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sldIdLst>
    <p:sldId id="256" r:id="rId2"/>
    <p:sldId id="258" r:id="rId3"/>
    <p:sldId id="259" r:id="rId4"/>
    <p:sldId id="260" r:id="rId5"/>
    <p:sldId id="261" r:id="rId6"/>
    <p:sldId id="268" r:id="rId7"/>
    <p:sldId id="267" r:id="rId8"/>
    <p:sldId id="269" r:id="rId9"/>
    <p:sldId id="270" r:id="rId10"/>
    <p:sldId id="274" r:id="rId11"/>
    <p:sldId id="264" r:id="rId12"/>
    <p:sldId id="265" r:id="rId13"/>
    <p:sldId id="272"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B5FFAE-863A-4DD4-91D2-83EF36A37FE8}" v="34" dt="2020-10-22T07:31:29.907"/>
    <p1510:client id="{C7F1C5DD-EE28-4713-A3CF-89489B0354DF}" v="22" dt="2020-10-22T00:07:46.4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0" d="100"/>
          <a:sy n="70" d="100"/>
        </p:scale>
        <p:origin x="50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ka Ampuh Hadiguna" userId="1462fcc3-2f42-4bce-b317-39beebdf3753" providerId="ADAL" clId="{C7F1C5DD-EE28-4713-A3CF-89489B0354DF}"/>
    <pc:docChg chg="undo custSel addSld modSld">
      <pc:chgData name="Rika Ampuh Hadiguna" userId="1462fcc3-2f42-4bce-b317-39beebdf3753" providerId="ADAL" clId="{C7F1C5DD-EE28-4713-A3CF-89489B0354DF}" dt="2020-10-22T00:07:46.519" v="988" actId="27636"/>
      <pc:docMkLst>
        <pc:docMk/>
      </pc:docMkLst>
      <pc:sldChg chg="addSp modSp mod">
        <pc:chgData name="Rika Ampuh Hadiguna" userId="1462fcc3-2f42-4bce-b317-39beebdf3753" providerId="ADAL" clId="{C7F1C5DD-EE28-4713-A3CF-89489B0354DF}" dt="2020-10-21T23:51:16.529" v="565" actId="20577"/>
        <pc:sldMkLst>
          <pc:docMk/>
          <pc:sldMk cId="609265504" sldId="259"/>
        </pc:sldMkLst>
        <pc:graphicFrameChg chg="mod modGraphic">
          <ac:chgData name="Rika Ampuh Hadiguna" userId="1462fcc3-2f42-4bce-b317-39beebdf3753" providerId="ADAL" clId="{C7F1C5DD-EE28-4713-A3CF-89489B0354DF}" dt="2020-10-21T23:40:57.681" v="134" actId="20577"/>
          <ac:graphicFrameMkLst>
            <pc:docMk/>
            <pc:sldMk cId="609265504" sldId="259"/>
            <ac:graphicFrameMk id="4" creationId="{8FA981E9-87C5-4221-B0C5-5893785D287B}"/>
          </ac:graphicFrameMkLst>
        </pc:graphicFrameChg>
        <pc:graphicFrameChg chg="mod modGraphic">
          <ac:chgData name="Rika Ampuh Hadiguna" userId="1462fcc3-2f42-4bce-b317-39beebdf3753" providerId="ADAL" clId="{C7F1C5DD-EE28-4713-A3CF-89489B0354DF}" dt="2020-10-21T23:51:16.529" v="565" actId="20577"/>
          <ac:graphicFrameMkLst>
            <pc:docMk/>
            <pc:sldMk cId="609265504" sldId="259"/>
            <ac:graphicFrameMk id="5" creationId="{0ECDA523-250A-46BE-A1D9-A14918D95563}"/>
          </ac:graphicFrameMkLst>
        </pc:graphicFrameChg>
        <pc:graphicFrameChg chg="add mod modGraphic">
          <ac:chgData name="Rika Ampuh Hadiguna" userId="1462fcc3-2f42-4bce-b317-39beebdf3753" providerId="ADAL" clId="{C7F1C5DD-EE28-4713-A3CF-89489B0354DF}" dt="2020-10-21T23:41:04.504" v="135"/>
          <ac:graphicFrameMkLst>
            <pc:docMk/>
            <pc:sldMk cId="609265504" sldId="259"/>
            <ac:graphicFrameMk id="6" creationId="{29A29206-D28F-4194-848F-7B46C781903E}"/>
          </ac:graphicFrameMkLst>
        </pc:graphicFrameChg>
      </pc:sldChg>
      <pc:sldChg chg="delSp modSp add mod">
        <pc:chgData name="Rika Ampuh Hadiguna" userId="1462fcc3-2f42-4bce-b317-39beebdf3753" providerId="ADAL" clId="{C7F1C5DD-EE28-4713-A3CF-89489B0354DF}" dt="2020-10-21T23:50:28.409" v="553" actId="20577"/>
        <pc:sldMkLst>
          <pc:docMk/>
          <pc:sldMk cId="2260767975" sldId="260"/>
        </pc:sldMkLst>
        <pc:graphicFrameChg chg="mod modGraphic">
          <ac:chgData name="Rika Ampuh Hadiguna" userId="1462fcc3-2f42-4bce-b317-39beebdf3753" providerId="ADAL" clId="{C7F1C5DD-EE28-4713-A3CF-89489B0354DF}" dt="2020-10-21T23:50:28.409" v="553" actId="20577"/>
          <ac:graphicFrameMkLst>
            <pc:docMk/>
            <pc:sldMk cId="2260767975" sldId="260"/>
            <ac:graphicFrameMk id="4" creationId="{8FA981E9-87C5-4221-B0C5-5893785D287B}"/>
          </ac:graphicFrameMkLst>
        </pc:graphicFrameChg>
        <pc:graphicFrameChg chg="del">
          <ac:chgData name="Rika Ampuh Hadiguna" userId="1462fcc3-2f42-4bce-b317-39beebdf3753" providerId="ADAL" clId="{C7F1C5DD-EE28-4713-A3CF-89489B0354DF}" dt="2020-10-21T23:28:50.561" v="123" actId="478"/>
          <ac:graphicFrameMkLst>
            <pc:docMk/>
            <pc:sldMk cId="2260767975" sldId="260"/>
            <ac:graphicFrameMk id="5" creationId="{0ECDA523-250A-46BE-A1D9-A14918D95563}"/>
          </ac:graphicFrameMkLst>
        </pc:graphicFrameChg>
        <pc:graphicFrameChg chg="del">
          <ac:chgData name="Rika Ampuh Hadiguna" userId="1462fcc3-2f42-4bce-b317-39beebdf3753" providerId="ADAL" clId="{C7F1C5DD-EE28-4713-A3CF-89489B0354DF}" dt="2020-10-21T23:28:52.345" v="124" actId="478"/>
          <ac:graphicFrameMkLst>
            <pc:docMk/>
            <pc:sldMk cId="2260767975" sldId="260"/>
            <ac:graphicFrameMk id="6" creationId="{29A29206-D28F-4194-848F-7B46C781903E}"/>
          </ac:graphicFrameMkLst>
        </pc:graphicFrameChg>
      </pc:sldChg>
      <pc:sldChg chg="modSp new mod">
        <pc:chgData name="Rika Ampuh Hadiguna" userId="1462fcc3-2f42-4bce-b317-39beebdf3753" providerId="ADAL" clId="{C7F1C5DD-EE28-4713-A3CF-89489B0354DF}" dt="2020-10-21T23:51:41.505" v="591" actId="20577"/>
        <pc:sldMkLst>
          <pc:docMk/>
          <pc:sldMk cId="1367268630" sldId="261"/>
        </pc:sldMkLst>
        <pc:spChg chg="mod">
          <ac:chgData name="Rika Ampuh Hadiguna" userId="1462fcc3-2f42-4bce-b317-39beebdf3753" providerId="ADAL" clId="{C7F1C5DD-EE28-4713-A3CF-89489B0354DF}" dt="2020-10-21T23:51:41.505" v="591" actId="20577"/>
          <ac:spMkLst>
            <pc:docMk/>
            <pc:sldMk cId="1367268630" sldId="261"/>
            <ac:spMk id="2" creationId="{71A70D17-A835-4086-9555-D88FF337C863}"/>
          </ac:spMkLst>
        </pc:spChg>
      </pc:sldChg>
      <pc:sldChg chg="modSp new mod">
        <pc:chgData name="Rika Ampuh Hadiguna" userId="1462fcc3-2f42-4bce-b317-39beebdf3753" providerId="ADAL" clId="{C7F1C5DD-EE28-4713-A3CF-89489B0354DF}" dt="2020-10-21T23:52:32.441" v="608" actId="20577"/>
        <pc:sldMkLst>
          <pc:docMk/>
          <pc:sldMk cId="2876425708" sldId="262"/>
        </pc:sldMkLst>
        <pc:spChg chg="mod">
          <ac:chgData name="Rika Ampuh Hadiguna" userId="1462fcc3-2f42-4bce-b317-39beebdf3753" providerId="ADAL" clId="{C7F1C5DD-EE28-4713-A3CF-89489B0354DF}" dt="2020-10-21T23:52:32.441" v="608" actId="20577"/>
          <ac:spMkLst>
            <pc:docMk/>
            <pc:sldMk cId="2876425708" sldId="262"/>
            <ac:spMk id="2" creationId="{3F431BA2-206E-45C4-979B-67FEF9E9B853}"/>
          </ac:spMkLst>
        </pc:spChg>
      </pc:sldChg>
      <pc:sldChg chg="modSp new mod">
        <pc:chgData name="Rika Ampuh Hadiguna" userId="1462fcc3-2f42-4bce-b317-39beebdf3753" providerId="ADAL" clId="{C7F1C5DD-EE28-4713-A3CF-89489B0354DF}" dt="2020-10-21T23:52:47.673" v="645" actId="20577"/>
        <pc:sldMkLst>
          <pc:docMk/>
          <pc:sldMk cId="931184471" sldId="263"/>
        </pc:sldMkLst>
        <pc:spChg chg="mod">
          <ac:chgData name="Rika Ampuh Hadiguna" userId="1462fcc3-2f42-4bce-b317-39beebdf3753" providerId="ADAL" clId="{C7F1C5DD-EE28-4713-A3CF-89489B0354DF}" dt="2020-10-21T23:52:47.673" v="645" actId="20577"/>
          <ac:spMkLst>
            <pc:docMk/>
            <pc:sldMk cId="931184471" sldId="263"/>
            <ac:spMk id="2" creationId="{A644F9CD-FB8C-443D-A201-A5BC18912C26}"/>
          </ac:spMkLst>
        </pc:spChg>
      </pc:sldChg>
      <pc:sldChg chg="modSp new mod">
        <pc:chgData name="Rika Ampuh Hadiguna" userId="1462fcc3-2f42-4bce-b317-39beebdf3753" providerId="ADAL" clId="{C7F1C5DD-EE28-4713-A3CF-89489B0354DF}" dt="2020-10-21T23:55:39.442" v="890" actId="20577"/>
        <pc:sldMkLst>
          <pc:docMk/>
          <pc:sldMk cId="1257782719" sldId="264"/>
        </pc:sldMkLst>
        <pc:spChg chg="mod">
          <ac:chgData name="Rika Ampuh Hadiguna" userId="1462fcc3-2f42-4bce-b317-39beebdf3753" providerId="ADAL" clId="{C7F1C5DD-EE28-4713-A3CF-89489B0354DF}" dt="2020-10-21T23:52:58" v="664" actId="20577"/>
          <ac:spMkLst>
            <pc:docMk/>
            <pc:sldMk cId="1257782719" sldId="264"/>
            <ac:spMk id="2" creationId="{655EB756-FD1F-4D8F-8F7B-CE99AB1332A2}"/>
          </ac:spMkLst>
        </pc:spChg>
        <pc:spChg chg="mod">
          <ac:chgData name="Rika Ampuh Hadiguna" userId="1462fcc3-2f42-4bce-b317-39beebdf3753" providerId="ADAL" clId="{C7F1C5DD-EE28-4713-A3CF-89489B0354DF}" dt="2020-10-21T23:55:39.442" v="890" actId="20577"/>
          <ac:spMkLst>
            <pc:docMk/>
            <pc:sldMk cId="1257782719" sldId="264"/>
            <ac:spMk id="3" creationId="{BFEBCC6F-F4FD-4003-B273-2A7809A4B32A}"/>
          </ac:spMkLst>
        </pc:spChg>
      </pc:sldChg>
      <pc:sldChg chg="addSp delSp modSp new mod">
        <pc:chgData name="Rika Ampuh Hadiguna" userId="1462fcc3-2f42-4bce-b317-39beebdf3753" providerId="ADAL" clId="{C7F1C5DD-EE28-4713-A3CF-89489B0354DF}" dt="2020-10-22T00:07:46.519" v="988" actId="27636"/>
        <pc:sldMkLst>
          <pc:docMk/>
          <pc:sldMk cId="1065610026" sldId="265"/>
        </pc:sldMkLst>
        <pc:spChg chg="mod">
          <ac:chgData name="Rika Ampuh Hadiguna" userId="1462fcc3-2f42-4bce-b317-39beebdf3753" providerId="ADAL" clId="{C7F1C5DD-EE28-4713-A3CF-89489B0354DF}" dt="2020-10-21T23:55:53.873" v="904" actId="20577"/>
          <ac:spMkLst>
            <pc:docMk/>
            <pc:sldMk cId="1065610026" sldId="265"/>
            <ac:spMk id="2" creationId="{13305F9F-C21D-4B64-92A2-F46B0B2B635F}"/>
          </ac:spMkLst>
        </pc:spChg>
        <pc:spChg chg="mod">
          <ac:chgData name="Rika Ampuh Hadiguna" userId="1462fcc3-2f42-4bce-b317-39beebdf3753" providerId="ADAL" clId="{C7F1C5DD-EE28-4713-A3CF-89489B0354DF}" dt="2020-10-22T00:07:46.519" v="988" actId="27636"/>
          <ac:spMkLst>
            <pc:docMk/>
            <pc:sldMk cId="1065610026" sldId="265"/>
            <ac:spMk id="3" creationId="{B72BDD03-236D-4E31-8419-9DF1CB5800CE}"/>
          </ac:spMkLst>
        </pc:spChg>
        <pc:graphicFrameChg chg="add del mod">
          <ac:chgData name="Rika Ampuh Hadiguna" userId="1462fcc3-2f42-4bce-b317-39beebdf3753" providerId="ADAL" clId="{C7F1C5DD-EE28-4713-A3CF-89489B0354DF}" dt="2020-10-22T00:07:03.536" v="975"/>
          <ac:graphicFrameMkLst>
            <pc:docMk/>
            <pc:sldMk cId="1065610026" sldId="265"/>
            <ac:graphicFrameMk id="4" creationId="{B65639A0-72C9-4630-8A1A-08511A859E30}"/>
          </ac:graphicFrameMkLst>
        </pc:graphicFrameChg>
      </pc:sldChg>
      <pc:sldChg chg="addSp delSp modSp new mod setBg">
        <pc:chgData name="Rika Ampuh Hadiguna" userId="1462fcc3-2f42-4bce-b317-39beebdf3753" providerId="ADAL" clId="{C7F1C5DD-EE28-4713-A3CF-89489B0354DF}" dt="2020-10-21T23:59:49.696" v="923" actId="26606"/>
        <pc:sldMkLst>
          <pc:docMk/>
          <pc:sldMk cId="3409444005" sldId="266"/>
        </pc:sldMkLst>
        <pc:spChg chg="del">
          <ac:chgData name="Rika Ampuh Hadiguna" userId="1462fcc3-2f42-4bce-b317-39beebdf3753" providerId="ADAL" clId="{C7F1C5DD-EE28-4713-A3CF-89489B0354DF}" dt="2020-10-21T23:59:12.017" v="906"/>
          <ac:spMkLst>
            <pc:docMk/>
            <pc:sldMk cId="3409444005" sldId="266"/>
            <ac:spMk id="2" creationId="{65FC4830-1087-4386-9D81-583B5AD4A8F7}"/>
          </ac:spMkLst>
        </pc:spChg>
        <pc:spChg chg="del">
          <ac:chgData name="Rika Ampuh Hadiguna" userId="1462fcc3-2f42-4bce-b317-39beebdf3753" providerId="ADAL" clId="{C7F1C5DD-EE28-4713-A3CF-89489B0354DF}" dt="2020-10-21T23:59:12.017" v="906"/>
          <ac:spMkLst>
            <pc:docMk/>
            <pc:sldMk cId="3409444005" sldId="266"/>
            <ac:spMk id="3" creationId="{C9B937E2-ABFB-4004-8C66-C90A64F2FD64}"/>
          </ac:spMkLst>
        </pc:spChg>
        <pc:spChg chg="add del mod">
          <ac:chgData name="Rika Ampuh Hadiguna" userId="1462fcc3-2f42-4bce-b317-39beebdf3753" providerId="ADAL" clId="{C7F1C5DD-EE28-4713-A3CF-89489B0354DF}" dt="2020-10-21T23:59:27.414" v="907"/>
          <ac:spMkLst>
            <pc:docMk/>
            <pc:sldMk cId="3409444005" sldId="266"/>
            <ac:spMk id="4" creationId="{8A1B5023-E421-4892-9F9D-444350941BFC}"/>
          </ac:spMkLst>
        </pc:spChg>
        <pc:spChg chg="add del mod">
          <ac:chgData name="Rika Ampuh Hadiguna" userId="1462fcc3-2f42-4bce-b317-39beebdf3753" providerId="ADAL" clId="{C7F1C5DD-EE28-4713-A3CF-89489B0354DF}" dt="2020-10-21T23:59:27.414" v="907"/>
          <ac:spMkLst>
            <pc:docMk/>
            <pc:sldMk cId="3409444005" sldId="266"/>
            <ac:spMk id="5" creationId="{97B835C3-E030-49D0-91E9-93D5F3D56A90}"/>
          </ac:spMkLst>
        </pc:spChg>
        <pc:spChg chg="add mod">
          <ac:chgData name="Rika Ampuh Hadiguna" userId="1462fcc3-2f42-4bce-b317-39beebdf3753" providerId="ADAL" clId="{C7F1C5DD-EE28-4713-A3CF-89489B0354DF}" dt="2020-10-21T23:59:49.696" v="923" actId="26606"/>
          <ac:spMkLst>
            <pc:docMk/>
            <pc:sldMk cId="3409444005" sldId="266"/>
            <ac:spMk id="6" creationId="{1C4A7976-B1E6-4576-94F9-F6465F1F7F73}"/>
          </ac:spMkLst>
        </pc:spChg>
        <pc:spChg chg="add mod">
          <ac:chgData name="Rika Ampuh Hadiguna" userId="1462fcc3-2f42-4bce-b317-39beebdf3753" providerId="ADAL" clId="{C7F1C5DD-EE28-4713-A3CF-89489B0354DF}" dt="2020-10-21T23:59:49.696" v="923" actId="26606"/>
          <ac:spMkLst>
            <pc:docMk/>
            <pc:sldMk cId="3409444005" sldId="266"/>
            <ac:spMk id="7" creationId="{62EECF46-AC8D-47C9-A628-91BA2120102C}"/>
          </ac:spMkLst>
        </pc:spChg>
        <pc:spChg chg="add del">
          <ac:chgData name="Rika Ampuh Hadiguna" userId="1462fcc3-2f42-4bce-b317-39beebdf3753" providerId="ADAL" clId="{C7F1C5DD-EE28-4713-A3CF-89489B0354DF}" dt="2020-10-21T23:59:49.696" v="923" actId="26606"/>
          <ac:spMkLst>
            <pc:docMk/>
            <pc:sldMk cId="3409444005" sldId="266"/>
            <ac:spMk id="13" creationId="{BDE63055-C438-4977-B234-872D73E6C459}"/>
          </ac:spMkLst>
        </pc:spChg>
        <pc:spChg chg="add del">
          <ac:chgData name="Rika Ampuh Hadiguna" userId="1462fcc3-2f42-4bce-b317-39beebdf3753" providerId="ADAL" clId="{C7F1C5DD-EE28-4713-A3CF-89489B0354DF}" dt="2020-10-21T23:59:49.696" v="923" actId="26606"/>
          <ac:spMkLst>
            <pc:docMk/>
            <pc:sldMk cId="3409444005" sldId="266"/>
            <ac:spMk id="15" creationId="{497BC505-FE0C-4637-A29D-B71DFBBBAA71}"/>
          </ac:spMkLst>
        </pc:spChg>
        <pc:spChg chg="add">
          <ac:chgData name="Rika Ampuh Hadiguna" userId="1462fcc3-2f42-4bce-b317-39beebdf3753" providerId="ADAL" clId="{C7F1C5DD-EE28-4713-A3CF-89489B0354DF}" dt="2020-10-21T23:59:49.696" v="923" actId="26606"/>
          <ac:spMkLst>
            <pc:docMk/>
            <pc:sldMk cId="3409444005" sldId="266"/>
            <ac:spMk id="30" creationId="{7FEECB93-933C-477B-BC7D-C2F2F6271A66}"/>
          </ac:spMkLst>
        </pc:spChg>
        <pc:spChg chg="add">
          <ac:chgData name="Rika Ampuh Hadiguna" userId="1462fcc3-2f42-4bce-b317-39beebdf3753" providerId="ADAL" clId="{C7F1C5DD-EE28-4713-A3CF-89489B0354DF}" dt="2020-10-21T23:59:49.696" v="923" actId="26606"/>
          <ac:spMkLst>
            <pc:docMk/>
            <pc:sldMk cId="3409444005" sldId="266"/>
            <ac:spMk id="32" creationId="{497BC505-FE0C-4637-A29D-B71DFBBBAA71}"/>
          </ac:spMkLst>
        </pc:spChg>
        <pc:grpChg chg="add del">
          <ac:chgData name="Rika Ampuh Hadiguna" userId="1462fcc3-2f42-4bce-b317-39beebdf3753" providerId="ADAL" clId="{C7F1C5DD-EE28-4713-A3CF-89489B0354DF}" dt="2020-10-21T23:59:49.696" v="923" actId="26606"/>
          <ac:grpSpMkLst>
            <pc:docMk/>
            <pc:sldMk cId="3409444005" sldId="266"/>
            <ac:grpSpMk id="17" creationId="{F2FD01A0-E6FF-41CD-AEBD-279232B90D43}"/>
          </ac:grpSpMkLst>
        </pc:grpChg>
        <pc:grpChg chg="add del">
          <ac:chgData name="Rika Ampuh Hadiguna" userId="1462fcc3-2f42-4bce-b317-39beebdf3753" providerId="ADAL" clId="{C7F1C5DD-EE28-4713-A3CF-89489B0354DF}" dt="2020-10-21T23:59:49.696" v="923" actId="26606"/>
          <ac:grpSpMkLst>
            <pc:docMk/>
            <pc:sldMk cId="3409444005" sldId="266"/>
            <ac:grpSpMk id="22" creationId="{3C9AA14C-80A4-427C-A911-28CD20C56E5E}"/>
          </ac:grpSpMkLst>
        </pc:grpChg>
        <pc:grpChg chg="add">
          <ac:chgData name="Rika Ampuh Hadiguna" userId="1462fcc3-2f42-4bce-b317-39beebdf3753" providerId="ADAL" clId="{C7F1C5DD-EE28-4713-A3CF-89489B0354DF}" dt="2020-10-21T23:59:49.696" v="923" actId="26606"/>
          <ac:grpSpMkLst>
            <pc:docMk/>
            <pc:sldMk cId="3409444005" sldId="266"/>
            <ac:grpSpMk id="34" creationId="{F2FD01A0-E6FF-41CD-AEBD-279232B90D43}"/>
          </ac:grpSpMkLst>
        </pc:grpChg>
        <pc:grpChg chg="add">
          <ac:chgData name="Rika Ampuh Hadiguna" userId="1462fcc3-2f42-4bce-b317-39beebdf3753" providerId="ADAL" clId="{C7F1C5DD-EE28-4713-A3CF-89489B0354DF}" dt="2020-10-21T23:59:49.696" v="923" actId="26606"/>
          <ac:grpSpMkLst>
            <pc:docMk/>
            <pc:sldMk cId="3409444005" sldId="266"/>
            <ac:grpSpMk id="39" creationId="{3C9AA14C-80A4-427C-A911-28CD20C56E5E}"/>
          </ac:grpSpMkLst>
        </pc:grpChg>
        <pc:picChg chg="add">
          <ac:chgData name="Rika Ampuh Hadiguna" userId="1462fcc3-2f42-4bce-b317-39beebdf3753" providerId="ADAL" clId="{C7F1C5DD-EE28-4713-A3CF-89489B0354DF}" dt="2020-10-21T23:59:30.018" v="908" actId="26606"/>
          <ac:picMkLst>
            <pc:docMk/>
            <pc:sldMk cId="3409444005" sldId="266"/>
            <ac:picMk id="9" creationId="{AF0FA1E6-CED8-45B5-96ED-7D92D6838756}"/>
          </ac:picMkLst>
        </pc:picChg>
      </pc:sldChg>
    </pc:docChg>
  </pc:docChgLst>
  <pc:docChgLst>
    <pc:chgData name="Rika Ampuh Hadiguna" userId="1462fcc3-2f42-4bce-b317-39beebdf3753" providerId="ADAL" clId="{1BB5FFAE-863A-4DD4-91D2-83EF36A37FE8}"/>
    <pc:docChg chg="undo custSel mod addSld delSld modSld modMainMaster">
      <pc:chgData name="Rika Ampuh Hadiguna" userId="1462fcc3-2f42-4bce-b317-39beebdf3753" providerId="ADAL" clId="{1BB5FFAE-863A-4DD4-91D2-83EF36A37FE8}" dt="2020-10-22T07:32:28.948" v="788" actId="20577"/>
      <pc:docMkLst>
        <pc:docMk/>
      </pc:docMkLst>
      <pc:sldChg chg="modTransition">
        <pc:chgData name="Rika Ampuh Hadiguna" userId="1462fcc3-2f42-4bce-b317-39beebdf3753" providerId="ADAL" clId="{1BB5FFAE-863A-4DD4-91D2-83EF36A37FE8}" dt="2020-10-22T07:25:01.207" v="642"/>
        <pc:sldMkLst>
          <pc:docMk/>
          <pc:sldMk cId="1604371070" sldId="256"/>
        </pc:sldMkLst>
      </pc:sldChg>
      <pc:sldChg chg="modSp mod modTransition">
        <pc:chgData name="Rika Ampuh Hadiguna" userId="1462fcc3-2f42-4bce-b317-39beebdf3753" providerId="ADAL" clId="{1BB5FFAE-863A-4DD4-91D2-83EF36A37FE8}" dt="2020-10-22T07:25:01.207" v="642"/>
        <pc:sldMkLst>
          <pc:docMk/>
          <pc:sldMk cId="608391849" sldId="258"/>
        </pc:sldMkLst>
        <pc:spChg chg="mod">
          <ac:chgData name="Rika Ampuh Hadiguna" userId="1462fcc3-2f42-4bce-b317-39beebdf3753" providerId="ADAL" clId="{1BB5FFAE-863A-4DD4-91D2-83EF36A37FE8}" dt="2020-10-22T03:42:42.961" v="22" actId="20577"/>
          <ac:spMkLst>
            <pc:docMk/>
            <pc:sldMk cId="608391849" sldId="258"/>
            <ac:spMk id="2" creationId="{E0278816-412F-4B73-BF9A-31A518933EEC}"/>
          </ac:spMkLst>
        </pc:spChg>
      </pc:sldChg>
      <pc:sldChg chg="modTransition">
        <pc:chgData name="Rika Ampuh Hadiguna" userId="1462fcc3-2f42-4bce-b317-39beebdf3753" providerId="ADAL" clId="{1BB5FFAE-863A-4DD4-91D2-83EF36A37FE8}" dt="2020-10-22T07:25:01.207" v="642"/>
        <pc:sldMkLst>
          <pc:docMk/>
          <pc:sldMk cId="609265504" sldId="259"/>
        </pc:sldMkLst>
      </pc:sldChg>
      <pc:sldChg chg="modTransition">
        <pc:chgData name="Rika Ampuh Hadiguna" userId="1462fcc3-2f42-4bce-b317-39beebdf3753" providerId="ADAL" clId="{1BB5FFAE-863A-4DD4-91D2-83EF36A37FE8}" dt="2020-10-22T07:25:01.207" v="642"/>
        <pc:sldMkLst>
          <pc:docMk/>
          <pc:sldMk cId="2260767975" sldId="260"/>
        </pc:sldMkLst>
      </pc:sldChg>
      <pc:sldChg chg="addSp delSp modSp mod modTransition setBg">
        <pc:chgData name="Rika Ampuh Hadiguna" userId="1462fcc3-2f42-4bce-b317-39beebdf3753" providerId="ADAL" clId="{1BB5FFAE-863A-4DD4-91D2-83EF36A37FE8}" dt="2020-10-22T07:25:01.207" v="642"/>
        <pc:sldMkLst>
          <pc:docMk/>
          <pc:sldMk cId="1367268630" sldId="261"/>
        </pc:sldMkLst>
        <pc:spChg chg="mod">
          <ac:chgData name="Rika Ampuh Hadiguna" userId="1462fcc3-2f42-4bce-b317-39beebdf3753" providerId="ADAL" clId="{1BB5FFAE-863A-4DD4-91D2-83EF36A37FE8}" dt="2020-10-22T03:45:30.926" v="24" actId="26606"/>
          <ac:spMkLst>
            <pc:docMk/>
            <pc:sldMk cId="1367268630" sldId="261"/>
            <ac:spMk id="2" creationId="{71A70D17-A835-4086-9555-D88FF337C863}"/>
          </ac:spMkLst>
        </pc:spChg>
        <pc:spChg chg="del">
          <ac:chgData name="Rika Ampuh Hadiguna" userId="1462fcc3-2f42-4bce-b317-39beebdf3753" providerId="ADAL" clId="{1BB5FFAE-863A-4DD4-91D2-83EF36A37FE8}" dt="2020-10-22T03:45:27.226" v="23"/>
          <ac:spMkLst>
            <pc:docMk/>
            <pc:sldMk cId="1367268630" sldId="261"/>
            <ac:spMk id="3" creationId="{E1F980AF-7E2E-4EC3-81F3-A06F74B54A02}"/>
          </ac:spMkLst>
        </pc:spChg>
        <pc:spChg chg="add del">
          <ac:chgData name="Rika Ampuh Hadiguna" userId="1462fcc3-2f42-4bce-b317-39beebdf3753" providerId="ADAL" clId="{1BB5FFAE-863A-4DD4-91D2-83EF36A37FE8}" dt="2020-10-22T03:46:15.473" v="26" actId="26606"/>
          <ac:spMkLst>
            <pc:docMk/>
            <pc:sldMk cId="1367268630" sldId="261"/>
            <ac:spMk id="9" creationId="{09646535-AEF6-4883-A4F9-EEC1F8B4319E}"/>
          </ac:spMkLst>
        </pc:spChg>
        <pc:spChg chg="add del">
          <ac:chgData name="Rika Ampuh Hadiguna" userId="1462fcc3-2f42-4bce-b317-39beebdf3753" providerId="ADAL" clId="{1BB5FFAE-863A-4DD4-91D2-83EF36A37FE8}" dt="2020-10-22T03:46:15.473" v="26" actId="26606"/>
          <ac:spMkLst>
            <pc:docMk/>
            <pc:sldMk cId="1367268630" sldId="261"/>
            <ac:spMk id="11" creationId="{A20E4EF1-6AA9-4634-A88F-49303780651A}"/>
          </ac:spMkLst>
        </pc:spChg>
        <pc:spChg chg="add del">
          <ac:chgData name="Rika Ampuh Hadiguna" userId="1462fcc3-2f42-4bce-b317-39beebdf3753" providerId="ADAL" clId="{1BB5FFAE-863A-4DD4-91D2-83EF36A37FE8}" dt="2020-10-22T03:46:15.473" v="26" actId="26606"/>
          <ac:spMkLst>
            <pc:docMk/>
            <pc:sldMk cId="1367268630" sldId="261"/>
            <ac:spMk id="13" creationId="{DD0558E7-61D4-43D8-ADB8-96DE97118653}"/>
          </ac:spMkLst>
        </pc:spChg>
        <pc:spChg chg="add del">
          <ac:chgData name="Rika Ampuh Hadiguna" userId="1462fcc3-2f42-4bce-b317-39beebdf3753" providerId="ADAL" clId="{1BB5FFAE-863A-4DD4-91D2-83EF36A37FE8}" dt="2020-10-22T03:46:15.473" v="26" actId="26606"/>
          <ac:spMkLst>
            <pc:docMk/>
            <pc:sldMk cId="1367268630" sldId="261"/>
            <ac:spMk id="25" creationId="{61DBDC3E-EFBF-429B-957B-6C76FFB44963}"/>
          </ac:spMkLst>
        </pc:spChg>
        <pc:spChg chg="add">
          <ac:chgData name="Rika Ampuh Hadiguna" userId="1462fcc3-2f42-4bce-b317-39beebdf3753" providerId="ADAL" clId="{1BB5FFAE-863A-4DD4-91D2-83EF36A37FE8}" dt="2020-10-22T03:46:15.473" v="26" actId="26606"/>
          <ac:spMkLst>
            <pc:docMk/>
            <pc:sldMk cId="1367268630" sldId="261"/>
            <ac:spMk id="30" creationId="{09646535-AEF6-4883-A4F9-EEC1F8B4319E}"/>
          </ac:spMkLst>
        </pc:spChg>
        <pc:spChg chg="add">
          <ac:chgData name="Rika Ampuh Hadiguna" userId="1462fcc3-2f42-4bce-b317-39beebdf3753" providerId="ADAL" clId="{1BB5FFAE-863A-4DD4-91D2-83EF36A37FE8}" dt="2020-10-22T03:46:15.473" v="26" actId="26606"/>
          <ac:spMkLst>
            <pc:docMk/>
            <pc:sldMk cId="1367268630" sldId="261"/>
            <ac:spMk id="32" creationId="{A20E4EF1-6AA9-4634-A88F-49303780651A}"/>
          </ac:spMkLst>
        </pc:spChg>
        <pc:spChg chg="add">
          <ac:chgData name="Rika Ampuh Hadiguna" userId="1462fcc3-2f42-4bce-b317-39beebdf3753" providerId="ADAL" clId="{1BB5FFAE-863A-4DD4-91D2-83EF36A37FE8}" dt="2020-10-22T03:46:15.473" v="26" actId="26606"/>
          <ac:spMkLst>
            <pc:docMk/>
            <pc:sldMk cId="1367268630" sldId="261"/>
            <ac:spMk id="34" creationId="{DD0558E7-61D4-43D8-ADB8-96DE97118653}"/>
          </ac:spMkLst>
        </pc:spChg>
        <pc:spChg chg="add">
          <ac:chgData name="Rika Ampuh Hadiguna" userId="1462fcc3-2f42-4bce-b317-39beebdf3753" providerId="ADAL" clId="{1BB5FFAE-863A-4DD4-91D2-83EF36A37FE8}" dt="2020-10-22T03:46:15.473" v="26" actId="26606"/>
          <ac:spMkLst>
            <pc:docMk/>
            <pc:sldMk cId="1367268630" sldId="261"/>
            <ac:spMk id="46" creationId="{61DBDC3E-EFBF-429B-957B-6C76FFB44963}"/>
          </ac:spMkLst>
        </pc:spChg>
        <pc:grpChg chg="add del">
          <ac:chgData name="Rika Ampuh Hadiguna" userId="1462fcc3-2f42-4bce-b317-39beebdf3753" providerId="ADAL" clId="{1BB5FFAE-863A-4DD4-91D2-83EF36A37FE8}" dt="2020-10-22T03:46:15.473" v="26" actId="26606"/>
          <ac:grpSpMkLst>
            <pc:docMk/>
            <pc:sldMk cId="1367268630" sldId="261"/>
            <ac:grpSpMk id="15" creationId="{C8F3AECA-1E28-4DB0-901D-747B827596E9}"/>
          </ac:grpSpMkLst>
        </pc:grpChg>
        <pc:grpChg chg="add del">
          <ac:chgData name="Rika Ampuh Hadiguna" userId="1462fcc3-2f42-4bce-b317-39beebdf3753" providerId="ADAL" clId="{1BB5FFAE-863A-4DD4-91D2-83EF36A37FE8}" dt="2020-10-22T03:46:15.473" v="26" actId="26606"/>
          <ac:grpSpMkLst>
            <pc:docMk/>
            <pc:sldMk cId="1367268630" sldId="261"/>
            <ac:grpSpMk id="20" creationId="{3214C51D-3B74-4CCB-82B8-A184460FCAA2}"/>
          </ac:grpSpMkLst>
        </pc:grpChg>
        <pc:grpChg chg="add">
          <ac:chgData name="Rika Ampuh Hadiguna" userId="1462fcc3-2f42-4bce-b317-39beebdf3753" providerId="ADAL" clId="{1BB5FFAE-863A-4DD4-91D2-83EF36A37FE8}" dt="2020-10-22T03:46:15.473" v="26" actId="26606"/>
          <ac:grpSpMkLst>
            <pc:docMk/>
            <pc:sldMk cId="1367268630" sldId="261"/>
            <ac:grpSpMk id="36" creationId="{C8F3AECA-1E28-4DB0-901D-747B827596E9}"/>
          </ac:grpSpMkLst>
        </pc:grpChg>
        <pc:grpChg chg="add">
          <ac:chgData name="Rika Ampuh Hadiguna" userId="1462fcc3-2f42-4bce-b317-39beebdf3753" providerId="ADAL" clId="{1BB5FFAE-863A-4DD4-91D2-83EF36A37FE8}" dt="2020-10-22T03:46:15.473" v="26" actId="26606"/>
          <ac:grpSpMkLst>
            <pc:docMk/>
            <pc:sldMk cId="1367268630" sldId="261"/>
            <ac:grpSpMk id="41" creationId="{3214C51D-3B74-4CCB-82B8-A184460FCAA2}"/>
          </ac:grpSpMkLst>
        </pc:grpChg>
        <pc:graphicFrameChg chg="add mod modGraphic">
          <ac:chgData name="Rika Ampuh Hadiguna" userId="1462fcc3-2f42-4bce-b317-39beebdf3753" providerId="ADAL" clId="{1BB5FFAE-863A-4DD4-91D2-83EF36A37FE8}" dt="2020-10-22T04:03:52.076" v="222" actId="14734"/>
          <ac:graphicFrameMkLst>
            <pc:docMk/>
            <pc:sldMk cId="1367268630" sldId="261"/>
            <ac:graphicFrameMk id="4" creationId="{77C21314-E4B8-47BE-BBFD-2E4E736A63D9}"/>
          </ac:graphicFrameMkLst>
        </pc:graphicFrameChg>
      </pc:sldChg>
      <pc:sldChg chg="addSp delSp modSp del mod setBg">
        <pc:chgData name="Rika Ampuh Hadiguna" userId="1462fcc3-2f42-4bce-b317-39beebdf3753" providerId="ADAL" clId="{1BB5FFAE-863A-4DD4-91D2-83EF36A37FE8}" dt="2020-10-22T05:36:17.207" v="375" actId="47"/>
        <pc:sldMkLst>
          <pc:docMk/>
          <pc:sldMk cId="2876425708" sldId="262"/>
        </pc:sldMkLst>
        <pc:spChg chg="mod ord">
          <ac:chgData name="Rika Ampuh Hadiguna" userId="1462fcc3-2f42-4bce-b317-39beebdf3753" providerId="ADAL" clId="{1BB5FFAE-863A-4DD4-91D2-83EF36A37FE8}" dt="2020-10-22T04:29:33.760" v="252" actId="26606"/>
          <ac:spMkLst>
            <pc:docMk/>
            <pc:sldMk cId="2876425708" sldId="262"/>
            <ac:spMk id="2" creationId="{3F431BA2-206E-45C4-979B-67FEF9E9B853}"/>
          </ac:spMkLst>
        </pc:spChg>
        <pc:spChg chg="add del">
          <ac:chgData name="Rika Ampuh Hadiguna" userId="1462fcc3-2f42-4bce-b317-39beebdf3753" providerId="ADAL" clId="{1BB5FFAE-863A-4DD4-91D2-83EF36A37FE8}" dt="2020-10-22T04:29:33.760" v="252" actId="26606"/>
          <ac:spMkLst>
            <pc:docMk/>
            <pc:sldMk cId="2876425708" sldId="262"/>
            <ac:spMk id="3" creationId="{0EFFC61D-C28D-44E8-AA44-E402F9519989}"/>
          </ac:spMkLst>
        </pc:spChg>
        <pc:spChg chg="add del">
          <ac:chgData name="Rika Ampuh Hadiguna" userId="1462fcc3-2f42-4bce-b317-39beebdf3753" providerId="ADAL" clId="{1BB5FFAE-863A-4DD4-91D2-83EF36A37FE8}" dt="2020-10-22T04:29:33.760" v="252" actId="26606"/>
          <ac:spMkLst>
            <pc:docMk/>
            <pc:sldMk cId="2876425708" sldId="262"/>
            <ac:spMk id="9" creationId="{09646535-AEF6-4883-A4F9-EEC1F8B4319E}"/>
          </ac:spMkLst>
        </pc:spChg>
        <pc:spChg chg="add del">
          <ac:chgData name="Rika Ampuh Hadiguna" userId="1462fcc3-2f42-4bce-b317-39beebdf3753" providerId="ADAL" clId="{1BB5FFAE-863A-4DD4-91D2-83EF36A37FE8}" dt="2020-10-22T04:29:33.760" v="252" actId="26606"/>
          <ac:spMkLst>
            <pc:docMk/>
            <pc:sldMk cId="2876425708" sldId="262"/>
            <ac:spMk id="11" creationId="{7FEECB93-933C-477B-BC7D-C2F2F6271A66}"/>
          </ac:spMkLst>
        </pc:spChg>
        <pc:spChg chg="add del">
          <ac:chgData name="Rika Ampuh Hadiguna" userId="1462fcc3-2f42-4bce-b317-39beebdf3753" providerId="ADAL" clId="{1BB5FFAE-863A-4DD4-91D2-83EF36A37FE8}" dt="2020-10-22T04:29:33.760" v="252" actId="26606"/>
          <ac:spMkLst>
            <pc:docMk/>
            <pc:sldMk cId="2876425708" sldId="262"/>
            <ac:spMk id="13" creationId="{497BC505-FE0C-4637-A29D-B71DFBBBAA71}"/>
          </ac:spMkLst>
        </pc:spChg>
        <pc:grpChg chg="add del">
          <ac:chgData name="Rika Ampuh Hadiguna" userId="1462fcc3-2f42-4bce-b317-39beebdf3753" providerId="ADAL" clId="{1BB5FFAE-863A-4DD4-91D2-83EF36A37FE8}" dt="2020-10-22T04:29:33.760" v="252" actId="26606"/>
          <ac:grpSpMkLst>
            <pc:docMk/>
            <pc:sldMk cId="2876425708" sldId="262"/>
            <ac:grpSpMk id="15" creationId="{F2FD01A0-E6FF-41CD-AEBD-279232B90D43}"/>
          </ac:grpSpMkLst>
        </pc:grpChg>
        <pc:grpChg chg="add del">
          <ac:chgData name="Rika Ampuh Hadiguna" userId="1462fcc3-2f42-4bce-b317-39beebdf3753" providerId="ADAL" clId="{1BB5FFAE-863A-4DD4-91D2-83EF36A37FE8}" dt="2020-10-22T04:29:33.760" v="252" actId="26606"/>
          <ac:grpSpMkLst>
            <pc:docMk/>
            <pc:sldMk cId="2876425708" sldId="262"/>
            <ac:grpSpMk id="20" creationId="{3C9AA14C-80A4-427C-A911-28CD20C56E5E}"/>
          </ac:grpSpMkLst>
        </pc:grpChg>
        <pc:picChg chg="add mod">
          <ac:chgData name="Rika Ampuh Hadiguna" userId="1462fcc3-2f42-4bce-b317-39beebdf3753" providerId="ADAL" clId="{1BB5FFAE-863A-4DD4-91D2-83EF36A37FE8}" dt="2020-10-22T04:29:33.760" v="252" actId="26606"/>
          <ac:picMkLst>
            <pc:docMk/>
            <pc:sldMk cId="2876425708" sldId="262"/>
            <ac:picMk id="4" creationId="{8CB15910-F42F-4054-9590-B7F845B1C4D8}"/>
          </ac:picMkLst>
        </pc:picChg>
      </pc:sldChg>
      <pc:sldChg chg="addSp delSp modSp del mod setBg">
        <pc:chgData name="Rika Ampuh Hadiguna" userId="1462fcc3-2f42-4bce-b317-39beebdf3753" providerId="ADAL" clId="{1BB5FFAE-863A-4DD4-91D2-83EF36A37FE8}" dt="2020-10-22T05:11:31.909" v="374" actId="47"/>
        <pc:sldMkLst>
          <pc:docMk/>
          <pc:sldMk cId="931184471" sldId="263"/>
        </pc:sldMkLst>
        <pc:spChg chg="mod">
          <ac:chgData name="Rika Ampuh Hadiguna" userId="1462fcc3-2f42-4bce-b317-39beebdf3753" providerId="ADAL" clId="{1BB5FFAE-863A-4DD4-91D2-83EF36A37FE8}" dt="2020-10-22T04:26:56.333" v="246" actId="26606"/>
          <ac:spMkLst>
            <pc:docMk/>
            <pc:sldMk cId="931184471" sldId="263"/>
            <ac:spMk id="2" creationId="{A644F9CD-FB8C-443D-A201-A5BC18912C26}"/>
          </ac:spMkLst>
        </pc:spChg>
        <pc:spChg chg="add del mod">
          <ac:chgData name="Rika Ampuh Hadiguna" userId="1462fcc3-2f42-4bce-b317-39beebdf3753" providerId="ADAL" clId="{1BB5FFAE-863A-4DD4-91D2-83EF36A37FE8}" dt="2020-10-22T04:26:56.333" v="246" actId="26606"/>
          <ac:spMkLst>
            <pc:docMk/>
            <pc:sldMk cId="931184471" sldId="263"/>
            <ac:spMk id="3" creationId="{E6FEDFB9-E1F0-4938-9532-6E3AE44782E6}"/>
          </ac:spMkLst>
        </pc:spChg>
        <pc:spChg chg="add del">
          <ac:chgData name="Rika Ampuh Hadiguna" userId="1462fcc3-2f42-4bce-b317-39beebdf3753" providerId="ADAL" clId="{1BB5FFAE-863A-4DD4-91D2-83EF36A37FE8}" dt="2020-10-22T04:26:20.531" v="239" actId="26606"/>
          <ac:spMkLst>
            <pc:docMk/>
            <pc:sldMk cId="931184471" sldId="263"/>
            <ac:spMk id="10" creationId="{2A3E2477-CB24-4FE6-B9C0-F9800FF83EF6}"/>
          </ac:spMkLst>
        </pc:spChg>
        <pc:spChg chg="add del">
          <ac:chgData name="Rika Ampuh Hadiguna" userId="1462fcc3-2f42-4bce-b317-39beebdf3753" providerId="ADAL" clId="{1BB5FFAE-863A-4DD4-91D2-83EF36A37FE8}" dt="2020-10-22T04:26:56.322" v="245" actId="26606"/>
          <ac:spMkLst>
            <pc:docMk/>
            <pc:sldMk cId="931184471" sldId="263"/>
            <ac:spMk id="11" creationId="{1D1CCC3C-EB52-47ED-B6AA-5F70D9215594}"/>
          </ac:spMkLst>
        </pc:spChg>
        <pc:spChg chg="add del">
          <ac:chgData name="Rika Ampuh Hadiguna" userId="1462fcc3-2f42-4bce-b317-39beebdf3753" providerId="ADAL" clId="{1BB5FFAE-863A-4DD4-91D2-83EF36A37FE8}" dt="2020-10-22T04:26:20.531" v="239" actId="26606"/>
          <ac:spMkLst>
            <pc:docMk/>
            <pc:sldMk cId="931184471" sldId="263"/>
            <ac:spMk id="12" creationId="{B965638C-2268-4A1B-96C3-95E79EF44B96}"/>
          </ac:spMkLst>
        </pc:spChg>
        <pc:spChg chg="add del">
          <ac:chgData name="Rika Ampuh Hadiguna" userId="1462fcc3-2f42-4bce-b317-39beebdf3753" providerId="ADAL" clId="{1BB5FFAE-863A-4DD4-91D2-83EF36A37FE8}" dt="2020-10-22T04:26:56.322" v="245" actId="26606"/>
          <ac:spMkLst>
            <pc:docMk/>
            <pc:sldMk cId="931184471" sldId="263"/>
            <ac:spMk id="13" creationId="{384C50CF-FE9D-459C-890F-56C327795D02}"/>
          </ac:spMkLst>
        </pc:spChg>
        <pc:spChg chg="add del">
          <ac:chgData name="Rika Ampuh Hadiguna" userId="1462fcc3-2f42-4bce-b317-39beebdf3753" providerId="ADAL" clId="{1BB5FFAE-863A-4DD4-91D2-83EF36A37FE8}" dt="2020-10-22T04:26:20.531" v="239" actId="26606"/>
          <ac:spMkLst>
            <pc:docMk/>
            <pc:sldMk cId="931184471" sldId="263"/>
            <ac:spMk id="14" creationId="{97D0825D-5142-4F4A-A141-3CCD5E99CB4F}"/>
          </ac:spMkLst>
        </pc:spChg>
        <pc:spChg chg="add del">
          <ac:chgData name="Rika Ampuh Hadiguna" userId="1462fcc3-2f42-4bce-b317-39beebdf3753" providerId="ADAL" clId="{1BB5FFAE-863A-4DD4-91D2-83EF36A37FE8}" dt="2020-10-22T04:26:56.322" v="245" actId="26606"/>
          <ac:spMkLst>
            <pc:docMk/>
            <pc:sldMk cId="931184471" sldId="263"/>
            <ac:spMk id="15" creationId="{79C4E6F9-8A11-4E94-8423-966E9DF0D85A}"/>
          </ac:spMkLst>
        </pc:spChg>
        <pc:spChg chg="add del">
          <ac:chgData name="Rika Ampuh Hadiguna" userId="1462fcc3-2f42-4bce-b317-39beebdf3753" providerId="ADAL" clId="{1BB5FFAE-863A-4DD4-91D2-83EF36A37FE8}" dt="2020-10-22T04:26:56.322" v="245" actId="26606"/>
          <ac:spMkLst>
            <pc:docMk/>
            <pc:sldMk cId="931184471" sldId="263"/>
            <ac:spMk id="16" creationId="{E6FEDFB9-E1F0-4938-9532-6E3AE44782E6}"/>
          </ac:spMkLst>
        </pc:spChg>
        <pc:spChg chg="add">
          <ac:chgData name="Rika Ampuh Hadiguna" userId="1462fcc3-2f42-4bce-b317-39beebdf3753" providerId="ADAL" clId="{1BB5FFAE-863A-4DD4-91D2-83EF36A37FE8}" dt="2020-10-22T04:26:56.333" v="246" actId="26606"/>
          <ac:spMkLst>
            <pc:docMk/>
            <pc:sldMk cId="931184471" sldId="263"/>
            <ac:spMk id="19" creationId="{B6B86B9B-F31C-40A2-88D0-BA66A3F02591}"/>
          </ac:spMkLst>
        </pc:spChg>
        <pc:spChg chg="add">
          <ac:chgData name="Rika Ampuh Hadiguna" userId="1462fcc3-2f42-4bce-b317-39beebdf3753" providerId="ADAL" clId="{1BB5FFAE-863A-4DD4-91D2-83EF36A37FE8}" dt="2020-10-22T04:26:56.333" v="246" actId="26606"/>
          <ac:spMkLst>
            <pc:docMk/>
            <pc:sldMk cId="931184471" sldId="263"/>
            <ac:spMk id="20" creationId="{3577AC07-64BE-4EDD-AA45-2F7D928D9BE0}"/>
          </ac:spMkLst>
        </pc:spChg>
        <pc:spChg chg="add">
          <ac:chgData name="Rika Ampuh Hadiguna" userId="1462fcc3-2f42-4bce-b317-39beebdf3753" providerId="ADAL" clId="{1BB5FFAE-863A-4DD4-91D2-83EF36A37FE8}" dt="2020-10-22T04:26:56.333" v="246" actId="26606"/>
          <ac:spMkLst>
            <pc:docMk/>
            <pc:sldMk cId="931184471" sldId="263"/>
            <ac:spMk id="22" creationId="{E6FEDFB9-E1F0-4938-9532-6E3AE44782E6}"/>
          </ac:spMkLst>
        </pc:spChg>
        <pc:graphicFrameChg chg="add del">
          <ac:chgData name="Rika Ampuh Hadiguna" userId="1462fcc3-2f42-4bce-b317-39beebdf3753" providerId="ADAL" clId="{1BB5FFAE-863A-4DD4-91D2-83EF36A37FE8}" dt="2020-10-22T04:26:31.076" v="241" actId="26606"/>
          <ac:graphicFrameMkLst>
            <pc:docMk/>
            <pc:sldMk cId="931184471" sldId="263"/>
            <ac:graphicFrameMk id="5" creationId="{2194A23B-F816-4D3E-B61A-954E142ABD19}"/>
          </ac:graphicFrameMkLst>
        </pc:graphicFrameChg>
        <pc:graphicFrameChg chg="add del">
          <ac:chgData name="Rika Ampuh Hadiguna" userId="1462fcc3-2f42-4bce-b317-39beebdf3753" providerId="ADAL" clId="{1BB5FFAE-863A-4DD4-91D2-83EF36A37FE8}" dt="2020-10-22T04:26:37.286" v="243" actId="26606"/>
          <ac:graphicFrameMkLst>
            <pc:docMk/>
            <pc:sldMk cId="931184471" sldId="263"/>
            <ac:graphicFrameMk id="8" creationId="{F2C17F44-4521-4BB2-8A67-E7549AB3E363}"/>
          </ac:graphicFrameMkLst>
        </pc:graphicFrameChg>
        <pc:picChg chg="add del">
          <ac:chgData name="Rika Ampuh Hadiguna" userId="1462fcc3-2f42-4bce-b317-39beebdf3753" providerId="ADAL" clId="{1BB5FFAE-863A-4DD4-91D2-83EF36A37FE8}" dt="2020-10-22T04:26:20.531" v="239" actId="26606"/>
          <ac:picMkLst>
            <pc:docMk/>
            <pc:sldMk cId="931184471" sldId="263"/>
            <ac:picMk id="7" creationId="{EB4B9DCE-9454-4F4A-AA07-BBACB43AB7BA}"/>
          </ac:picMkLst>
        </pc:picChg>
        <pc:picChg chg="add del">
          <ac:chgData name="Rika Ampuh Hadiguna" userId="1462fcc3-2f42-4bce-b317-39beebdf3753" providerId="ADAL" clId="{1BB5FFAE-863A-4DD4-91D2-83EF36A37FE8}" dt="2020-10-22T04:26:56.322" v="245" actId="26606"/>
          <ac:picMkLst>
            <pc:docMk/>
            <pc:sldMk cId="931184471" sldId="263"/>
            <ac:picMk id="17" creationId="{6BC801F8-D992-41A4-8360-477FA73B1484}"/>
          </ac:picMkLst>
        </pc:picChg>
        <pc:picChg chg="add">
          <ac:chgData name="Rika Ampuh Hadiguna" userId="1462fcc3-2f42-4bce-b317-39beebdf3753" providerId="ADAL" clId="{1BB5FFAE-863A-4DD4-91D2-83EF36A37FE8}" dt="2020-10-22T04:26:56.333" v="246" actId="26606"/>
          <ac:picMkLst>
            <pc:docMk/>
            <pc:sldMk cId="931184471" sldId="263"/>
            <ac:picMk id="21" creationId="{125FAFB6-C147-4148-A7C3-96B647395822}"/>
          </ac:picMkLst>
        </pc:picChg>
      </pc:sldChg>
      <pc:sldChg chg="addSp modSp mod modTransition setBg">
        <pc:chgData name="Rika Ampuh Hadiguna" userId="1462fcc3-2f42-4bce-b317-39beebdf3753" providerId="ADAL" clId="{1BB5FFAE-863A-4DD4-91D2-83EF36A37FE8}" dt="2020-10-22T07:31:21.761" v="768" actId="26606"/>
        <pc:sldMkLst>
          <pc:docMk/>
          <pc:sldMk cId="1257782719" sldId="264"/>
        </pc:sldMkLst>
        <pc:spChg chg="mod">
          <ac:chgData name="Rika Ampuh Hadiguna" userId="1462fcc3-2f42-4bce-b317-39beebdf3753" providerId="ADAL" clId="{1BB5FFAE-863A-4DD4-91D2-83EF36A37FE8}" dt="2020-10-22T07:31:21.761" v="768" actId="26606"/>
          <ac:spMkLst>
            <pc:docMk/>
            <pc:sldMk cId="1257782719" sldId="264"/>
            <ac:spMk id="2" creationId="{655EB756-FD1F-4D8F-8F7B-CE99AB1332A2}"/>
          </ac:spMkLst>
        </pc:spChg>
        <pc:spChg chg="mod">
          <ac:chgData name="Rika Ampuh Hadiguna" userId="1462fcc3-2f42-4bce-b317-39beebdf3753" providerId="ADAL" clId="{1BB5FFAE-863A-4DD4-91D2-83EF36A37FE8}" dt="2020-10-22T07:31:21.761" v="768" actId="26606"/>
          <ac:spMkLst>
            <pc:docMk/>
            <pc:sldMk cId="1257782719" sldId="264"/>
            <ac:spMk id="3" creationId="{BFEBCC6F-F4FD-4003-B273-2A7809A4B32A}"/>
          </ac:spMkLst>
        </pc:spChg>
        <pc:spChg chg="add">
          <ac:chgData name="Rika Ampuh Hadiguna" userId="1462fcc3-2f42-4bce-b317-39beebdf3753" providerId="ADAL" clId="{1BB5FFAE-863A-4DD4-91D2-83EF36A37FE8}" dt="2020-10-22T07:31:21.761" v="768" actId="26606"/>
          <ac:spMkLst>
            <pc:docMk/>
            <pc:sldMk cId="1257782719" sldId="264"/>
            <ac:spMk id="10" creationId="{01D3B63D-97A2-43B6-B140-7FADB9C541CE}"/>
          </ac:spMkLst>
        </pc:spChg>
        <pc:spChg chg="add">
          <ac:chgData name="Rika Ampuh Hadiguna" userId="1462fcc3-2f42-4bce-b317-39beebdf3753" providerId="ADAL" clId="{1BB5FFAE-863A-4DD4-91D2-83EF36A37FE8}" dt="2020-10-22T07:31:21.761" v="768" actId="26606"/>
          <ac:spMkLst>
            <pc:docMk/>
            <pc:sldMk cId="1257782719" sldId="264"/>
            <ac:spMk id="12" creationId="{899AB3E9-A7F5-451B-8FC3-9BBE53056F35}"/>
          </ac:spMkLst>
        </pc:spChg>
        <pc:picChg chg="add">
          <ac:chgData name="Rika Ampuh Hadiguna" userId="1462fcc3-2f42-4bce-b317-39beebdf3753" providerId="ADAL" clId="{1BB5FFAE-863A-4DD4-91D2-83EF36A37FE8}" dt="2020-10-22T07:31:21.761" v="768" actId="26606"/>
          <ac:picMkLst>
            <pc:docMk/>
            <pc:sldMk cId="1257782719" sldId="264"/>
            <ac:picMk id="7" creationId="{0B937155-C6F7-4681-949C-24341A1D8D3E}"/>
          </ac:picMkLst>
        </pc:picChg>
      </pc:sldChg>
      <pc:sldChg chg="addSp modSp mod modTransition setBg">
        <pc:chgData name="Rika Ampuh Hadiguna" userId="1462fcc3-2f42-4bce-b317-39beebdf3753" providerId="ADAL" clId="{1BB5FFAE-863A-4DD4-91D2-83EF36A37FE8}" dt="2020-10-22T07:32:28.948" v="788" actId="20577"/>
        <pc:sldMkLst>
          <pc:docMk/>
          <pc:sldMk cId="1065610026" sldId="265"/>
        </pc:sldMkLst>
        <pc:spChg chg="mod">
          <ac:chgData name="Rika Ampuh Hadiguna" userId="1462fcc3-2f42-4bce-b317-39beebdf3753" providerId="ADAL" clId="{1BB5FFAE-863A-4DD4-91D2-83EF36A37FE8}" dt="2020-10-22T07:31:13.872" v="767" actId="26606"/>
          <ac:spMkLst>
            <pc:docMk/>
            <pc:sldMk cId="1065610026" sldId="265"/>
            <ac:spMk id="2" creationId="{13305F9F-C21D-4B64-92A2-F46B0B2B635F}"/>
          </ac:spMkLst>
        </pc:spChg>
        <pc:spChg chg="mod">
          <ac:chgData name="Rika Ampuh Hadiguna" userId="1462fcc3-2f42-4bce-b317-39beebdf3753" providerId="ADAL" clId="{1BB5FFAE-863A-4DD4-91D2-83EF36A37FE8}" dt="2020-10-22T07:32:28.948" v="788" actId="20577"/>
          <ac:spMkLst>
            <pc:docMk/>
            <pc:sldMk cId="1065610026" sldId="265"/>
            <ac:spMk id="3" creationId="{B72BDD03-236D-4E31-8419-9DF1CB5800CE}"/>
          </ac:spMkLst>
        </pc:spChg>
        <pc:spChg chg="add">
          <ac:chgData name="Rika Ampuh Hadiguna" userId="1462fcc3-2f42-4bce-b317-39beebdf3753" providerId="ADAL" clId="{1BB5FFAE-863A-4DD4-91D2-83EF36A37FE8}" dt="2020-10-22T07:31:13.872" v="767" actId="26606"/>
          <ac:spMkLst>
            <pc:docMk/>
            <pc:sldMk cId="1065610026" sldId="265"/>
            <ac:spMk id="8" creationId="{6E9D6223-8D87-4038-BE74-D5224B024FFD}"/>
          </ac:spMkLst>
        </pc:spChg>
        <pc:spChg chg="add">
          <ac:chgData name="Rika Ampuh Hadiguna" userId="1462fcc3-2f42-4bce-b317-39beebdf3753" providerId="ADAL" clId="{1BB5FFAE-863A-4DD4-91D2-83EF36A37FE8}" dt="2020-10-22T07:31:13.872" v="767" actId="26606"/>
          <ac:spMkLst>
            <pc:docMk/>
            <pc:sldMk cId="1065610026" sldId="265"/>
            <ac:spMk id="10" creationId="{A46FBF49-EC0D-4E09-A77B-DB4E8257E7EA}"/>
          </ac:spMkLst>
        </pc:spChg>
        <pc:spChg chg="add">
          <ac:chgData name="Rika Ampuh Hadiguna" userId="1462fcc3-2f42-4bce-b317-39beebdf3753" providerId="ADAL" clId="{1BB5FFAE-863A-4DD4-91D2-83EF36A37FE8}" dt="2020-10-22T07:31:13.872" v="767" actId="26606"/>
          <ac:spMkLst>
            <pc:docMk/>
            <pc:sldMk cId="1065610026" sldId="265"/>
            <ac:spMk id="12" creationId="{63AA13D0-BF0A-4B8F-9FD6-CAE2DCD93980}"/>
          </ac:spMkLst>
        </pc:spChg>
        <pc:spChg chg="add">
          <ac:chgData name="Rika Ampuh Hadiguna" userId="1462fcc3-2f42-4bce-b317-39beebdf3753" providerId="ADAL" clId="{1BB5FFAE-863A-4DD4-91D2-83EF36A37FE8}" dt="2020-10-22T07:31:13.872" v="767" actId="26606"/>
          <ac:spMkLst>
            <pc:docMk/>
            <pc:sldMk cId="1065610026" sldId="265"/>
            <ac:spMk id="14" creationId="{15BE2CF8-7196-4BC3-B312-B0EE486D92FB}"/>
          </ac:spMkLst>
        </pc:spChg>
      </pc:sldChg>
      <pc:sldChg chg="modTransition">
        <pc:chgData name="Rika Ampuh Hadiguna" userId="1462fcc3-2f42-4bce-b317-39beebdf3753" providerId="ADAL" clId="{1BB5FFAE-863A-4DD4-91D2-83EF36A37FE8}" dt="2020-10-22T07:25:01.207" v="642"/>
        <pc:sldMkLst>
          <pc:docMk/>
          <pc:sldMk cId="3409444005" sldId="266"/>
        </pc:sldMkLst>
      </pc:sldChg>
      <pc:sldChg chg="addSp delSp modSp new mod modTransition setBg">
        <pc:chgData name="Rika Ampuh Hadiguna" userId="1462fcc3-2f42-4bce-b317-39beebdf3753" providerId="ADAL" clId="{1BB5FFAE-863A-4DD4-91D2-83EF36A37FE8}" dt="2020-10-22T07:25:01.207" v="642"/>
        <pc:sldMkLst>
          <pc:docMk/>
          <pc:sldMk cId="2292494661" sldId="267"/>
        </pc:sldMkLst>
        <pc:spChg chg="mod">
          <ac:chgData name="Rika Ampuh Hadiguna" userId="1462fcc3-2f42-4bce-b317-39beebdf3753" providerId="ADAL" clId="{1BB5FFAE-863A-4DD4-91D2-83EF36A37FE8}" dt="2020-10-22T03:48:56.602" v="45" actId="26606"/>
          <ac:spMkLst>
            <pc:docMk/>
            <pc:sldMk cId="2292494661" sldId="267"/>
            <ac:spMk id="2" creationId="{DE7CD091-1129-49E5-8CFC-E1FC60C70A44}"/>
          </ac:spMkLst>
        </pc:spChg>
        <pc:spChg chg="del">
          <ac:chgData name="Rika Ampuh Hadiguna" userId="1462fcc3-2f42-4bce-b317-39beebdf3753" providerId="ADAL" clId="{1BB5FFAE-863A-4DD4-91D2-83EF36A37FE8}" dt="2020-10-22T03:48:34.691" v="37"/>
          <ac:spMkLst>
            <pc:docMk/>
            <pc:sldMk cId="2292494661" sldId="267"/>
            <ac:spMk id="3" creationId="{E21BF01A-55FC-4CEE-B27B-7D703DFA385F}"/>
          </ac:spMkLst>
        </pc:spChg>
        <pc:spChg chg="add del">
          <ac:chgData name="Rika Ampuh Hadiguna" userId="1462fcc3-2f42-4bce-b317-39beebdf3753" providerId="ADAL" clId="{1BB5FFAE-863A-4DD4-91D2-83EF36A37FE8}" dt="2020-10-22T03:48:54.086" v="40" actId="26606"/>
          <ac:spMkLst>
            <pc:docMk/>
            <pc:sldMk cId="2292494661" sldId="267"/>
            <ac:spMk id="9" creationId="{09646535-AEF6-4883-A4F9-EEC1F8B4319E}"/>
          </ac:spMkLst>
        </pc:spChg>
        <pc:spChg chg="add del">
          <ac:chgData name="Rika Ampuh Hadiguna" userId="1462fcc3-2f42-4bce-b317-39beebdf3753" providerId="ADAL" clId="{1BB5FFAE-863A-4DD4-91D2-83EF36A37FE8}" dt="2020-10-22T03:48:54.086" v="40" actId="26606"/>
          <ac:spMkLst>
            <pc:docMk/>
            <pc:sldMk cId="2292494661" sldId="267"/>
            <ac:spMk id="11" creationId="{A20E4EF1-6AA9-4634-A88F-49303780651A}"/>
          </ac:spMkLst>
        </pc:spChg>
        <pc:spChg chg="add del">
          <ac:chgData name="Rika Ampuh Hadiguna" userId="1462fcc3-2f42-4bce-b317-39beebdf3753" providerId="ADAL" clId="{1BB5FFAE-863A-4DD4-91D2-83EF36A37FE8}" dt="2020-10-22T03:48:54.086" v="40" actId="26606"/>
          <ac:spMkLst>
            <pc:docMk/>
            <pc:sldMk cId="2292494661" sldId="267"/>
            <ac:spMk id="13" creationId="{DD0558E7-61D4-43D8-ADB8-96DE97118653}"/>
          </ac:spMkLst>
        </pc:spChg>
        <pc:spChg chg="add del">
          <ac:chgData name="Rika Ampuh Hadiguna" userId="1462fcc3-2f42-4bce-b317-39beebdf3753" providerId="ADAL" clId="{1BB5FFAE-863A-4DD4-91D2-83EF36A37FE8}" dt="2020-10-22T03:48:54.086" v="40" actId="26606"/>
          <ac:spMkLst>
            <pc:docMk/>
            <pc:sldMk cId="2292494661" sldId="267"/>
            <ac:spMk id="25" creationId="{61DBDC3E-EFBF-429B-957B-6C76FFB44963}"/>
          </ac:spMkLst>
        </pc:spChg>
        <pc:spChg chg="add del">
          <ac:chgData name="Rika Ampuh Hadiguna" userId="1462fcc3-2f42-4bce-b317-39beebdf3753" providerId="ADAL" clId="{1BB5FFAE-863A-4DD4-91D2-83EF36A37FE8}" dt="2020-10-22T03:48:55.118" v="42" actId="26606"/>
          <ac:spMkLst>
            <pc:docMk/>
            <pc:sldMk cId="2292494661" sldId="267"/>
            <ac:spMk id="27" creationId="{2BFB0E95-9CAE-4968-A118-2B9F7C8BBBEC}"/>
          </ac:spMkLst>
        </pc:spChg>
        <pc:spChg chg="add del">
          <ac:chgData name="Rika Ampuh Hadiguna" userId="1462fcc3-2f42-4bce-b317-39beebdf3753" providerId="ADAL" clId="{1BB5FFAE-863A-4DD4-91D2-83EF36A37FE8}" dt="2020-10-22T03:48:55.118" v="42" actId="26606"/>
          <ac:spMkLst>
            <pc:docMk/>
            <pc:sldMk cId="2292494661" sldId="267"/>
            <ac:spMk id="28" creationId="{72133437-BFEB-412D-978C-59379BF575EC}"/>
          </ac:spMkLst>
        </pc:spChg>
        <pc:spChg chg="add del">
          <ac:chgData name="Rika Ampuh Hadiguna" userId="1462fcc3-2f42-4bce-b317-39beebdf3753" providerId="ADAL" clId="{1BB5FFAE-863A-4DD4-91D2-83EF36A37FE8}" dt="2020-10-22T03:48:55.118" v="42" actId="26606"/>
          <ac:spMkLst>
            <pc:docMk/>
            <pc:sldMk cId="2292494661" sldId="267"/>
            <ac:spMk id="35" creationId="{D277D65C-DA10-481D-B5A1-7DB78CF638DD}"/>
          </ac:spMkLst>
        </pc:spChg>
        <pc:spChg chg="add del">
          <ac:chgData name="Rika Ampuh Hadiguna" userId="1462fcc3-2f42-4bce-b317-39beebdf3753" providerId="ADAL" clId="{1BB5FFAE-863A-4DD4-91D2-83EF36A37FE8}" dt="2020-10-22T03:48:56.578" v="44" actId="26606"/>
          <ac:spMkLst>
            <pc:docMk/>
            <pc:sldMk cId="2292494661" sldId="267"/>
            <ac:spMk id="37" creationId="{09646535-AEF6-4883-A4F9-EEC1F8B4319E}"/>
          </ac:spMkLst>
        </pc:spChg>
        <pc:spChg chg="add del">
          <ac:chgData name="Rika Ampuh Hadiguna" userId="1462fcc3-2f42-4bce-b317-39beebdf3753" providerId="ADAL" clId="{1BB5FFAE-863A-4DD4-91D2-83EF36A37FE8}" dt="2020-10-22T03:48:56.578" v="44" actId="26606"/>
          <ac:spMkLst>
            <pc:docMk/>
            <pc:sldMk cId="2292494661" sldId="267"/>
            <ac:spMk id="38" creationId="{A20E4EF1-6AA9-4634-A88F-49303780651A}"/>
          </ac:spMkLst>
        </pc:spChg>
        <pc:spChg chg="add del">
          <ac:chgData name="Rika Ampuh Hadiguna" userId="1462fcc3-2f42-4bce-b317-39beebdf3753" providerId="ADAL" clId="{1BB5FFAE-863A-4DD4-91D2-83EF36A37FE8}" dt="2020-10-22T03:48:56.578" v="44" actId="26606"/>
          <ac:spMkLst>
            <pc:docMk/>
            <pc:sldMk cId="2292494661" sldId="267"/>
            <ac:spMk id="39" creationId="{DD0558E7-61D4-43D8-ADB8-96DE97118653}"/>
          </ac:spMkLst>
        </pc:spChg>
        <pc:spChg chg="add del">
          <ac:chgData name="Rika Ampuh Hadiguna" userId="1462fcc3-2f42-4bce-b317-39beebdf3753" providerId="ADAL" clId="{1BB5FFAE-863A-4DD4-91D2-83EF36A37FE8}" dt="2020-10-22T03:48:56.578" v="44" actId="26606"/>
          <ac:spMkLst>
            <pc:docMk/>
            <pc:sldMk cId="2292494661" sldId="267"/>
            <ac:spMk id="42" creationId="{61DBDC3E-EFBF-429B-957B-6C76FFB44963}"/>
          </ac:spMkLst>
        </pc:spChg>
        <pc:spChg chg="add">
          <ac:chgData name="Rika Ampuh Hadiguna" userId="1462fcc3-2f42-4bce-b317-39beebdf3753" providerId="ADAL" clId="{1BB5FFAE-863A-4DD4-91D2-83EF36A37FE8}" dt="2020-10-22T03:48:56.602" v="45" actId="26606"/>
          <ac:spMkLst>
            <pc:docMk/>
            <pc:sldMk cId="2292494661" sldId="267"/>
            <ac:spMk id="44" creationId="{2BFB0E95-9CAE-4968-A118-2B9F7C8BBBEC}"/>
          </ac:spMkLst>
        </pc:spChg>
        <pc:spChg chg="add">
          <ac:chgData name="Rika Ampuh Hadiguna" userId="1462fcc3-2f42-4bce-b317-39beebdf3753" providerId="ADAL" clId="{1BB5FFAE-863A-4DD4-91D2-83EF36A37FE8}" dt="2020-10-22T03:48:56.602" v="45" actId="26606"/>
          <ac:spMkLst>
            <pc:docMk/>
            <pc:sldMk cId="2292494661" sldId="267"/>
            <ac:spMk id="45" creationId="{90BBC371-361C-45F7-9235-C3252E336B5B}"/>
          </ac:spMkLst>
        </pc:spChg>
        <pc:spChg chg="add">
          <ac:chgData name="Rika Ampuh Hadiguna" userId="1462fcc3-2f42-4bce-b317-39beebdf3753" providerId="ADAL" clId="{1BB5FFAE-863A-4DD4-91D2-83EF36A37FE8}" dt="2020-10-22T03:48:56.602" v="45" actId="26606"/>
          <ac:spMkLst>
            <pc:docMk/>
            <pc:sldMk cId="2292494661" sldId="267"/>
            <ac:spMk id="46" creationId="{4172FA92-6FD3-495F-95A0-4FD85861D89C}"/>
          </ac:spMkLst>
        </pc:spChg>
        <pc:grpChg chg="add del">
          <ac:chgData name="Rika Ampuh Hadiguna" userId="1462fcc3-2f42-4bce-b317-39beebdf3753" providerId="ADAL" clId="{1BB5FFAE-863A-4DD4-91D2-83EF36A37FE8}" dt="2020-10-22T03:48:54.086" v="40" actId="26606"/>
          <ac:grpSpMkLst>
            <pc:docMk/>
            <pc:sldMk cId="2292494661" sldId="267"/>
            <ac:grpSpMk id="15" creationId="{C8F3AECA-1E28-4DB0-901D-747B827596E9}"/>
          </ac:grpSpMkLst>
        </pc:grpChg>
        <pc:grpChg chg="add del">
          <ac:chgData name="Rika Ampuh Hadiguna" userId="1462fcc3-2f42-4bce-b317-39beebdf3753" providerId="ADAL" clId="{1BB5FFAE-863A-4DD4-91D2-83EF36A37FE8}" dt="2020-10-22T03:48:54.086" v="40" actId="26606"/>
          <ac:grpSpMkLst>
            <pc:docMk/>
            <pc:sldMk cId="2292494661" sldId="267"/>
            <ac:grpSpMk id="20" creationId="{3214C51D-3B74-4CCB-82B8-A184460FCAA2}"/>
          </ac:grpSpMkLst>
        </pc:grpChg>
        <pc:grpChg chg="add del">
          <ac:chgData name="Rika Ampuh Hadiguna" userId="1462fcc3-2f42-4bce-b317-39beebdf3753" providerId="ADAL" clId="{1BB5FFAE-863A-4DD4-91D2-83EF36A37FE8}" dt="2020-10-22T03:48:55.118" v="42" actId="26606"/>
          <ac:grpSpMkLst>
            <pc:docMk/>
            <pc:sldMk cId="2292494661" sldId="267"/>
            <ac:grpSpMk id="29" creationId="{898907C4-FC8B-4436-8D59-610E3736136D}"/>
          </ac:grpSpMkLst>
        </pc:grpChg>
        <pc:grpChg chg="add del">
          <ac:chgData name="Rika Ampuh Hadiguna" userId="1462fcc3-2f42-4bce-b317-39beebdf3753" providerId="ADAL" clId="{1BB5FFAE-863A-4DD4-91D2-83EF36A37FE8}" dt="2020-10-22T03:48:55.118" v="42" actId="26606"/>
          <ac:grpSpMkLst>
            <pc:docMk/>
            <pc:sldMk cId="2292494661" sldId="267"/>
            <ac:grpSpMk id="32" creationId="{9F9D18AC-8DBF-44B9-B251-652985A640D9}"/>
          </ac:grpSpMkLst>
        </pc:grpChg>
        <pc:grpChg chg="add del">
          <ac:chgData name="Rika Ampuh Hadiguna" userId="1462fcc3-2f42-4bce-b317-39beebdf3753" providerId="ADAL" clId="{1BB5FFAE-863A-4DD4-91D2-83EF36A37FE8}" dt="2020-10-22T03:48:56.578" v="44" actId="26606"/>
          <ac:grpSpMkLst>
            <pc:docMk/>
            <pc:sldMk cId="2292494661" sldId="267"/>
            <ac:grpSpMk id="40" creationId="{C8F3AECA-1E28-4DB0-901D-747B827596E9}"/>
          </ac:grpSpMkLst>
        </pc:grpChg>
        <pc:grpChg chg="add del">
          <ac:chgData name="Rika Ampuh Hadiguna" userId="1462fcc3-2f42-4bce-b317-39beebdf3753" providerId="ADAL" clId="{1BB5FFAE-863A-4DD4-91D2-83EF36A37FE8}" dt="2020-10-22T03:48:56.578" v="44" actId="26606"/>
          <ac:grpSpMkLst>
            <pc:docMk/>
            <pc:sldMk cId="2292494661" sldId="267"/>
            <ac:grpSpMk id="41" creationId="{3214C51D-3B74-4CCB-82B8-A184460FCAA2}"/>
          </ac:grpSpMkLst>
        </pc:grpChg>
        <pc:graphicFrameChg chg="add mod modGraphic">
          <ac:chgData name="Rika Ampuh Hadiguna" userId="1462fcc3-2f42-4bce-b317-39beebdf3753" providerId="ADAL" clId="{1BB5FFAE-863A-4DD4-91D2-83EF36A37FE8}" dt="2020-10-22T05:39:45.674" v="409" actId="14734"/>
          <ac:graphicFrameMkLst>
            <pc:docMk/>
            <pc:sldMk cId="2292494661" sldId="267"/>
            <ac:graphicFrameMk id="4" creationId="{9E84556B-6508-436E-84BB-AA21B0D69954}"/>
          </ac:graphicFrameMkLst>
        </pc:graphicFrameChg>
      </pc:sldChg>
      <pc:sldChg chg="addSp delSp modSp add mod modTransition setBg delDesignElem">
        <pc:chgData name="Rika Ampuh Hadiguna" userId="1462fcc3-2f42-4bce-b317-39beebdf3753" providerId="ADAL" clId="{1BB5FFAE-863A-4DD4-91D2-83EF36A37FE8}" dt="2020-10-22T07:25:01.207" v="642"/>
        <pc:sldMkLst>
          <pc:docMk/>
          <pc:sldMk cId="2406705703" sldId="268"/>
        </pc:sldMkLst>
        <pc:spChg chg="mod">
          <ac:chgData name="Rika Ampuh Hadiguna" userId="1462fcc3-2f42-4bce-b317-39beebdf3753" providerId="ADAL" clId="{1BB5FFAE-863A-4DD4-91D2-83EF36A37FE8}" dt="2020-10-22T03:49:05.583" v="46" actId="26606"/>
          <ac:spMkLst>
            <pc:docMk/>
            <pc:sldMk cId="2406705703" sldId="268"/>
            <ac:spMk id="2" creationId="{71A70D17-A835-4086-9555-D88FF337C863}"/>
          </ac:spMkLst>
        </pc:spChg>
        <pc:spChg chg="add del mod">
          <ac:chgData name="Rika Ampuh Hadiguna" userId="1462fcc3-2f42-4bce-b317-39beebdf3753" providerId="ADAL" clId="{1BB5FFAE-863A-4DD4-91D2-83EF36A37FE8}" dt="2020-10-22T03:47:34.109" v="31"/>
          <ac:spMkLst>
            <pc:docMk/>
            <pc:sldMk cId="2406705703" sldId="268"/>
            <ac:spMk id="5" creationId="{D7F79734-5FC9-4B32-8C06-FFDD336A74C8}"/>
          </ac:spMkLst>
        </pc:spChg>
        <pc:spChg chg="add del">
          <ac:chgData name="Rika Ampuh Hadiguna" userId="1462fcc3-2f42-4bce-b317-39beebdf3753" providerId="ADAL" clId="{1BB5FFAE-863A-4DD4-91D2-83EF36A37FE8}" dt="2020-10-22T03:48:01.479" v="34" actId="26606"/>
          <ac:spMkLst>
            <pc:docMk/>
            <pc:sldMk cId="2406705703" sldId="268"/>
            <ac:spMk id="11" creationId="{2BFB0E95-9CAE-4968-A118-2B9F7C8BBBEC}"/>
          </ac:spMkLst>
        </pc:spChg>
        <pc:spChg chg="add del">
          <ac:chgData name="Rika Ampuh Hadiguna" userId="1462fcc3-2f42-4bce-b317-39beebdf3753" providerId="ADAL" clId="{1BB5FFAE-863A-4DD4-91D2-83EF36A37FE8}" dt="2020-10-22T03:48:01.479" v="34" actId="26606"/>
          <ac:spMkLst>
            <pc:docMk/>
            <pc:sldMk cId="2406705703" sldId="268"/>
            <ac:spMk id="13" creationId="{72133437-BFEB-412D-978C-59379BF575EC}"/>
          </ac:spMkLst>
        </pc:spChg>
        <pc:spChg chg="add del">
          <ac:chgData name="Rika Ampuh Hadiguna" userId="1462fcc3-2f42-4bce-b317-39beebdf3753" providerId="ADAL" clId="{1BB5FFAE-863A-4DD4-91D2-83EF36A37FE8}" dt="2020-10-22T03:48:01.479" v="34" actId="26606"/>
          <ac:spMkLst>
            <pc:docMk/>
            <pc:sldMk cId="2406705703" sldId="268"/>
            <ac:spMk id="25" creationId="{D277D65C-DA10-481D-B5A1-7DB78CF638DD}"/>
          </ac:spMkLst>
        </pc:spChg>
        <pc:spChg chg="add del">
          <ac:chgData name="Rika Ampuh Hadiguna" userId="1462fcc3-2f42-4bce-b317-39beebdf3753" providerId="ADAL" clId="{1BB5FFAE-863A-4DD4-91D2-83EF36A37FE8}" dt="2020-10-22T03:49:05.583" v="46" actId="26606"/>
          <ac:spMkLst>
            <pc:docMk/>
            <pc:sldMk cId="2406705703" sldId="268"/>
            <ac:spMk id="27" creationId="{61DBDC3E-EFBF-429B-957B-6C76FFB44963}"/>
          </ac:spMkLst>
        </pc:spChg>
        <pc:spChg chg="add del">
          <ac:chgData name="Rika Ampuh Hadiguna" userId="1462fcc3-2f42-4bce-b317-39beebdf3753" providerId="ADAL" clId="{1BB5FFAE-863A-4DD4-91D2-83EF36A37FE8}" dt="2020-10-22T03:49:05.583" v="46" actId="26606"/>
          <ac:spMkLst>
            <pc:docMk/>
            <pc:sldMk cId="2406705703" sldId="268"/>
            <ac:spMk id="28" creationId="{09646535-AEF6-4883-A4F9-EEC1F8B4319E}"/>
          </ac:spMkLst>
        </pc:spChg>
        <pc:spChg chg="add del">
          <ac:chgData name="Rika Ampuh Hadiguna" userId="1462fcc3-2f42-4bce-b317-39beebdf3753" providerId="ADAL" clId="{1BB5FFAE-863A-4DD4-91D2-83EF36A37FE8}" dt="2020-10-22T03:49:05.583" v="46" actId="26606"/>
          <ac:spMkLst>
            <pc:docMk/>
            <pc:sldMk cId="2406705703" sldId="268"/>
            <ac:spMk id="29" creationId="{A20E4EF1-6AA9-4634-A88F-49303780651A}"/>
          </ac:spMkLst>
        </pc:spChg>
        <pc:spChg chg="del">
          <ac:chgData name="Rika Ampuh Hadiguna" userId="1462fcc3-2f42-4bce-b317-39beebdf3753" providerId="ADAL" clId="{1BB5FFAE-863A-4DD4-91D2-83EF36A37FE8}" dt="2020-10-22T03:46:47.821" v="29"/>
          <ac:spMkLst>
            <pc:docMk/>
            <pc:sldMk cId="2406705703" sldId="268"/>
            <ac:spMk id="30" creationId="{09646535-AEF6-4883-A4F9-EEC1F8B4319E}"/>
          </ac:spMkLst>
        </pc:spChg>
        <pc:spChg chg="add del">
          <ac:chgData name="Rika Ampuh Hadiguna" userId="1462fcc3-2f42-4bce-b317-39beebdf3753" providerId="ADAL" clId="{1BB5FFAE-863A-4DD4-91D2-83EF36A37FE8}" dt="2020-10-22T03:49:05.583" v="46" actId="26606"/>
          <ac:spMkLst>
            <pc:docMk/>
            <pc:sldMk cId="2406705703" sldId="268"/>
            <ac:spMk id="31" creationId="{DD0558E7-61D4-43D8-ADB8-96DE97118653}"/>
          </ac:spMkLst>
        </pc:spChg>
        <pc:spChg chg="del">
          <ac:chgData name="Rika Ampuh Hadiguna" userId="1462fcc3-2f42-4bce-b317-39beebdf3753" providerId="ADAL" clId="{1BB5FFAE-863A-4DD4-91D2-83EF36A37FE8}" dt="2020-10-22T03:46:47.821" v="29"/>
          <ac:spMkLst>
            <pc:docMk/>
            <pc:sldMk cId="2406705703" sldId="268"/>
            <ac:spMk id="32" creationId="{A20E4EF1-6AA9-4634-A88F-49303780651A}"/>
          </ac:spMkLst>
        </pc:spChg>
        <pc:spChg chg="del">
          <ac:chgData name="Rika Ampuh Hadiguna" userId="1462fcc3-2f42-4bce-b317-39beebdf3753" providerId="ADAL" clId="{1BB5FFAE-863A-4DD4-91D2-83EF36A37FE8}" dt="2020-10-22T03:46:47.821" v="29"/>
          <ac:spMkLst>
            <pc:docMk/>
            <pc:sldMk cId="2406705703" sldId="268"/>
            <ac:spMk id="34" creationId="{DD0558E7-61D4-43D8-ADB8-96DE97118653}"/>
          </ac:spMkLst>
        </pc:spChg>
        <pc:spChg chg="add">
          <ac:chgData name="Rika Ampuh Hadiguna" userId="1462fcc3-2f42-4bce-b317-39beebdf3753" providerId="ADAL" clId="{1BB5FFAE-863A-4DD4-91D2-83EF36A37FE8}" dt="2020-10-22T03:49:05.583" v="46" actId="26606"/>
          <ac:spMkLst>
            <pc:docMk/>
            <pc:sldMk cId="2406705703" sldId="268"/>
            <ac:spMk id="45" creationId="{2BFB0E95-9CAE-4968-A118-2B9F7C8BBBEC}"/>
          </ac:spMkLst>
        </pc:spChg>
        <pc:spChg chg="del">
          <ac:chgData name="Rika Ampuh Hadiguna" userId="1462fcc3-2f42-4bce-b317-39beebdf3753" providerId="ADAL" clId="{1BB5FFAE-863A-4DD4-91D2-83EF36A37FE8}" dt="2020-10-22T03:46:47.821" v="29"/>
          <ac:spMkLst>
            <pc:docMk/>
            <pc:sldMk cId="2406705703" sldId="268"/>
            <ac:spMk id="46" creationId="{61DBDC3E-EFBF-429B-957B-6C76FFB44963}"/>
          </ac:spMkLst>
        </pc:spChg>
        <pc:spChg chg="add">
          <ac:chgData name="Rika Ampuh Hadiguna" userId="1462fcc3-2f42-4bce-b317-39beebdf3753" providerId="ADAL" clId="{1BB5FFAE-863A-4DD4-91D2-83EF36A37FE8}" dt="2020-10-22T03:49:05.583" v="46" actId="26606"/>
          <ac:spMkLst>
            <pc:docMk/>
            <pc:sldMk cId="2406705703" sldId="268"/>
            <ac:spMk id="47" creationId="{90BBC371-361C-45F7-9235-C3252E336B5B}"/>
          </ac:spMkLst>
        </pc:spChg>
        <pc:spChg chg="add">
          <ac:chgData name="Rika Ampuh Hadiguna" userId="1462fcc3-2f42-4bce-b317-39beebdf3753" providerId="ADAL" clId="{1BB5FFAE-863A-4DD4-91D2-83EF36A37FE8}" dt="2020-10-22T03:49:05.583" v="46" actId="26606"/>
          <ac:spMkLst>
            <pc:docMk/>
            <pc:sldMk cId="2406705703" sldId="268"/>
            <ac:spMk id="49" creationId="{4172FA92-6FD3-495F-95A0-4FD85861D89C}"/>
          </ac:spMkLst>
        </pc:spChg>
        <pc:grpChg chg="add del">
          <ac:chgData name="Rika Ampuh Hadiguna" userId="1462fcc3-2f42-4bce-b317-39beebdf3753" providerId="ADAL" clId="{1BB5FFAE-863A-4DD4-91D2-83EF36A37FE8}" dt="2020-10-22T03:48:01.479" v="34" actId="26606"/>
          <ac:grpSpMkLst>
            <pc:docMk/>
            <pc:sldMk cId="2406705703" sldId="268"/>
            <ac:grpSpMk id="15" creationId="{898907C4-FC8B-4436-8D59-610E3736136D}"/>
          </ac:grpSpMkLst>
        </pc:grpChg>
        <pc:grpChg chg="add del">
          <ac:chgData name="Rika Ampuh Hadiguna" userId="1462fcc3-2f42-4bce-b317-39beebdf3753" providerId="ADAL" clId="{1BB5FFAE-863A-4DD4-91D2-83EF36A37FE8}" dt="2020-10-22T03:48:01.479" v="34" actId="26606"/>
          <ac:grpSpMkLst>
            <pc:docMk/>
            <pc:sldMk cId="2406705703" sldId="268"/>
            <ac:grpSpMk id="20" creationId="{9F9D18AC-8DBF-44B9-B251-652985A640D9}"/>
          </ac:grpSpMkLst>
        </pc:grpChg>
        <pc:grpChg chg="add del">
          <ac:chgData name="Rika Ampuh Hadiguna" userId="1462fcc3-2f42-4bce-b317-39beebdf3753" providerId="ADAL" clId="{1BB5FFAE-863A-4DD4-91D2-83EF36A37FE8}" dt="2020-10-22T03:49:05.583" v="46" actId="26606"/>
          <ac:grpSpMkLst>
            <pc:docMk/>
            <pc:sldMk cId="2406705703" sldId="268"/>
            <ac:grpSpMk id="33" creationId="{C8F3AECA-1E28-4DB0-901D-747B827596E9}"/>
          </ac:grpSpMkLst>
        </pc:grpChg>
        <pc:grpChg chg="del">
          <ac:chgData name="Rika Ampuh Hadiguna" userId="1462fcc3-2f42-4bce-b317-39beebdf3753" providerId="ADAL" clId="{1BB5FFAE-863A-4DD4-91D2-83EF36A37FE8}" dt="2020-10-22T03:46:47.821" v="29"/>
          <ac:grpSpMkLst>
            <pc:docMk/>
            <pc:sldMk cId="2406705703" sldId="268"/>
            <ac:grpSpMk id="36" creationId="{C8F3AECA-1E28-4DB0-901D-747B827596E9}"/>
          </ac:grpSpMkLst>
        </pc:grpChg>
        <pc:grpChg chg="add del">
          <ac:chgData name="Rika Ampuh Hadiguna" userId="1462fcc3-2f42-4bce-b317-39beebdf3753" providerId="ADAL" clId="{1BB5FFAE-863A-4DD4-91D2-83EF36A37FE8}" dt="2020-10-22T03:49:05.583" v="46" actId="26606"/>
          <ac:grpSpMkLst>
            <pc:docMk/>
            <pc:sldMk cId="2406705703" sldId="268"/>
            <ac:grpSpMk id="38" creationId="{3214C51D-3B74-4CCB-82B8-A184460FCAA2}"/>
          </ac:grpSpMkLst>
        </pc:grpChg>
        <pc:grpChg chg="del">
          <ac:chgData name="Rika Ampuh Hadiguna" userId="1462fcc3-2f42-4bce-b317-39beebdf3753" providerId="ADAL" clId="{1BB5FFAE-863A-4DD4-91D2-83EF36A37FE8}" dt="2020-10-22T03:46:47.821" v="29"/>
          <ac:grpSpMkLst>
            <pc:docMk/>
            <pc:sldMk cId="2406705703" sldId="268"/>
            <ac:grpSpMk id="41" creationId="{3214C51D-3B74-4CCB-82B8-A184460FCAA2}"/>
          </ac:grpSpMkLst>
        </pc:grpChg>
        <pc:graphicFrameChg chg="del">
          <ac:chgData name="Rika Ampuh Hadiguna" userId="1462fcc3-2f42-4bce-b317-39beebdf3753" providerId="ADAL" clId="{1BB5FFAE-863A-4DD4-91D2-83EF36A37FE8}" dt="2020-10-22T03:46:53.029" v="30" actId="478"/>
          <ac:graphicFrameMkLst>
            <pc:docMk/>
            <pc:sldMk cId="2406705703" sldId="268"/>
            <ac:graphicFrameMk id="4" creationId="{77C21314-E4B8-47BE-BBFD-2E4E736A63D9}"/>
          </ac:graphicFrameMkLst>
        </pc:graphicFrameChg>
        <pc:graphicFrameChg chg="add mod modGraphic">
          <ac:chgData name="Rika Ampuh Hadiguna" userId="1462fcc3-2f42-4bce-b317-39beebdf3753" providerId="ADAL" clId="{1BB5FFAE-863A-4DD4-91D2-83EF36A37FE8}" dt="2020-10-22T04:04:02.146" v="223" actId="14734"/>
          <ac:graphicFrameMkLst>
            <pc:docMk/>
            <pc:sldMk cId="2406705703" sldId="268"/>
            <ac:graphicFrameMk id="6" creationId="{07190A5D-F021-4260-AAB8-07D3748936D2}"/>
          </ac:graphicFrameMkLst>
        </pc:graphicFrameChg>
      </pc:sldChg>
      <pc:sldChg chg="addSp delSp modSp new mod modTransition setBg">
        <pc:chgData name="Rika Ampuh Hadiguna" userId="1462fcc3-2f42-4bce-b317-39beebdf3753" providerId="ADAL" clId="{1BB5FFAE-863A-4DD4-91D2-83EF36A37FE8}" dt="2020-10-22T07:25:01.207" v="642"/>
        <pc:sldMkLst>
          <pc:docMk/>
          <pc:sldMk cId="2521737723" sldId="269"/>
        </pc:sldMkLst>
        <pc:spChg chg="mod">
          <ac:chgData name="Rika Ampuh Hadiguna" userId="1462fcc3-2f42-4bce-b317-39beebdf3753" providerId="ADAL" clId="{1BB5FFAE-863A-4DD4-91D2-83EF36A37FE8}" dt="2020-10-22T03:49:57.522" v="50" actId="26606"/>
          <ac:spMkLst>
            <pc:docMk/>
            <pc:sldMk cId="2521737723" sldId="269"/>
            <ac:spMk id="2" creationId="{A495611F-D78C-41BA-B936-F42FB6976A79}"/>
          </ac:spMkLst>
        </pc:spChg>
        <pc:spChg chg="del">
          <ac:chgData name="Rika Ampuh Hadiguna" userId="1462fcc3-2f42-4bce-b317-39beebdf3753" providerId="ADAL" clId="{1BB5FFAE-863A-4DD4-91D2-83EF36A37FE8}" dt="2020-10-22T03:49:52.520" v="49"/>
          <ac:spMkLst>
            <pc:docMk/>
            <pc:sldMk cId="2521737723" sldId="269"/>
            <ac:spMk id="3" creationId="{626AB11B-00FA-49A8-B803-68244BD47A62}"/>
          </ac:spMkLst>
        </pc:spChg>
        <pc:spChg chg="add">
          <ac:chgData name="Rika Ampuh Hadiguna" userId="1462fcc3-2f42-4bce-b317-39beebdf3753" providerId="ADAL" clId="{1BB5FFAE-863A-4DD4-91D2-83EF36A37FE8}" dt="2020-10-22T03:49:57.522" v="50" actId="26606"/>
          <ac:spMkLst>
            <pc:docMk/>
            <pc:sldMk cId="2521737723" sldId="269"/>
            <ac:spMk id="9" creationId="{2BFB0E95-9CAE-4968-A118-2B9F7C8BBBEC}"/>
          </ac:spMkLst>
        </pc:spChg>
        <pc:spChg chg="add">
          <ac:chgData name="Rika Ampuh Hadiguna" userId="1462fcc3-2f42-4bce-b317-39beebdf3753" providerId="ADAL" clId="{1BB5FFAE-863A-4DD4-91D2-83EF36A37FE8}" dt="2020-10-22T03:49:57.522" v="50" actId="26606"/>
          <ac:spMkLst>
            <pc:docMk/>
            <pc:sldMk cId="2521737723" sldId="269"/>
            <ac:spMk id="11" creationId="{90BBC371-361C-45F7-9235-C3252E336B5B}"/>
          </ac:spMkLst>
        </pc:spChg>
        <pc:spChg chg="add">
          <ac:chgData name="Rika Ampuh Hadiguna" userId="1462fcc3-2f42-4bce-b317-39beebdf3753" providerId="ADAL" clId="{1BB5FFAE-863A-4DD4-91D2-83EF36A37FE8}" dt="2020-10-22T03:49:57.522" v="50" actId="26606"/>
          <ac:spMkLst>
            <pc:docMk/>
            <pc:sldMk cId="2521737723" sldId="269"/>
            <ac:spMk id="13" creationId="{4172FA92-6FD3-495F-95A0-4FD85861D89C}"/>
          </ac:spMkLst>
        </pc:spChg>
        <pc:graphicFrameChg chg="add mod modGraphic">
          <ac:chgData name="Rika Ampuh Hadiguna" userId="1462fcc3-2f42-4bce-b317-39beebdf3753" providerId="ADAL" clId="{1BB5FFAE-863A-4DD4-91D2-83EF36A37FE8}" dt="2020-10-22T05:41:59.291" v="425" actId="1076"/>
          <ac:graphicFrameMkLst>
            <pc:docMk/>
            <pc:sldMk cId="2521737723" sldId="269"/>
            <ac:graphicFrameMk id="4" creationId="{A067F3DF-F6B2-462B-920C-96E5543B0BCD}"/>
          </ac:graphicFrameMkLst>
        </pc:graphicFrameChg>
      </pc:sldChg>
      <pc:sldChg chg="addSp delSp modSp new mod modTransition setBg">
        <pc:chgData name="Rika Ampuh Hadiguna" userId="1462fcc3-2f42-4bce-b317-39beebdf3753" providerId="ADAL" clId="{1BB5FFAE-863A-4DD4-91D2-83EF36A37FE8}" dt="2020-10-22T07:25:01.207" v="642"/>
        <pc:sldMkLst>
          <pc:docMk/>
          <pc:sldMk cId="3013048697" sldId="270"/>
        </pc:sldMkLst>
        <pc:spChg chg="mod">
          <ac:chgData name="Rika Ampuh Hadiguna" userId="1462fcc3-2f42-4bce-b317-39beebdf3753" providerId="ADAL" clId="{1BB5FFAE-863A-4DD4-91D2-83EF36A37FE8}" dt="2020-10-22T03:50:58.473" v="56" actId="26606"/>
          <ac:spMkLst>
            <pc:docMk/>
            <pc:sldMk cId="3013048697" sldId="270"/>
            <ac:spMk id="2" creationId="{12DC535D-2764-418D-B1F4-6BCEC3259725}"/>
          </ac:spMkLst>
        </pc:spChg>
        <pc:spChg chg="del">
          <ac:chgData name="Rika Ampuh Hadiguna" userId="1462fcc3-2f42-4bce-b317-39beebdf3753" providerId="ADAL" clId="{1BB5FFAE-863A-4DD4-91D2-83EF36A37FE8}" dt="2020-10-22T03:50:43.235" v="53"/>
          <ac:spMkLst>
            <pc:docMk/>
            <pc:sldMk cId="3013048697" sldId="270"/>
            <ac:spMk id="3" creationId="{BFF7E6A9-ACE4-4248-88BA-327E888B659E}"/>
          </ac:spMkLst>
        </pc:spChg>
        <pc:spChg chg="add del">
          <ac:chgData name="Rika Ampuh Hadiguna" userId="1462fcc3-2f42-4bce-b317-39beebdf3753" providerId="ADAL" clId="{1BB5FFAE-863A-4DD4-91D2-83EF36A37FE8}" dt="2020-10-22T03:50:58.384" v="55" actId="26606"/>
          <ac:spMkLst>
            <pc:docMk/>
            <pc:sldMk cId="3013048697" sldId="270"/>
            <ac:spMk id="9" creationId="{09646535-AEF6-4883-A4F9-EEC1F8B4319E}"/>
          </ac:spMkLst>
        </pc:spChg>
        <pc:spChg chg="add del">
          <ac:chgData name="Rika Ampuh Hadiguna" userId="1462fcc3-2f42-4bce-b317-39beebdf3753" providerId="ADAL" clId="{1BB5FFAE-863A-4DD4-91D2-83EF36A37FE8}" dt="2020-10-22T03:50:58.384" v="55" actId="26606"/>
          <ac:spMkLst>
            <pc:docMk/>
            <pc:sldMk cId="3013048697" sldId="270"/>
            <ac:spMk id="11" creationId="{A20E4EF1-6AA9-4634-A88F-49303780651A}"/>
          </ac:spMkLst>
        </pc:spChg>
        <pc:spChg chg="add del">
          <ac:chgData name="Rika Ampuh Hadiguna" userId="1462fcc3-2f42-4bce-b317-39beebdf3753" providerId="ADAL" clId="{1BB5FFAE-863A-4DD4-91D2-83EF36A37FE8}" dt="2020-10-22T03:50:58.384" v="55" actId="26606"/>
          <ac:spMkLst>
            <pc:docMk/>
            <pc:sldMk cId="3013048697" sldId="270"/>
            <ac:spMk id="13" creationId="{DD0558E7-61D4-43D8-ADB8-96DE97118653}"/>
          </ac:spMkLst>
        </pc:spChg>
        <pc:spChg chg="add del">
          <ac:chgData name="Rika Ampuh Hadiguna" userId="1462fcc3-2f42-4bce-b317-39beebdf3753" providerId="ADAL" clId="{1BB5FFAE-863A-4DD4-91D2-83EF36A37FE8}" dt="2020-10-22T03:50:58.384" v="55" actId="26606"/>
          <ac:spMkLst>
            <pc:docMk/>
            <pc:sldMk cId="3013048697" sldId="270"/>
            <ac:spMk id="25" creationId="{61DBDC3E-EFBF-429B-957B-6C76FFB44963}"/>
          </ac:spMkLst>
        </pc:spChg>
        <pc:spChg chg="add">
          <ac:chgData name="Rika Ampuh Hadiguna" userId="1462fcc3-2f42-4bce-b317-39beebdf3753" providerId="ADAL" clId="{1BB5FFAE-863A-4DD4-91D2-83EF36A37FE8}" dt="2020-10-22T03:50:58.473" v="56" actId="26606"/>
          <ac:spMkLst>
            <pc:docMk/>
            <pc:sldMk cId="3013048697" sldId="270"/>
            <ac:spMk id="27" creationId="{2BFB0E95-9CAE-4968-A118-2B9F7C8BBBEC}"/>
          </ac:spMkLst>
        </pc:spChg>
        <pc:spChg chg="add">
          <ac:chgData name="Rika Ampuh Hadiguna" userId="1462fcc3-2f42-4bce-b317-39beebdf3753" providerId="ADAL" clId="{1BB5FFAE-863A-4DD4-91D2-83EF36A37FE8}" dt="2020-10-22T03:50:58.473" v="56" actId="26606"/>
          <ac:spMkLst>
            <pc:docMk/>
            <pc:sldMk cId="3013048697" sldId="270"/>
            <ac:spMk id="28" creationId="{90BBC371-361C-45F7-9235-C3252E336B5B}"/>
          </ac:spMkLst>
        </pc:spChg>
        <pc:spChg chg="add">
          <ac:chgData name="Rika Ampuh Hadiguna" userId="1462fcc3-2f42-4bce-b317-39beebdf3753" providerId="ADAL" clId="{1BB5FFAE-863A-4DD4-91D2-83EF36A37FE8}" dt="2020-10-22T03:50:58.473" v="56" actId="26606"/>
          <ac:spMkLst>
            <pc:docMk/>
            <pc:sldMk cId="3013048697" sldId="270"/>
            <ac:spMk id="29" creationId="{4172FA92-6FD3-495F-95A0-4FD85861D89C}"/>
          </ac:spMkLst>
        </pc:spChg>
        <pc:grpChg chg="add del">
          <ac:chgData name="Rika Ampuh Hadiguna" userId="1462fcc3-2f42-4bce-b317-39beebdf3753" providerId="ADAL" clId="{1BB5FFAE-863A-4DD4-91D2-83EF36A37FE8}" dt="2020-10-22T03:50:58.384" v="55" actId="26606"/>
          <ac:grpSpMkLst>
            <pc:docMk/>
            <pc:sldMk cId="3013048697" sldId="270"/>
            <ac:grpSpMk id="15" creationId="{C8F3AECA-1E28-4DB0-901D-747B827596E9}"/>
          </ac:grpSpMkLst>
        </pc:grpChg>
        <pc:grpChg chg="add del">
          <ac:chgData name="Rika Ampuh Hadiguna" userId="1462fcc3-2f42-4bce-b317-39beebdf3753" providerId="ADAL" clId="{1BB5FFAE-863A-4DD4-91D2-83EF36A37FE8}" dt="2020-10-22T03:50:58.384" v="55" actId="26606"/>
          <ac:grpSpMkLst>
            <pc:docMk/>
            <pc:sldMk cId="3013048697" sldId="270"/>
            <ac:grpSpMk id="20" creationId="{3214C51D-3B74-4CCB-82B8-A184460FCAA2}"/>
          </ac:grpSpMkLst>
        </pc:grpChg>
        <pc:graphicFrameChg chg="add mod modGraphic">
          <ac:chgData name="Rika Ampuh Hadiguna" userId="1462fcc3-2f42-4bce-b317-39beebdf3753" providerId="ADAL" clId="{1BB5FFAE-863A-4DD4-91D2-83EF36A37FE8}" dt="2020-10-22T05:41:25.794" v="420" actId="2062"/>
          <ac:graphicFrameMkLst>
            <pc:docMk/>
            <pc:sldMk cId="3013048697" sldId="270"/>
            <ac:graphicFrameMk id="4" creationId="{10451EC0-C3A6-4759-B27E-2252A845F5E3}"/>
          </ac:graphicFrameMkLst>
        </pc:graphicFrameChg>
      </pc:sldChg>
      <pc:sldChg chg="modSp new del mod">
        <pc:chgData name="Rika Ampuh Hadiguna" userId="1462fcc3-2f42-4bce-b317-39beebdf3753" providerId="ADAL" clId="{1BB5FFAE-863A-4DD4-91D2-83EF36A37FE8}" dt="2020-10-22T07:15:10.849" v="626" actId="47"/>
        <pc:sldMkLst>
          <pc:docMk/>
          <pc:sldMk cId="1960533869" sldId="271"/>
        </pc:sldMkLst>
        <pc:spChg chg="mod">
          <ac:chgData name="Rika Ampuh Hadiguna" userId="1462fcc3-2f42-4bce-b317-39beebdf3753" providerId="ADAL" clId="{1BB5FFAE-863A-4DD4-91D2-83EF36A37FE8}" dt="2020-10-22T04:31:58.976" v="268"/>
          <ac:spMkLst>
            <pc:docMk/>
            <pc:sldMk cId="1960533869" sldId="271"/>
            <ac:spMk id="3" creationId="{841D0DF6-E242-432F-947B-57BB2C4A126B}"/>
          </ac:spMkLst>
        </pc:spChg>
      </pc:sldChg>
      <pc:sldChg chg="addSp delSp modSp new mod modTransition setBg">
        <pc:chgData name="Rika Ampuh Hadiguna" userId="1462fcc3-2f42-4bce-b317-39beebdf3753" providerId="ADAL" clId="{1BB5FFAE-863A-4DD4-91D2-83EF36A37FE8}" dt="2020-10-22T07:31:58.856" v="780" actId="26606"/>
        <pc:sldMkLst>
          <pc:docMk/>
          <pc:sldMk cId="3710939479" sldId="272"/>
        </pc:sldMkLst>
        <pc:spChg chg="mod">
          <ac:chgData name="Rika Ampuh Hadiguna" userId="1462fcc3-2f42-4bce-b317-39beebdf3753" providerId="ADAL" clId="{1BB5FFAE-863A-4DD4-91D2-83EF36A37FE8}" dt="2020-10-22T07:31:58.856" v="780" actId="26606"/>
          <ac:spMkLst>
            <pc:docMk/>
            <pc:sldMk cId="3710939479" sldId="272"/>
            <ac:spMk id="2" creationId="{CF7DF2E4-292C-44A1-AE5B-0338ED2A513B}"/>
          </ac:spMkLst>
        </pc:spChg>
        <pc:spChg chg="add del mod">
          <ac:chgData name="Rika Ampuh Hadiguna" userId="1462fcc3-2f42-4bce-b317-39beebdf3753" providerId="ADAL" clId="{1BB5FFAE-863A-4DD4-91D2-83EF36A37FE8}" dt="2020-10-22T07:31:58.856" v="780" actId="26606"/>
          <ac:spMkLst>
            <pc:docMk/>
            <pc:sldMk cId="3710939479" sldId="272"/>
            <ac:spMk id="3" creationId="{576B35FB-20D3-45AA-A455-F9C1A5B1AB5B}"/>
          </ac:spMkLst>
        </pc:spChg>
        <pc:spChg chg="add del">
          <ac:chgData name="Rika Ampuh Hadiguna" userId="1462fcc3-2f42-4bce-b317-39beebdf3753" providerId="ADAL" clId="{1BB5FFAE-863A-4DD4-91D2-83EF36A37FE8}" dt="2020-10-22T07:31:57.545" v="777" actId="26606"/>
          <ac:spMkLst>
            <pc:docMk/>
            <pc:sldMk cId="3710939479" sldId="272"/>
            <ac:spMk id="8" creationId="{6E9D6223-8D87-4038-BE74-D5224B024FFD}"/>
          </ac:spMkLst>
        </pc:spChg>
        <pc:spChg chg="add del">
          <ac:chgData name="Rika Ampuh Hadiguna" userId="1462fcc3-2f42-4bce-b317-39beebdf3753" providerId="ADAL" clId="{1BB5FFAE-863A-4DD4-91D2-83EF36A37FE8}" dt="2020-10-22T07:31:38.323" v="771" actId="26606"/>
          <ac:spMkLst>
            <pc:docMk/>
            <pc:sldMk cId="3710939479" sldId="272"/>
            <ac:spMk id="9" creationId="{7F532A73-CC48-4B70-913D-D8D4400F85DE}"/>
          </ac:spMkLst>
        </pc:spChg>
        <pc:spChg chg="add del">
          <ac:chgData name="Rika Ampuh Hadiguna" userId="1462fcc3-2f42-4bce-b317-39beebdf3753" providerId="ADAL" clId="{1BB5FFAE-863A-4DD4-91D2-83EF36A37FE8}" dt="2020-10-22T07:31:48.163" v="773" actId="26606"/>
          <ac:spMkLst>
            <pc:docMk/>
            <pc:sldMk cId="3710939479" sldId="272"/>
            <ac:spMk id="10" creationId="{2A3E2477-CB24-4FE6-B9C0-F9800FF83EF6}"/>
          </ac:spMkLst>
        </pc:spChg>
        <pc:spChg chg="add del">
          <ac:chgData name="Rika Ampuh Hadiguna" userId="1462fcc3-2f42-4bce-b317-39beebdf3753" providerId="ADAL" clId="{1BB5FFAE-863A-4DD4-91D2-83EF36A37FE8}" dt="2020-10-22T07:31:48.163" v="773" actId="26606"/>
          <ac:spMkLst>
            <pc:docMk/>
            <pc:sldMk cId="3710939479" sldId="272"/>
            <ac:spMk id="11" creationId="{576B35FB-20D3-45AA-A455-F9C1A5B1AB5B}"/>
          </ac:spMkLst>
        </pc:spChg>
        <pc:spChg chg="add del">
          <ac:chgData name="Rika Ampuh Hadiguna" userId="1462fcc3-2f42-4bce-b317-39beebdf3753" providerId="ADAL" clId="{1BB5FFAE-863A-4DD4-91D2-83EF36A37FE8}" dt="2020-10-22T07:31:48.163" v="773" actId="26606"/>
          <ac:spMkLst>
            <pc:docMk/>
            <pc:sldMk cId="3710939479" sldId="272"/>
            <ac:spMk id="12" creationId="{B965638C-2268-4A1B-96C3-95E79EF44B96}"/>
          </ac:spMkLst>
        </pc:spChg>
        <pc:spChg chg="add del">
          <ac:chgData name="Rika Ampuh Hadiguna" userId="1462fcc3-2f42-4bce-b317-39beebdf3753" providerId="ADAL" clId="{1BB5FFAE-863A-4DD4-91D2-83EF36A37FE8}" dt="2020-10-22T07:31:48.163" v="773" actId="26606"/>
          <ac:spMkLst>
            <pc:docMk/>
            <pc:sldMk cId="3710939479" sldId="272"/>
            <ac:spMk id="14" creationId="{97D0825D-5142-4F4A-A141-3CCD5E99CB4F}"/>
          </ac:spMkLst>
        </pc:spChg>
        <pc:spChg chg="add del">
          <ac:chgData name="Rika Ampuh Hadiguna" userId="1462fcc3-2f42-4bce-b317-39beebdf3753" providerId="ADAL" clId="{1BB5FFAE-863A-4DD4-91D2-83EF36A37FE8}" dt="2020-10-22T07:31:51.930" v="775" actId="26606"/>
          <ac:spMkLst>
            <pc:docMk/>
            <pc:sldMk cId="3710939479" sldId="272"/>
            <ac:spMk id="16" creationId="{01D3B63D-97A2-43B6-B140-7FADB9C541CE}"/>
          </ac:spMkLst>
        </pc:spChg>
        <pc:spChg chg="add del">
          <ac:chgData name="Rika Ampuh Hadiguna" userId="1462fcc3-2f42-4bce-b317-39beebdf3753" providerId="ADAL" clId="{1BB5FFAE-863A-4DD4-91D2-83EF36A37FE8}" dt="2020-10-22T07:31:51.930" v="775" actId="26606"/>
          <ac:spMkLst>
            <pc:docMk/>
            <pc:sldMk cId="3710939479" sldId="272"/>
            <ac:spMk id="17" creationId="{899AB3E9-A7F5-451B-8FC3-9BBE53056F35}"/>
          </ac:spMkLst>
        </pc:spChg>
        <pc:spChg chg="add del">
          <ac:chgData name="Rika Ampuh Hadiguna" userId="1462fcc3-2f42-4bce-b317-39beebdf3753" providerId="ADAL" clId="{1BB5FFAE-863A-4DD4-91D2-83EF36A37FE8}" dt="2020-10-22T07:31:51.930" v="775" actId="26606"/>
          <ac:spMkLst>
            <pc:docMk/>
            <pc:sldMk cId="3710939479" sldId="272"/>
            <ac:spMk id="18" creationId="{576B35FB-20D3-45AA-A455-F9C1A5B1AB5B}"/>
          </ac:spMkLst>
        </pc:spChg>
        <pc:spChg chg="add del">
          <ac:chgData name="Rika Ampuh Hadiguna" userId="1462fcc3-2f42-4bce-b317-39beebdf3753" providerId="ADAL" clId="{1BB5FFAE-863A-4DD4-91D2-83EF36A37FE8}" dt="2020-10-22T07:31:57.545" v="777" actId="26606"/>
          <ac:spMkLst>
            <pc:docMk/>
            <pc:sldMk cId="3710939479" sldId="272"/>
            <ac:spMk id="21" creationId="{A46FBF49-EC0D-4E09-A77B-DB4E8257E7EA}"/>
          </ac:spMkLst>
        </pc:spChg>
        <pc:spChg chg="add del">
          <ac:chgData name="Rika Ampuh Hadiguna" userId="1462fcc3-2f42-4bce-b317-39beebdf3753" providerId="ADAL" clId="{1BB5FFAE-863A-4DD4-91D2-83EF36A37FE8}" dt="2020-10-22T07:31:57.545" v="777" actId="26606"/>
          <ac:spMkLst>
            <pc:docMk/>
            <pc:sldMk cId="3710939479" sldId="272"/>
            <ac:spMk id="22" creationId="{63AA13D0-BF0A-4B8F-9FD6-CAE2DCD93980}"/>
          </ac:spMkLst>
        </pc:spChg>
        <pc:spChg chg="add del">
          <ac:chgData name="Rika Ampuh Hadiguna" userId="1462fcc3-2f42-4bce-b317-39beebdf3753" providerId="ADAL" clId="{1BB5FFAE-863A-4DD4-91D2-83EF36A37FE8}" dt="2020-10-22T07:31:57.545" v="777" actId="26606"/>
          <ac:spMkLst>
            <pc:docMk/>
            <pc:sldMk cId="3710939479" sldId="272"/>
            <ac:spMk id="23" creationId="{576B35FB-20D3-45AA-A455-F9C1A5B1AB5B}"/>
          </ac:spMkLst>
        </pc:spChg>
        <pc:spChg chg="add del">
          <ac:chgData name="Rika Ampuh Hadiguna" userId="1462fcc3-2f42-4bce-b317-39beebdf3753" providerId="ADAL" clId="{1BB5FFAE-863A-4DD4-91D2-83EF36A37FE8}" dt="2020-10-22T07:31:57.545" v="777" actId="26606"/>
          <ac:spMkLst>
            <pc:docMk/>
            <pc:sldMk cId="3710939479" sldId="272"/>
            <ac:spMk id="24" creationId="{15BE2CF8-7196-4BC3-B312-B0EE486D92FB}"/>
          </ac:spMkLst>
        </pc:spChg>
        <pc:spChg chg="add del">
          <ac:chgData name="Rika Ampuh Hadiguna" userId="1462fcc3-2f42-4bce-b317-39beebdf3753" providerId="ADAL" clId="{1BB5FFAE-863A-4DD4-91D2-83EF36A37FE8}" dt="2020-10-22T07:31:58.847" v="779" actId="26606"/>
          <ac:spMkLst>
            <pc:docMk/>
            <pc:sldMk cId="3710939479" sldId="272"/>
            <ac:spMk id="26" creationId="{3F58D3F4-AD3E-4263-85BF-7EB71245838E}"/>
          </ac:spMkLst>
        </pc:spChg>
        <pc:spChg chg="add del">
          <ac:chgData name="Rika Ampuh Hadiguna" userId="1462fcc3-2f42-4bce-b317-39beebdf3753" providerId="ADAL" clId="{1BB5FFAE-863A-4DD4-91D2-83EF36A37FE8}" dt="2020-10-22T07:31:58.847" v="779" actId="26606"/>
          <ac:spMkLst>
            <pc:docMk/>
            <pc:sldMk cId="3710939479" sldId="272"/>
            <ac:spMk id="27" creationId="{B383AC10-A272-4982-A610-DDA728D78139}"/>
          </ac:spMkLst>
        </pc:spChg>
        <pc:spChg chg="add del">
          <ac:chgData name="Rika Ampuh Hadiguna" userId="1462fcc3-2f42-4bce-b317-39beebdf3753" providerId="ADAL" clId="{1BB5FFAE-863A-4DD4-91D2-83EF36A37FE8}" dt="2020-10-22T07:31:58.847" v="779" actId="26606"/>
          <ac:spMkLst>
            <pc:docMk/>
            <pc:sldMk cId="3710939479" sldId="272"/>
            <ac:spMk id="28" creationId="{F6FDED66-1461-4834-9923-329986747FE6}"/>
          </ac:spMkLst>
        </pc:spChg>
        <pc:spChg chg="add del">
          <ac:chgData name="Rika Ampuh Hadiguna" userId="1462fcc3-2f42-4bce-b317-39beebdf3753" providerId="ADAL" clId="{1BB5FFAE-863A-4DD4-91D2-83EF36A37FE8}" dt="2020-10-22T07:31:58.847" v="779" actId="26606"/>
          <ac:spMkLst>
            <pc:docMk/>
            <pc:sldMk cId="3710939479" sldId="272"/>
            <ac:spMk id="29" creationId="{1607CD53-0FF9-47E9-94AD-2BF64BA801B1}"/>
          </ac:spMkLst>
        </pc:spChg>
        <pc:spChg chg="add del">
          <ac:chgData name="Rika Ampuh Hadiguna" userId="1462fcc3-2f42-4bce-b317-39beebdf3753" providerId="ADAL" clId="{1BB5FFAE-863A-4DD4-91D2-83EF36A37FE8}" dt="2020-10-22T07:31:58.847" v="779" actId="26606"/>
          <ac:spMkLst>
            <pc:docMk/>
            <pc:sldMk cId="3710939479" sldId="272"/>
            <ac:spMk id="30" creationId="{576B35FB-20D3-45AA-A455-F9C1A5B1AB5B}"/>
          </ac:spMkLst>
        </pc:spChg>
        <pc:spChg chg="add">
          <ac:chgData name="Rika Ampuh Hadiguna" userId="1462fcc3-2f42-4bce-b317-39beebdf3753" providerId="ADAL" clId="{1BB5FFAE-863A-4DD4-91D2-83EF36A37FE8}" dt="2020-10-22T07:31:58.856" v="780" actId="26606"/>
          <ac:spMkLst>
            <pc:docMk/>
            <pc:sldMk cId="3710939479" sldId="272"/>
            <ac:spMk id="32" creationId="{6E9D6223-8D87-4038-BE74-D5224B024FFD}"/>
          </ac:spMkLst>
        </pc:spChg>
        <pc:spChg chg="add">
          <ac:chgData name="Rika Ampuh Hadiguna" userId="1462fcc3-2f42-4bce-b317-39beebdf3753" providerId="ADAL" clId="{1BB5FFAE-863A-4DD4-91D2-83EF36A37FE8}" dt="2020-10-22T07:31:58.856" v="780" actId="26606"/>
          <ac:spMkLst>
            <pc:docMk/>
            <pc:sldMk cId="3710939479" sldId="272"/>
            <ac:spMk id="33" creationId="{A46FBF49-EC0D-4E09-A77B-DB4E8257E7EA}"/>
          </ac:spMkLst>
        </pc:spChg>
        <pc:spChg chg="add">
          <ac:chgData name="Rika Ampuh Hadiguna" userId="1462fcc3-2f42-4bce-b317-39beebdf3753" providerId="ADAL" clId="{1BB5FFAE-863A-4DD4-91D2-83EF36A37FE8}" dt="2020-10-22T07:31:58.856" v="780" actId="26606"/>
          <ac:spMkLst>
            <pc:docMk/>
            <pc:sldMk cId="3710939479" sldId="272"/>
            <ac:spMk id="34" creationId="{63AA13D0-BF0A-4B8F-9FD6-CAE2DCD93980}"/>
          </ac:spMkLst>
        </pc:spChg>
        <pc:spChg chg="add">
          <ac:chgData name="Rika Ampuh Hadiguna" userId="1462fcc3-2f42-4bce-b317-39beebdf3753" providerId="ADAL" clId="{1BB5FFAE-863A-4DD4-91D2-83EF36A37FE8}" dt="2020-10-22T07:31:58.856" v="780" actId="26606"/>
          <ac:spMkLst>
            <pc:docMk/>
            <pc:sldMk cId="3710939479" sldId="272"/>
            <ac:spMk id="35" creationId="{576B35FB-20D3-45AA-A455-F9C1A5B1AB5B}"/>
          </ac:spMkLst>
        </pc:spChg>
        <pc:spChg chg="add">
          <ac:chgData name="Rika Ampuh Hadiguna" userId="1462fcc3-2f42-4bce-b317-39beebdf3753" providerId="ADAL" clId="{1BB5FFAE-863A-4DD4-91D2-83EF36A37FE8}" dt="2020-10-22T07:31:58.856" v="780" actId="26606"/>
          <ac:spMkLst>
            <pc:docMk/>
            <pc:sldMk cId="3710939479" sldId="272"/>
            <ac:spMk id="36" creationId="{15BE2CF8-7196-4BC3-B312-B0EE486D92FB}"/>
          </ac:spMkLst>
        </pc:spChg>
        <pc:graphicFrameChg chg="add del">
          <ac:chgData name="Rika Ampuh Hadiguna" userId="1462fcc3-2f42-4bce-b317-39beebdf3753" providerId="ADAL" clId="{1BB5FFAE-863A-4DD4-91D2-83EF36A37FE8}" dt="2020-10-22T07:31:38.323" v="771" actId="26606"/>
          <ac:graphicFrameMkLst>
            <pc:docMk/>
            <pc:sldMk cId="3710939479" sldId="272"/>
            <ac:graphicFrameMk id="5" creationId="{CA77086C-D966-4A9A-AA91-84FD6FAC8351}"/>
          </ac:graphicFrameMkLst>
        </pc:graphicFrameChg>
        <pc:picChg chg="add del">
          <ac:chgData name="Rika Ampuh Hadiguna" userId="1462fcc3-2f42-4bce-b317-39beebdf3753" providerId="ADAL" clId="{1BB5FFAE-863A-4DD4-91D2-83EF36A37FE8}" dt="2020-10-22T07:31:48.163" v="773" actId="26606"/>
          <ac:picMkLst>
            <pc:docMk/>
            <pc:sldMk cId="3710939479" sldId="272"/>
            <ac:picMk id="7" creationId="{E23823EF-91BF-4C82-B848-3031544614AE}"/>
          </ac:picMkLst>
        </pc:picChg>
        <pc:picChg chg="add del">
          <ac:chgData name="Rika Ampuh Hadiguna" userId="1462fcc3-2f42-4bce-b317-39beebdf3753" providerId="ADAL" clId="{1BB5FFAE-863A-4DD4-91D2-83EF36A37FE8}" dt="2020-10-22T07:31:51.930" v="775" actId="26606"/>
          <ac:picMkLst>
            <pc:docMk/>
            <pc:sldMk cId="3710939479" sldId="272"/>
            <ac:picMk id="19" creationId="{70E55808-7BC5-4A24-BBDD-1C1B77687340}"/>
          </ac:picMkLst>
        </pc:picChg>
      </pc:sldChg>
      <pc:sldChg chg="addSp delSp modSp new del mod">
        <pc:chgData name="Rika Ampuh Hadiguna" userId="1462fcc3-2f42-4bce-b317-39beebdf3753" providerId="ADAL" clId="{1BB5FFAE-863A-4DD4-91D2-83EF36A37FE8}" dt="2020-10-22T07:15:00.711" v="625" actId="47"/>
        <pc:sldMkLst>
          <pc:docMk/>
          <pc:sldMk cId="3765731103" sldId="273"/>
        </pc:sldMkLst>
        <pc:spChg chg="del">
          <ac:chgData name="Rika Ampuh Hadiguna" userId="1462fcc3-2f42-4bce-b317-39beebdf3753" providerId="ADAL" clId="{1BB5FFAE-863A-4DD4-91D2-83EF36A37FE8}" dt="2020-10-22T04:51:57.341" v="291"/>
          <ac:spMkLst>
            <pc:docMk/>
            <pc:sldMk cId="3765731103" sldId="273"/>
            <ac:spMk id="3" creationId="{FEB0B64D-26F5-49EB-9994-A709465F33A3}"/>
          </ac:spMkLst>
        </pc:spChg>
        <pc:graphicFrameChg chg="add mod modGraphic">
          <ac:chgData name="Rika Ampuh Hadiguna" userId="1462fcc3-2f42-4bce-b317-39beebdf3753" providerId="ADAL" clId="{1BB5FFAE-863A-4DD4-91D2-83EF36A37FE8}" dt="2020-10-22T05:52:46.446" v="512" actId="20577"/>
          <ac:graphicFrameMkLst>
            <pc:docMk/>
            <pc:sldMk cId="3765731103" sldId="273"/>
            <ac:graphicFrameMk id="4" creationId="{F400E357-7983-4BC1-A792-7FE105EFF2DC}"/>
          </ac:graphicFrameMkLst>
        </pc:graphicFrameChg>
      </pc:sldChg>
      <pc:sldChg chg="addSp delSp modSp new mod modTransition setBg">
        <pc:chgData name="Rika Ampuh Hadiguna" userId="1462fcc3-2f42-4bce-b317-39beebdf3753" providerId="ADAL" clId="{1BB5FFAE-863A-4DD4-91D2-83EF36A37FE8}" dt="2020-10-22T07:25:01.207" v="642"/>
        <pc:sldMkLst>
          <pc:docMk/>
          <pc:sldMk cId="1813854141" sldId="274"/>
        </pc:sldMkLst>
        <pc:spChg chg="mod">
          <ac:chgData name="Rika Ampuh Hadiguna" userId="1462fcc3-2f42-4bce-b317-39beebdf3753" providerId="ADAL" clId="{1BB5FFAE-863A-4DD4-91D2-83EF36A37FE8}" dt="2020-10-22T05:10:58.787" v="370" actId="26606"/>
          <ac:spMkLst>
            <pc:docMk/>
            <pc:sldMk cId="1813854141" sldId="274"/>
            <ac:spMk id="2" creationId="{7789CAB8-448F-446F-9914-06139B012C2E}"/>
          </ac:spMkLst>
        </pc:spChg>
        <pc:spChg chg="del">
          <ac:chgData name="Rika Ampuh Hadiguna" userId="1462fcc3-2f42-4bce-b317-39beebdf3753" providerId="ADAL" clId="{1BB5FFAE-863A-4DD4-91D2-83EF36A37FE8}" dt="2020-10-22T05:09:56.871" v="359"/>
          <ac:spMkLst>
            <pc:docMk/>
            <pc:sldMk cId="1813854141" sldId="274"/>
            <ac:spMk id="3" creationId="{7207ED00-BD88-48B7-861A-F36B3FEF7C96}"/>
          </ac:spMkLst>
        </pc:spChg>
        <pc:spChg chg="add del">
          <ac:chgData name="Rika Ampuh Hadiguna" userId="1462fcc3-2f42-4bce-b317-39beebdf3753" providerId="ADAL" clId="{1BB5FFAE-863A-4DD4-91D2-83EF36A37FE8}" dt="2020-10-22T05:10:56.913" v="367" actId="26606"/>
          <ac:spMkLst>
            <pc:docMk/>
            <pc:sldMk cId="1813854141" sldId="274"/>
            <ac:spMk id="9" creationId="{07087A56-0566-4962-A54A-08F7E223F8A8}"/>
          </ac:spMkLst>
        </pc:spChg>
        <pc:spChg chg="add del">
          <ac:chgData name="Rika Ampuh Hadiguna" userId="1462fcc3-2f42-4bce-b317-39beebdf3753" providerId="ADAL" clId="{1BB5FFAE-863A-4DD4-91D2-83EF36A37FE8}" dt="2020-10-22T05:10:58.767" v="369" actId="26606"/>
          <ac:spMkLst>
            <pc:docMk/>
            <pc:sldMk cId="1813854141" sldId="274"/>
            <ac:spMk id="11" creationId="{72133437-BFEB-412D-978C-59379BF575EC}"/>
          </ac:spMkLst>
        </pc:spChg>
        <pc:spChg chg="add del">
          <ac:chgData name="Rika Ampuh Hadiguna" userId="1462fcc3-2f42-4bce-b317-39beebdf3753" providerId="ADAL" clId="{1BB5FFAE-863A-4DD4-91D2-83EF36A37FE8}" dt="2020-10-22T05:10:56.913" v="367" actId="26606"/>
          <ac:spMkLst>
            <pc:docMk/>
            <pc:sldMk cId="1813854141" sldId="274"/>
            <ac:spMk id="12" creationId="{927DE2D3-8A21-4D52-9C8C-8E7A2BE994AF}"/>
          </ac:spMkLst>
        </pc:spChg>
        <pc:spChg chg="add del">
          <ac:chgData name="Rika Ampuh Hadiguna" userId="1462fcc3-2f42-4bce-b317-39beebdf3753" providerId="ADAL" clId="{1BB5FFAE-863A-4DD4-91D2-83EF36A37FE8}" dt="2020-10-22T05:10:56.913" v="367" actId="26606"/>
          <ac:spMkLst>
            <pc:docMk/>
            <pc:sldMk cId="1813854141" sldId="274"/>
            <ac:spMk id="14" creationId="{9C8ABB83-B231-4F0C-BF9E-E405FCF701A1}"/>
          </ac:spMkLst>
        </pc:spChg>
        <pc:spChg chg="add del">
          <ac:chgData name="Rika Ampuh Hadiguna" userId="1462fcc3-2f42-4bce-b317-39beebdf3753" providerId="ADAL" clId="{1BB5FFAE-863A-4DD4-91D2-83EF36A37FE8}" dt="2020-10-22T05:10:58.767" v="369" actId="26606"/>
          <ac:spMkLst>
            <pc:docMk/>
            <pc:sldMk cId="1813854141" sldId="274"/>
            <ac:spMk id="17" creationId="{2BFB0E95-9CAE-4968-A118-2B9F7C8BBBEC}"/>
          </ac:spMkLst>
        </pc:spChg>
        <pc:spChg chg="add del">
          <ac:chgData name="Rika Ampuh Hadiguna" userId="1462fcc3-2f42-4bce-b317-39beebdf3753" providerId="ADAL" clId="{1BB5FFAE-863A-4DD4-91D2-83EF36A37FE8}" dt="2020-10-22T05:10:58.767" v="369" actId="26606"/>
          <ac:spMkLst>
            <pc:docMk/>
            <pc:sldMk cId="1813854141" sldId="274"/>
            <ac:spMk id="23" creationId="{D277D65C-DA10-481D-B5A1-7DB78CF638DD}"/>
          </ac:spMkLst>
        </pc:spChg>
        <pc:spChg chg="add">
          <ac:chgData name="Rika Ampuh Hadiguna" userId="1462fcc3-2f42-4bce-b317-39beebdf3753" providerId="ADAL" clId="{1BB5FFAE-863A-4DD4-91D2-83EF36A37FE8}" dt="2020-10-22T05:10:58.787" v="370" actId="26606"/>
          <ac:spMkLst>
            <pc:docMk/>
            <pc:sldMk cId="1813854141" sldId="274"/>
            <ac:spMk id="26" creationId="{2BFB0E95-9CAE-4968-A118-2B9F7C8BBBEC}"/>
          </ac:spMkLst>
        </pc:spChg>
        <pc:spChg chg="add">
          <ac:chgData name="Rika Ampuh Hadiguna" userId="1462fcc3-2f42-4bce-b317-39beebdf3753" providerId="ADAL" clId="{1BB5FFAE-863A-4DD4-91D2-83EF36A37FE8}" dt="2020-10-22T05:10:58.787" v="370" actId="26606"/>
          <ac:spMkLst>
            <pc:docMk/>
            <pc:sldMk cId="1813854141" sldId="274"/>
            <ac:spMk id="27" creationId="{90BBC371-361C-45F7-9235-C3252E336B5B}"/>
          </ac:spMkLst>
        </pc:spChg>
        <pc:spChg chg="add">
          <ac:chgData name="Rika Ampuh Hadiguna" userId="1462fcc3-2f42-4bce-b317-39beebdf3753" providerId="ADAL" clId="{1BB5FFAE-863A-4DD4-91D2-83EF36A37FE8}" dt="2020-10-22T05:10:58.787" v="370" actId="26606"/>
          <ac:spMkLst>
            <pc:docMk/>
            <pc:sldMk cId="1813854141" sldId="274"/>
            <ac:spMk id="28" creationId="{4172FA92-6FD3-495F-95A0-4FD85861D89C}"/>
          </ac:spMkLst>
        </pc:spChg>
        <pc:grpChg chg="add del">
          <ac:chgData name="Rika Ampuh Hadiguna" userId="1462fcc3-2f42-4bce-b317-39beebdf3753" providerId="ADAL" clId="{1BB5FFAE-863A-4DD4-91D2-83EF36A37FE8}" dt="2020-10-22T05:10:58.767" v="369" actId="26606"/>
          <ac:grpSpMkLst>
            <pc:docMk/>
            <pc:sldMk cId="1813854141" sldId="274"/>
            <ac:grpSpMk id="13" creationId="{898907C4-FC8B-4436-8D59-610E3736136D}"/>
          </ac:grpSpMkLst>
        </pc:grpChg>
        <pc:grpChg chg="add del">
          <ac:chgData name="Rika Ampuh Hadiguna" userId="1462fcc3-2f42-4bce-b317-39beebdf3753" providerId="ADAL" clId="{1BB5FFAE-863A-4DD4-91D2-83EF36A37FE8}" dt="2020-10-22T05:10:58.767" v="369" actId="26606"/>
          <ac:grpSpMkLst>
            <pc:docMk/>
            <pc:sldMk cId="1813854141" sldId="274"/>
            <ac:grpSpMk id="18" creationId="{9F9D18AC-8DBF-44B9-B251-652985A640D9}"/>
          </ac:grpSpMkLst>
        </pc:grpChg>
        <pc:graphicFrameChg chg="add del mod modGraphic">
          <ac:chgData name="Rika Ampuh Hadiguna" userId="1462fcc3-2f42-4bce-b317-39beebdf3753" providerId="ADAL" clId="{1BB5FFAE-863A-4DD4-91D2-83EF36A37FE8}" dt="2020-10-22T05:10:58.787" v="370" actId="26606"/>
          <ac:graphicFrameMkLst>
            <pc:docMk/>
            <pc:sldMk cId="1813854141" sldId="274"/>
            <ac:graphicFrameMk id="4" creationId="{00A77A33-7AAD-4E29-AA21-CB9767EC2077}"/>
          </ac:graphicFrameMkLst>
        </pc:graphicFrameChg>
        <pc:graphicFrameChg chg="add del">
          <ac:chgData name="Rika Ampuh Hadiguna" userId="1462fcc3-2f42-4bce-b317-39beebdf3753" providerId="ADAL" clId="{1BB5FFAE-863A-4DD4-91D2-83EF36A37FE8}" dt="2020-10-22T05:10:56.913" v="367" actId="26606"/>
          <ac:graphicFrameMkLst>
            <pc:docMk/>
            <pc:sldMk cId="1813854141" sldId="274"/>
            <ac:graphicFrameMk id="7" creationId="{00A77A33-7AAD-4E29-AA21-CB9767EC2077}"/>
          </ac:graphicFrameMkLst>
        </pc:graphicFrameChg>
        <pc:graphicFrameChg chg="add del">
          <ac:chgData name="Rika Ampuh Hadiguna" userId="1462fcc3-2f42-4bce-b317-39beebdf3753" providerId="ADAL" clId="{1BB5FFAE-863A-4DD4-91D2-83EF36A37FE8}" dt="2020-10-22T05:10:58.767" v="369" actId="26606"/>
          <ac:graphicFrameMkLst>
            <pc:docMk/>
            <pc:sldMk cId="1813854141" sldId="274"/>
            <ac:graphicFrameMk id="24" creationId="{00A77A33-7AAD-4E29-AA21-CB9767EC2077}"/>
          </ac:graphicFrameMkLst>
        </pc:graphicFrameChg>
        <pc:graphicFrameChg chg="add mod modGraphic">
          <ac:chgData name="Rika Ampuh Hadiguna" userId="1462fcc3-2f42-4bce-b317-39beebdf3753" providerId="ADAL" clId="{1BB5FFAE-863A-4DD4-91D2-83EF36A37FE8}" dt="2020-10-22T05:43:29.899" v="441" actId="14100"/>
          <ac:graphicFrameMkLst>
            <pc:docMk/>
            <pc:sldMk cId="1813854141" sldId="274"/>
            <ac:graphicFrameMk id="29" creationId="{00A77A33-7AAD-4E29-AA21-CB9767EC2077}"/>
          </ac:graphicFrameMkLst>
        </pc:graphicFrameChg>
        <pc:picChg chg="add mod">
          <ac:chgData name="Rika Ampuh Hadiguna" userId="1462fcc3-2f42-4bce-b317-39beebdf3753" providerId="ADAL" clId="{1BB5FFAE-863A-4DD4-91D2-83EF36A37FE8}" dt="2020-10-22T05:43:17.340" v="438" actId="1076"/>
          <ac:picMkLst>
            <pc:docMk/>
            <pc:sldMk cId="1813854141" sldId="274"/>
            <ac:picMk id="25" creationId="{BDCA5A53-05E8-49AB-A454-3F44A0E41C6C}"/>
          </ac:picMkLst>
        </pc:picChg>
      </pc:sldChg>
      <pc:sldMasterChg chg="modTransition modSldLayout">
        <pc:chgData name="Rika Ampuh Hadiguna" userId="1462fcc3-2f42-4bce-b317-39beebdf3753" providerId="ADAL" clId="{1BB5FFAE-863A-4DD4-91D2-83EF36A37FE8}" dt="2020-10-22T07:25:01.207" v="642"/>
        <pc:sldMasterMkLst>
          <pc:docMk/>
          <pc:sldMasterMk cId="1012112560" sldId="2147483692"/>
        </pc:sldMasterMkLst>
        <pc:sldLayoutChg chg="modTransition">
          <pc:chgData name="Rika Ampuh Hadiguna" userId="1462fcc3-2f42-4bce-b317-39beebdf3753" providerId="ADAL" clId="{1BB5FFAE-863A-4DD4-91D2-83EF36A37FE8}" dt="2020-10-22T07:25:01.207" v="642"/>
          <pc:sldLayoutMkLst>
            <pc:docMk/>
            <pc:sldMasterMk cId="1012112560" sldId="2147483692"/>
            <pc:sldLayoutMk cId="4242540142" sldId="2147483681"/>
          </pc:sldLayoutMkLst>
        </pc:sldLayoutChg>
        <pc:sldLayoutChg chg="modTransition">
          <pc:chgData name="Rika Ampuh Hadiguna" userId="1462fcc3-2f42-4bce-b317-39beebdf3753" providerId="ADAL" clId="{1BB5FFAE-863A-4DD4-91D2-83EF36A37FE8}" dt="2020-10-22T07:25:01.207" v="642"/>
          <pc:sldLayoutMkLst>
            <pc:docMk/>
            <pc:sldMasterMk cId="1012112560" sldId="2147483692"/>
            <pc:sldLayoutMk cId="1198548454" sldId="2147483682"/>
          </pc:sldLayoutMkLst>
        </pc:sldLayoutChg>
        <pc:sldLayoutChg chg="modTransition">
          <pc:chgData name="Rika Ampuh Hadiguna" userId="1462fcc3-2f42-4bce-b317-39beebdf3753" providerId="ADAL" clId="{1BB5FFAE-863A-4DD4-91D2-83EF36A37FE8}" dt="2020-10-22T07:25:01.207" v="642"/>
          <pc:sldLayoutMkLst>
            <pc:docMk/>
            <pc:sldMasterMk cId="1012112560" sldId="2147483692"/>
            <pc:sldLayoutMk cId="2410608984" sldId="2147483683"/>
          </pc:sldLayoutMkLst>
        </pc:sldLayoutChg>
        <pc:sldLayoutChg chg="modTransition">
          <pc:chgData name="Rika Ampuh Hadiguna" userId="1462fcc3-2f42-4bce-b317-39beebdf3753" providerId="ADAL" clId="{1BB5FFAE-863A-4DD4-91D2-83EF36A37FE8}" dt="2020-10-22T07:25:01.207" v="642"/>
          <pc:sldLayoutMkLst>
            <pc:docMk/>
            <pc:sldMasterMk cId="1012112560" sldId="2147483692"/>
            <pc:sldLayoutMk cId="409759994" sldId="2147483684"/>
          </pc:sldLayoutMkLst>
        </pc:sldLayoutChg>
        <pc:sldLayoutChg chg="modTransition">
          <pc:chgData name="Rika Ampuh Hadiguna" userId="1462fcc3-2f42-4bce-b317-39beebdf3753" providerId="ADAL" clId="{1BB5FFAE-863A-4DD4-91D2-83EF36A37FE8}" dt="2020-10-22T07:25:01.207" v="642"/>
          <pc:sldLayoutMkLst>
            <pc:docMk/>
            <pc:sldMasterMk cId="1012112560" sldId="2147483692"/>
            <pc:sldLayoutMk cId="2501542376" sldId="2147483685"/>
          </pc:sldLayoutMkLst>
        </pc:sldLayoutChg>
        <pc:sldLayoutChg chg="modTransition">
          <pc:chgData name="Rika Ampuh Hadiguna" userId="1462fcc3-2f42-4bce-b317-39beebdf3753" providerId="ADAL" clId="{1BB5FFAE-863A-4DD4-91D2-83EF36A37FE8}" dt="2020-10-22T07:25:01.207" v="642"/>
          <pc:sldLayoutMkLst>
            <pc:docMk/>
            <pc:sldMasterMk cId="1012112560" sldId="2147483692"/>
            <pc:sldLayoutMk cId="3172381202" sldId="2147483686"/>
          </pc:sldLayoutMkLst>
        </pc:sldLayoutChg>
        <pc:sldLayoutChg chg="modTransition">
          <pc:chgData name="Rika Ampuh Hadiguna" userId="1462fcc3-2f42-4bce-b317-39beebdf3753" providerId="ADAL" clId="{1BB5FFAE-863A-4DD4-91D2-83EF36A37FE8}" dt="2020-10-22T07:25:01.207" v="642"/>
          <pc:sldLayoutMkLst>
            <pc:docMk/>
            <pc:sldMasterMk cId="1012112560" sldId="2147483692"/>
            <pc:sldLayoutMk cId="325825965" sldId="2147483687"/>
          </pc:sldLayoutMkLst>
        </pc:sldLayoutChg>
        <pc:sldLayoutChg chg="modTransition">
          <pc:chgData name="Rika Ampuh Hadiguna" userId="1462fcc3-2f42-4bce-b317-39beebdf3753" providerId="ADAL" clId="{1BB5FFAE-863A-4DD4-91D2-83EF36A37FE8}" dt="2020-10-22T07:25:01.207" v="642"/>
          <pc:sldLayoutMkLst>
            <pc:docMk/>
            <pc:sldMasterMk cId="1012112560" sldId="2147483692"/>
            <pc:sldLayoutMk cId="403281906" sldId="2147483688"/>
          </pc:sldLayoutMkLst>
        </pc:sldLayoutChg>
        <pc:sldLayoutChg chg="modTransition">
          <pc:chgData name="Rika Ampuh Hadiguna" userId="1462fcc3-2f42-4bce-b317-39beebdf3753" providerId="ADAL" clId="{1BB5FFAE-863A-4DD4-91D2-83EF36A37FE8}" dt="2020-10-22T07:25:01.207" v="642"/>
          <pc:sldLayoutMkLst>
            <pc:docMk/>
            <pc:sldMasterMk cId="1012112560" sldId="2147483692"/>
            <pc:sldLayoutMk cId="99268116" sldId="2147483689"/>
          </pc:sldLayoutMkLst>
        </pc:sldLayoutChg>
        <pc:sldLayoutChg chg="modTransition">
          <pc:chgData name="Rika Ampuh Hadiguna" userId="1462fcc3-2f42-4bce-b317-39beebdf3753" providerId="ADAL" clId="{1BB5FFAE-863A-4DD4-91D2-83EF36A37FE8}" dt="2020-10-22T07:25:01.207" v="642"/>
          <pc:sldLayoutMkLst>
            <pc:docMk/>
            <pc:sldMasterMk cId="1012112560" sldId="2147483692"/>
            <pc:sldLayoutMk cId="3970495796" sldId="2147483690"/>
          </pc:sldLayoutMkLst>
        </pc:sldLayoutChg>
        <pc:sldLayoutChg chg="modTransition">
          <pc:chgData name="Rika Ampuh Hadiguna" userId="1462fcc3-2f42-4bce-b317-39beebdf3753" providerId="ADAL" clId="{1BB5FFAE-863A-4DD4-91D2-83EF36A37FE8}" dt="2020-10-22T07:25:01.207" v="642"/>
          <pc:sldLayoutMkLst>
            <pc:docMk/>
            <pc:sldMasterMk cId="1012112560" sldId="2147483692"/>
            <pc:sldLayoutMk cId="2739028575" sldId="2147483691"/>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8568EF-8E58-4E94-BED8-EAAB38945600}" type="doc">
      <dgm:prSet loTypeId="urn:microsoft.com/office/officeart/2005/8/layout/vList2" loCatId="list" qsTypeId="urn:microsoft.com/office/officeart/2005/8/quickstyle/simple3" qsCatId="simple" csTypeId="urn:microsoft.com/office/officeart/2005/8/colors/colorful2" csCatId="colorful"/>
      <dgm:spPr/>
      <dgm:t>
        <a:bodyPr/>
        <a:lstStyle/>
        <a:p>
          <a:endParaRPr lang="en-US"/>
        </a:p>
      </dgm:t>
    </dgm:pt>
    <dgm:pt modelId="{D7040104-244C-4943-8A51-062B2E38791F}">
      <dgm:prSet/>
      <dgm:spPr/>
      <dgm:t>
        <a:bodyPr/>
        <a:lstStyle/>
        <a:p>
          <a:r>
            <a:rPr lang="en-US" baseline="0"/>
            <a:t>Daya dukung</a:t>
          </a:r>
          <a:endParaRPr lang="en-US"/>
        </a:p>
      </dgm:t>
    </dgm:pt>
    <dgm:pt modelId="{C003A996-1E90-412C-BE4A-4E363973BED3}" type="parTrans" cxnId="{6A869D12-3E6C-49E9-B150-3CF32DE953A0}">
      <dgm:prSet/>
      <dgm:spPr/>
      <dgm:t>
        <a:bodyPr/>
        <a:lstStyle/>
        <a:p>
          <a:endParaRPr lang="en-US"/>
        </a:p>
      </dgm:t>
    </dgm:pt>
    <dgm:pt modelId="{ADAB5E9F-C4F7-439E-896D-B845DA95499B}" type="sibTrans" cxnId="{6A869D12-3E6C-49E9-B150-3CF32DE953A0}">
      <dgm:prSet/>
      <dgm:spPr/>
      <dgm:t>
        <a:bodyPr/>
        <a:lstStyle/>
        <a:p>
          <a:endParaRPr lang="en-US"/>
        </a:p>
      </dgm:t>
    </dgm:pt>
    <dgm:pt modelId="{5DEC136A-AEB7-4413-8544-166B7C89D3F8}">
      <dgm:prSet/>
      <dgm:spPr/>
      <dgm:t>
        <a:bodyPr/>
        <a:lstStyle/>
        <a:p>
          <a:r>
            <a:rPr lang="en-US" baseline="0"/>
            <a:t>Analisis kebutuhan</a:t>
          </a:r>
          <a:endParaRPr lang="en-US"/>
        </a:p>
      </dgm:t>
    </dgm:pt>
    <dgm:pt modelId="{EBAF6D6F-FF3A-4BA4-9CF3-553BEFA6C303}" type="parTrans" cxnId="{BE77014B-731F-483A-A585-96C759E84DDB}">
      <dgm:prSet/>
      <dgm:spPr/>
      <dgm:t>
        <a:bodyPr/>
        <a:lstStyle/>
        <a:p>
          <a:endParaRPr lang="en-US"/>
        </a:p>
      </dgm:t>
    </dgm:pt>
    <dgm:pt modelId="{FD03D1BD-810E-412E-AE80-2A8680D035E8}" type="sibTrans" cxnId="{BE77014B-731F-483A-A585-96C759E84DDB}">
      <dgm:prSet/>
      <dgm:spPr/>
      <dgm:t>
        <a:bodyPr/>
        <a:lstStyle/>
        <a:p>
          <a:endParaRPr lang="en-US"/>
        </a:p>
      </dgm:t>
    </dgm:pt>
    <dgm:pt modelId="{40FBB233-81DF-4AA5-A2E3-2236FC197171}">
      <dgm:prSet/>
      <dgm:spPr/>
      <dgm:t>
        <a:bodyPr/>
        <a:lstStyle/>
        <a:p>
          <a:r>
            <a:rPr lang="en-ID" baseline="0"/>
            <a:t>Pokok-pokok program kerja</a:t>
          </a:r>
          <a:endParaRPr lang="en-US"/>
        </a:p>
      </dgm:t>
    </dgm:pt>
    <dgm:pt modelId="{466DC086-54C1-4FA9-8510-8A9A59143379}" type="parTrans" cxnId="{0B880546-BED2-41CC-9AA0-C7A5356C48E3}">
      <dgm:prSet/>
      <dgm:spPr/>
      <dgm:t>
        <a:bodyPr/>
        <a:lstStyle/>
        <a:p>
          <a:endParaRPr lang="en-US"/>
        </a:p>
      </dgm:t>
    </dgm:pt>
    <dgm:pt modelId="{8F607C69-277E-4A5F-8B5E-8B9F9F9E6260}" type="sibTrans" cxnId="{0B880546-BED2-41CC-9AA0-C7A5356C48E3}">
      <dgm:prSet/>
      <dgm:spPr/>
      <dgm:t>
        <a:bodyPr/>
        <a:lstStyle/>
        <a:p>
          <a:endParaRPr lang="en-US"/>
        </a:p>
      </dgm:t>
    </dgm:pt>
    <dgm:pt modelId="{F6D79BA3-5A51-4AC6-B0E8-E5F5B6D8A7F4}" type="pres">
      <dgm:prSet presAssocID="{5E8568EF-8E58-4E94-BED8-EAAB38945600}" presName="linear" presStyleCnt="0">
        <dgm:presLayoutVars>
          <dgm:animLvl val="lvl"/>
          <dgm:resizeHandles val="exact"/>
        </dgm:presLayoutVars>
      </dgm:prSet>
      <dgm:spPr/>
      <dgm:t>
        <a:bodyPr/>
        <a:lstStyle/>
        <a:p>
          <a:endParaRPr lang="en-US"/>
        </a:p>
      </dgm:t>
    </dgm:pt>
    <dgm:pt modelId="{19E8D374-AFDC-453B-BB30-7BAC25D8F679}" type="pres">
      <dgm:prSet presAssocID="{D7040104-244C-4943-8A51-062B2E38791F}" presName="parentText" presStyleLbl="node1" presStyleIdx="0" presStyleCnt="3">
        <dgm:presLayoutVars>
          <dgm:chMax val="0"/>
          <dgm:bulletEnabled val="1"/>
        </dgm:presLayoutVars>
      </dgm:prSet>
      <dgm:spPr/>
      <dgm:t>
        <a:bodyPr/>
        <a:lstStyle/>
        <a:p>
          <a:endParaRPr lang="en-US"/>
        </a:p>
      </dgm:t>
    </dgm:pt>
    <dgm:pt modelId="{1350FBBE-90AF-4402-95EB-824C2735160F}" type="pres">
      <dgm:prSet presAssocID="{ADAB5E9F-C4F7-439E-896D-B845DA95499B}" presName="spacer" presStyleCnt="0"/>
      <dgm:spPr/>
    </dgm:pt>
    <dgm:pt modelId="{E3F877B2-7C2A-4028-AB31-8373FF87E7D8}" type="pres">
      <dgm:prSet presAssocID="{5DEC136A-AEB7-4413-8544-166B7C89D3F8}" presName="parentText" presStyleLbl="node1" presStyleIdx="1" presStyleCnt="3">
        <dgm:presLayoutVars>
          <dgm:chMax val="0"/>
          <dgm:bulletEnabled val="1"/>
        </dgm:presLayoutVars>
      </dgm:prSet>
      <dgm:spPr/>
      <dgm:t>
        <a:bodyPr/>
        <a:lstStyle/>
        <a:p>
          <a:endParaRPr lang="en-US"/>
        </a:p>
      </dgm:t>
    </dgm:pt>
    <dgm:pt modelId="{CF9021F1-AF5B-4266-8D62-54293FD55457}" type="pres">
      <dgm:prSet presAssocID="{FD03D1BD-810E-412E-AE80-2A8680D035E8}" presName="spacer" presStyleCnt="0"/>
      <dgm:spPr/>
    </dgm:pt>
    <dgm:pt modelId="{3E30E48C-6B0F-42F8-A661-039A9FED5D21}" type="pres">
      <dgm:prSet presAssocID="{40FBB233-81DF-4AA5-A2E3-2236FC197171}" presName="parentText" presStyleLbl="node1" presStyleIdx="2" presStyleCnt="3">
        <dgm:presLayoutVars>
          <dgm:chMax val="0"/>
          <dgm:bulletEnabled val="1"/>
        </dgm:presLayoutVars>
      </dgm:prSet>
      <dgm:spPr/>
      <dgm:t>
        <a:bodyPr/>
        <a:lstStyle/>
        <a:p>
          <a:endParaRPr lang="en-US"/>
        </a:p>
      </dgm:t>
    </dgm:pt>
  </dgm:ptLst>
  <dgm:cxnLst>
    <dgm:cxn modelId="{BE77014B-731F-483A-A585-96C759E84DDB}" srcId="{5E8568EF-8E58-4E94-BED8-EAAB38945600}" destId="{5DEC136A-AEB7-4413-8544-166B7C89D3F8}" srcOrd="1" destOrd="0" parTransId="{EBAF6D6F-FF3A-4BA4-9CF3-553BEFA6C303}" sibTransId="{FD03D1BD-810E-412E-AE80-2A8680D035E8}"/>
    <dgm:cxn modelId="{05D53B04-6B15-46BB-8421-7BF89ED6BA4B}" type="presOf" srcId="{40FBB233-81DF-4AA5-A2E3-2236FC197171}" destId="{3E30E48C-6B0F-42F8-A661-039A9FED5D21}" srcOrd="0" destOrd="0" presId="urn:microsoft.com/office/officeart/2005/8/layout/vList2"/>
    <dgm:cxn modelId="{B89C660A-2269-48A6-96D7-0B30EC17F313}" type="presOf" srcId="{5E8568EF-8E58-4E94-BED8-EAAB38945600}" destId="{F6D79BA3-5A51-4AC6-B0E8-E5F5B6D8A7F4}" srcOrd="0" destOrd="0" presId="urn:microsoft.com/office/officeart/2005/8/layout/vList2"/>
    <dgm:cxn modelId="{6A869D12-3E6C-49E9-B150-3CF32DE953A0}" srcId="{5E8568EF-8E58-4E94-BED8-EAAB38945600}" destId="{D7040104-244C-4943-8A51-062B2E38791F}" srcOrd="0" destOrd="0" parTransId="{C003A996-1E90-412C-BE4A-4E363973BED3}" sibTransId="{ADAB5E9F-C4F7-439E-896D-B845DA95499B}"/>
    <dgm:cxn modelId="{961BC97A-F823-46EF-B04D-07C32ED3A52C}" type="presOf" srcId="{5DEC136A-AEB7-4413-8544-166B7C89D3F8}" destId="{E3F877B2-7C2A-4028-AB31-8373FF87E7D8}" srcOrd="0" destOrd="0" presId="urn:microsoft.com/office/officeart/2005/8/layout/vList2"/>
    <dgm:cxn modelId="{0B880546-BED2-41CC-9AA0-C7A5356C48E3}" srcId="{5E8568EF-8E58-4E94-BED8-EAAB38945600}" destId="{40FBB233-81DF-4AA5-A2E3-2236FC197171}" srcOrd="2" destOrd="0" parTransId="{466DC086-54C1-4FA9-8510-8A9A59143379}" sibTransId="{8F607C69-277E-4A5F-8B5E-8B9F9F9E6260}"/>
    <dgm:cxn modelId="{F178CD13-C499-479C-85B4-65E2906B06BC}" type="presOf" srcId="{D7040104-244C-4943-8A51-062B2E38791F}" destId="{19E8D374-AFDC-453B-BB30-7BAC25D8F679}" srcOrd="0" destOrd="0" presId="urn:microsoft.com/office/officeart/2005/8/layout/vList2"/>
    <dgm:cxn modelId="{253F9A6D-87F1-415F-BE68-2223A4D43248}" type="presParOf" srcId="{F6D79BA3-5A51-4AC6-B0E8-E5F5B6D8A7F4}" destId="{19E8D374-AFDC-453B-BB30-7BAC25D8F679}" srcOrd="0" destOrd="0" presId="urn:microsoft.com/office/officeart/2005/8/layout/vList2"/>
    <dgm:cxn modelId="{8C20AED2-ABDA-467F-A6A7-17624F15C8B9}" type="presParOf" srcId="{F6D79BA3-5A51-4AC6-B0E8-E5F5B6D8A7F4}" destId="{1350FBBE-90AF-4402-95EB-824C2735160F}" srcOrd="1" destOrd="0" presId="urn:microsoft.com/office/officeart/2005/8/layout/vList2"/>
    <dgm:cxn modelId="{8DD226A6-7522-44A6-B107-4F51E5AC965D}" type="presParOf" srcId="{F6D79BA3-5A51-4AC6-B0E8-E5F5B6D8A7F4}" destId="{E3F877B2-7C2A-4028-AB31-8373FF87E7D8}" srcOrd="2" destOrd="0" presId="urn:microsoft.com/office/officeart/2005/8/layout/vList2"/>
    <dgm:cxn modelId="{7C8A68EA-F53D-4E2E-B0B7-54531E988708}" type="presParOf" srcId="{F6D79BA3-5A51-4AC6-B0E8-E5F5B6D8A7F4}" destId="{CF9021F1-AF5B-4266-8D62-54293FD55457}" srcOrd="3" destOrd="0" presId="urn:microsoft.com/office/officeart/2005/8/layout/vList2"/>
    <dgm:cxn modelId="{C3BB30B6-F388-4991-A469-DCF91CE18BF0}" type="presParOf" srcId="{F6D79BA3-5A51-4AC6-B0E8-E5F5B6D8A7F4}" destId="{3E30E48C-6B0F-42F8-A661-039A9FED5D2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Thursday, October 22,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258259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Thursday, October 22,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097599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Thursday, October 22,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1723812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Thursday, October 22,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0328190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Thursday, October 22,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2681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Thursday, October 22,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9704957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Thursday, October 22, 2020</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7390285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Thursday, October 22, 2020</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5015423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Thursday, October 22, 2020</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2425401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Thursday, October 22,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985484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Thursday, October 22,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4106089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Thursday, October 22, 2020</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1012112560"/>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85" r:id="rId6"/>
    <p:sldLayoutId id="2147483681" r:id="rId7"/>
    <p:sldLayoutId id="2147483682" r:id="rId8"/>
    <p:sldLayoutId id="2147483683" r:id="rId9"/>
    <p:sldLayoutId id="2147483684" r:id="rId10"/>
    <p:sldLayoutId id="2147483686" r:id="rId11"/>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ortal.unand.ac.id/" TargetMode="External"/><Relationship Id="rId2" Type="http://schemas.openxmlformats.org/officeDocument/2006/relationships/hyperlink" Target="http://sia.unand.ac.id/" TargetMode="External"/><Relationship Id="rId1" Type="http://schemas.openxmlformats.org/officeDocument/2006/relationships/slideLayout" Target="../slideLayouts/slideLayout2.xml"/><Relationship Id="rId4" Type="http://schemas.openxmlformats.org/officeDocument/2006/relationships/hyperlink" Target="https://portal2.unand.ac.i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ukt.unand.ac.id/" TargetMode="External"/><Relationship Id="rId2" Type="http://schemas.openxmlformats.org/officeDocument/2006/relationships/hyperlink" Target="http://registrasi.unand.ac.id/" TargetMode="External"/><Relationship Id="rId1" Type="http://schemas.openxmlformats.org/officeDocument/2006/relationships/slideLayout" Target="../slideLayouts/slideLayout2.xml"/><Relationship Id="rId6" Type="http://schemas.openxmlformats.org/officeDocument/2006/relationships/hyperlink" Target="http://saps.unand.ac.id/" TargetMode="External"/><Relationship Id="rId5" Type="http://schemas.openxmlformats.org/officeDocument/2006/relationships/hyperlink" Target="http://sihereg.unand.ac.id/" TargetMode="External"/><Relationship Id="rId4" Type="http://schemas.openxmlformats.org/officeDocument/2006/relationships/hyperlink" Target="http://ukt-ng.unand.ac.id/"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api.sia.unand.ac.id/" TargetMode="External"/><Relationship Id="rId2" Type="http://schemas.openxmlformats.org/officeDocument/2006/relationships/hyperlink" Target="http://simpeg.unand.ac.id/" TargetMode="External"/><Relationship Id="rId1" Type="http://schemas.openxmlformats.org/officeDocument/2006/relationships/slideLayout" Target="../slideLayouts/slideLayout2.xml"/><Relationship Id="rId5" Type="http://schemas.openxmlformats.org/officeDocument/2006/relationships/hyperlink" Target="http://simlayar.unand.ac.id/" TargetMode="External"/><Relationship Id="rId4" Type="http://schemas.openxmlformats.org/officeDocument/2006/relationships/hyperlink" Target="http://e-office.unand.ac.id/"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impb.lc.unand.ac.id/" TargetMode="External"/><Relationship Id="rId2" Type="http://schemas.openxmlformats.org/officeDocument/2006/relationships/hyperlink" Target="http://simtb.lc.unand.ac.id/" TargetMode="External"/><Relationship Id="rId1" Type="http://schemas.openxmlformats.org/officeDocument/2006/relationships/slideLayout" Target="../slideLayouts/slideLayout2.xml"/><Relationship Id="rId5" Type="http://schemas.openxmlformats.org/officeDocument/2006/relationships/hyperlink" Target="http://sippmi.unand.ac.id/" TargetMode="External"/><Relationship Id="rId4" Type="http://schemas.openxmlformats.org/officeDocument/2006/relationships/hyperlink" Target="http://saku.unand.ac.id/"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akademik.unand.ac.id/sipena/" TargetMode="External"/><Relationship Id="rId3" Type="http://schemas.openxmlformats.org/officeDocument/2006/relationships/hyperlink" Target="http://wsfeeder.unand.ac.id/" TargetMode="External"/><Relationship Id="rId7" Type="http://schemas.openxmlformats.org/officeDocument/2006/relationships/hyperlink" Target="http://wisuda.unand.ac.id/" TargetMode="External"/><Relationship Id="rId2" Type="http://schemas.openxmlformats.org/officeDocument/2006/relationships/hyperlink" Target="http://remunerasi.unand.ac.id/" TargetMode="External"/><Relationship Id="rId1" Type="http://schemas.openxmlformats.org/officeDocument/2006/relationships/slideLayout" Target="../slideLayouts/slideLayout2.xml"/><Relationship Id="rId6" Type="http://schemas.openxmlformats.org/officeDocument/2006/relationships/hyperlink" Target="http://dosen.unand.ac.id/" TargetMode="External"/><Relationship Id="rId5" Type="http://schemas.openxmlformats.org/officeDocument/2006/relationships/hyperlink" Target="http://bi.unand.ac.id/" TargetMode="External"/><Relationship Id="rId4" Type="http://schemas.openxmlformats.org/officeDocument/2006/relationships/hyperlink" Target="http://simaru.unand.ac.i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5">
            <a:extLst>
              <a:ext uri="{FF2B5EF4-FFF2-40B4-BE49-F238E27FC236}">
                <a16:creationId xmlns:a16="http://schemas.microsoft.com/office/drawing/2014/main" xmlns="" id="{F2D8BB2F-596E-49E9-9B98-C668D57DCD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8FB97C49-CE36-4B49-87DD-59939B82403F}"/>
              </a:ext>
            </a:extLst>
          </p:cNvPr>
          <p:cNvPicPr>
            <a:picLocks noChangeAspect="1"/>
          </p:cNvPicPr>
          <p:nvPr/>
        </p:nvPicPr>
        <p:blipFill rotWithShape="1">
          <a:blip r:embed="rId2"/>
          <a:srcRect t="7865" b="7865"/>
          <a:stretch/>
        </p:blipFill>
        <p:spPr>
          <a:xfrm>
            <a:off x="20" y="10"/>
            <a:ext cx="12191980" cy="6857990"/>
          </a:xfrm>
          <a:custGeom>
            <a:avLst/>
            <a:gdLst/>
            <a:ahLst/>
            <a:cxnLst/>
            <a:rect l="l" t="t" r="r" b="b"/>
            <a:pathLst>
              <a:path w="12192000" h="6858000">
                <a:moveTo>
                  <a:pt x="0" y="0"/>
                </a:moveTo>
                <a:lnTo>
                  <a:pt x="12192000" y="0"/>
                </a:lnTo>
                <a:lnTo>
                  <a:pt x="12192000" y="6858000"/>
                </a:lnTo>
                <a:lnTo>
                  <a:pt x="0" y="6858000"/>
                </a:lnTo>
                <a:close/>
              </a:path>
            </a:pathLst>
          </a:custGeom>
        </p:spPr>
      </p:pic>
      <p:sp>
        <p:nvSpPr>
          <p:cNvPr id="18" name="Rectangle 17">
            <a:extLst>
              <a:ext uri="{FF2B5EF4-FFF2-40B4-BE49-F238E27FC236}">
                <a16:creationId xmlns:a16="http://schemas.microsoft.com/office/drawing/2014/main" xmlns="" id="{A2059896-276C-4929-94E3-64CC4E049B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2852794" y="0"/>
            <a:ext cx="9339206" cy="6858000"/>
          </a:xfrm>
          <a:prstGeom prst="rect">
            <a:avLst/>
          </a:prstGeom>
          <a:gradFill>
            <a:gsLst>
              <a:gs pos="58000">
                <a:schemeClr val="bg1">
                  <a:alpha val="30000"/>
                </a:schemeClr>
              </a:gs>
              <a:gs pos="33000">
                <a:schemeClr val="bg1">
                  <a:alpha val="20000"/>
                </a:schemeClr>
              </a:gs>
              <a:gs pos="0">
                <a:schemeClr val="bg1">
                  <a:alpha val="0"/>
                </a:schemeClr>
              </a:gs>
              <a:gs pos="100000">
                <a:schemeClr val="bg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xmlns="" id="{6753690C-334D-4720-BF78-6F144A47BB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4025377" y="0"/>
            <a:ext cx="8166623" cy="6857999"/>
          </a:xfrm>
          <a:custGeom>
            <a:avLst/>
            <a:gdLst>
              <a:gd name="connsiteX0" fmla="*/ 2830856 w 8166623"/>
              <a:gd name="connsiteY0" fmla="*/ 564555 h 6857999"/>
              <a:gd name="connsiteX1" fmla="*/ 2434191 w 8166623"/>
              <a:gd name="connsiteY1" fmla="*/ 431154 h 6857999"/>
              <a:gd name="connsiteX2" fmla="*/ 2066449 w 8166623"/>
              <a:gd name="connsiteY2" fmla="*/ 114326 h 6857999"/>
              <a:gd name="connsiteX3" fmla="*/ 1933058 w 8166623"/>
              <a:gd name="connsiteY3" fmla="*/ 0 h 6857999"/>
              <a:gd name="connsiteX4" fmla="*/ 3321969 w 8166623"/>
              <a:gd name="connsiteY4" fmla="*/ 0 h 6857999"/>
              <a:gd name="connsiteX5" fmla="*/ 3326689 w 8166623"/>
              <a:gd name="connsiteY5" fmla="*/ 30950 h 6857999"/>
              <a:gd name="connsiteX6" fmla="*/ 3161411 w 8166623"/>
              <a:gd name="connsiteY6" fmla="*/ 397803 h 6857999"/>
              <a:gd name="connsiteX7" fmla="*/ 2830856 w 8166623"/>
              <a:gd name="connsiteY7" fmla="*/ 564555 h 6857999"/>
              <a:gd name="connsiteX8" fmla="*/ 7278031 w 8166623"/>
              <a:gd name="connsiteY8" fmla="*/ 923967 h 6857999"/>
              <a:gd name="connsiteX9" fmla="*/ 6948731 w 8166623"/>
              <a:gd name="connsiteY9" fmla="*/ 757294 h 6857999"/>
              <a:gd name="connsiteX10" fmla="*/ 6751151 w 8166623"/>
              <a:gd name="connsiteY10" fmla="*/ 390612 h 6857999"/>
              <a:gd name="connsiteX11" fmla="*/ 6882870 w 8166623"/>
              <a:gd name="connsiteY11" fmla="*/ 57264 h 6857999"/>
              <a:gd name="connsiteX12" fmla="*/ 6919402 w 8166623"/>
              <a:gd name="connsiteY12" fmla="*/ 20284 h 6857999"/>
              <a:gd name="connsiteX13" fmla="*/ 6939440 w 8166623"/>
              <a:gd name="connsiteY13" fmla="*/ 0 h 6857999"/>
              <a:gd name="connsiteX14" fmla="*/ 8166623 w 8166623"/>
              <a:gd name="connsiteY14" fmla="*/ 0 h 6857999"/>
              <a:gd name="connsiteX15" fmla="*/ 8166623 w 8166623"/>
              <a:gd name="connsiteY15" fmla="*/ 310035 h 6857999"/>
              <a:gd name="connsiteX16" fmla="*/ 8146049 w 8166623"/>
              <a:gd name="connsiteY16" fmla="*/ 326026 h 6857999"/>
              <a:gd name="connsiteX17" fmla="*/ 8002494 w 8166623"/>
              <a:gd name="connsiteY17" fmla="*/ 457281 h 6857999"/>
              <a:gd name="connsiteX18" fmla="*/ 7640263 w 8166623"/>
              <a:gd name="connsiteY18" fmla="*/ 790628 h 6857999"/>
              <a:gd name="connsiteX19" fmla="*/ 7278031 w 8166623"/>
              <a:gd name="connsiteY19" fmla="*/ 923967 h 6857999"/>
              <a:gd name="connsiteX20" fmla="*/ 1807497 w 8166623"/>
              <a:gd name="connsiteY20" fmla="*/ 2629588 h 6857999"/>
              <a:gd name="connsiteX21" fmla="*/ 648083 w 8166623"/>
              <a:gd name="connsiteY21" fmla="*/ 2544757 h 6857999"/>
              <a:gd name="connsiteX22" fmla="*/ 54627 w 8166623"/>
              <a:gd name="connsiteY22" fmla="*/ 2246303 h 6857999"/>
              <a:gd name="connsiteX23" fmla="*/ 21657 w 8166623"/>
              <a:gd name="connsiteY23" fmla="*/ 1881526 h 6857999"/>
              <a:gd name="connsiteX24" fmla="*/ 219477 w 8166623"/>
              <a:gd name="connsiteY24" fmla="*/ 1516748 h 6857999"/>
              <a:gd name="connsiteX25" fmla="*/ 497658 w 8166623"/>
              <a:gd name="connsiteY25" fmla="*/ 1470116 h 6857999"/>
              <a:gd name="connsiteX26" fmla="*/ 615114 w 8166623"/>
              <a:gd name="connsiteY26" fmla="*/ 1483587 h 6857999"/>
              <a:gd name="connsiteX27" fmla="*/ 1274506 w 8166623"/>
              <a:gd name="connsiteY27" fmla="*/ 1549910 h 6857999"/>
              <a:gd name="connsiteX28" fmla="*/ 1571235 w 8166623"/>
              <a:gd name="connsiteY28" fmla="*/ 1583072 h 6857999"/>
              <a:gd name="connsiteX29" fmla="*/ 1802022 w 8166623"/>
              <a:gd name="connsiteY29" fmla="*/ 1616233 h 6857999"/>
              <a:gd name="connsiteX30" fmla="*/ 2164690 w 8166623"/>
              <a:gd name="connsiteY30" fmla="*/ 1881526 h 6857999"/>
              <a:gd name="connsiteX31" fmla="*/ 2164690 w 8166623"/>
              <a:gd name="connsiteY31" fmla="*/ 2279464 h 6857999"/>
              <a:gd name="connsiteX32" fmla="*/ 1966872 w 8166623"/>
              <a:gd name="connsiteY32" fmla="*/ 2611080 h 6857999"/>
              <a:gd name="connsiteX33" fmla="*/ 1807497 w 8166623"/>
              <a:gd name="connsiteY33" fmla="*/ 2629588 h 6857999"/>
              <a:gd name="connsiteX34" fmla="*/ 8166623 w 8166623"/>
              <a:gd name="connsiteY34" fmla="*/ 2856916 h 6857999"/>
              <a:gd name="connsiteX35" fmla="*/ 8067145 w 8166623"/>
              <a:gd name="connsiteY35" fmla="*/ 2851664 h 6857999"/>
              <a:gd name="connsiteX36" fmla="*/ 7932531 w 8166623"/>
              <a:gd name="connsiteY36" fmla="*/ 2816516 h 6857999"/>
              <a:gd name="connsiteX37" fmla="*/ 8097971 w 8166623"/>
              <a:gd name="connsiteY37" fmla="*/ 1814904 h 6857999"/>
              <a:gd name="connsiteX38" fmla="*/ 8165181 w 8166623"/>
              <a:gd name="connsiteY38" fmla="*/ 1802385 h 6857999"/>
              <a:gd name="connsiteX39" fmla="*/ 8166623 w 8166623"/>
              <a:gd name="connsiteY39" fmla="*/ 1802055 h 6857999"/>
              <a:gd name="connsiteX40" fmla="*/ 8166623 w 8166623"/>
              <a:gd name="connsiteY40" fmla="*/ 5155168 h 6857999"/>
              <a:gd name="connsiteX41" fmla="*/ 8159191 w 8166623"/>
              <a:gd name="connsiteY41" fmla="*/ 5153872 h 6857999"/>
              <a:gd name="connsiteX42" fmla="*/ 8100130 w 8166623"/>
              <a:gd name="connsiteY42" fmla="*/ 5142464 h 6857999"/>
              <a:gd name="connsiteX43" fmla="*/ 7835808 w 8166623"/>
              <a:gd name="connsiteY43" fmla="*/ 4944165 h 6857999"/>
              <a:gd name="connsiteX44" fmla="*/ 7769727 w 8166623"/>
              <a:gd name="connsiteY44" fmla="*/ 4646717 h 6857999"/>
              <a:gd name="connsiteX45" fmla="*/ 7802767 w 8166623"/>
              <a:gd name="connsiteY45" fmla="*/ 4382319 h 6857999"/>
              <a:gd name="connsiteX46" fmla="*/ 8001009 w 8166623"/>
              <a:gd name="connsiteY46" fmla="*/ 4150969 h 6857999"/>
              <a:gd name="connsiteX47" fmla="*/ 8138655 w 8166623"/>
              <a:gd name="connsiteY47" fmla="*/ 4125989 h 6857999"/>
              <a:gd name="connsiteX48" fmla="*/ 8166623 w 8166623"/>
              <a:gd name="connsiteY48" fmla="*/ 4124835 h 6857999"/>
              <a:gd name="connsiteX49" fmla="*/ 545053 w 8166623"/>
              <a:gd name="connsiteY49" fmla="*/ 5362323 h 6857999"/>
              <a:gd name="connsiteX50" fmla="*/ 285416 w 8166623"/>
              <a:gd name="connsiteY50" fmla="*/ 5315542 h 6857999"/>
              <a:gd name="connsiteX51" fmla="*/ 120566 w 8166623"/>
              <a:gd name="connsiteY51" fmla="*/ 5215739 h 6857999"/>
              <a:gd name="connsiteX52" fmla="*/ 54627 w 8166623"/>
              <a:gd name="connsiteY52" fmla="*/ 5016136 h 6857999"/>
              <a:gd name="connsiteX53" fmla="*/ 21657 w 8166623"/>
              <a:gd name="connsiteY53" fmla="*/ 4916334 h 6857999"/>
              <a:gd name="connsiteX54" fmla="*/ 54627 w 8166623"/>
              <a:gd name="connsiteY54" fmla="*/ 4650196 h 6857999"/>
              <a:gd name="connsiteX55" fmla="*/ 252445 w 8166623"/>
              <a:gd name="connsiteY55" fmla="*/ 4417326 h 6857999"/>
              <a:gd name="connsiteX56" fmla="*/ 615113 w 8166623"/>
              <a:gd name="connsiteY56" fmla="*/ 4317524 h 6857999"/>
              <a:gd name="connsiteX57" fmla="*/ 977781 w 8166623"/>
              <a:gd name="connsiteY57" fmla="*/ 4284257 h 6857999"/>
              <a:gd name="connsiteX58" fmla="*/ 1472326 w 8166623"/>
              <a:gd name="connsiteY58" fmla="*/ 4184456 h 6857999"/>
              <a:gd name="connsiteX59" fmla="*/ 1723721 w 8166623"/>
              <a:gd name="connsiteY59" fmla="*/ 4130395 h 6857999"/>
              <a:gd name="connsiteX60" fmla="*/ 1900932 w 8166623"/>
              <a:gd name="connsiteY60" fmla="*/ 4151187 h 6857999"/>
              <a:gd name="connsiteX61" fmla="*/ 2164690 w 8166623"/>
              <a:gd name="connsiteY61" fmla="*/ 4550394 h 6857999"/>
              <a:gd name="connsiteX62" fmla="*/ 2131721 w 8166623"/>
              <a:gd name="connsiteY62" fmla="*/ 4883067 h 6857999"/>
              <a:gd name="connsiteX63" fmla="*/ 1999841 w 8166623"/>
              <a:gd name="connsiteY63" fmla="*/ 5049403 h 6857999"/>
              <a:gd name="connsiteX64" fmla="*/ 1736083 w 8166623"/>
              <a:gd name="connsiteY64" fmla="*/ 5182472 h 6857999"/>
              <a:gd name="connsiteX65" fmla="*/ 681053 w 8166623"/>
              <a:gd name="connsiteY65" fmla="*/ 5348808 h 6857999"/>
              <a:gd name="connsiteX66" fmla="*/ 545053 w 8166623"/>
              <a:gd name="connsiteY66" fmla="*/ 5362323 h 6857999"/>
              <a:gd name="connsiteX67" fmla="*/ 3242209 w 8166623"/>
              <a:gd name="connsiteY67" fmla="*/ 6857999 h 6857999"/>
              <a:gd name="connsiteX68" fmla="*/ 1777378 w 8166623"/>
              <a:gd name="connsiteY68" fmla="*/ 6857999 h 6857999"/>
              <a:gd name="connsiteX69" fmla="*/ 1852720 w 8166623"/>
              <a:gd name="connsiteY69" fmla="*/ 6796452 h 6857999"/>
              <a:gd name="connsiteX70" fmla="*/ 2396927 w 8166623"/>
              <a:gd name="connsiteY70" fmla="*/ 6361661 h 6857999"/>
              <a:gd name="connsiteX71" fmla="*/ 2727648 w 8166623"/>
              <a:gd name="connsiteY71" fmla="*/ 6194910 h 6857999"/>
              <a:gd name="connsiteX72" fmla="*/ 2926081 w 8166623"/>
              <a:gd name="connsiteY72" fmla="*/ 6228260 h 6857999"/>
              <a:gd name="connsiteX73" fmla="*/ 3091442 w 8166623"/>
              <a:gd name="connsiteY73" fmla="*/ 6328311 h 6857999"/>
              <a:gd name="connsiteX74" fmla="*/ 3157586 w 8166623"/>
              <a:gd name="connsiteY74" fmla="*/ 6428362 h 6857999"/>
              <a:gd name="connsiteX75" fmla="*/ 3289876 w 8166623"/>
              <a:gd name="connsiteY75" fmla="*/ 6661814 h 6857999"/>
              <a:gd name="connsiteX76" fmla="*/ 3265071 w 8166623"/>
              <a:gd name="connsiteY76" fmla="*/ 6811889 h 6857999"/>
              <a:gd name="connsiteX77" fmla="*/ 8166524 w 8166623"/>
              <a:gd name="connsiteY77" fmla="*/ 6857999 h 6857999"/>
              <a:gd name="connsiteX78" fmla="*/ 6706615 w 8166623"/>
              <a:gd name="connsiteY78" fmla="*/ 6857999 h 6857999"/>
              <a:gd name="connsiteX79" fmla="*/ 6698252 w 8166623"/>
              <a:gd name="connsiteY79" fmla="*/ 6835468 h 6857999"/>
              <a:gd name="connsiteX80" fmla="*/ 6685903 w 8166623"/>
              <a:gd name="connsiteY80" fmla="*/ 6735667 h 6857999"/>
              <a:gd name="connsiteX81" fmla="*/ 6850554 w 8166623"/>
              <a:gd name="connsiteY81" fmla="*/ 6336459 h 6857999"/>
              <a:gd name="connsiteX82" fmla="*/ 7146925 w 8166623"/>
              <a:gd name="connsiteY82" fmla="*/ 6170122 h 6857999"/>
              <a:gd name="connsiteX83" fmla="*/ 7509156 w 8166623"/>
              <a:gd name="connsiteY83" fmla="*/ 6303191 h 6857999"/>
              <a:gd name="connsiteX84" fmla="*/ 8036037 w 8166623"/>
              <a:gd name="connsiteY84" fmla="*/ 6735667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8166623" h="6857999">
                <a:moveTo>
                  <a:pt x="2830856" y="564555"/>
                </a:moveTo>
                <a:cubicBezTo>
                  <a:pt x="2731690" y="564555"/>
                  <a:pt x="2599468" y="531204"/>
                  <a:pt x="2434191" y="431154"/>
                </a:cubicBezTo>
                <a:cubicBezTo>
                  <a:pt x="2434191" y="431154"/>
                  <a:pt x="2260651" y="281078"/>
                  <a:pt x="2066449" y="114326"/>
                </a:cubicBezTo>
                <a:lnTo>
                  <a:pt x="1933058" y="0"/>
                </a:lnTo>
                <a:lnTo>
                  <a:pt x="3321969" y="0"/>
                </a:lnTo>
                <a:lnTo>
                  <a:pt x="3326689" y="30950"/>
                </a:lnTo>
                <a:cubicBezTo>
                  <a:pt x="3326689" y="131001"/>
                  <a:pt x="3260577" y="264402"/>
                  <a:pt x="3161411" y="397803"/>
                </a:cubicBezTo>
                <a:cubicBezTo>
                  <a:pt x="3062245" y="531204"/>
                  <a:pt x="2930023" y="564555"/>
                  <a:pt x="2830856" y="564555"/>
                </a:cubicBezTo>
                <a:close/>
                <a:moveTo>
                  <a:pt x="7278031" y="923967"/>
                </a:moveTo>
                <a:cubicBezTo>
                  <a:pt x="7179242" y="923967"/>
                  <a:pt x="7080451" y="857297"/>
                  <a:pt x="6948731" y="757294"/>
                </a:cubicBezTo>
                <a:cubicBezTo>
                  <a:pt x="6817010" y="623954"/>
                  <a:pt x="6751151" y="490615"/>
                  <a:pt x="6751151" y="390612"/>
                </a:cubicBezTo>
                <a:cubicBezTo>
                  <a:pt x="6751151" y="290607"/>
                  <a:pt x="6784080" y="190603"/>
                  <a:pt x="6882870" y="57264"/>
                </a:cubicBezTo>
                <a:cubicBezTo>
                  <a:pt x="6899335" y="40597"/>
                  <a:pt x="6909627" y="30180"/>
                  <a:pt x="6919402" y="20284"/>
                </a:cubicBezTo>
                <a:lnTo>
                  <a:pt x="6939440" y="0"/>
                </a:lnTo>
                <a:lnTo>
                  <a:pt x="8166623" y="0"/>
                </a:lnTo>
                <a:lnTo>
                  <a:pt x="8166623" y="310035"/>
                </a:lnTo>
                <a:lnTo>
                  <a:pt x="8146049" y="326026"/>
                </a:lnTo>
                <a:cubicBezTo>
                  <a:pt x="8088936" y="369777"/>
                  <a:pt x="8101285" y="357277"/>
                  <a:pt x="8002494" y="457281"/>
                </a:cubicBezTo>
                <a:cubicBezTo>
                  <a:pt x="7771983" y="690624"/>
                  <a:pt x="7771983" y="657289"/>
                  <a:pt x="7640263" y="790628"/>
                </a:cubicBezTo>
                <a:cubicBezTo>
                  <a:pt x="7508543" y="890632"/>
                  <a:pt x="7409752" y="923967"/>
                  <a:pt x="7278031" y="923967"/>
                </a:cubicBezTo>
                <a:close/>
                <a:moveTo>
                  <a:pt x="1807497" y="2629588"/>
                </a:moveTo>
                <a:cubicBezTo>
                  <a:pt x="1471811" y="2632324"/>
                  <a:pt x="755234" y="2544757"/>
                  <a:pt x="648083" y="2544757"/>
                </a:cubicBezTo>
                <a:cubicBezTo>
                  <a:pt x="318385" y="2511595"/>
                  <a:pt x="120567" y="2445273"/>
                  <a:pt x="54627" y="2246303"/>
                </a:cubicBezTo>
                <a:cubicBezTo>
                  <a:pt x="-11313" y="2146819"/>
                  <a:pt x="-11313" y="2014172"/>
                  <a:pt x="21657" y="1881526"/>
                </a:cubicBezTo>
                <a:cubicBezTo>
                  <a:pt x="21657" y="1715718"/>
                  <a:pt x="87597" y="1583072"/>
                  <a:pt x="219477" y="1516748"/>
                </a:cubicBezTo>
                <a:cubicBezTo>
                  <a:pt x="293657" y="1491877"/>
                  <a:pt x="386384" y="1467006"/>
                  <a:pt x="497658" y="1470116"/>
                </a:cubicBezTo>
                <a:cubicBezTo>
                  <a:pt x="534749" y="1471151"/>
                  <a:pt x="573900" y="1475296"/>
                  <a:pt x="615114" y="1483587"/>
                </a:cubicBezTo>
                <a:cubicBezTo>
                  <a:pt x="615114" y="1483587"/>
                  <a:pt x="1208569" y="1549910"/>
                  <a:pt x="1274506" y="1549910"/>
                </a:cubicBezTo>
                <a:cubicBezTo>
                  <a:pt x="1373416" y="1549910"/>
                  <a:pt x="1538264" y="1583072"/>
                  <a:pt x="1571235" y="1583072"/>
                </a:cubicBezTo>
                <a:cubicBezTo>
                  <a:pt x="1802022" y="1616233"/>
                  <a:pt x="1802022" y="1616233"/>
                  <a:pt x="1802022" y="1616233"/>
                </a:cubicBezTo>
                <a:cubicBezTo>
                  <a:pt x="1999841" y="1682557"/>
                  <a:pt x="2098750" y="1782041"/>
                  <a:pt x="2164690" y="1881526"/>
                </a:cubicBezTo>
                <a:cubicBezTo>
                  <a:pt x="2197659" y="1981010"/>
                  <a:pt x="2197659" y="2113656"/>
                  <a:pt x="2164690" y="2279464"/>
                </a:cubicBezTo>
                <a:cubicBezTo>
                  <a:pt x="2131720" y="2445273"/>
                  <a:pt x="2065780" y="2577919"/>
                  <a:pt x="1966872" y="2611080"/>
                </a:cubicBezTo>
                <a:cubicBezTo>
                  <a:pt x="1942144" y="2623516"/>
                  <a:pt x="1884963" y="2628956"/>
                  <a:pt x="1807497" y="2629588"/>
                </a:cubicBezTo>
                <a:close/>
                <a:moveTo>
                  <a:pt x="8166623" y="2856916"/>
                </a:moveTo>
                <a:lnTo>
                  <a:pt x="8067145" y="2851664"/>
                </a:lnTo>
                <a:cubicBezTo>
                  <a:pt x="8018870" y="2844686"/>
                  <a:pt x="7973891" y="2833209"/>
                  <a:pt x="7932531" y="2816516"/>
                </a:cubicBezTo>
                <a:cubicBezTo>
                  <a:pt x="7700914" y="2582806"/>
                  <a:pt x="7634738" y="1948453"/>
                  <a:pt x="8097971" y="1814904"/>
                </a:cubicBezTo>
                <a:cubicBezTo>
                  <a:pt x="8122787" y="1810731"/>
                  <a:pt x="8145018" y="1806558"/>
                  <a:pt x="8165181" y="1802385"/>
                </a:cubicBezTo>
                <a:lnTo>
                  <a:pt x="8166623" y="1802055"/>
                </a:lnTo>
                <a:close/>
                <a:moveTo>
                  <a:pt x="8166623" y="5155168"/>
                </a:moveTo>
                <a:lnTo>
                  <a:pt x="8159191" y="5153872"/>
                </a:lnTo>
                <a:cubicBezTo>
                  <a:pt x="8144495" y="5151179"/>
                  <a:pt x="8125942" y="5147628"/>
                  <a:pt x="8100130" y="5142464"/>
                </a:cubicBezTo>
                <a:cubicBezTo>
                  <a:pt x="7967969" y="5109414"/>
                  <a:pt x="7901888" y="5043314"/>
                  <a:pt x="7835808" y="4944165"/>
                </a:cubicBezTo>
                <a:cubicBezTo>
                  <a:pt x="7802767" y="4845016"/>
                  <a:pt x="7769727" y="4745867"/>
                  <a:pt x="7769727" y="4646717"/>
                </a:cubicBezTo>
                <a:cubicBezTo>
                  <a:pt x="7769727" y="4547568"/>
                  <a:pt x="7769727" y="4481468"/>
                  <a:pt x="7802767" y="4382319"/>
                </a:cubicBezTo>
                <a:cubicBezTo>
                  <a:pt x="7835808" y="4283169"/>
                  <a:pt x="7901888" y="4184020"/>
                  <a:pt x="8001009" y="4150969"/>
                </a:cubicBezTo>
                <a:cubicBezTo>
                  <a:pt x="8038179" y="4138576"/>
                  <a:pt x="8084642" y="4130830"/>
                  <a:pt x="8138655" y="4125989"/>
                </a:cubicBezTo>
                <a:lnTo>
                  <a:pt x="8166623" y="4124835"/>
                </a:lnTo>
                <a:close/>
                <a:moveTo>
                  <a:pt x="545053" y="5362323"/>
                </a:moveTo>
                <a:cubicBezTo>
                  <a:pt x="421416" y="5365442"/>
                  <a:pt x="334870" y="5340491"/>
                  <a:pt x="285416" y="5315542"/>
                </a:cubicBezTo>
                <a:cubicBezTo>
                  <a:pt x="219476" y="5282274"/>
                  <a:pt x="153537" y="5249007"/>
                  <a:pt x="120566" y="5215739"/>
                </a:cubicBezTo>
                <a:cubicBezTo>
                  <a:pt x="87596" y="5149205"/>
                  <a:pt x="87596" y="5082671"/>
                  <a:pt x="54627" y="5016136"/>
                </a:cubicBezTo>
                <a:cubicBezTo>
                  <a:pt x="54627" y="4982869"/>
                  <a:pt x="21657" y="4949601"/>
                  <a:pt x="21657" y="4916334"/>
                </a:cubicBezTo>
                <a:cubicBezTo>
                  <a:pt x="-11313" y="4816532"/>
                  <a:pt x="-11313" y="4716731"/>
                  <a:pt x="54627" y="4650196"/>
                </a:cubicBezTo>
                <a:cubicBezTo>
                  <a:pt x="87596" y="4550394"/>
                  <a:pt x="153537" y="4483861"/>
                  <a:pt x="252445" y="4417326"/>
                </a:cubicBezTo>
                <a:cubicBezTo>
                  <a:pt x="351355" y="4350791"/>
                  <a:pt x="483234" y="4317524"/>
                  <a:pt x="615113" y="4317524"/>
                </a:cubicBezTo>
                <a:cubicBezTo>
                  <a:pt x="977781" y="4284257"/>
                  <a:pt x="977781" y="4284257"/>
                  <a:pt x="977781" y="4284257"/>
                </a:cubicBezTo>
                <a:cubicBezTo>
                  <a:pt x="1472326" y="4184456"/>
                  <a:pt x="1472326" y="4184456"/>
                  <a:pt x="1472326" y="4184456"/>
                </a:cubicBezTo>
                <a:cubicBezTo>
                  <a:pt x="1571234" y="4151187"/>
                  <a:pt x="1653659" y="4134554"/>
                  <a:pt x="1723721" y="4130395"/>
                </a:cubicBezTo>
                <a:cubicBezTo>
                  <a:pt x="1793780" y="4126237"/>
                  <a:pt x="1851478" y="4134554"/>
                  <a:pt x="1900932" y="4151187"/>
                </a:cubicBezTo>
                <a:cubicBezTo>
                  <a:pt x="2032811" y="4217722"/>
                  <a:pt x="2164690" y="4350791"/>
                  <a:pt x="2164690" y="4550394"/>
                </a:cubicBezTo>
                <a:cubicBezTo>
                  <a:pt x="2197660" y="4716731"/>
                  <a:pt x="2131721" y="4816532"/>
                  <a:pt x="2131721" y="4883067"/>
                </a:cubicBezTo>
                <a:cubicBezTo>
                  <a:pt x="2098750" y="4949601"/>
                  <a:pt x="2065781" y="4982869"/>
                  <a:pt x="1999841" y="5049403"/>
                </a:cubicBezTo>
                <a:cubicBezTo>
                  <a:pt x="1933902" y="5082671"/>
                  <a:pt x="1867962" y="5115938"/>
                  <a:pt x="1736083" y="5182472"/>
                </a:cubicBezTo>
                <a:cubicBezTo>
                  <a:pt x="1604204" y="5215739"/>
                  <a:pt x="681053" y="5348808"/>
                  <a:pt x="681053" y="5348808"/>
                </a:cubicBezTo>
                <a:cubicBezTo>
                  <a:pt x="631598" y="5357125"/>
                  <a:pt x="586265" y="5361283"/>
                  <a:pt x="545053" y="5362323"/>
                </a:cubicBezTo>
                <a:close/>
                <a:moveTo>
                  <a:pt x="3242209" y="6857999"/>
                </a:moveTo>
                <a:lnTo>
                  <a:pt x="1777378" y="6857999"/>
                </a:lnTo>
                <a:lnTo>
                  <a:pt x="1852720" y="6796452"/>
                </a:lnTo>
                <a:cubicBezTo>
                  <a:pt x="2099793" y="6596155"/>
                  <a:pt x="2396927" y="6361661"/>
                  <a:pt x="2396927" y="6361661"/>
                </a:cubicBezTo>
                <a:cubicBezTo>
                  <a:pt x="2529214" y="6261610"/>
                  <a:pt x="2661504" y="6194910"/>
                  <a:pt x="2727648" y="6194910"/>
                </a:cubicBezTo>
                <a:cubicBezTo>
                  <a:pt x="2826864" y="6194910"/>
                  <a:pt x="2893009" y="6194910"/>
                  <a:pt x="2926081" y="6228260"/>
                </a:cubicBezTo>
                <a:cubicBezTo>
                  <a:pt x="2992225" y="6261610"/>
                  <a:pt x="3025298" y="6294960"/>
                  <a:pt x="3091442" y="6328311"/>
                </a:cubicBezTo>
                <a:cubicBezTo>
                  <a:pt x="3124515" y="6395011"/>
                  <a:pt x="3157586" y="6428362"/>
                  <a:pt x="3157586" y="6428362"/>
                </a:cubicBezTo>
                <a:cubicBezTo>
                  <a:pt x="3223731" y="6495062"/>
                  <a:pt x="3256803" y="6595113"/>
                  <a:pt x="3289876" y="6661814"/>
                </a:cubicBezTo>
                <a:cubicBezTo>
                  <a:pt x="3289876" y="6711839"/>
                  <a:pt x="3281607" y="6761864"/>
                  <a:pt x="3265071" y="6811889"/>
                </a:cubicBezTo>
                <a:close/>
                <a:moveTo>
                  <a:pt x="8166524" y="6857999"/>
                </a:moveTo>
                <a:lnTo>
                  <a:pt x="6706615" y="6857999"/>
                </a:lnTo>
                <a:lnTo>
                  <a:pt x="6698252" y="6835468"/>
                </a:lnTo>
                <a:cubicBezTo>
                  <a:pt x="6690019" y="6802201"/>
                  <a:pt x="6685903" y="6768934"/>
                  <a:pt x="6685903" y="6735667"/>
                </a:cubicBezTo>
                <a:cubicBezTo>
                  <a:pt x="6652974" y="6602597"/>
                  <a:pt x="6718833" y="6469527"/>
                  <a:pt x="6850554" y="6336459"/>
                </a:cubicBezTo>
                <a:cubicBezTo>
                  <a:pt x="6949344" y="6236657"/>
                  <a:pt x="7048135" y="6170122"/>
                  <a:pt x="7146925" y="6170122"/>
                </a:cubicBezTo>
                <a:cubicBezTo>
                  <a:pt x="7245715" y="6170122"/>
                  <a:pt x="7377435" y="6236657"/>
                  <a:pt x="7509156" y="6303191"/>
                </a:cubicBezTo>
                <a:cubicBezTo>
                  <a:pt x="7542086" y="6336459"/>
                  <a:pt x="8036037" y="6735667"/>
                  <a:pt x="8036037" y="6735667"/>
                </a:cubicBezTo>
                <a:close/>
              </a:path>
            </a:pathLst>
          </a:cu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xmlns="" id="{29B1E388-089E-409C-9A53-78CA4A7DC4D4}"/>
              </a:ext>
            </a:extLst>
          </p:cNvPr>
          <p:cNvSpPr>
            <a:spLocks noGrp="1"/>
          </p:cNvSpPr>
          <p:nvPr>
            <p:ph type="ctrTitle"/>
          </p:nvPr>
        </p:nvSpPr>
        <p:spPr>
          <a:xfrm>
            <a:off x="6480000" y="728663"/>
            <a:ext cx="5015638" cy="2795737"/>
          </a:xfrm>
        </p:spPr>
        <p:txBody>
          <a:bodyPr>
            <a:normAutofit/>
          </a:bodyPr>
          <a:lstStyle/>
          <a:p>
            <a:r>
              <a:rPr lang="en-US" dirty="0" err="1"/>
              <a:t>Rencana</a:t>
            </a:r>
            <a:r>
              <a:rPr lang="en-US" dirty="0"/>
              <a:t> Program </a:t>
            </a:r>
            <a:r>
              <a:rPr lang="en-US" dirty="0" err="1"/>
              <a:t>Kerja</a:t>
            </a:r>
            <a:r>
              <a:rPr lang="en-US" dirty="0"/>
              <a:t> </a:t>
            </a:r>
            <a:r>
              <a:rPr lang="en-US" dirty="0" err="1"/>
              <a:t>Tahun</a:t>
            </a:r>
            <a:r>
              <a:rPr lang="en-US" dirty="0"/>
              <a:t> 2021</a:t>
            </a:r>
            <a:endParaRPr lang="en-ID" dirty="0"/>
          </a:p>
        </p:txBody>
      </p:sp>
      <p:sp>
        <p:nvSpPr>
          <p:cNvPr id="3" name="Subtitle 2">
            <a:extLst>
              <a:ext uri="{FF2B5EF4-FFF2-40B4-BE49-F238E27FC236}">
                <a16:creationId xmlns:a16="http://schemas.microsoft.com/office/drawing/2014/main" xmlns="" id="{3FBE5C5C-22E3-4DAE-9934-139754476850}"/>
              </a:ext>
            </a:extLst>
          </p:cNvPr>
          <p:cNvSpPr>
            <a:spLocks noGrp="1"/>
          </p:cNvSpPr>
          <p:nvPr>
            <p:ph type="subTitle" idx="1"/>
          </p:nvPr>
        </p:nvSpPr>
        <p:spPr>
          <a:xfrm>
            <a:off x="6480000" y="3830399"/>
            <a:ext cx="5015638" cy="1938576"/>
          </a:xfrm>
        </p:spPr>
        <p:txBody>
          <a:bodyPr anchor="ctr">
            <a:normAutofit/>
          </a:bodyPr>
          <a:lstStyle/>
          <a:p>
            <a:r>
              <a:rPr lang="en-US" dirty="0">
                <a:solidFill>
                  <a:schemeClr val="tx1"/>
                </a:solidFill>
              </a:rPr>
              <a:t>LPTIK</a:t>
            </a:r>
            <a:endParaRPr lang="en-ID" dirty="0">
              <a:solidFill>
                <a:schemeClr val="tx1"/>
              </a:solidFill>
            </a:endParaRPr>
          </a:p>
        </p:txBody>
      </p:sp>
    </p:spTree>
    <p:extLst>
      <p:ext uri="{BB962C8B-B14F-4D97-AF65-F5344CB8AC3E}">
        <p14:creationId xmlns:p14="http://schemas.microsoft.com/office/powerpoint/2010/main" val="1604371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6" name="Rectangle 8">
            <a:extLst>
              <a:ext uri="{FF2B5EF4-FFF2-40B4-BE49-F238E27FC236}">
                <a16:creationId xmlns:a16="http://schemas.microsoft.com/office/drawing/2014/main" xmlns="" id="{2BFB0E95-9CAE-4968-A118-2B9F7C8BBB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0">
            <a:extLst>
              <a:ext uri="{FF2B5EF4-FFF2-40B4-BE49-F238E27FC236}">
                <a16:creationId xmlns:a16="http://schemas.microsoft.com/office/drawing/2014/main" xmlns="" id="{90BBC371-361C-45F7-9235-C3252E336B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789CAB8-448F-446F-9914-06139B012C2E}"/>
              </a:ext>
            </a:extLst>
          </p:cNvPr>
          <p:cNvSpPr>
            <a:spLocks noGrp="1"/>
          </p:cNvSpPr>
          <p:nvPr>
            <p:ph type="title"/>
          </p:nvPr>
        </p:nvSpPr>
        <p:spPr>
          <a:xfrm>
            <a:off x="720000" y="619200"/>
            <a:ext cx="10728322" cy="681586"/>
          </a:xfrm>
        </p:spPr>
        <p:txBody>
          <a:bodyPr wrap="square">
            <a:normAutofit/>
          </a:bodyPr>
          <a:lstStyle/>
          <a:p>
            <a:r>
              <a:rPr lang="en-US"/>
              <a:t>Daya Dukung – Data Center</a:t>
            </a:r>
            <a:endParaRPr lang="en-ID" dirty="0"/>
          </a:p>
        </p:txBody>
      </p:sp>
      <p:sp useBgFill="1">
        <p:nvSpPr>
          <p:cNvPr id="28" name="Freeform: Shape 12">
            <a:extLst>
              <a:ext uri="{FF2B5EF4-FFF2-40B4-BE49-F238E27FC236}">
                <a16:creationId xmlns:a16="http://schemas.microsoft.com/office/drawing/2014/main" xmlns="" id="{4172FA92-6FD3-495F-95A0-4FD85861D8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0" y="1734458"/>
            <a:ext cx="12191501" cy="5123544"/>
          </a:xfrm>
          <a:custGeom>
            <a:avLst/>
            <a:gdLst>
              <a:gd name="connsiteX0" fmla="*/ 9255953 w 12191501"/>
              <a:gd name="connsiteY0" fmla="*/ 0 h 4430825"/>
              <a:gd name="connsiteX1" fmla="*/ 10762189 w 12191501"/>
              <a:gd name="connsiteY1" fmla="*/ 67992 h 4430825"/>
              <a:gd name="connsiteX2" fmla="*/ 11364025 w 12191501"/>
              <a:gd name="connsiteY2" fmla="*/ 57486 h 4430825"/>
              <a:gd name="connsiteX3" fmla="*/ 12096632 w 12191501"/>
              <a:gd name="connsiteY3" fmla="*/ 44699 h 4430825"/>
              <a:gd name="connsiteX4" fmla="*/ 12191501 w 12191501"/>
              <a:gd name="connsiteY4" fmla="*/ 43042 h 4430825"/>
              <a:gd name="connsiteX5" fmla="*/ 12191501 w 12191501"/>
              <a:gd name="connsiteY5" fmla="*/ 4430825 h 4430825"/>
              <a:gd name="connsiteX6" fmla="*/ 0 w 12191501"/>
              <a:gd name="connsiteY6" fmla="*/ 4430825 h 4430825"/>
              <a:gd name="connsiteX7" fmla="*/ 10182 w 12191501"/>
              <a:gd name="connsiteY7" fmla="*/ 95053 h 4430825"/>
              <a:gd name="connsiteX8" fmla="*/ 70972 w 12191501"/>
              <a:gd name="connsiteY8" fmla="*/ 97164 h 4430825"/>
              <a:gd name="connsiteX9" fmla="*/ 1281624 w 12191501"/>
              <a:gd name="connsiteY9" fmla="*/ 139193 h 4430825"/>
              <a:gd name="connsiteX10" fmla="*/ 2485297 w 12191501"/>
              <a:gd name="connsiteY10" fmla="*/ 118183 h 4430825"/>
              <a:gd name="connsiteX11" fmla="*/ 3237591 w 12191501"/>
              <a:gd name="connsiteY11" fmla="*/ 105051 h 4430825"/>
              <a:gd name="connsiteX12" fmla="*/ 3989887 w 12191501"/>
              <a:gd name="connsiteY12" fmla="*/ 91920 h 4430825"/>
              <a:gd name="connsiteX13" fmla="*/ 9255953 w 12191501"/>
              <a:gd name="connsiteY13" fmla="*/ 0 h 4430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1501" h="4430825">
                <a:moveTo>
                  <a:pt x="9255953" y="0"/>
                </a:moveTo>
                <a:cubicBezTo>
                  <a:pt x="10762189" y="67992"/>
                  <a:pt x="10762189" y="67992"/>
                  <a:pt x="10762189" y="67992"/>
                </a:cubicBezTo>
                <a:cubicBezTo>
                  <a:pt x="11364025" y="57486"/>
                  <a:pt x="11364025" y="57486"/>
                  <a:pt x="11364025" y="57486"/>
                </a:cubicBezTo>
                <a:cubicBezTo>
                  <a:pt x="11589714" y="53547"/>
                  <a:pt x="11836561" y="49238"/>
                  <a:pt x="12096632" y="44699"/>
                </a:cubicBezTo>
                <a:lnTo>
                  <a:pt x="12191501" y="43042"/>
                </a:lnTo>
                <a:lnTo>
                  <a:pt x="12191501" y="4430825"/>
                </a:lnTo>
                <a:lnTo>
                  <a:pt x="0" y="4430825"/>
                </a:lnTo>
                <a:lnTo>
                  <a:pt x="10182" y="95053"/>
                </a:lnTo>
                <a:lnTo>
                  <a:pt x="70972" y="97164"/>
                </a:lnTo>
                <a:cubicBezTo>
                  <a:pt x="1281624" y="139193"/>
                  <a:pt x="1281624" y="139193"/>
                  <a:pt x="1281624" y="139193"/>
                </a:cubicBezTo>
                <a:cubicBezTo>
                  <a:pt x="2485297" y="118183"/>
                  <a:pt x="2485297" y="118183"/>
                  <a:pt x="2485297" y="118183"/>
                </a:cubicBezTo>
                <a:cubicBezTo>
                  <a:pt x="2786215" y="112930"/>
                  <a:pt x="2936672" y="110304"/>
                  <a:pt x="3237591" y="105051"/>
                </a:cubicBezTo>
                <a:cubicBezTo>
                  <a:pt x="3538508" y="99800"/>
                  <a:pt x="3839426" y="94546"/>
                  <a:pt x="3989887" y="91920"/>
                </a:cubicBezTo>
                <a:cubicBezTo>
                  <a:pt x="9255953" y="0"/>
                  <a:pt x="9255953" y="0"/>
                  <a:pt x="9255953" y="0"/>
                </a:cubicBezTo>
                <a:close/>
              </a:path>
            </a:pathLst>
          </a:cu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graphicFrame>
        <p:nvGraphicFramePr>
          <p:cNvPr id="29" name="Content Placeholder 3">
            <a:extLst>
              <a:ext uri="{FF2B5EF4-FFF2-40B4-BE49-F238E27FC236}">
                <a16:creationId xmlns:a16="http://schemas.microsoft.com/office/drawing/2014/main" xmlns="" id="{00A77A33-7AAD-4E29-AA21-CB9767EC2077}"/>
              </a:ext>
            </a:extLst>
          </p:cNvPr>
          <p:cNvGraphicFramePr>
            <a:graphicFrameLocks noGrp="1"/>
          </p:cNvGraphicFramePr>
          <p:nvPr>
            <p:ph idx="1"/>
            <p:extLst>
              <p:ext uri="{D42A27DB-BD31-4B8C-83A1-F6EECF244321}">
                <p14:modId xmlns:p14="http://schemas.microsoft.com/office/powerpoint/2010/main" val="2837699548"/>
              </p:ext>
            </p:extLst>
          </p:nvPr>
        </p:nvGraphicFramePr>
        <p:xfrm>
          <a:off x="720000" y="2871838"/>
          <a:ext cx="10620626" cy="2104973"/>
        </p:xfrm>
        <a:graphic>
          <a:graphicData uri="http://schemas.openxmlformats.org/drawingml/2006/table">
            <a:tbl>
              <a:tblPr firstRow="1" bandRow="1">
                <a:tableStyleId>{B301B821-A1FF-4177-AEE7-76D212191A09}</a:tableStyleId>
              </a:tblPr>
              <a:tblGrid>
                <a:gridCol w="574224">
                  <a:extLst>
                    <a:ext uri="{9D8B030D-6E8A-4147-A177-3AD203B41FA5}">
                      <a16:colId xmlns:a16="http://schemas.microsoft.com/office/drawing/2014/main" xmlns="" val="3800540655"/>
                    </a:ext>
                  </a:extLst>
                </a:gridCol>
                <a:gridCol w="2034390">
                  <a:extLst>
                    <a:ext uri="{9D8B030D-6E8A-4147-A177-3AD203B41FA5}">
                      <a16:colId xmlns:a16="http://schemas.microsoft.com/office/drawing/2014/main" xmlns="" val="1523188771"/>
                    </a:ext>
                  </a:extLst>
                </a:gridCol>
                <a:gridCol w="873640">
                  <a:extLst>
                    <a:ext uri="{9D8B030D-6E8A-4147-A177-3AD203B41FA5}">
                      <a16:colId xmlns:a16="http://schemas.microsoft.com/office/drawing/2014/main" xmlns="" val="1747465878"/>
                    </a:ext>
                  </a:extLst>
                </a:gridCol>
                <a:gridCol w="830296">
                  <a:extLst>
                    <a:ext uri="{9D8B030D-6E8A-4147-A177-3AD203B41FA5}">
                      <a16:colId xmlns:a16="http://schemas.microsoft.com/office/drawing/2014/main" xmlns="" val="2957486071"/>
                    </a:ext>
                  </a:extLst>
                </a:gridCol>
                <a:gridCol w="885945">
                  <a:extLst>
                    <a:ext uri="{9D8B030D-6E8A-4147-A177-3AD203B41FA5}">
                      <a16:colId xmlns:a16="http://schemas.microsoft.com/office/drawing/2014/main" xmlns="" val="3989788906"/>
                    </a:ext>
                  </a:extLst>
                </a:gridCol>
                <a:gridCol w="873640">
                  <a:extLst>
                    <a:ext uri="{9D8B030D-6E8A-4147-A177-3AD203B41FA5}">
                      <a16:colId xmlns:a16="http://schemas.microsoft.com/office/drawing/2014/main" xmlns="" val="1049212940"/>
                    </a:ext>
                  </a:extLst>
                </a:gridCol>
                <a:gridCol w="967801">
                  <a:extLst>
                    <a:ext uri="{9D8B030D-6E8A-4147-A177-3AD203B41FA5}">
                      <a16:colId xmlns:a16="http://schemas.microsoft.com/office/drawing/2014/main" xmlns="" val="2017827222"/>
                    </a:ext>
                  </a:extLst>
                </a:gridCol>
                <a:gridCol w="922858">
                  <a:extLst>
                    <a:ext uri="{9D8B030D-6E8A-4147-A177-3AD203B41FA5}">
                      <a16:colId xmlns:a16="http://schemas.microsoft.com/office/drawing/2014/main" xmlns="" val="3302496198"/>
                    </a:ext>
                  </a:extLst>
                </a:gridCol>
                <a:gridCol w="910554">
                  <a:extLst>
                    <a:ext uri="{9D8B030D-6E8A-4147-A177-3AD203B41FA5}">
                      <a16:colId xmlns:a16="http://schemas.microsoft.com/office/drawing/2014/main" xmlns="" val="714201551"/>
                    </a:ext>
                  </a:extLst>
                </a:gridCol>
                <a:gridCol w="959773">
                  <a:extLst>
                    <a:ext uri="{9D8B030D-6E8A-4147-A177-3AD203B41FA5}">
                      <a16:colId xmlns:a16="http://schemas.microsoft.com/office/drawing/2014/main" xmlns="" val="2206265166"/>
                    </a:ext>
                  </a:extLst>
                </a:gridCol>
                <a:gridCol w="787505">
                  <a:extLst>
                    <a:ext uri="{9D8B030D-6E8A-4147-A177-3AD203B41FA5}">
                      <a16:colId xmlns:a16="http://schemas.microsoft.com/office/drawing/2014/main" xmlns="" val="4044829930"/>
                    </a:ext>
                  </a:extLst>
                </a:gridCol>
              </a:tblGrid>
              <a:tr h="325631">
                <a:tc rowSpan="2">
                  <a:txBody>
                    <a:bodyPr/>
                    <a:lstStyle/>
                    <a:p>
                      <a:pPr algn="ctr" fontAlgn="ctr"/>
                      <a:r>
                        <a:rPr lang="en-ID" sz="1300" u="none" strike="noStrike" cap="none" spc="0" dirty="0">
                          <a:effectLst/>
                        </a:rPr>
                        <a:t>NO</a:t>
                      </a:r>
                      <a:endParaRPr lang="en-ID" sz="1300" b="0" i="0" u="none" strike="noStrike" cap="none" spc="0" dirty="0">
                        <a:solidFill>
                          <a:schemeClr val="bg1"/>
                        </a:solidFill>
                        <a:effectLst/>
                        <a:latin typeface="Calibri" panose="020F0502020204030204" pitchFamily="34" charset="0"/>
                      </a:endParaRPr>
                    </a:p>
                  </a:txBody>
                  <a:tcPr marL="9086" marR="9086" marT="87222" marB="0" anchor="ctr"/>
                </a:tc>
                <a:tc rowSpan="2">
                  <a:txBody>
                    <a:bodyPr/>
                    <a:lstStyle/>
                    <a:p>
                      <a:pPr algn="ctr" fontAlgn="ctr"/>
                      <a:r>
                        <a:rPr lang="en-ID" sz="1300" u="none" strike="noStrike" cap="none" spc="0" dirty="0">
                          <a:effectLst/>
                        </a:rPr>
                        <a:t>Nama  </a:t>
                      </a:r>
                      <a:r>
                        <a:rPr lang="en-ID" sz="1300" u="none" strike="noStrike" cap="none" spc="0" dirty="0" err="1">
                          <a:effectLst/>
                        </a:rPr>
                        <a:t>Vcenter</a:t>
                      </a:r>
                      <a:endParaRPr lang="en-ID" sz="1300" b="0" i="0" u="none" strike="noStrike" cap="none" spc="0" dirty="0">
                        <a:solidFill>
                          <a:schemeClr val="bg1"/>
                        </a:solidFill>
                        <a:effectLst/>
                        <a:latin typeface="Calibri" panose="020F0502020204030204" pitchFamily="34" charset="0"/>
                      </a:endParaRPr>
                    </a:p>
                  </a:txBody>
                  <a:tcPr marL="9086" marR="9086" marT="87222" marB="0" anchor="ctr"/>
                </a:tc>
                <a:tc gridSpan="3">
                  <a:txBody>
                    <a:bodyPr/>
                    <a:lstStyle/>
                    <a:p>
                      <a:pPr algn="ctr" fontAlgn="b"/>
                      <a:r>
                        <a:rPr lang="en-ID" sz="1300" u="none" strike="noStrike" cap="none" spc="0" dirty="0" err="1">
                          <a:effectLst/>
                        </a:rPr>
                        <a:t>Prosessor</a:t>
                      </a:r>
                      <a:r>
                        <a:rPr lang="en-ID" sz="1300" u="none" strike="noStrike" cap="none" spc="0" dirty="0">
                          <a:effectLst/>
                        </a:rPr>
                        <a:t> (GHz)</a:t>
                      </a:r>
                      <a:endParaRPr lang="en-ID" sz="1300" b="0" i="0" u="none" strike="noStrike" cap="none" spc="0" dirty="0">
                        <a:solidFill>
                          <a:schemeClr val="bg1"/>
                        </a:solidFill>
                        <a:effectLst/>
                        <a:latin typeface="Calibri" panose="020F0502020204030204" pitchFamily="34" charset="0"/>
                      </a:endParaRPr>
                    </a:p>
                  </a:txBody>
                  <a:tcPr marL="9086" marR="9086" marT="87222" marB="0"/>
                </a:tc>
                <a:tc hMerge="1">
                  <a:txBody>
                    <a:bodyPr/>
                    <a:lstStyle/>
                    <a:p>
                      <a:endParaRPr lang="en-ID"/>
                    </a:p>
                  </a:txBody>
                  <a:tcPr/>
                </a:tc>
                <a:tc hMerge="1">
                  <a:txBody>
                    <a:bodyPr/>
                    <a:lstStyle/>
                    <a:p>
                      <a:endParaRPr lang="en-ID"/>
                    </a:p>
                  </a:txBody>
                  <a:tcPr/>
                </a:tc>
                <a:tc gridSpan="3">
                  <a:txBody>
                    <a:bodyPr/>
                    <a:lstStyle/>
                    <a:p>
                      <a:pPr algn="ctr" fontAlgn="b"/>
                      <a:r>
                        <a:rPr lang="en-ID" sz="1300" u="none" strike="noStrike" cap="none" spc="0" dirty="0">
                          <a:effectLst/>
                        </a:rPr>
                        <a:t>Memory (</a:t>
                      </a:r>
                      <a:r>
                        <a:rPr lang="en-ID" sz="1300" u="none" strike="noStrike" cap="none" spc="0" dirty="0" err="1">
                          <a:effectLst/>
                        </a:rPr>
                        <a:t>Gbyte</a:t>
                      </a:r>
                      <a:r>
                        <a:rPr lang="en-ID" sz="1300" u="none" strike="noStrike" cap="none" spc="0" dirty="0">
                          <a:effectLst/>
                        </a:rPr>
                        <a:t>)</a:t>
                      </a:r>
                      <a:endParaRPr lang="en-ID" sz="1300" b="0" i="0" u="none" strike="noStrike" cap="none" spc="0" dirty="0">
                        <a:solidFill>
                          <a:schemeClr val="bg1"/>
                        </a:solidFill>
                        <a:effectLst/>
                        <a:latin typeface="Calibri" panose="020F0502020204030204" pitchFamily="34" charset="0"/>
                      </a:endParaRPr>
                    </a:p>
                  </a:txBody>
                  <a:tcPr marL="9086" marR="9086" marT="87222" marB="0"/>
                </a:tc>
                <a:tc hMerge="1">
                  <a:txBody>
                    <a:bodyPr/>
                    <a:lstStyle/>
                    <a:p>
                      <a:endParaRPr lang="en-ID"/>
                    </a:p>
                  </a:txBody>
                  <a:tcPr/>
                </a:tc>
                <a:tc hMerge="1">
                  <a:txBody>
                    <a:bodyPr/>
                    <a:lstStyle/>
                    <a:p>
                      <a:endParaRPr lang="en-ID"/>
                    </a:p>
                  </a:txBody>
                  <a:tcPr/>
                </a:tc>
                <a:tc gridSpan="3">
                  <a:txBody>
                    <a:bodyPr/>
                    <a:lstStyle/>
                    <a:p>
                      <a:pPr algn="ctr" fontAlgn="b"/>
                      <a:r>
                        <a:rPr lang="en-ID" sz="1300" u="none" strike="noStrike" cap="none" spc="0" dirty="0">
                          <a:effectLst/>
                        </a:rPr>
                        <a:t>Storage (</a:t>
                      </a:r>
                      <a:r>
                        <a:rPr lang="en-ID" sz="1300" u="none" strike="noStrike" cap="none" spc="0" dirty="0" err="1">
                          <a:effectLst/>
                        </a:rPr>
                        <a:t>TeraByte</a:t>
                      </a:r>
                      <a:r>
                        <a:rPr lang="en-ID" sz="1300" u="none" strike="noStrike" cap="none" spc="0" dirty="0">
                          <a:effectLst/>
                        </a:rPr>
                        <a:t>)</a:t>
                      </a:r>
                      <a:endParaRPr lang="en-ID" sz="1300" b="0" i="0" u="none" strike="noStrike" cap="none" spc="0" dirty="0">
                        <a:solidFill>
                          <a:schemeClr val="bg1"/>
                        </a:solidFill>
                        <a:effectLst/>
                        <a:latin typeface="Calibri" panose="020F0502020204030204" pitchFamily="34" charset="0"/>
                      </a:endParaRPr>
                    </a:p>
                  </a:txBody>
                  <a:tcPr marL="9086" marR="9086" marT="87222" marB="0"/>
                </a:tc>
                <a:tc hMerge="1">
                  <a:txBody>
                    <a:bodyPr/>
                    <a:lstStyle/>
                    <a:p>
                      <a:endParaRPr lang="en-ID"/>
                    </a:p>
                  </a:txBody>
                  <a:tcPr/>
                </a:tc>
                <a:tc hMerge="1">
                  <a:txBody>
                    <a:bodyPr/>
                    <a:lstStyle/>
                    <a:p>
                      <a:pPr algn="l" fontAlgn="b"/>
                      <a:endParaRPr lang="en-ID" sz="1300" b="0" i="0" u="none" strike="noStrike" cap="none" spc="0" dirty="0">
                        <a:solidFill>
                          <a:schemeClr val="bg1"/>
                        </a:solidFill>
                        <a:effectLst/>
                        <a:latin typeface="Calibri" panose="020F0502020204030204" pitchFamily="34" charset="0"/>
                      </a:endParaRPr>
                    </a:p>
                  </a:txBody>
                  <a:tcPr marL="9086" marR="9086" marT="87222" marB="0" anchor="ctr"/>
                </a:tc>
                <a:extLst>
                  <a:ext uri="{0D108BD9-81ED-4DB2-BD59-A6C34878D82A}">
                    <a16:rowId xmlns:a16="http://schemas.microsoft.com/office/drawing/2014/main" xmlns="" val="3863751206"/>
                  </a:ext>
                </a:extLst>
              </a:tr>
              <a:tr h="296557">
                <a:tc vMerge="1">
                  <a:txBody>
                    <a:bodyPr/>
                    <a:lstStyle/>
                    <a:p>
                      <a:endParaRPr lang="en-ID"/>
                    </a:p>
                  </a:txBody>
                  <a:tcPr/>
                </a:tc>
                <a:tc vMerge="1">
                  <a:txBody>
                    <a:bodyPr/>
                    <a:lstStyle/>
                    <a:p>
                      <a:endParaRPr lang="en-ID"/>
                    </a:p>
                  </a:txBody>
                  <a:tcPr/>
                </a:tc>
                <a:tc>
                  <a:txBody>
                    <a:bodyPr/>
                    <a:lstStyle/>
                    <a:p>
                      <a:pPr algn="ctr" fontAlgn="b"/>
                      <a:r>
                        <a:rPr lang="en-ID" sz="1100" u="none" strike="noStrike" cap="none" spc="0" dirty="0" err="1">
                          <a:effectLst/>
                        </a:rPr>
                        <a:t>Kapasitas</a:t>
                      </a:r>
                      <a:endParaRPr lang="en-ID" sz="1100" b="0" i="0" u="none" strike="noStrike" cap="none" spc="0" dirty="0">
                        <a:solidFill>
                          <a:schemeClr val="tx1"/>
                        </a:solidFill>
                        <a:effectLst/>
                        <a:latin typeface="Calibri" panose="020F0502020204030204" pitchFamily="34" charset="0"/>
                      </a:endParaRPr>
                    </a:p>
                  </a:txBody>
                  <a:tcPr marL="9086" marR="9086" marT="87222" marB="0"/>
                </a:tc>
                <a:tc>
                  <a:txBody>
                    <a:bodyPr/>
                    <a:lstStyle/>
                    <a:p>
                      <a:pPr algn="ctr" fontAlgn="b"/>
                      <a:r>
                        <a:rPr lang="en-ID" sz="1100" u="none" strike="noStrike" cap="none" spc="0">
                          <a:effectLst/>
                        </a:rPr>
                        <a:t>Use</a:t>
                      </a:r>
                      <a:endParaRPr lang="en-ID" sz="1100" b="0" i="0" u="none" strike="noStrike" cap="none" spc="0">
                        <a:solidFill>
                          <a:schemeClr val="tx1"/>
                        </a:solidFill>
                        <a:effectLst/>
                        <a:latin typeface="Calibri" panose="020F0502020204030204" pitchFamily="34" charset="0"/>
                      </a:endParaRPr>
                    </a:p>
                  </a:txBody>
                  <a:tcPr marL="9086" marR="9086" marT="87222" marB="0"/>
                </a:tc>
                <a:tc>
                  <a:txBody>
                    <a:bodyPr/>
                    <a:lstStyle/>
                    <a:p>
                      <a:pPr algn="ctr" fontAlgn="b"/>
                      <a:r>
                        <a:rPr lang="en-ID" sz="1100" u="none" strike="noStrike" cap="none" spc="0">
                          <a:effectLst/>
                        </a:rPr>
                        <a:t>Free</a:t>
                      </a:r>
                      <a:endParaRPr lang="en-ID" sz="1100" b="0" i="0" u="none" strike="noStrike" cap="none" spc="0">
                        <a:solidFill>
                          <a:schemeClr val="tx1"/>
                        </a:solidFill>
                        <a:effectLst/>
                        <a:latin typeface="Calibri" panose="020F0502020204030204" pitchFamily="34" charset="0"/>
                      </a:endParaRPr>
                    </a:p>
                  </a:txBody>
                  <a:tcPr marL="9086" marR="9086" marT="87222" marB="0"/>
                </a:tc>
                <a:tc>
                  <a:txBody>
                    <a:bodyPr/>
                    <a:lstStyle/>
                    <a:p>
                      <a:pPr algn="ctr" fontAlgn="b"/>
                      <a:r>
                        <a:rPr lang="en-ID" sz="1100" u="none" strike="noStrike" cap="none" spc="0">
                          <a:effectLst/>
                        </a:rPr>
                        <a:t>Kapasitas</a:t>
                      </a:r>
                      <a:endParaRPr lang="en-ID" sz="1100" b="0" i="0" u="none" strike="noStrike" cap="none" spc="0">
                        <a:solidFill>
                          <a:schemeClr val="tx1"/>
                        </a:solidFill>
                        <a:effectLst/>
                        <a:latin typeface="Calibri" panose="020F0502020204030204" pitchFamily="34" charset="0"/>
                      </a:endParaRPr>
                    </a:p>
                  </a:txBody>
                  <a:tcPr marL="9086" marR="9086" marT="87222" marB="0"/>
                </a:tc>
                <a:tc>
                  <a:txBody>
                    <a:bodyPr/>
                    <a:lstStyle/>
                    <a:p>
                      <a:pPr algn="ctr" fontAlgn="b"/>
                      <a:r>
                        <a:rPr lang="en-ID" sz="1100" u="none" strike="noStrike" cap="none" spc="0">
                          <a:effectLst/>
                        </a:rPr>
                        <a:t>Use</a:t>
                      </a:r>
                      <a:endParaRPr lang="en-ID" sz="1100" b="0" i="0" u="none" strike="noStrike" cap="none" spc="0">
                        <a:solidFill>
                          <a:schemeClr val="tx1"/>
                        </a:solidFill>
                        <a:effectLst/>
                        <a:latin typeface="Calibri" panose="020F0502020204030204" pitchFamily="34" charset="0"/>
                      </a:endParaRPr>
                    </a:p>
                  </a:txBody>
                  <a:tcPr marL="9086" marR="9086" marT="87222" marB="0"/>
                </a:tc>
                <a:tc>
                  <a:txBody>
                    <a:bodyPr/>
                    <a:lstStyle/>
                    <a:p>
                      <a:pPr algn="ctr" fontAlgn="b"/>
                      <a:r>
                        <a:rPr lang="en-ID" sz="1100" u="none" strike="noStrike" cap="none" spc="0">
                          <a:effectLst/>
                        </a:rPr>
                        <a:t>Free</a:t>
                      </a:r>
                      <a:endParaRPr lang="en-ID" sz="1100" b="0" i="0" u="none" strike="noStrike" cap="none" spc="0">
                        <a:solidFill>
                          <a:schemeClr val="tx1"/>
                        </a:solidFill>
                        <a:effectLst/>
                        <a:latin typeface="Calibri" panose="020F0502020204030204" pitchFamily="34" charset="0"/>
                      </a:endParaRPr>
                    </a:p>
                  </a:txBody>
                  <a:tcPr marL="9086" marR="9086" marT="87222" marB="0"/>
                </a:tc>
                <a:tc>
                  <a:txBody>
                    <a:bodyPr/>
                    <a:lstStyle/>
                    <a:p>
                      <a:pPr algn="ctr" fontAlgn="b"/>
                      <a:r>
                        <a:rPr lang="en-ID" sz="1100" u="none" strike="noStrike" cap="none" spc="0">
                          <a:effectLst/>
                        </a:rPr>
                        <a:t>Kapasitas</a:t>
                      </a:r>
                      <a:endParaRPr lang="en-ID" sz="1100" b="0" i="0" u="none" strike="noStrike" cap="none" spc="0">
                        <a:solidFill>
                          <a:schemeClr val="tx1"/>
                        </a:solidFill>
                        <a:effectLst/>
                        <a:latin typeface="Calibri" panose="020F0502020204030204" pitchFamily="34" charset="0"/>
                      </a:endParaRPr>
                    </a:p>
                  </a:txBody>
                  <a:tcPr marL="9086" marR="9086" marT="87222" marB="0"/>
                </a:tc>
                <a:tc>
                  <a:txBody>
                    <a:bodyPr/>
                    <a:lstStyle/>
                    <a:p>
                      <a:pPr algn="ctr" fontAlgn="b"/>
                      <a:r>
                        <a:rPr lang="en-ID" sz="1100" u="none" strike="noStrike" cap="none" spc="0">
                          <a:effectLst/>
                        </a:rPr>
                        <a:t>Use</a:t>
                      </a:r>
                      <a:endParaRPr lang="en-ID" sz="1100" b="0" i="0" u="none" strike="noStrike" cap="none" spc="0">
                        <a:solidFill>
                          <a:schemeClr val="tx1"/>
                        </a:solidFill>
                        <a:effectLst/>
                        <a:latin typeface="Calibri" panose="020F0502020204030204" pitchFamily="34" charset="0"/>
                      </a:endParaRPr>
                    </a:p>
                  </a:txBody>
                  <a:tcPr marL="9086" marR="9086" marT="87222" marB="0"/>
                </a:tc>
                <a:tc>
                  <a:txBody>
                    <a:bodyPr/>
                    <a:lstStyle/>
                    <a:p>
                      <a:pPr algn="ctr" fontAlgn="b"/>
                      <a:r>
                        <a:rPr lang="en-ID" sz="1100" u="none" strike="noStrike" cap="none" spc="0" dirty="0">
                          <a:effectLst/>
                        </a:rPr>
                        <a:t>Free</a:t>
                      </a:r>
                      <a:endParaRPr lang="en-ID" sz="1100" b="0" i="0" u="none" strike="noStrike" cap="none" spc="0" dirty="0">
                        <a:solidFill>
                          <a:schemeClr val="tx1"/>
                        </a:solidFill>
                        <a:effectLst/>
                        <a:latin typeface="Calibri" panose="020F0502020204030204" pitchFamily="34" charset="0"/>
                      </a:endParaRPr>
                    </a:p>
                  </a:txBody>
                  <a:tcPr marL="9086" marR="9086" marT="87222" marB="0"/>
                </a:tc>
                <a:extLst>
                  <a:ext uri="{0D108BD9-81ED-4DB2-BD59-A6C34878D82A}">
                    <a16:rowId xmlns:a16="http://schemas.microsoft.com/office/drawing/2014/main" xmlns="" val="2286101666"/>
                  </a:ext>
                </a:extLst>
              </a:tr>
              <a:tr h="296557">
                <a:tc>
                  <a:txBody>
                    <a:bodyPr/>
                    <a:lstStyle/>
                    <a:p>
                      <a:pPr algn="ctr" fontAlgn="b"/>
                      <a:r>
                        <a:rPr lang="en-ID" sz="1100" u="none" strike="noStrike" cap="none" spc="0" dirty="0">
                          <a:effectLst/>
                        </a:rPr>
                        <a:t>1</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a:txBody>
                    <a:bodyPr/>
                    <a:lstStyle/>
                    <a:p>
                      <a:pPr algn="l" fontAlgn="b"/>
                      <a:r>
                        <a:rPr lang="en-ID" sz="1100" u="none" strike="noStrike" cap="none" spc="0">
                          <a:effectLst/>
                        </a:rPr>
                        <a:t>Vcenter Huaweii</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dirty="0">
                          <a:effectLst/>
                        </a:rPr>
                        <a:t>130</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dirty="0">
                          <a:effectLst/>
                        </a:rPr>
                        <a:t>17,36</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112,64</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526,38</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dirty="0">
                          <a:effectLst/>
                        </a:rPr>
                        <a:t>409,3,</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117,07</a:t>
                      </a:r>
                      <a:endParaRPr lang="en-ID" sz="1100" b="0" i="0" u="none" strike="noStrike" cap="none" spc="0">
                        <a:solidFill>
                          <a:schemeClr val="tx1"/>
                        </a:solidFill>
                        <a:effectLst/>
                        <a:latin typeface="Calibri" panose="020F0502020204030204" pitchFamily="34" charset="0"/>
                      </a:endParaRPr>
                    </a:p>
                  </a:txBody>
                  <a:tcPr marL="9086" marR="9086" marT="87222" marB="0" anchor="b"/>
                </a:tc>
                <a:tc rowSpan="4">
                  <a:txBody>
                    <a:bodyPr/>
                    <a:lstStyle/>
                    <a:p>
                      <a:pPr algn="ctr" fontAlgn="ctr"/>
                      <a:r>
                        <a:rPr lang="en-ID" sz="1100" u="none" strike="noStrike" cap="none" spc="0">
                          <a:effectLst/>
                        </a:rPr>
                        <a:t>78 TB</a:t>
                      </a:r>
                      <a:endParaRPr lang="en-ID" sz="1100" b="0" i="0" u="none" strike="noStrike" cap="none" spc="0">
                        <a:solidFill>
                          <a:schemeClr val="tx1"/>
                        </a:solidFill>
                        <a:effectLst/>
                        <a:latin typeface="Calibri" panose="020F0502020204030204" pitchFamily="34" charset="0"/>
                      </a:endParaRPr>
                    </a:p>
                  </a:txBody>
                  <a:tcPr marL="9086" marR="9086" marT="87222" marB="0" anchor="ctr"/>
                </a:tc>
                <a:tc rowSpan="4">
                  <a:txBody>
                    <a:bodyPr/>
                    <a:lstStyle/>
                    <a:p>
                      <a:pPr algn="ctr" fontAlgn="ctr"/>
                      <a:r>
                        <a:rPr lang="en-ID" sz="1100" u="none" strike="noStrike" cap="none" spc="0">
                          <a:effectLst/>
                        </a:rPr>
                        <a:t>40,63 TB</a:t>
                      </a:r>
                      <a:endParaRPr lang="en-ID" sz="1100" b="0" i="0" u="none" strike="noStrike" cap="none" spc="0">
                        <a:solidFill>
                          <a:schemeClr val="tx1"/>
                        </a:solidFill>
                        <a:effectLst/>
                        <a:latin typeface="Calibri" panose="020F0502020204030204" pitchFamily="34" charset="0"/>
                      </a:endParaRPr>
                    </a:p>
                  </a:txBody>
                  <a:tcPr marL="9086" marR="9086" marT="87222" marB="0" anchor="ctr"/>
                </a:tc>
                <a:tc rowSpan="4">
                  <a:txBody>
                    <a:bodyPr/>
                    <a:lstStyle/>
                    <a:p>
                      <a:pPr algn="ctr" fontAlgn="ctr"/>
                      <a:r>
                        <a:rPr lang="en-ID" sz="1100" u="none" strike="noStrike" cap="none" spc="0" dirty="0">
                          <a:effectLst/>
                        </a:rPr>
                        <a:t>37,36 TB</a:t>
                      </a:r>
                      <a:endParaRPr lang="en-ID" sz="1100" b="0" i="0" u="none" strike="noStrike" cap="none" spc="0" dirty="0">
                        <a:solidFill>
                          <a:schemeClr val="tx1"/>
                        </a:solidFill>
                        <a:effectLst/>
                        <a:latin typeface="Calibri" panose="020F0502020204030204" pitchFamily="34" charset="0"/>
                      </a:endParaRPr>
                    </a:p>
                  </a:txBody>
                  <a:tcPr marL="9086" marR="9086" marT="87222" marB="0" anchor="ctr"/>
                </a:tc>
                <a:extLst>
                  <a:ext uri="{0D108BD9-81ED-4DB2-BD59-A6C34878D82A}">
                    <a16:rowId xmlns:a16="http://schemas.microsoft.com/office/drawing/2014/main" xmlns="" val="698143598"/>
                  </a:ext>
                </a:extLst>
              </a:tr>
              <a:tr h="296557">
                <a:tc>
                  <a:txBody>
                    <a:bodyPr/>
                    <a:lstStyle/>
                    <a:p>
                      <a:pPr algn="ctr" fontAlgn="b"/>
                      <a:r>
                        <a:rPr lang="en-ID" sz="1100" u="none" strike="noStrike" cap="none" spc="0" dirty="0">
                          <a:effectLst/>
                        </a:rPr>
                        <a:t>2</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a:txBody>
                    <a:bodyPr/>
                    <a:lstStyle/>
                    <a:p>
                      <a:pPr algn="l" fontAlgn="b"/>
                      <a:r>
                        <a:rPr lang="en-ID" sz="1100" u="none" strike="noStrike" cap="none" spc="0">
                          <a:effectLst/>
                        </a:rPr>
                        <a:t>Vcenter HP1</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25</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2,77</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dirty="0">
                          <a:effectLst/>
                        </a:rPr>
                        <a:t>22,23</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dirty="0">
                          <a:effectLst/>
                        </a:rPr>
                        <a:t>65,97</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45,55</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dirty="0">
                          <a:effectLst/>
                        </a:rPr>
                        <a:t>20,42</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vMerge="1">
                  <a:txBody>
                    <a:bodyPr/>
                    <a:lstStyle/>
                    <a:p>
                      <a:endParaRPr lang="en-ID"/>
                    </a:p>
                  </a:txBody>
                  <a:tcPr/>
                </a:tc>
                <a:tc vMerge="1">
                  <a:txBody>
                    <a:bodyPr/>
                    <a:lstStyle/>
                    <a:p>
                      <a:endParaRPr lang="en-ID"/>
                    </a:p>
                  </a:txBody>
                  <a:tcPr/>
                </a:tc>
                <a:tc vMerge="1">
                  <a:txBody>
                    <a:bodyPr/>
                    <a:lstStyle/>
                    <a:p>
                      <a:endParaRPr lang="en-ID"/>
                    </a:p>
                  </a:txBody>
                  <a:tcPr/>
                </a:tc>
                <a:extLst>
                  <a:ext uri="{0D108BD9-81ED-4DB2-BD59-A6C34878D82A}">
                    <a16:rowId xmlns:a16="http://schemas.microsoft.com/office/drawing/2014/main" xmlns="" val="103137225"/>
                  </a:ext>
                </a:extLst>
              </a:tr>
              <a:tr h="296557">
                <a:tc>
                  <a:txBody>
                    <a:bodyPr/>
                    <a:lstStyle/>
                    <a:p>
                      <a:pPr algn="ctr" fontAlgn="b"/>
                      <a:r>
                        <a:rPr lang="en-ID" sz="1100" u="none" strike="noStrike" cap="none" spc="0" dirty="0">
                          <a:effectLst/>
                        </a:rPr>
                        <a:t>3</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a:txBody>
                    <a:bodyPr/>
                    <a:lstStyle/>
                    <a:p>
                      <a:pPr algn="l" fontAlgn="b"/>
                      <a:r>
                        <a:rPr lang="en-ID" sz="1100" u="none" strike="noStrike" cap="none" spc="0">
                          <a:effectLst/>
                        </a:rPr>
                        <a:t>Vcenter HP2</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57</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20,8</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36,2</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479,96</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dirty="0">
                          <a:effectLst/>
                        </a:rPr>
                        <a:t>255,76</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dirty="0">
                          <a:effectLst/>
                        </a:rPr>
                        <a:t>224,2</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vMerge="1">
                  <a:txBody>
                    <a:bodyPr/>
                    <a:lstStyle/>
                    <a:p>
                      <a:endParaRPr lang="en-ID"/>
                    </a:p>
                  </a:txBody>
                  <a:tcPr/>
                </a:tc>
                <a:tc vMerge="1">
                  <a:txBody>
                    <a:bodyPr/>
                    <a:lstStyle/>
                    <a:p>
                      <a:endParaRPr lang="en-ID"/>
                    </a:p>
                  </a:txBody>
                  <a:tcPr/>
                </a:tc>
                <a:tc vMerge="1">
                  <a:txBody>
                    <a:bodyPr/>
                    <a:lstStyle/>
                    <a:p>
                      <a:endParaRPr lang="en-ID"/>
                    </a:p>
                  </a:txBody>
                  <a:tcPr/>
                </a:tc>
                <a:extLst>
                  <a:ext uri="{0D108BD9-81ED-4DB2-BD59-A6C34878D82A}">
                    <a16:rowId xmlns:a16="http://schemas.microsoft.com/office/drawing/2014/main" xmlns="" val="1059904417"/>
                  </a:ext>
                </a:extLst>
              </a:tr>
              <a:tr h="296557">
                <a:tc>
                  <a:txBody>
                    <a:bodyPr/>
                    <a:lstStyle/>
                    <a:p>
                      <a:pPr algn="ctr" fontAlgn="b"/>
                      <a:r>
                        <a:rPr lang="en-ID" sz="1100" u="none" strike="noStrike" cap="none" spc="0" dirty="0">
                          <a:effectLst/>
                        </a:rPr>
                        <a:t>4</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a:txBody>
                    <a:bodyPr/>
                    <a:lstStyle/>
                    <a:p>
                      <a:pPr algn="l" fontAlgn="b"/>
                      <a:r>
                        <a:rPr lang="en-ID" sz="1100" u="none" strike="noStrike" cap="none" spc="0">
                          <a:effectLst/>
                        </a:rPr>
                        <a:t>Vcenter HP3</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61</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15,84</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45,16</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94,92</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55,3</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dirty="0">
                          <a:effectLst/>
                        </a:rPr>
                        <a:t>39,62</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vMerge="1">
                  <a:txBody>
                    <a:bodyPr/>
                    <a:lstStyle/>
                    <a:p>
                      <a:endParaRPr lang="en-ID"/>
                    </a:p>
                  </a:txBody>
                  <a:tcPr/>
                </a:tc>
                <a:tc vMerge="1">
                  <a:txBody>
                    <a:bodyPr/>
                    <a:lstStyle/>
                    <a:p>
                      <a:endParaRPr lang="en-ID"/>
                    </a:p>
                  </a:txBody>
                  <a:tcPr/>
                </a:tc>
                <a:tc vMerge="1">
                  <a:txBody>
                    <a:bodyPr/>
                    <a:lstStyle/>
                    <a:p>
                      <a:endParaRPr lang="en-ID"/>
                    </a:p>
                  </a:txBody>
                  <a:tcPr/>
                </a:tc>
                <a:extLst>
                  <a:ext uri="{0D108BD9-81ED-4DB2-BD59-A6C34878D82A}">
                    <a16:rowId xmlns:a16="http://schemas.microsoft.com/office/drawing/2014/main" xmlns="" val="173754736"/>
                  </a:ext>
                </a:extLst>
              </a:tr>
              <a:tr h="296557">
                <a:tc>
                  <a:txBody>
                    <a:bodyPr/>
                    <a:lstStyle/>
                    <a:p>
                      <a:pPr algn="ctr" fontAlgn="b"/>
                      <a:endParaRPr lang="en-ID" sz="1100" b="0" i="0" u="none" strike="noStrike" cap="none" spc="0" dirty="0">
                        <a:solidFill>
                          <a:schemeClr val="tx1"/>
                        </a:solidFill>
                        <a:effectLst/>
                        <a:latin typeface="Calibri" panose="020F0502020204030204" pitchFamily="34" charset="0"/>
                      </a:endParaRPr>
                    </a:p>
                  </a:txBody>
                  <a:tcPr marL="9086" marR="9086" marT="87222" marB="0" anchor="b"/>
                </a:tc>
                <a:tc>
                  <a:txBody>
                    <a:bodyPr/>
                    <a:lstStyle/>
                    <a:p>
                      <a:pPr algn="l" fontAlgn="b"/>
                      <a:r>
                        <a:rPr lang="en-ID" sz="1100" u="none" strike="noStrike" cap="none" spc="0">
                          <a:effectLst/>
                        </a:rPr>
                        <a:t>Total</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273</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56,77</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216,23</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1167,23</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a:effectLst/>
                        </a:rPr>
                        <a:t>           765,9,</a:t>
                      </a:r>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ctr" fontAlgn="b"/>
                      <a:r>
                        <a:rPr lang="en-ID" sz="1100" u="none" strike="noStrike" cap="none" spc="0" dirty="0">
                          <a:effectLst/>
                        </a:rPr>
                        <a:t>401,31</a:t>
                      </a:r>
                      <a:endParaRPr lang="en-ID" sz="1100" b="0" i="0" u="none" strike="noStrike" cap="none" spc="0" dirty="0">
                        <a:solidFill>
                          <a:schemeClr val="tx1"/>
                        </a:solidFill>
                        <a:effectLst/>
                        <a:latin typeface="Calibri" panose="020F0502020204030204" pitchFamily="34" charset="0"/>
                      </a:endParaRPr>
                    </a:p>
                  </a:txBody>
                  <a:tcPr marL="9086" marR="9086" marT="87222" marB="0" anchor="b"/>
                </a:tc>
                <a:tc>
                  <a:txBody>
                    <a:bodyPr/>
                    <a:lstStyle/>
                    <a:p>
                      <a:pPr algn="l" fontAlgn="b"/>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l" fontAlgn="b"/>
                      <a:endParaRPr lang="en-ID" sz="1100" b="0" i="0" u="none" strike="noStrike" cap="none" spc="0">
                        <a:solidFill>
                          <a:schemeClr val="tx1"/>
                        </a:solidFill>
                        <a:effectLst/>
                        <a:latin typeface="Calibri" panose="020F0502020204030204" pitchFamily="34" charset="0"/>
                      </a:endParaRPr>
                    </a:p>
                  </a:txBody>
                  <a:tcPr marL="9086" marR="9086" marT="87222" marB="0" anchor="b"/>
                </a:tc>
                <a:tc>
                  <a:txBody>
                    <a:bodyPr/>
                    <a:lstStyle/>
                    <a:p>
                      <a:pPr algn="l" fontAlgn="b"/>
                      <a:endParaRPr lang="en-ID" sz="1100" b="0" i="0" u="none" strike="noStrike" cap="none" spc="0" dirty="0">
                        <a:solidFill>
                          <a:schemeClr val="tx1"/>
                        </a:solidFill>
                        <a:effectLst/>
                        <a:latin typeface="Calibri" panose="020F0502020204030204" pitchFamily="34" charset="0"/>
                      </a:endParaRPr>
                    </a:p>
                  </a:txBody>
                  <a:tcPr marL="9086" marR="9086" marT="87222" marB="0" anchor="b"/>
                </a:tc>
                <a:extLst>
                  <a:ext uri="{0D108BD9-81ED-4DB2-BD59-A6C34878D82A}">
                    <a16:rowId xmlns:a16="http://schemas.microsoft.com/office/drawing/2014/main" xmlns="" val="3236719473"/>
                  </a:ext>
                </a:extLst>
              </a:tr>
            </a:tbl>
          </a:graphicData>
        </a:graphic>
      </p:graphicFrame>
      <p:pic>
        <p:nvPicPr>
          <p:cNvPr id="25" name="Graphic 6" descr="Computer">
            <a:extLst>
              <a:ext uri="{FF2B5EF4-FFF2-40B4-BE49-F238E27FC236}">
                <a16:creationId xmlns:a16="http://schemas.microsoft.com/office/drawing/2014/main" xmlns="" id="{BDCA5A53-05E8-49AB-A454-3F44A0E41C6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245000" y="-2"/>
            <a:ext cx="3095625" cy="3095625"/>
          </a:xfrm>
          <a:custGeom>
            <a:avLst/>
            <a:gdLst/>
            <a:ahLst/>
            <a:cxnLst/>
            <a:rect l="l" t="t" r="r" b="b"/>
            <a:pathLst>
              <a:path w="3095625" h="3136636">
                <a:moveTo>
                  <a:pt x="0" y="0"/>
                </a:moveTo>
                <a:lnTo>
                  <a:pt x="3095625" y="0"/>
                </a:lnTo>
                <a:lnTo>
                  <a:pt x="3095625" y="3136636"/>
                </a:lnTo>
                <a:lnTo>
                  <a:pt x="0" y="3136636"/>
                </a:lnTo>
                <a:close/>
              </a:path>
            </a:pathLst>
          </a:custGeom>
        </p:spPr>
      </p:pic>
    </p:spTree>
    <p:extLst>
      <p:ext uri="{BB962C8B-B14F-4D97-AF65-F5344CB8AC3E}">
        <p14:creationId xmlns:p14="http://schemas.microsoft.com/office/powerpoint/2010/main" val="18138541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01D3B63D-97A2-43B6-B140-7FADB9C541C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899AB3E9-A7F5-451B-8FC3-9BBE53056F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55EB756-FD1F-4D8F-8F7B-CE99AB1332A2}"/>
              </a:ext>
            </a:extLst>
          </p:cNvPr>
          <p:cNvSpPr>
            <a:spLocks noGrp="1"/>
          </p:cNvSpPr>
          <p:nvPr>
            <p:ph type="title"/>
          </p:nvPr>
        </p:nvSpPr>
        <p:spPr>
          <a:xfrm>
            <a:off x="720000" y="619200"/>
            <a:ext cx="4991961" cy="1477328"/>
          </a:xfrm>
        </p:spPr>
        <p:txBody>
          <a:bodyPr wrap="square" anchor="ctr">
            <a:normAutofit/>
          </a:bodyPr>
          <a:lstStyle/>
          <a:p>
            <a:r>
              <a:rPr lang="en-US"/>
              <a:t>Analisis</a:t>
            </a:r>
            <a:r>
              <a:rPr lang="en-US" dirty="0"/>
              <a:t> </a:t>
            </a:r>
            <a:r>
              <a:rPr lang="en-US"/>
              <a:t>Kebutuhan</a:t>
            </a:r>
            <a:endParaRPr lang="en-ID" dirty="0"/>
          </a:p>
        </p:txBody>
      </p:sp>
      <p:sp>
        <p:nvSpPr>
          <p:cNvPr id="3" name="Content Placeholder 2">
            <a:extLst>
              <a:ext uri="{FF2B5EF4-FFF2-40B4-BE49-F238E27FC236}">
                <a16:creationId xmlns:a16="http://schemas.microsoft.com/office/drawing/2014/main" xmlns="" id="{BFEBCC6F-F4FD-4003-B273-2A7809A4B32A}"/>
              </a:ext>
            </a:extLst>
          </p:cNvPr>
          <p:cNvSpPr>
            <a:spLocks noGrp="1"/>
          </p:cNvSpPr>
          <p:nvPr>
            <p:ph idx="1"/>
          </p:nvPr>
        </p:nvSpPr>
        <p:spPr>
          <a:xfrm>
            <a:off x="720000" y="2541600"/>
            <a:ext cx="4991962" cy="3216273"/>
          </a:xfrm>
        </p:spPr>
        <p:txBody>
          <a:bodyPr>
            <a:normAutofit/>
          </a:bodyPr>
          <a:lstStyle/>
          <a:p>
            <a:pPr>
              <a:lnSpc>
                <a:spcPct val="110000"/>
              </a:lnSpc>
            </a:pPr>
            <a:r>
              <a:rPr lang="en-US" sz="1700" err="1"/>
              <a:t>Infrastruktur</a:t>
            </a:r>
            <a:r>
              <a:rPr lang="en-US" sz="1700"/>
              <a:t> </a:t>
            </a:r>
            <a:r>
              <a:rPr lang="en-US" sz="1700" err="1"/>
              <a:t>jaringan</a:t>
            </a:r>
            <a:r>
              <a:rPr lang="en-US" sz="1700"/>
              <a:t> </a:t>
            </a:r>
            <a:r>
              <a:rPr lang="en-US" sz="1700" err="1"/>
              <a:t>kampus</a:t>
            </a:r>
            <a:r>
              <a:rPr lang="en-US" sz="1700"/>
              <a:t> </a:t>
            </a:r>
            <a:r>
              <a:rPr lang="en-US" sz="1700" err="1"/>
              <a:t>Payakumbuh</a:t>
            </a:r>
            <a:endParaRPr lang="en-US" sz="1700"/>
          </a:p>
          <a:p>
            <a:pPr>
              <a:lnSpc>
                <a:spcPct val="110000"/>
              </a:lnSpc>
            </a:pPr>
            <a:r>
              <a:rPr lang="en-US" sz="1700" err="1"/>
              <a:t>Infrastruktur</a:t>
            </a:r>
            <a:r>
              <a:rPr lang="en-US" sz="1700"/>
              <a:t> </a:t>
            </a:r>
            <a:r>
              <a:rPr lang="en-US" sz="1700" err="1"/>
              <a:t>jaringan</a:t>
            </a:r>
            <a:r>
              <a:rPr lang="en-US" sz="1700"/>
              <a:t> </a:t>
            </a:r>
            <a:r>
              <a:rPr lang="en-US" sz="1700" err="1"/>
              <a:t>kampus</a:t>
            </a:r>
            <a:r>
              <a:rPr lang="en-US" sz="1700"/>
              <a:t> </a:t>
            </a:r>
            <a:r>
              <a:rPr lang="en-US" sz="1700" err="1"/>
              <a:t>Dharmasraya</a:t>
            </a:r>
            <a:endParaRPr lang="en-US" sz="1700"/>
          </a:p>
          <a:p>
            <a:pPr>
              <a:lnSpc>
                <a:spcPct val="110000"/>
              </a:lnSpc>
            </a:pPr>
            <a:r>
              <a:rPr lang="en-US" sz="1700" err="1"/>
              <a:t>Infrastruktur</a:t>
            </a:r>
            <a:r>
              <a:rPr lang="en-US" sz="1700"/>
              <a:t> </a:t>
            </a:r>
            <a:r>
              <a:rPr lang="en-US" sz="1700" err="1"/>
              <a:t>jaringan</a:t>
            </a:r>
            <a:r>
              <a:rPr lang="en-US" sz="1700"/>
              <a:t> </a:t>
            </a:r>
            <a:r>
              <a:rPr lang="en-US" sz="1700" err="1"/>
              <a:t>kampus</a:t>
            </a:r>
            <a:r>
              <a:rPr lang="en-US" sz="1700"/>
              <a:t> </a:t>
            </a:r>
            <a:r>
              <a:rPr lang="en-US" sz="1700" err="1"/>
              <a:t>Limau</a:t>
            </a:r>
            <a:r>
              <a:rPr lang="en-US" sz="1700"/>
              <a:t> Manis</a:t>
            </a:r>
          </a:p>
          <a:p>
            <a:pPr>
              <a:lnSpc>
                <a:spcPct val="110000"/>
              </a:lnSpc>
            </a:pPr>
            <a:r>
              <a:rPr lang="en-US" sz="1700" err="1"/>
              <a:t>Jaringan</a:t>
            </a:r>
            <a:r>
              <a:rPr lang="en-US" sz="1700"/>
              <a:t> </a:t>
            </a:r>
            <a:r>
              <a:rPr lang="en-US" sz="1700" err="1"/>
              <a:t>lokal</a:t>
            </a:r>
            <a:r>
              <a:rPr lang="en-US" sz="1700"/>
              <a:t> </a:t>
            </a:r>
            <a:r>
              <a:rPr lang="en-US" sz="1700" err="1"/>
              <a:t>gedung</a:t>
            </a:r>
            <a:endParaRPr lang="en-US" sz="1700"/>
          </a:p>
          <a:p>
            <a:pPr>
              <a:lnSpc>
                <a:spcPct val="110000"/>
              </a:lnSpc>
            </a:pPr>
            <a:r>
              <a:rPr lang="en-US" sz="1700"/>
              <a:t>Storage data</a:t>
            </a:r>
          </a:p>
          <a:p>
            <a:pPr>
              <a:lnSpc>
                <a:spcPct val="110000"/>
              </a:lnSpc>
            </a:pPr>
            <a:r>
              <a:rPr lang="en-US" sz="1700" err="1"/>
              <a:t>Kapasitas</a:t>
            </a:r>
            <a:r>
              <a:rPr lang="en-US" sz="1700"/>
              <a:t> server</a:t>
            </a:r>
          </a:p>
          <a:p>
            <a:pPr>
              <a:lnSpc>
                <a:spcPct val="110000"/>
              </a:lnSpc>
            </a:pPr>
            <a:r>
              <a:rPr lang="en-US" sz="1700" err="1"/>
              <a:t>Pengorganisasian</a:t>
            </a:r>
            <a:r>
              <a:rPr lang="en-US" sz="1700"/>
              <a:t> </a:t>
            </a:r>
            <a:r>
              <a:rPr lang="en-US" sz="1700" err="1"/>
              <a:t>operasional</a:t>
            </a:r>
            <a:r>
              <a:rPr lang="en-US" sz="1700"/>
              <a:t> ICT </a:t>
            </a:r>
            <a:endParaRPr lang="en-ID" sz="1700"/>
          </a:p>
        </p:txBody>
      </p:sp>
      <p:pic>
        <p:nvPicPr>
          <p:cNvPr id="7" name="Graphic 6" descr="Database">
            <a:extLst>
              <a:ext uri="{FF2B5EF4-FFF2-40B4-BE49-F238E27FC236}">
                <a16:creationId xmlns:a16="http://schemas.microsoft.com/office/drawing/2014/main" xmlns="" id="{0B937155-C6F7-4681-949C-24341A1D8D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444525" y="917269"/>
            <a:ext cx="5014800" cy="5014800"/>
          </a:xfrm>
          <a:custGeom>
            <a:avLst/>
            <a:gdLst/>
            <a:ahLst/>
            <a:cxnLst/>
            <a:rect l="l" t="t" r="r" b="b"/>
            <a:pathLst>
              <a:path w="5014800" h="5409338">
                <a:moveTo>
                  <a:pt x="0" y="0"/>
                </a:moveTo>
                <a:lnTo>
                  <a:pt x="5014800" y="0"/>
                </a:lnTo>
                <a:lnTo>
                  <a:pt x="5014800" y="5409338"/>
                </a:lnTo>
                <a:lnTo>
                  <a:pt x="0" y="5409338"/>
                </a:lnTo>
                <a:close/>
              </a:path>
            </a:pathLst>
          </a:custGeom>
        </p:spPr>
      </p:pic>
    </p:spTree>
    <p:extLst>
      <p:ext uri="{BB962C8B-B14F-4D97-AF65-F5344CB8AC3E}">
        <p14:creationId xmlns:p14="http://schemas.microsoft.com/office/powerpoint/2010/main" val="12577827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6E9D6223-8D87-4038-BE74-D5224B024F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A46FBF49-EC0D-4E09-A77B-DB4E8257E7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xmlns="" id="{63AA13D0-BF0A-4B8F-9FD6-CAE2DCD939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 y="0"/>
            <a:ext cx="9705717" cy="6858000"/>
          </a:xfrm>
          <a:custGeom>
            <a:avLst/>
            <a:gdLst>
              <a:gd name="connsiteX0" fmla="*/ 0 w 9705717"/>
              <a:gd name="connsiteY0" fmla="*/ 0 h 6858000"/>
              <a:gd name="connsiteX1" fmla="*/ 8892014 w 9705717"/>
              <a:gd name="connsiteY1" fmla="*/ 0 h 6858000"/>
              <a:gd name="connsiteX2" fmla="*/ 8948109 w 9705717"/>
              <a:gd name="connsiteY2" fmla="*/ 119185 h 6858000"/>
              <a:gd name="connsiteX3" fmla="*/ 9361712 w 9705717"/>
              <a:gd name="connsiteY3" fmla="*/ 1009060 h 6858000"/>
              <a:gd name="connsiteX4" fmla="*/ 9569814 w 9705717"/>
              <a:gd name="connsiteY4" fmla="*/ 4722415 h 6858000"/>
              <a:gd name="connsiteX5" fmla="*/ 8937785 w 9705717"/>
              <a:gd name="connsiteY5" fmla="*/ 6619105 h 6858000"/>
              <a:gd name="connsiteX6" fmla="*/ 8749280 w 9705717"/>
              <a:gd name="connsiteY6" fmla="*/ 6858000 h 6858000"/>
              <a:gd name="connsiteX7" fmla="*/ 0 w 9705717"/>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05717" h="6858000">
                <a:moveTo>
                  <a:pt x="0" y="0"/>
                </a:moveTo>
                <a:lnTo>
                  <a:pt x="8892014" y="0"/>
                </a:lnTo>
                <a:lnTo>
                  <a:pt x="8948109" y="119185"/>
                </a:lnTo>
                <a:cubicBezTo>
                  <a:pt x="9080774" y="406683"/>
                  <a:pt x="9216041" y="706568"/>
                  <a:pt x="9361712" y="1009060"/>
                </a:cubicBezTo>
                <a:cubicBezTo>
                  <a:pt x="9986018" y="2093861"/>
                  <a:pt x="9569814" y="4346908"/>
                  <a:pt x="9569814" y="4722415"/>
                </a:cubicBezTo>
                <a:cubicBezTo>
                  <a:pt x="9569814" y="5635108"/>
                  <a:pt x="9260912" y="6189243"/>
                  <a:pt x="8937785" y="6619105"/>
                </a:cubicBezTo>
                <a:lnTo>
                  <a:pt x="8749280" y="6858000"/>
                </a:lnTo>
                <a:lnTo>
                  <a:pt x="0" y="6858000"/>
                </a:lnTo>
                <a:close/>
              </a:path>
            </a:pathLst>
          </a:custGeom>
          <a:solidFill>
            <a:schemeClr val="bg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xmlns="" id="{13305F9F-C21D-4B64-92A2-F46B0B2B635F}"/>
              </a:ext>
            </a:extLst>
          </p:cNvPr>
          <p:cNvSpPr>
            <a:spLocks noGrp="1"/>
          </p:cNvSpPr>
          <p:nvPr>
            <p:ph type="title"/>
          </p:nvPr>
        </p:nvSpPr>
        <p:spPr>
          <a:xfrm>
            <a:off x="720000" y="619200"/>
            <a:ext cx="6911974" cy="1477328"/>
          </a:xfrm>
        </p:spPr>
        <p:txBody>
          <a:bodyPr wrap="square" anchor="ctr">
            <a:normAutofit/>
          </a:bodyPr>
          <a:lstStyle/>
          <a:p>
            <a:r>
              <a:rPr lang="en-US" dirty="0"/>
              <a:t>Program </a:t>
            </a:r>
            <a:r>
              <a:rPr lang="en-US" dirty="0" err="1"/>
              <a:t>Kerja</a:t>
            </a:r>
            <a:endParaRPr lang="en-ID" dirty="0"/>
          </a:p>
        </p:txBody>
      </p:sp>
      <p:sp>
        <p:nvSpPr>
          <p:cNvPr id="3" name="Content Placeholder 2">
            <a:extLst>
              <a:ext uri="{FF2B5EF4-FFF2-40B4-BE49-F238E27FC236}">
                <a16:creationId xmlns:a16="http://schemas.microsoft.com/office/drawing/2014/main" xmlns="" id="{B72BDD03-236D-4E31-8419-9DF1CB5800CE}"/>
              </a:ext>
            </a:extLst>
          </p:cNvPr>
          <p:cNvSpPr>
            <a:spLocks noGrp="1"/>
          </p:cNvSpPr>
          <p:nvPr>
            <p:ph idx="1"/>
          </p:nvPr>
        </p:nvSpPr>
        <p:spPr>
          <a:xfrm>
            <a:off x="720000" y="2541600"/>
            <a:ext cx="6911975" cy="3216273"/>
          </a:xfrm>
        </p:spPr>
        <p:txBody>
          <a:bodyPr>
            <a:normAutofit/>
          </a:bodyPr>
          <a:lstStyle/>
          <a:p>
            <a:pPr>
              <a:lnSpc>
                <a:spcPct val="110000"/>
              </a:lnSpc>
            </a:pPr>
            <a:r>
              <a:rPr lang="en-ID" sz="1600" b="1" dirty="0"/>
              <a:t>P20</a:t>
            </a:r>
            <a:r>
              <a:rPr lang="en-ID" sz="1600" dirty="0"/>
              <a:t> – </a:t>
            </a:r>
            <a:r>
              <a:rPr lang="en-ID" sz="1600" dirty="0" err="1"/>
              <a:t>Peningkatan</a:t>
            </a:r>
            <a:r>
              <a:rPr lang="en-ID" sz="1600" dirty="0"/>
              <a:t> </a:t>
            </a:r>
            <a:r>
              <a:rPr lang="en-ID" sz="1600" dirty="0" err="1"/>
              <a:t>kompetensi</a:t>
            </a:r>
            <a:r>
              <a:rPr lang="en-ID" sz="1600" dirty="0"/>
              <a:t> dan </a:t>
            </a:r>
            <a:r>
              <a:rPr lang="en-ID" sz="1600" dirty="0" err="1"/>
              <a:t>kualitas</a:t>
            </a:r>
            <a:r>
              <a:rPr lang="en-ID" sz="1600" dirty="0"/>
              <a:t> </a:t>
            </a:r>
            <a:r>
              <a:rPr lang="en-ID" sz="1600" dirty="0" err="1"/>
              <a:t>tenaga</a:t>
            </a:r>
            <a:r>
              <a:rPr lang="en-ID" sz="1600" dirty="0"/>
              <a:t> </a:t>
            </a:r>
            <a:r>
              <a:rPr lang="en-ID" sz="1600" dirty="0" err="1"/>
              <a:t>kependidikan</a:t>
            </a:r>
            <a:endParaRPr lang="en-ID" sz="1600" dirty="0"/>
          </a:p>
          <a:p>
            <a:pPr lvl="1">
              <a:lnSpc>
                <a:spcPct val="110000"/>
              </a:lnSpc>
            </a:pPr>
            <a:r>
              <a:rPr lang="en-ID" sz="1600" b="1" dirty="0"/>
              <a:t>K101</a:t>
            </a:r>
            <a:r>
              <a:rPr lang="en-ID" sz="1600" dirty="0"/>
              <a:t> – </a:t>
            </a:r>
            <a:r>
              <a:rPr lang="en-ID" sz="1600" dirty="0" err="1"/>
              <a:t>Pembiayaan</a:t>
            </a:r>
            <a:r>
              <a:rPr lang="en-ID" sz="1600" dirty="0"/>
              <a:t> </a:t>
            </a:r>
            <a:r>
              <a:rPr lang="en-ID" sz="1600" dirty="0" err="1"/>
              <a:t>tendik</a:t>
            </a:r>
            <a:r>
              <a:rPr lang="en-ID" sz="1600" dirty="0"/>
              <a:t> </a:t>
            </a:r>
            <a:r>
              <a:rPr lang="en-ID" sz="1600" dirty="0" err="1"/>
              <a:t>mengikuti</a:t>
            </a:r>
            <a:r>
              <a:rPr lang="en-ID" sz="1600" dirty="0"/>
              <a:t> </a:t>
            </a:r>
            <a:r>
              <a:rPr lang="en-ID" sz="1600" dirty="0" err="1"/>
              <a:t>pelatihan</a:t>
            </a:r>
            <a:r>
              <a:rPr lang="en-ID" sz="1600" dirty="0"/>
              <a:t> </a:t>
            </a:r>
          </a:p>
          <a:p>
            <a:pPr>
              <a:lnSpc>
                <a:spcPct val="110000"/>
              </a:lnSpc>
            </a:pPr>
            <a:r>
              <a:rPr lang="en-ID" sz="1600" b="1" dirty="0"/>
              <a:t>P24</a:t>
            </a:r>
            <a:r>
              <a:rPr lang="en-ID" sz="1600" dirty="0"/>
              <a:t> – </a:t>
            </a:r>
            <a:r>
              <a:rPr lang="en-ID" sz="1600" dirty="0" err="1"/>
              <a:t>Pengembangan</a:t>
            </a:r>
            <a:r>
              <a:rPr lang="en-ID" sz="1600" dirty="0"/>
              <a:t> dan </a:t>
            </a:r>
            <a:r>
              <a:rPr lang="en-ID" sz="1600" dirty="0" err="1"/>
              <a:t>integrasi</a:t>
            </a:r>
            <a:r>
              <a:rPr lang="en-ID" sz="1600" dirty="0"/>
              <a:t> </a:t>
            </a:r>
            <a:r>
              <a:rPr lang="en-ID" sz="1600" dirty="0" err="1"/>
              <a:t>sistem</a:t>
            </a:r>
            <a:r>
              <a:rPr lang="en-ID" sz="1600" dirty="0"/>
              <a:t> </a:t>
            </a:r>
            <a:r>
              <a:rPr lang="en-ID" sz="1600" dirty="0" err="1"/>
              <a:t>informasi</a:t>
            </a:r>
            <a:r>
              <a:rPr lang="en-ID" sz="1600" dirty="0"/>
              <a:t> </a:t>
            </a:r>
            <a:r>
              <a:rPr lang="en-ID" sz="1600" dirty="0" err="1"/>
              <a:t>manajemen</a:t>
            </a:r>
            <a:r>
              <a:rPr lang="en-ID" sz="1600" dirty="0"/>
              <a:t> </a:t>
            </a:r>
            <a:r>
              <a:rPr lang="en-ID" sz="1600" dirty="0" err="1"/>
              <a:t>lingkungan</a:t>
            </a:r>
            <a:r>
              <a:rPr lang="en-ID" sz="1600" dirty="0"/>
              <a:t> </a:t>
            </a:r>
            <a:r>
              <a:rPr lang="en-ID" sz="1600" dirty="0" err="1"/>
              <a:t>terpadu</a:t>
            </a:r>
            <a:r>
              <a:rPr lang="en-ID" sz="1600" dirty="0"/>
              <a:t> </a:t>
            </a:r>
          </a:p>
          <a:p>
            <a:pPr lvl="1">
              <a:lnSpc>
                <a:spcPct val="110000"/>
              </a:lnSpc>
            </a:pPr>
            <a:r>
              <a:rPr lang="en-ID" sz="1600" b="1" dirty="0"/>
              <a:t>K124</a:t>
            </a:r>
            <a:r>
              <a:rPr lang="en-ID" sz="1600" dirty="0"/>
              <a:t> </a:t>
            </a:r>
            <a:r>
              <a:rPr lang="en-ID" sz="1600" dirty="0" err="1"/>
              <a:t>Pengelolaan</a:t>
            </a:r>
            <a:r>
              <a:rPr lang="en-ID" sz="1600" dirty="0"/>
              <a:t> </a:t>
            </a:r>
            <a:r>
              <a:rPr lang="en-ID" sz="1600" dirty="0" err="1"/>
              <a:t>langganan</a:t>
            </a:r>
            <a:r>
              <a:rPr lang="en-ID" sz="1600" dirty="0"/>
              <a:t> dan </a:t>
            </a:r>
            <a:r>
              <a:rPr lang="en-ID" sz="1600" dirty="0" err="1"/>
              <a:t>layanan</a:t>
            </a:r>
            <a:r>
              <a:rPr lang="en-ID" sz="1600" dirty="0"/>
              <a:t> </a:t>
            </a:r>
            <a:r>
              <a:rPr lang="en-ID" sz="1600" dirty="0" err="1"/>
              <a:t>bandwith</a:t>
            </a:r>
            <a:r>
              <a:rPr lang="en-ID" sz="1600" dirty="0"/>
              <a:t> internet dan </a:t>
            </a:r>
            <a:r>
              <a:rPr lang="en-ID" sz="1600" dirty="0" err="1"/>
              <a:t>lisensi</a:t>
            </a:r>
            <a:r>
              <a:rPr lang="en-ID" sz="1600" dirty="0"/>
              <a:t> </a:t>
            </a:r>
            <a:r>
              <a:rPr lang="en-ID" sz="1600" dirty="0" err="1"/>
              <a:t>keamanan</a:t>
            </a:r>
            <a:r>
              <a:rPr lang="en-ID" sz="1600" dirty="0"/>
              <a:t> server</a:t>
            </a:r>
          </a:p>
          <a:p>
            <a:pPr lvl="1">
              <a:lnSpc>
                <a:spcPct val="110000"/>
              </a:lnSpc>
            </a:pPr>
            <a:r>
              <a:rPr lang="en-ID" sz="1600" b="1" dirty="0"/>
              <a:t>K126</a:t>
            </a:r>
            <a:r>
              <a:rPr lang="en-ID" sz="1600" dirty="0"/>
              <a:t> </a:t>
            </a:r>
            <a:r>
              <a:rPr lang="en-ID" sz="1600" dirty="0" err="1"/>
              <a:t>Pemeliharaan</a:t>
            </a:r>
            <a:r>
              <a:rPr lang="en-ID" sz="1600" dirty="0"/>
              <a:t> </a:t>
            </a:r>
            <a:r>
              <a:rPr lang="en-ID" sz="1600" dirty="0" err="1"/>
              <a:t>sarana</a:t>
            </a:r>
            <a:r>
              <a:rPr lang="en-ID" sz="1600" dirty="0"/>
              <a:t>/</a:t>
            </a:r>
            <a:r>
              <a:rPr lang="en-ID" sz="1600" dirty="0" err="1"/>
              <a:t>fasilitas</a:t>
            </a:r>
            <a:r>
              <a:rPr lang="en-ID" sz="1600" dirty="0"/>
              <a:t> </a:t>
            </a:r>
            <a:r>
              <a:rPr lang="en-ID" sz="1600" dirty="0" err="1"/>
              <a:t>fisik</a:t>
            </a:r>
            <a:r>
              <a:rPr lang="en-ID" sz="1600" dirty="0"/>
              <a:t> dan </a:t>
            </a:r>
            <a:r>
              <a:rPr lang="en-ID" sz="1600" dirty="0" err="1"/>
              <a:t>peralatan</a:t>
            </a:r>
            <a:r>
              <a:rPr lang="en-ID" sz="1600" dirty="0"/>
              <a:t> </a:t>
            </a:r>
            <a:r>
              <a:rPr lang="en-ID" sz="1600" dirty="0" err="1"/>
              <a:t>inventaris</a:t>
            </a:r>
            <a:r>
              <a:rPr lang="en-ID" sz="1600" dirty="0"/>
              <a:t> </a:t>
            </a:r>
            <a:r>
              <a:rPr lang="en-ID" sz="1600" dirty="0" err="1"/>
              <a:t>kantor</a:t>
            </a:r>
            <a:r>
              <a:rPr lang="en-ID" sz="1600"/>
              <a:t> (generator, AC)</a:t>
            </a:r>
          </a:p>
          <a:p>
            <a:pPr lvl="1">
              <a:lnSpc>
                <a:spcPct val="110000"/>
              </a:lnSpc>
            </a:pPr>
            <a:r>
              <a:rPr lang="en-ID" sz="1600" b="1" dirty="0"/>
              <a:t>K127</a:t>
            </a:r>
            <a:r>
              <a:rPr lang="en-ID" sz="1600" dirty="0"/>
              <a:t> </a:t>
            </a:r>
            <a:r>
              <a:rPr lang="en-ID" sz="1600" dirty="0" err="1"/>
              <a:t>Pengelolaan</a:t>
            </a:r>
            <a:r>
              <a:rPr lang="en-ID" sz="1600" dirty="0"/>
              <a:t> dan </a:t>
            </a:r>
            <a:r>
              <a:rPr lang="en-ID" sz="1600" dirty="0" err="1"/>
              <a:t>operasional</a:t>
            </a:r>
            <a:r>
              <a:rPr lang="en-ID" sz="1600" dirty="0"/>
              <a:t> </a:t>
            </a:r>
            <a:r>
              <a:rPr lang="en-ID" sz="1600" dirty="0" err="1"/>
              <a:t>sarana</a:t>
            </a:r>
            <a:r>
              <a:rPr lang="en-ID" sz="1600" dirty="0"/>
              <a:t> </a:t>
            </a:r>
            <a:r>
              <a:rPr lang="en-ID" sz="1600" dirty="0" err="1"/>
              <a:t>pengairan</a:t>
            </a:r>
            <a:r>
              <a:rPr lang="en-ID" sz="1600" dirty="0"/>
              <a:t>, </a:t>
            </a:r>
            <a:r>
              <a:rPr lang="en-ID" sz="1600" dirty="0" err="1"/>
              <a:t>jaringan</a:t>
            </a:r>
            <a:r>
              <a:rPr lang="en-ID" sz="1600" dirty="0"/>
              <a:t> dan </a:t>
            </a:r>
            <a:r>
              <a:rPr lang="en-ID" sz="1600" dirty="0" err="1"/>
              <a:t>kelistrikan</a:t>
            </a:r>
            <a:r>
              <a:rPr lang="en-ID" sz="1600" dirty="0"/>
              <a:t> </a:t>
            </a:r>
            <a:r>
              <a:rPr lang="en-ID" sz="1600" dirty="0" err="1"/>
              <a:t>kampus</a:t>
            </a:r>
            <a:r>
              <a:rPr lang="en-ID" sz="1600" dirty="0"/>
              <a:t> (</a:t>
            </a:r>
            <a:r>
              <a:rPr lang="en-ID" sz="1600" dirty="0" err="1"/>
              <a:t>jaringan</a:t>
            </a:r>
            <a:r>
              <a:rPr lang="en-ID" sz="1600" dirty="0"/>
              <a:t> </a:t>
            </a:r>
            <a:r>
              <a:rPr lang="en-ID" sz="1600" dirty="0" err="1"/>
              <a:t>kelistrikan</a:t>
            </a:r>
            <a:r>
              <a:rPr lang="en-ID" sz="1600" dirty="0"/>
              <a:t> Gedung)</a:t>
            </a:r>
          </a:p>
          <a:p>
            <a:pPr>
              <a:lnSpc>
                <a:spcPct val="110000"/>
              </a:lnSpc>
            </a:pPr>
            <a:endParaRPr lang="en-ID" sz="1600" dirty="0"/>
          </a:p>
        </p:txBody>
      </p:sp>
      <p:sp>
        <p:nvSpPr>
          <p:cNvPr id="14" name="Freeform 10">
            <a:extLst>
              <a:ext uri="{FF2B5EF4-FFF2-40B4-BE49-F238E27FC236}">
                <a16:creationId xmlns:a16="http://schemas.microsoft.com/office/drawing/2014/main" xmlns="" id="{15BE2CF8-7196-4BC3-B312-B0EE486D92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5824556">
            <a:off x="8226571" y="2916066"/>
            <a:ext cx="3518890" cy="3293724"/>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0656100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2" name="Rectangle 7">
            <a:extLst>
              <a:ext uri="{FF2B5EF4-FFF2-40B4-BE49-F238E27FC236}">
                <a16:creationId xmlns:a16="http://schemas.microsoft.com/office/drawing/2014/main" xmlns="" id="{6E9D6223-8D87-4038-BE74-D5224B024F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9">
            <a:extLst>
              <a:ext uri="{FF2B5EF4-FFF2-40B4-BE49-F238E27FC236}">
                <a16:creationId xmlns:a16="http://schemas.microsoft.com/office/drawing/2014/main" xmlns="" id="{A46FBF49-EC0D-4E09-A77B-DB4E8257E7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11">
            <a:extLst>
              <a:ext uri="{FF2B5EF4-FFF2-40B4-BE49-F238E27FC236}">
                <a16:creationId xmlns:a16="http://schemas.microsoft.com/office/drawing/2014/main" xmlns="" id="{63AA13D0-BF0A-4B8F-9FD6-CAE2DCD939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1" y="0"/>
            <a:ext cx="9705717" cy="6858000"/>
          </a:xfrm>
          <a:custGeom>
            <a:avLst/>
            <a:gdLst>
              <a:gd name="connsiteX0" fmla="*/ 0 w 9705717"/>
              <a:gd name="connsiteY0" fmla="*/ 0 h 6858000"/>
              <a:gd name="connsiteX1" fmla="*/ 8892014 w 9705717"/>
              <a:gd name="connsiteY1" fmla="*/ 0 h 6858000"/>
              <a:gd name="connsiteX2" fmla="*/ 8948109 w 9705717"/>
              <a:gd name="connsiteY2" fmla="*/ 119185 h 6858000"/>
              <a:gd name="connsiteX3" fmla="*/ 9361712 w 9705717"/>
              <a:gd name="connsiteY3" fmla="*/ 1009060 h 6858000"/>
              <a:gd name="connsiteX4" fmla="*/ 9569814 w 9705717"/>
              <a:gd name="connsiteY4" fmla="*/ 4722415 h 6858000"/>
              <a:gd name="connsiteX5" fmla="*/ 8937785 w 9705717"/>
              <a:gd name="connsiteY5" fmla="*/ 6619105 h 6858000"/>
              <a:gd name="connsiteX6" fmla="*/ 8749280 w 9705717"/>
              <a:gd name="connsiteY6" fmla="*/ 6858000 h 6858000"/>
              <a:gd name="connsiteX7" fmla="*/ 0 w 9705717"/>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05717" h="6858000">
                <a:moveTo>
                  <a:pt x="0" y="0"/>
                </a:moveTo>
                <a:lnTo>
                  <a:pt x="8892014" y="0"/>
                </a:lnTo>
                <a:lnTo>
                  <a:pt x="8948109" y="119185"/>
                </a:lnTo>
                <a:cubicBezTo>
                  <a:pt x="9080774" y="406683"/>
                  <a:pt x="9216041" y="706568"/>
                  <a:pt x="9361712" y="1009060"/>
                </a:cubicBezTo>
                <a:cubicBezTo>
                  <a:pt x="9986018" y="2093861"/>
                  <a:pt x="9569814" y="4346908"/>
                  <a:pt x="9569814" y="4722415"/>
                </a:cubicBezTo>
                <a:cubicBezTo>
                  <a:pt x="9569814" y="5635108"/>
                  <a:pt x="9260912" y="6189243"/>
                  <a:pt x="8937785" y="6619105"/>
                </a:cubicBezTo>
                <a:lnTo>
                  <a:pt x="8749280" y="6858000"/>
                </a:lnTo>
                <a:lnTo>
                  <a:pt x="0" y="6858000"/>
                </a:lnTo>
                <a:close/>
              </a:path>
            </a:pathLst>
          </a:custGeom>
          <a:solidFill>
            <a:schemeClr val="bg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xmlns="" id="{CF7DF2E4-292C-44A1-AE5B-0338ED2A513B}"/>
              </a:ext>
            </a:extLst>
          </p:cNvPr>
          <p:cNvSpPr>
            <a:spLocks noGrp="1"/>
          </p:cNvSpPr>
          <p:nvPr>
            <p:ph type="title"/>
          </p:nvPr>
        </p:nvSpPr>
        <p:spPr>
          <a:xfrm>
            <a:off x="720000" y="619200"/>
            <a:ext cx="6911974" cy="1477328"/>
          </a:xfrm>
        </p:spPr>
        <p:txBody>
          <a:bodyPr wrap="square" anchor="ctr">
            <a:normAutofit/>
          </a:bodyPr>
          <a:lstStyle/>
          <a:p>
            <a:r>
              <a:rPr lang="en-US" dirty="0"/>
              <a:t>Program </a:t>
            </a:r>
            <a:r>
              <a:rPr lang="en-US" dirty="0" err="1"/>
              <a:t>Kerja</a:t>
            </a:r>
            <a:endParaRPr lang="en-ID" dirty="0"/>
          </a:p>
        </p:txBody>
      </p:sp>
      <p:sp>
        <p:nvSpPr>
          <p:cNvPr id="35" name="Content Placeholder 2">
            <a:extLst>
              <a:ext uri="{FF2B5EF4-FFF2-40B4-BE49-F238E27FC236}">
                <a16:creationId xmlns:a16="http://schemas.microsoft.com/office/drawing/2014/main" xmlns="" id="{576B35FB-20D3-45AA-A455-F9C1A5B1AB5B}"/>
              </a:ext>
            </a:extLst>
          </p:cNvPr>
          <p:cNvSpPr>
            <a:spLocks noGrp="1"/>
          </p:cNvSpPr>
          <p:nvPr>
            <p:ph idx="1"/>
          </p:nvPr>
        </p:nvSpPr>
        <p:spPr>
          <a:xfrm>
            <a:off x="720000" y="2541600"/>
            <a:ext cx="6911975" cy="3216273"/>
          </a:xfrm>
        </p:spPr>
        <p:txBody>
          <a:bodyPr>
            <a:normAutofit/>
          </a:bodyPr>
          <a:lstStyle/>
          <a:p>
            <a:pPr>
              <a:lnSpc>
                <a:spcPct val="110000"/>
              </a:lnSpc>
            </a:pPr>
            <a:r>
              <a:rPr lang="en-ID" sz="1700" b="1"/>
              <a:t>P23</a:t>
            </a:r>
            <a:r>
              <a:rPr lang="en-ID" sz="1700"/>
              <a:t> – </a:t>
            </a:r>
            <a:r>
              <a:rPr lang="en-ID" sz="1700" err="1"/>
              <a:t>Peningkatan</a:t>
            </a:r>
            <a:r>
              <a:rPr lang="en-ID" sz="1700"/>
              <a:t> </a:t>
            </a:r>
            <a:r>
              <a:rPr lang="en-ID" sz="1700" err="1"/>
              <a:t>kualitas</a:t>
            </a:r>
            <a:r>
              <a:rPr lang="en-ID" sz="1700"/>
              <a:t> </a:t>
            </a:r>
            <a:r>
              <a:rPr lang="en-ID" sz="1700" err="1"/>
              <a:t>lingkungan</a:t>
            </a:r>
            <a:r>
              <a:rPr lang="en-ID" sz="1700"/>
              <a:t> </a:t>
            </a:r>
            <a:r>
              <a:rPr lang="en-ID" sz="1700" err="1"/>
              <a:t>kerja</a:t>
            </a:r>
            <a:r>
              <a:rPr lang="en-ID" sz="1700"/>
              <a:t> </a:t>
            </a:r>
            <a:endParaRPr lang="en-ID" sz="1700" b="1"/>
          </a:p>
          <a:p>
            <a:pPr>
              <a:lnSpc>
                <a:spcPct val="110000"/>
              </a:lnSpc>
            </a:pPr>
            <a:r>
              <a:rPr lang="en-ID" sz="1700" b="1"/>
              <a:t>K121</a:t>
            </a:r>
            <a:r>
              <a:rPr lang="en-ID" sz="1700"/>
              <a:t> </a:t>
            </a:r>
            <a:r>
              <a:rPr lang="en-ID" sz="1700" err="1"/>
              <a:t>Penambahan</a:t>
            </a:r>
            <a:r>
              <a:rPr lang="en-ID" sz="1700"/>
              <a:t> </a:t>
            </a:r>
            <a:r>
              <a:rPr lang="en-ID" sz="1700" err="1"/>
              <a:t>sarana</a:t>
            </a:r>
            <a:r>
              <a:rPr lang="en-ID" sz="1700"/>
              <a:t> dan </a:t>
            </a:r>
            <a:r>
              <a:rPr lang="en-ID" sz="1700" err="1"/>
              <a:t>prasarana</a:t>
            </a:r>
            <a:r>
              <a:rPr lang="en-ID" sz="1700"/>
              <a:t> </a:t>
            </a:r>
            <a:r>
              <a:rPr lang="en-ID" sz="1700" err="1"/>
              <a:t>fisik</a:t>
            </a:r>
            <a:r>
              <a:rPr lang="en-ID" sz="1700"/>
              <a:t> </a:t>
            </a:r>
            <a:r>
              <a:rPr lang="en-ID" sz="1700" err="1"/>
              <a:t>kampus</a:t>
            </a:r>
            <a:r>
              <a:rPr lang="en-ID" sz="1700"/>
              <a:t> </a:t>
            </a:r>
            <a:r>
              <a:rPr lang="en-ID" sz="1700" err="1"/>
              <a:t>serta</a:t>
            </a:r>
            <a:r>
              <a:rPr lang="en-ID" sz="1700"/>
              <a:t> </a:t>
            </a:r>
            <a:r>
              <a:rPr lang="en-ID" sz="1700" err="1"/>
              <a:t>fasilitas</a:t>
            </a:r>
            <a:r>
              <a:rPr lang="en-ID" sz="1700"/>
              <a:t> RS</a:t>
            </a:r>
          </a:p>
          <a:p>
            <a:pPr lvl="1">
              <a:lnSpc>
                <a:spcPct val="110000"/>
              </a:lnSpc>
            </a:pPr>
            <a:r>
              <a:rPr lang="en-ID" sz="1700" err="1"/>
              <a:t>Infrastruktur</a:t>
            </a:r>
            <a:r>
              <a:rPr lang="en-ID" sz="1700"/>
              <a:t> </a:t>
            </a:r>
            <a:r>
              <a:rPr lang="en-ID" sz="1700" err="1"/>
              <a:t>jaringan</a:t>
            </a:r>
            <a:r>
              <a:rPr lang="en-ID" sz="1700"/>
              <a:t> </a:t>
            </a:r>
            <a:r>
              <a:rPr lang="en-ID" sz="1700" err="1"/>
              <a:t>kampus</a:t>
            </a:r>
            <a:r>
              <a:rPr lang="en-ID" sz="1700"/>
              <a:t> </a:t>
            </a:r>
            <a:r>
              <a:rPr lang="en-ID" sz="1700" err="1"/>
              <a:t>Payakumbuh</a:t>
            </a:r>
            <a:endParaRPr lang="en-ID" sz="1700"/>
          </a:p>
          <a:p>
            <a:pPr lvl="1">
              <a:lnSpc>
                <a:spcPct val="110000"/>
              </a:lnSpc>
            </a:pPr>
            <a:r>
              <a:rPr lang="en-ID" sz="1700" err="1"/>
              <a:t>Infrastruktur</a:t>
            </a:r>
            <a:r>
              <a:rPr lang="en-ID" sz="1700"/>
              <a:t> </a:t>
            </a:r>
            <a:r>
              <a:rPr lang="en-ID" sz="1700" err="1"/>
              <a:t>jaringan</a:t>
            </a:r>
            <a:r>
              <a:rPr lang="en-ID" sz="1700"/>
              <a:t> </a:t>
            </a:r>
            <a:r>
              <a:rPr lang="en-ID" sz="1700" err="1"/>
              <a:t>kampus</a:t>
            </a:r>
            <a:r>
              <a:rPr lang="en-ID" sz="1700"/>
              <a:t> </a:t>
            </a:r>
            <a:r>
              <a:rPr lang="en-ID" sz="1700" err="1"/>
              <a:t>Dharmasraya</a:t>
            </a:r>
            <a:endParaRPr lang="en-ID" sz="1700"/>
          </a:p>
          <a:p>
            <a:pPr lvl="1">
              <a:lnSpc>
                <a:spcPct val="110000"/>
              </a:lnSpc>
            </a:pPr>
            <a:r>
              <a:rPr lang="en-ID" sz="1700" err="1"/>
              <a:t>Infrastruktur</a:t>
            </a:r>
            <a:r>
              <a:rPr lang="en-ID" sz="1700"/>
              <a:t> </a:t>
            </a:r>
            <a:r>
              <a:rPr lang="en-ID" sz="1700" err="1"/>
              <a:t>jaringan</a:t>
            </a:r>
            <a:r>
              <a:rPr lang="en-ID" sz="1700"/>
              <a:t> </a:t>
            </a:r>
            <a:r>
              <a:rPr lang="en-ID" sz="1700" err="1"/>
              <a:t>kampus</a:t>
            </a:r>
            <a:r>
              <a:rPr lang="en-ID" sz="1700"/>
              <a:t> </a:t>
            </a:r>
            <a:r>
              <a:rPr lang="en-ID" sz="1700" err="1"/>
              <a:t>Limau</a:t>
            </a:r>
            <a:r>
              <a:rPr lang="en-ID" sz="1700"/>
              <a:t> Manis</a:t>
            </a:r>
          </a:p>
          <a:p>
            <a:pPr lvl="1">
              <a:lnSpc>
                <a:spcPct val="110000"/>
              </a:lnSpc>
            </a:pPr>
            <a:r>
              <a:rPr lang="en-ID" sz="1700" err="1"/>
              <a:t>Peningkatan</a:t>
            </a:r>
            <a:r>
              <a:rPr lang="en-ID" sz="1700"/>
              <a:t> storage data</a:t>
            </a:r>
          </a:p>
          <a:p>
            <a:pPr lvl="1">
              <a:lnSpc>
                <a:spcPct val="110000"/>
              </a:lnSpc>
            </a:pPr>
            <a:r>
              <a:rPr lang="en-ID" sz="1700" err="1"/>
              <a:t>Kapasitas</a:t>
            </a:r>
            <a:r>
              <a:rPr lang="en-ID" sz="1700"/>
              <a:t> server </a:t>
            </a:r>
          </a:p>
          <a:p>
            <a:pPr lvl="1">
              <a:lnSpc>
                <a:spcPct val="110000"/>
              </a:lnSpc>
            </a:pPr>
            <a:r>
              <a:rPr lang="en-ID" sz="1700"/>
              <a:t>Interior </a:t>
            </a:r>
            <a:r>
              <a:rPr lang="en-ID" sz="1700" err="1"/>
              <a:t>gedung</a:t>
            </a:r>
            <a:endParaRPr lang="en-ID" sz="1700"/>
          </a:p>
        </p:txBody>
      </p:sp>
      <p:sp>
        <p:nvSpPr>
          <p:cNvPr id="36" name="Freeform 10">
            <a:extLst>
              <a:ext uri="{FF2B5EF4-FFF2-40B4-BE49-F238E27FC236}">
                <a16:creationId xmlns:a16="http://schemas.microsoft.com/office/drawing/2014/main" xmlns="" id="{15BE2CF8-7196-4BC3-B312-B0EE486D92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15824556">
            <a:off x="8226571" y="2916066"/>
            <a:ext cx="3518890" cy="3293724"/>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7109394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xmlns="" id="{7FEECB93-933C-477B-BC7D-C2F2F6271A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xmlns="" id="{AF0FA1E6-CED8-45B5-96ED-7D92D6838756}"/>
              </a:ext>
            </a:extLst>
          </p:cNvPr>
          <p:cNvPicPr>
            <a:picLocks noChangeAspect="1"/>
          </p:cNvPicPr>
          <p:nvPr/>
        </p:nvPicPr>
        <p:blipFill rotWithShape="1">
          <a:blip r:embed="rId2"/>
          <a:srcRect t="12791"/>
          <a:stretch/>
        </p:blipFill>
        <p:spPr>
          <a:xfrm>
            <a:off x="20" y="10"/>
            <a:ext cx="12191980" cy="6857990"/>
          </a:xfrm>
          <a:custGeom>
            <a:avLst/>
            <a:gdLst/>
            <a:ahLst/>
            <a:cxnLst/>
            <a:rect l="l" t="t" r="r" b="b"/>
            <a:pathLst>
              <a:path w="12192000" h="6858000">
                <a:moveTo>
                  <a:pt x="0" y="0"/>
                </a:moveTo>
                <a:lnTo>
                  <a:pt x="12192000" y="0"/>
                </a:lnTo>
                <a:lnTo>
                  <a:pt x="12192000" y="6858000"/>
                </a:lnTo>
                <a:lnTo>
                  <a:pt x="0" y="6858000"/>
                </a:lnTo>
                <a:close/>
              </a:path>
            </a:pathLst>
          </a:custGeom>
        </p:spPr>
      </p:pic>
      <p:sp>
        <p:nvSpPr>
          <p:cNvPr id="32" name="Rectangle 31">
            <a:extLst>
              <a:ext uri="{FF2B5EF4-FFF2-40B4-BE49-F238E27FC236}">
                <a16:creationId xmlns:a16="http://schemas.microsoft.com/office/drawing/2014/main" xmlns="" id="{497BC505-FE0C-4637-A29D-B71DFBBBAA7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 y="0"/>
            <a:ext cx="9339206" cy="6858000"/>
          </a:xfrm>
          <a:prstGeom prst="rect">
            <a:avLst/>
          </a:prstGeom>
          <a:gradFill>
            <a:gsLst>
              <a:gs pos="58000">
                <a:schemeClr val="bg1">
                  <a:alpha val="30000"/>
                </a:schemeClr>
              </a:gs>
              <a:gs pos="33000">
                <a:schemeClr val="bg1">
                  <a:alpha val="20000"/>
                </a:schemeClr>
              </a:gs>
              <a:gs pos="0">
                <a:schemeClr val="bg1">
                  <a:alpha val="0"/>
                </a:schemeClr>
              </a:gs>
              <a:gs pos="100000">
                <a:schemeClr val="bg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a:extLst>
              <a:ext uri="{FF2B5EF4-FFF2-40B4-BE49-F238E27FC236}">
                <a16:creationId xmlns:a16="http://schemas.microsoft.com/office/drawing/2014/main" xmlns="" id="{1C4A7976-B1E6-4576-94F9-F6465F1F7F73}"/>
              </a:ext>
            </a:extLst>
          </p:cNvPr>
          <p:cNvSpPr>
            <a:spLocks noGrp="1"/>
          </p:cNvSpPr>
          <p:nvPr>
            <p:ph type="ctrTitle"/>
          </p:nvPr>
        </p:nvSpPr>
        <p:spPr>
          <a:xfrm>
            <a:off x="720000" y="1455847"/>
            <a:ext cx="5015638" cy="2068553"/>
          </a:xfrm>
        </p:spPr>
        <p:txBody>
          <a:bodyPr>
            <a:normAutofit/>
          </a:bodyPr>
          <a:lstStyle/>
          <a:p>
            <a:r>
              <a:rPr lang="en-US" b="1" cap="small" dirty="0" err="1"/>
              <a:t>Terima</a:t>
            </a:r>
            <a:r>
              <a:rPr lang="en-US" b="1" cap="small" dirty="0"/>
              <a:t> Kasih</a:t>
            </a:r>
            <a:endParaRPr lang="en-ID" b="1" cap="small" dirty="0"/>
          </a:p>
        </p:txBody>
      </p:sp>
      <p:sp>
        <p:nvSpPr>
          <p:cNvPr id="7" name="Subtitle 6">
            <a:extLst>
              <a:ext uri="{FF2B5EF4-FFF2-40B4-BE49-F238E27FC236}">
                <a16:creationId xmlns:a16="http://schemas.microsoft.com/office/drawing/2014/main" xmlns="" id="{62EECF46-AC8D-47C9-A628-91BA2120102C}"/>
              </a:ext>
            </a:extLst>
          </p:cNvPr>
          <p:cNvSpPr>
            <a:spLocks noGrp="1"/>
          </p:cNvSpPr>
          <p:nvPr>
            <p:ph type="subTitle" idx="1"/>
          </p:nvPr>
        </p:nvSpPr>
        <p:spPr>
          <a:xfrm>
            <a:off x="720000" y="3830398"/>
            <a:ext cx="5015638" cy="1219439"/>
          </a:xfrm>
        </p:spPr>
        <p:txBody>
          <a:bodyPr>
            <a:normAutofit/>
          </a:bodyPr>
          <a:lstStyle/>
          <a:p>
            <a:endParaRPr lang="en-ID">
              <a:solidFill>
                <a:schemeClr val="tx1"/>
              </a:solidFill>
            </a:endParaRPr>
          </a:p>
        </p:txBody>
      </p:sp>
      <p:grpSp>
        <p:nvGrpSpPr>
          <p:cNvPr id="34" name="Group 33">
            <a:extLst>
              <a:ext uri="{FF2B5EF4-FFF2-40B4-BE49-F238E27FC236}">
                <a16:creationId xmlns:a16="http://schemas.microsoft.com/office/drawing/2014/main" xmlns="" id="{F2FD01A0-E6FF-41CD-AEBD-279232B90D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965602" y="317452"/>
            <a:ext cx="2088038" cy="719230"/>
            <a:chOff x="4532666" y="505937"/>
            <a:chExt cx="2981730" cy="1027064"/>
          </a:xfrm>
        </p:grpSpPr>
        <p:sp>
          <p:nvSpPr>
            <p:cNvPr id="35" name="Freeform 78">
              <a:extLst>
                <a:ext uri="{FF2B5EF4-FFF2-40B4-BE49-F238E27FC236}">
                  <a16:creationId xmlns:a16="http://schemas.microsoft.com/office/drawing/2014/main" xmlns="" id="{811C6308-5554-4129-8881-A95AF512C52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rot="600114">
              <a:off x="4532666" y="754398"/>
              <a:ext cx="694205" cy="713383"/>
            </a:xfrm>
            <a:custGeom>
              <a:avLst/>
              <a:gdLst>
                <a:gd name="T0" fmla="*/ 32 w 58"/>
                <a:gd name="T1" fmla="*/ 56 h 60"/>
                <a:gd name="T2" fmla="*/ 24 w 58"/>
                <a:gd name="T3" fmla="*/ 48 h 60"/>
                <a:gd name="T4" fmla="*/ 14 w 58"/>
                <a:gd name="T5" fmla="*/ 36 h 60"/>
                <a:gd name="T6" fmla="*/ 7 w 58"/>
                <a:gd name="T7" fmla="*/ 29 h 60"/>
                <a:gd name="T8" fmla="*/ 1 w 58"/>
                <a:gd name="T9" fmla="*/ 17 h 60"/>
                <a:gd name="T10" fmla="*/ 7 w 58"/>
                <a:gd name="T11" fmla="*/ 4 h 60"/>
                <a:gd name="T12" fmla="*/ 17 w 58"/>
                <a:gd name="T13" fmla="*/ 1 h 60"/>
                <a:gd name="T14" fmla="*/ 29 w 58"/>
                <a:gd name="T15" fmla="*/ 6 h 60"/>
                <a:gd name="T16" fmla="*/ 31 w 58"/>
                <a:gd name="T17" fmla="*/ 8 h 60"/>
                <a:gd name="T18" fmla="*/ 38 w 58"/>
                <a:gd name="T19" fmla="*/ 15 h 60"/>
                <a:gd name="T20" fmla="*/ 44 w 58"/>
                <a:gd name="T21" fmla="*/ 22 h 60"/>
                <a:gd name="T22" fmla="*/ 54 w 58"/>
                <a:gd name="T23" fmla="*/ 33 h 60"/>
                <a:gd name="T24" fmla="*/ 58 w 58"/>
                <a:gd name="T25" fmla="*/ 44 h 60"/>
                <a:gd name="T26" fmla="*/ 53 w 58"/>
                <a:gd name="T27" fmla="*/ 54 h 60"/>
                <a:gd name="T28" fmla="*/ 42 w 58"/>
                <a:gd name="T29" fmla="*/ 60 h 60"/>
                <a:gd name="T30" fmla="*/ 32 w 58"/>
                <a:gd name="T31"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60">
                  <a:moveTo>
                    <a:pt x="32" y="56"/>
                  </a:moveTo>
                  <a:cubicBezTo>
                    <a:pt x="30" y="54"/>
                    <a:pt x="31" y="55"/>
                    <a:pt x="24" y="48"/>
                  </a:cubicBezTo>
                  <a:cubicBezTo>
                    <a:pt x="17" y="40"/>
                    <a:pt x="14" y="36"/>
                    <a:pt x="14" y="36"/>
                  </a:cubicBezTo>
                  <a:cubicBezTo>
                    <a:pt x="8" y="30"/>
                    <a:pt x="14" y="37"/>
                    <a:pt x="7" y="29"/>
                  </a:cubicBezTo>
                  <a:cubicBezTo>
                    <a:pt x="3" y="24"/>
                    <a:pt x="1" y="20"/>
                    <a:pt x="1" y="17"/>
                  </a:cubicBezTo>
                  <a:cubicBezTo>
                    <a:pt x="0" y="13"/>
                    <a:pt x="3" y="9"/>
                    <a:pt x="7" y="4"/>
                  </a:cubicBezTo>
                  <a:cubicBezTo>
                    <a:pt x="10" y="2"/>
                    <a:pt x="13" y="0"/>
                    <a:pt x="17" y="1"/>
                  </a:cubicBezTo>
                  <a:cubicBezTo>
                    <a:pt x="21" y="1"/>
                    <a:pt x="25" y="3"/>
                    <a:pt x="29" y="6"/>
                  </a:cubicBezTo>
                  <a:cubicBezTo>
                    <a:pt x="31" y="8"/>
                    <a:pt x="31" y="8"/>
                    <a:pt x="31" y="8"/>
                  </a:cubicBezTo>
                  <a:cubicBezTo>
                    <a:pt x="33" y="11"/>
                    <a:pt x="37" y="15"/>
                    <a:pt x="38" y="15"/>
                  </a:cubicBezTo>
                  <a:cubicBezTo>
                    <a:pt x="42" y="20"/>
                    <a:pt x="40" y="18"/>
                    <a:pt x="44" y="22"/>
                  </a:cubicBezTo>
                  <a:cubicBezTo>
                    <a:pt x="51" y="29"/>
                    <a:pt x="50" y="29"/>
                    <a:pt x="54" y="33"/>
                  </a:cubicBezTo>
                  <a:cubicBezTo>
                    <a:pt x="57" y="37"/>
                    <a:pt x="58" y="40"/>
                    <a:pt x="58" y="44"/>
                  </a:cubicBezTo>
                  <a:cubicBezTo>
                    <a:pt x="58" y="47"/>
                    <a:pt x="56" y="50"/>
                    <a:pt x="53" y="54"/>
                  </a:cubicBezTo>
                  <a:cubicBezTo>
                    <a:pt x="49" y="58"/>
                    <a:pt x="45" y="60"/>
                    <a:pt x="42" y="60"/>
                  </a:cubicBezTo>
                  <a:cubicBezTo>
                    <a:pt x="39" y="60"/>
                    <a:pt x="36" y="59"/>
                    <a:pt x="32" y="56"/>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36" name="Freeform 79">
              <a:extLst>
                <a:ext uri="{FF2B5EF4-FFF2-40B4-BE49-F238E27FC236}">
                  <a16:creationId xmlns:a16="http://schemas.microsoft.com/office/drawing/2014/main" xmlns="" id="{C28F3A03-B53B-433E-8DF7-6B13336D0A5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rot="600114">
              <a:off x="5791465" y="505937"/>
              <a:ext cx="587404" cy="943792"/>
            </a:xfrm>
            <a:custGeom>
              <a:avLst/>
              <a:gdLst>
                <a:gd name="T0" fmla="*/ 15 w 49"/>
                <a:gd name="T1" fmla="*/ 65 h 79"/>
                <a:gd name="T2" fmla="*/ 12 w 49"/>
                <a:gd name="T3" fmla="*/ 54 h 79"/>
                <a:gd name="T4" fmla="*/ 8 w 49"/>
                <a:gd name="T5" fmla="*/ 33 h 79"/>
                <a:gd name="T6" fmla="*/ 38 w 49"/>
                <a:gd name="T7" fmla="*/ 24 h 79"/>
                <a:gd name="T8" fmla="*/ 45 w 49"/>
                <a:gd name="T9" fmla="*/ 70 h 79"/>
                <a:gd name="T10" fmla="*/ 15 w 49"/>
                <a:gd name="T11" fmla="*/ 65 h 79"/>
              </a:gdLst>
              <a:ahLst/>
              <a:cxnLst>
                <a:cxn ang="0">
                  <a:pos x="T0" y="T1"/>
                </a:cxn>
                <a:cxn ang="0">
                  <a:pos x="T2" y="T3"/>
                </a:cxn>
                <a:cxn ang="0">
                  <a:pos x="T4" y="T5"/>
                </a:cxn>
                <a:cxn ang="0">
                  <a:pos x="T6" y="T7"/>
                </a:cxn>
                <a:cxn ang="0">
                  <a:pos x="T8" y="T9"/>
                </a:cxn>
                <a:cxn ang="0">
                  <a:pos x="T10" y="T11"/>
                </a:cxn>
              </a:cxnLst>
              <a:rect l="0" t="0" r="r" b="b"/>
              <a:pathLst>
                <a:path w="49" h="79">
                  <a:moveTo>
                    <a:pt x="15" y="65"/>
                  </a:moveTo>
                  <a:cubicBezTo>
                    <a:pt x="14" y="59"/>
                    <a:pt x="13" y="58"/>
                    <a:pt x="12" y="54"/>
                  </a:cubicBezTo>
                  <a:cubicBezTo>
                    <a:pt x="11" y="45"/>
                    <a:pt x="10" y="40"/>
                    <a:pt x="8" y="33"/>
                  </a:cubicBezTo>
                  <a:cubicBezTo>
                    <a:pt x="0" y="9"/>
                    <a:pt x="34" y="0"/>
                    <a:pt x="38" y="24"/>
                  </a:cubicBezTo>
                  <a:cubicBezTo>
                    <a:pt x="43" y="43"/>
                    <a:pt x="49" y="60"/>
                    <a:pt x="45" y="70"/>
                  </a:cubicBezTo>
                  <a:cubicBezTo>
                    <a:pt x="38" y="77"/>
                    <a:pt x="19" y="79"/>
                    <a:pt x="15" y="65"/>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37" name="Freeform 85">
              <a:extLst>
                <a:ext uri="{FF2B5EF4-FFF2-40B4-BE49-F238E27FC236}">
                  <a16:creationId xmlns:a16="http://schemas.microsoft.com/office/drawing/2014/main" xmlns="" id="{E990BBBC-E616-4D0E-9917-A6CA72AAEA42}"/>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rot="600114">
              <a:off x="7087193" y="757585"/>
              <a:ext cx="427203" cy="775416"/>
            </a:xfrm>
            <a:custGeom>
              <a:avLst/>
              <a:gdLst>
                <a:gd name="T0" fmla="*/ 36 w 36"/>
                <a:gd name="T1" fmla="*/ 15 h 65"/>
                <a:gd name="T2" fmla="*/ 34 w 36"/>
                <a:gd name="T3" fmla="*/ 5 h 65"/>
                <a:gd name="T4" fmla="*/ 28 w 36"/>
                <a:gd name="T5" fmla="*/ 1 h 65"/>
                <a:gd name="T6" fmla="*/ 23 w 36"/>
                <a:gd name="T7" fmla="*/ 0 h 65"/>
                <a:gd name="T8" fmla="*/ 13 w 36"/>
                <a:gd name="T9" fmla="*/ 1 h 65"/>
                <a:gd name="T10" fmla="*/ 7 w 36"/>
                <a:gd name="T11" fmla="*/ 9 h 65"/>
                <a:gd name="T12" fmla="*/ 4 w 36"/>
                <a:gd name="T13" fmla="*/ 19 h 65"/>
                <a:gd name="T14" fmla="*/ 0 w 36"/>
                <a:gd name="T15" fmla="*/ 44 h 65"/>
                <a:gd name="T16" fmla="*/ 1 w 36"/>
                <a:gd name="T17" fmla="*/ 58 h 65"/>
                <a:gd name="T18" fmla="*/ 8 w 36"/>
                <a:gd name="T19" fmla="*/ 64 h 65"/>
                <a:gd name="T20" fmla="*/ 16 w 36"/>
                <a:gd name="T21" fmla="*/ 65 h 65"/>
                <a:gd name="T22" fmla="*/ 25 w 36"/>
                <a:gd name="T23" fmla="*/ 63 h 65"/>
                <a:gd name="T24" fmla="*/ 31 w 36"/>
                <a:gd name="T25" fmla="*/ 55 h 65"/>
                <a:gd name="T26" fmla="*/ 34 w 36"/>
                <a:gd name="T27" fmla="*/ 40 h 65"/>
                <a:gd name="T28" fmla="*/ 36 w 36"/>
                <a:gd name="T29" fmla="*/ 1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65">
                  <a:moveTo>
                    <a:pt x="36" y="15"/>
                  </a:moveTo>
                  <a:cubicBezTo>
                    <a:pt x="36" y="10"/>
                    <a:pt x="35" y="7"/>
                    <a:pt x="34" y="5"/>
                  </a:cubicBezTo>
                  <a:cubicBezTo>
                    <a:pt x="33" y="3"/>
                    <a:pt x="31" y="2"/>
                    <a:pt x="28" y="1"/>
                  </a:cubicBezTo>
                  <a:cubicBezTo>
                    <a:pt x="27" y="1"/>
                    <a:pt x="25" y="1"/>
                    <a:pt x="23" y="0"/>
                  </a:cubicBezTo>
                  <a:cubicBezTo>
                    <a:pt x="19" y="0"/>
                    <a:pt x="16" y="0"/>
                    <a:pt x="13" y="1"/>
                  </a:cubicBezTo>
                  <a:cubicBezTo>
                    <a:pt x="11" y="2"/>
                    <a:pt x="9" y="4"/>
                    <a:pt x="7" y="9"/>
                  </a:cubicBezTo>
                  <a:cubicBezTo>
                    <a:pt x="6" y="13"/>
                    <a:pt x="5" y="17"/>
                    <a:pt x="4" y="19"/>
                  </a:cubicBezTo>
                  <a:cubicBezTo>
                    <a:pt x="2" y="29"/>
                    <a:pt x="0" y="44"/>
                    <a:pt x="0" y="44"/>
                  </a:cubicBezTo>
                  <a:cubicBezTo>
                    <a:pt x="0" y="50"/>
                    <a:pt x="0" y="55"/>
                    <a:pt x="1" y="58"/>
                  </a:cubicBezTo>
                  <a:cubicBezTo>
                    <a:pt x="2" y="61"/>
                    <a:pt x="5" y="63"/>
                    <a:pt x="8" y="64"/>
                  </a:cubicBezTo>
                  <a:cubicBezTo>
                    <a:pt x="11" y="65"/>
                    <a:pt x="13" y="65"/>
                    <a:pt x="16" y="65"/>
                  </a:cubicBezTo>
                  <a:cubicBezTo>
                    <a:pt x="19" y="65"/>
                    <a:pt x="22" y="64"/>
                    <a:pt x="25" y="63"/>
                  </a:cubicBezTo>
                  <a:cubicBezTo>
                    <a:pt x="28" y="61"/>
                    <a:pt x="30" y="59"/>
                    <a:pt x="31" y="55"/>
                  </a:cubicBezTo>
                  <a:cubicBezTo>
                    <a:pt x="32" y="50"/>
                    <a:pt x="31" y="54"/>
                    <a:pt x="34" y="40"/>
                  </a:cubicBezTo>
                  <a:lnTo>
                    <a:pt x="36" y="1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grpSp>
        <p:nvGrpSpPr>
          <p:cNvPr id="39" name="Group 38">
            <a:extLst>
              <a:ext uri="{FF2B5EF4-FFF2-40B4-BE49-F238E27FC236}">
                <a16:creationId xmlns:a16="http://schemas.microsoft.com/office/drawing/2014/main" xmlns="" id="{3C9AA14C-80A4-427C-A911-28CD20C56E5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017356" y="5503147"/>
            <a:ext cx="2117174" cy="588806"/>
            <a:chOff x="4549904" y="5078157"/>
            <a:chExt cx="3023338" cy="840818"/>
          </a:xfrm>
        </p:grpSpPr>
        <p:sp>
          <p:nvSpPr>
            <p:cNvPr id="40" name="Freeform 80">
              <a:extLst>
                <a:ext uri="{FF2B5EF4-FFF2-40B4-BE49-F238E27FC236}">
                  <a16:creationId xmlns:a16="http://schemas.microsoft.com/office/drawing/2014/main" xmlns="" id="{EF32CDAF-4619-4949-9516-1E042181EBF3}"/>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rot="5400000">
              <a:off x="5690691" y="5352589"/>
              <a:ext cx="749228" cy="383544"/>
            </a:xfrm>
            <a:custGeom>
              <a:avLst/>
              <a:gdLst>
                <a:gd name="T0" fmla="*/ 53 w 66"/>
                <a:gd name="T1" fmla="*/ 33 h 34"/>
                <a:gd name="T2" fmla="*/ 39 w 66"/>
                <a:gd name="T3" fmla="*/ 33 h 34"/>
                <a:gd name="T4" fmla="*/ 21 w 66"/>
                <a:gd name="T5" fmla="*/ 33 h 34"/>
                <a:gd name="T6" fmla="*/ 12 w 66"/>
                <a:gd name="T7" fmla="*/ 32 h 34"/>
                <a:gd name="T8" fmla="*/ 3 w 66"/>
                <a:gd name="T9" fmla="*/ 28 h 34"/>
                <a:gd name="T10" fmla="*/ 0 w 66"/>
                <a:gd name="T11" fmla="*/ 21 h 34"/>
                <a:gd name="T12" fmla="*/ 0 w 66"/>
                <a:gd name="T13" fmla="*/ 16 h 34"/>
                <a:gd name="T14" fmla="*/ 3 w 66"/>
                <a:gd name="T15" fmla="*/ 7 h 34"/>
                <a:gd name="T16" fmla="*/ 11 w 66"/>
                <a:gd name="T17" fmla="*/ 3 h 34"/>
                <a:gd name="T18" fmla="*/ 23 w 66"/>
                <a:gd name="T19" fmla="*/ 2 h 34"/>
                <a:gd name="T20" fmla="*/ 43 w 66"/>
                <a:gd name="T21" fmla="*/ 0 h 34"/>
                <a:gd name="T22" fmla="*/ 48 w 66"/>
                <a:gd name="T23" fmla="*/ 0 h 34"/>
                <a:gd name="T24" fmla="*/ 62 w 66"/>
                <a:gd name="T25" fmla="*/ 4 h 34"/>
                <a:gd name="T26" fmla="*/ 66 w 66"/>
                <a:gd name="T27" fmla="*/ 13 h 34"/>
                <a:gd name="T28" fmla="*/ 66 w 66"/>
                <a:gd name="T29" fmla="*/ 20 h 34"/>
                <a:gd name="T30" fmla="*/ 62 w 66"/>
                <a:gd name="T31" fmla="*/ 29 h 34"/>
                <a:gd name="T32" fmla="*/ 53 w 66"/>
                <a:gd name="T33"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 h="34">
                  <a:moveTo>
                    <a:pt x="53" y="33"/>
                  </a:moveTo>
                  <a:cubicBezTo>
                    <a:pt x="47" y="33"/>
                    <a:pt x="53" y="34"/>
                    <a:pt x="39" y="33"/>
                  </a:cubicBezTo>
                  <a:cubicBezTo>
                    <a:pt x="24" y="33"/>
                    <a:pt x="21" y="33"/>
                    <a:pt x="21" y="33"/>
                  </a:cubicBezTo>
                  <a:cubicBezTo>
                    <a:pt x="12" y="32"/>
                    <a:pt x="12" y="32"/>
                    <a:pt x="12" y="32"/>
                  </a:cubicBezTo>
                  <a:cubicBezTo>
                    <a:pt x="7" y="31"/>
                    <a:pt x="4" y="30"/>
                    <a:pt x="3" y="28"/>
                  </a:cubicBezTo>
                  <a:cubicBezTo>
                    <a:pt x="1" y="26"/>
                    <a:pt x="0" y="24"/>
                    <a:pt x="0" y="21"/>
                  </a:cubicBezTo>
                  <a:cubicBezTo>
                    <a:pt x="0" y="21"/>
                    <a:pt x="0" y="19"/>
                    <a:pt x="0" y="16"/>
                  </a:cubicBezTo>
                  <a:cubicBezTo>
                    <a:pt x="0" y="13"/>
                    <a:pt x="1" y="10"/>
                    <a:pt x="3" y="7"/>
                  </a:cubicBezTo>
                  <a:cubicBezTo>
                    <a:pt x="4" y="5"/>
                    <a:pt x="7" y="3"/>
                    <a:pt x="11" y="3"/>
                  </a:cubicBezTo>
                  <a:cubicBezTo>
                    <a:pt x="16" y="2"/>
                    <a:pt x="20" y="2"/>
                    <a:pt x="23" y="2"/>
                  </a:cubicBezTo>
                  <a:cubicBezTo>
                    <a:pt x="32" y="1"/>
                    <a:pt x="37" y="0"/>
                    <a:pt x="43" y="0"/>
                  </a:cubicBezTo>
                  <a:cubicBezTo>
                    <a:pt x="48" y="0"/>
                    <a:pt x="48" y="0"/>
                    <a:pt x="48" y="0"/>
                  </a:cubicBezTo>
                  <a:cubicBezTo>
                    <a:pt x="54" y="1"/>
                    <a:pt x="59" y="3"/>
                    <a:pt x="62" y="4"/>
                  </a:cubicBezTo>
                  <a:cubicBezTo>
                    <a:pt x="65" y="6"/>
                    <a:pt x="66" y="9"/>
                    <a:pt x="66" y="13"/>
                  </a:cubicBezTo>
                  <a:cubicBezTo>
                    <a:pt x="66" y="15"/>
                    <a:pt x="66" y="17"/>
                    <a:pt x="66" y="20"/>
                  </a:cubicBezTo>
                  <a:cubicBezTo>
                    <a:pt x="65" y="23"/>
                    <a:pt x="64" y="26"/>
                    <a:pt x="62" y="29"/>
                  </a:cubicBezTo>
                  <a:cubicBezTo>
                    <a:pt x="60" y="31"/>
                    <a:pt x="57" y="32"/>
                    <a:pt x="53" y="3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41" name="Freeform 84">
              <a:extLst>
                <a:ext uri="{FF2B5EF4-FFF2-40B4-BE49-F238E27FC236}">
                  <a16:creationId xmlns:a16="http://schemas.microsoft.com/office/drawing/2014/main" xmlns="" id="{270C485D-6BA8-4BF7-B72C-2B14A43A6648}"/>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rot="6274527">
              <a:off x="6910134" y="5062687"/>
              <a:ext cx="647637" cy="678578"/>
            </a:xfrm>
            <a:custGeom>
              <a:avLst/>
              <a:gdLst>
                <a:gd name="T0" fmla="*/ 4 w 57"/>
                <a:gd name="T1" fmla="*/ 34 h 60"/>
                <a:gd name="T2" fmla="*/ 17 w 57"/>
                <a:gd name="T3" fmla="*/ 18 h 60"/>
                <a:gd name="T4" fmla="*/ 26 w 57"/>
                <a:gd name="T5" fmla="*/ 8 h 60"/>
                <a:gd name="T6" fmla="*/ 29 w 57"/>
                <a:gd name="T7" fmla="*/ 5 h 60"/>
                <a:gd name="T8" fmla="*/ 41 w 57"/>
                <a:gd name="T9" fmla="*/ 0 h 60"/>
                <a:gd name="T10" fmla="*/ 51 w 57"/>
                <a:gd name="T11" fmla="*/ 6 h 60"/>
                <a:gd name="T12" fmla="*/ 56 w 57"/>
                <a:gd name="T13" fmla="*/ 16 h 60"/>
                <a:gd name="T14" fmla="*/ 51 w 57"/>
                <a:gd name="T15" fmla="*/ 28 h 60"/>
                <a:gd name="T16" fmla="*/ 29 w 57"/>
                <a:gd name="T17" fmla="*/ 53 h 60"/>
                <a:gd name="T18" fmla="*/ 17 w 57"/>
                <a:gd name="T19" fmla="*/ 59 h 60"/>
                <a:gd name="T20" fmla="*/ 5 w 57"/>
                <a:gd name="T21" fmla="*/ 54 h 60"/>
                <a:gd name="T22" fmla="*/ 0 w 57"/>
                <a:gd name="T23" fmla="*/ 45 h 60"/>
                <a:gd name="T24" fmla="*/ 4 w 57"/>
                <a:gd name="T25"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0">
                  <a:moveTo>
                    <a:pt x="4" y="34"/>
                  </a:moveTo>
                  <a:cubicBezTo>
                    <a:pt x="5" y="33"/>
                    <a:pt x="17" y="18"/>
                    <a:pt x="17" y="18"/>
                  </a:cubicBezTo>
                  <a:cubicBezTo>
                    <a:pt x="21" y="14"/>
                    <a:pt x="24" y="10"/>
                    <a:pt x="26" y="8"/>
                  </a:cubicBezTo>
                  <a:cubicBezTo>
                    <a:pt x="29" y="5"/>
                    <a:pt x="29" y="5"/>
                    <a:pt x="29" y="5"/>
                  </a:cubicBezTo>
                  <a:cubicBezTo>
                    <a:pt x="34" y="2"/>
                    <a:pt x="38" y="0"/>
                    <a:pt x="41" y="0"/>
                  </a:cubicBezTo>
                  <a:cubicBezTo>
                    <a:pt x="44" y="1"/>
                    <a:pt x="47" y="2"/>
                    <a:pt x="51" y="6"/>
                  </a:cubicBezTo>
                  <a:cubicBezTo>
                    <a:pt x="55" y="10"/>
                    <a:pt x="57" y="13"/>
                    <a:pt x="56" y="16"/>
                  </a:cubicBezTo>
                  <a:cubicBezTo>
                    <a:pt x="56" y="19"/>
                    <a:pt x="54" y="23"/>
                    <a:pt x="51" y="28"/>
                  </a:cubicBezTo>
                  <a:cubicBezTo>
                    <a:pt x="51" y="28"/>
                    <a:pt x="33" y="48"/>
                    <a:pt x="29" y="53"/>
                  </a:cubicBezTo>
                  <a:cubicBezTo>
                    <a:pt x="25" y="57"/>
                    <a:pt x="21" y="59"/>
                    <a:pt x="17" y="59"/>
                  </a:cubicBezTo>
                  <a:cubicBezTo>
                    <a:pt x="13" y="60"/>
                    <a:pt x="9" y="58"/>
                    <a:pt x="5" y="54"/>
                  </a:cubicBezTo>
                  <a:cubicBezTo>
                    <a:pt x="2" y="51"/>
                    <a:pt x="0" y="48"/>
                    <a:pt x="0" y="45"/>
                  </a:cubicBezTo>
                  <a:cubicBezTo>
                    <a:pt x="0" y="42"/>
                    <a:pt x="2" y="38"/>
                    <a:pt x="4" y="3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42" name="Freeform 87">
              <a:extLst>
                <a:ext uri="{FF2B5EF4-FFF2-40B4-BE49-F238E27FC236}">
                  <a16:creationId xmlns:a16="http://schemas.microsoft.com/office/drawing/2014/main" xmlns="" id="{79239B91-4327-43B3-AED5-CB9EC1653B4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rot="4430858">
              <a:off x="4571743" y="5071596"/>
              <a:ext cx="626472" cy="670149"/>
            </a:xfrm>
            <a:custGeom>
              <a:avLst/>
              <a:gdLst>
                <a:gd name="T0" fmla="*/ 0 w 55"/>
                <a:gd name="T1" fmla="*/ 17 h 59"/>
                <a:gd name="T2" fmla="*/ 1 w 55"/>
                <a:gd name="T3" fmla="*/ 11 h 59"/>
                <a:gd name="T4" fmla="*/ 4 w 55"/>
                <a:gd name="T5" fmla="*/ 6 h 59"/>
                <a:gd name="T6" fmla="*/ 7 w 55"/>
                <a:gd name="T7" fmla="*/ 4 h 59"/>
                <a:gd name="T8" fmla="*/ 14 w 55"/>
                <a:gd name="T9" fmla="*/ 0 h 59"/>
                <a:gd name="T10" fmla="*/ 23 w 55"/>
                <a:gd name="T11" fmla="*/ 3 h 59"/>
                <a:gd name="T12" fmla="*/ 31 w 55"/>
                <a:gd name="T13" fmla="*/ 11 h 59"/>
                <a:gd name="T14" fmla="*/ 38 w 55"/>
                <a:gd name="T15" fmla="*/ 20 h 59"/>
                <a:gd name="T16" fmla="*/ 48 w 55"/>
                <a:gd name="T17" fmla="*/ 31 h 59"/>
                <a:gd name="T18" fmla="*/ 55 w 55"/>
                <a:gd name="T19" fmla="*/ 43 h 59"/>
                <a:gd name="T20" fmla="*/ 49 w 55"/>
                <a:gd name="T21" fmla="*/ 55 h 59"/>
                <a:gd name="T22" fmla="*/ 38 w 55"/>
                <a:gd name="T23" fmla="*/ 59 h 59"/>
                <a:gd name="T24" fmla="*/ 33 w 55"/>
                <a:gd name="T25" fmla="*/ 58 h 59"/>
                <a:gd name="T26" fmla="*/ 26 w 55"/>
                <a:gd name="T27" fmla="*/ 53 h 59"/>
                <a:gd name="T28" fmla="*/ 5 w 55"/>
                <a:gd name="T29" fmla="*/ 27 h 59"/>
                <a:gd name="T30" fmla="*/ 0 w 55"/>
                <a:gd name="T31" fmla="*/ 1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59">
                  <a:moveTo>
                    <a:pt x="0" y="17"/>
                  </a:moveTo>
                  <a:cubicBezTo>
                    <a:pt x="0" y="14"/>
                    <a:pt x="0" y="12"/>
                    <a:pt x="1" y="11"/>
                  </a:cubicBezTo>
                  <a:cubicBezTo>
                    <a:pt x="2" y="9"/>
                    <a:pt x="3" y="8"/>
                    <a:pt x="4" y="6"/>
                  </a:cubicBezTo>
                  <a:cubicBezTo>
                    <a:pt x="6" y="5"/>
                    <a:pt x="7" y="4"/>
                    <a:pt x="7" y="4"/>
                  </a:cubicBezTo>
                  <a:cubicBezTo>
                    <a:pt x="9" y="2"/>
                    <a:pt x="12" y="1"/>
                    <a:pt x="14" y="0"/>
                  </a:cubicBezTo>
                  <a:cubicBezTo>
                    <a:pt x="17" y="0"/>
                    <a:pt x="20" y="1"/>
                    <a:pt x="23" y="3"/>
                  </a:cubicBezTo>
                  <a:cubicBezTo>
                    <a:pt x="26" y="4"/>
                    <a:pt x="29" y="7"/>
                    <a:pt x="31" y="11"/>
                  </a:cubicBezTo>
                  <a:cubicBezTo>
                    <a:pt x="38" y="20"/>
                    <a:pt x="38" y="20"/>
                    <a:pt x="38" y="20"/>
                  </a:cubicBezTo>
                  <a:cubicBezTo>
                    <a:pt x="48" y="31"/>
                    <a:pt x="48" y="31"/>
                    <a:pt x="48" y="31"/>
                  </a:cubicBezTo>
                  <a:cubicBezTo>
                    <a:pt x="52" y="36"/>
                    <a:pt x="54" y="40"/>
                    <a:pt x="55" y="43"/>
                  </a:cubicBezTo>
                  <a:cubicBezTo>
                    <a:pt x="55" y="47"/>
                    <a:pt x="54" y="52"/>
                    <a:pt x="49" y="55"/>
                  </a:cubicBezTo>
                  <a:cubicBezTo>
                    <a:pt x="45" y="58"/>
                    <a:pt x="41" y="59"/>
                    <a:pt x="38" y="59"/>
                  </a:cubicBezTo>
                  <a:cubicBezTo>
                    <a:pt x="37" y="59"/>
                    <a:pt x="35" y="59"/>
                    <a:pt x="33" y="58"/>
                  </a:cubicBezTo>
                  <a:cubicBezTo>
                    <a:pt x="31" y="57"/>
                    <a:pt x="29" y="55"/>
                    <a:pt x="26" y="53"/>
                  </a:cubicBezTo>
                  <a:cubicBezTo>
                    <a:pt x="23" y="50"/>
                    <a:pt x="5" y="27"/>
                    <a:pt x="5" y="27"/>
                  </a:cubicBezTo>
                  <a:cubicBezTo>
                    <a:pt x="2" y="23"/>
                    <a:pt x="0" y="19"/>
                    <a:pt x="0" y="1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spTree>
    <p:extLst>
      <p:ext uri="{BB962C8B-B14F-4D97-AF65-F5344CB8AC3E}">
        <p14:creationId xmlns:p14="http://schemas.microsoft.com/office/powerpoint/2010/main" val="34094440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308119F7-B84E-4EBF-919F-A9B0F6D924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xmlns="" id="{DAA17479-17CB-402A-8689-750C6F3858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0278816-412F-4B73-BF9A-31A518933EEC}"/>
              </a:ext>
            </a:extLst>
          </p:cNvPr>
          <p:cNvSpPr>
            <a:spLocks noGrp="1"/>
          </p:cNvSpPr>
          <p:nvPr>
            <p:ph type="title"/>
          </p:nvPr>
        </p:nvSpPr>
        <p:spPr>
          <a:xfrm>
            <a:off x="720000" y="619200"/>
            <a:ext cx="3107463" cy="5510138"/>
          </a:xfrm>
        </p:spPr>
        <p:txBody>
          <a:bodyPr anchor="ctr">
            <a:normAutofit/>
          </a:bodyPr>
          <a:lstStyle/>
          <a:p>
            <a:r>
              <a:rPr lang="en-US" dirty="0" err="1"/>
              <a:t>Aspek-aspek</a:t>
            </a:r>
            <a:r>
              <a:rPr lang="en-US" dirty="0"/>
              <a:t> </a:t>
            </a:r>
            <a:r>
              <a:rPr lang="en-US" dirty="0" err="1"/>
              <a:t>perencanaan</a:t>
            </a:r>
            <a:endParaRPr lang="en-ID" dirty="0"/>
          </a:p>
        </p:txBody>
      </p:sp>
      <p:sp useBgFill="1">
        <p:nvSpPr>
          <p:cNvPr id="13" name="Freeform: Shape 12">
            <a:extLst>
              <a:ext uri="{FF2B5EF4-FFF2-40B4-BE49-F238E27FC236}">
                <a16:creationId xmlns:a16="http://schemas.microsoft.com/office/drawing/2014/main" xmlns="" id="{F534AA72-89BF-4BB0-B339-DEB9FC7F1BF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2978" y="0"/>
            <a:ext cx="7809022" cy="6858000"/>
          </a:xfrm>
          <a:custGeom>
            <a:avLst/>
            <a:gdLst>
              <a:gd name="connsiteX0" fmla="*/ 27229 w 7809022"/>
              <a:gd name="connsiteY0" fmla="*/ 0 h 6858000"/>
              <a:gd name="connsiteX1" fmla="*/ 7809022 w 7809022"/>
              <a:gd name="connsiteY1" fmla="*/ 0 h 6858000"/>
              <a:gd name="connsiteX2" fmla="*/ 7809022 w 7809022"/>
              <a:gd name="connsiteY2" fmla="*/ 6858000 h 6858000"/>
              <a:gd name="connsiteX3" fmla="*/ 41303 w 7809022"/>
              <a:gd name="connsiteY3" fmla="*/ 6858000 h 6858000"/>
              <a:gd name="connsiteX4" fmla="*/ 41303 w 7809022"/>
              <a:gd name="connsiteY4" fmla="*/ 6822879 h 6858000"/>
              <a:gd name="connsiteX5" fmla="*/ 41303 w 7809022"/>
              <a:gd name="connsiteY5" fmla="*/ 6667752 h 6858000"/>
              <a:gd name="connsiteX6" fmla="*/ 0 w 7809022"/>
              <a:gd name="connsiteY6" fmla="*/ 3813425 h 6858000"/>
              <a:gd name="connsiteX7" fmla="*/ 41303 w 7809022"/>
              <a:gd name="connsiteY7" fmla="*/ 2572413 h 6858000"/>
              <a:gd name="connsiteX8" fmla="*/ 41303 w 7809022"/>
              <a:gd name="connsiteY8" fmla="*/ 1496869 h 6858000"/>
              <a:gd name="connsiteX9" fmla="*/ 41303 w 7809022"/>
              <a:gd name="connsiteY9" fmla="*/ 1083199 h 6858000"/>
              <a:gd name="connsiteX10" fmla="*/ 0 w 7809022"/>
              <a:gd name="connsiteY10" fmla="*/ 545427 h 6858000"/>
              <a:gd name="connsiteX11" fmla="*/ 22153 w 7809022"/>
              <a:gd name="connsiteY11" fmla="*/ 10166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809022" h="6858000">
                <a:moveTo>
                  <a:pt x="27229" y="0"/>
                </a:moveTo>
                <a:lnTo>
                  <a:pt x="7809022" y="0"/>
                </a:lnTo>
                <a:lnTo>
                  <a:pt x="7809022" y="6858000"/>
                </a:lnTo>
                <a:lnTo>
                  <a:pt x="41303" y="6858000"/>
                </a:lnTo>
                <a:lnTo>
                  <a:pt x="41303" y="6822879"/>
                </a:lnTo>
                <a:cubicBezTo>
                  <a:pt x="41303" y="6760828"/>
                  <a:pt x="41303" y="6709119"/>
                  <a:pt x="41303" y="6667752"/>
                </a:cubicBezTo>
                <a:cubicBezTo>
                  <a:pt x="41303" y="6667752"/>
                  <a:pt x="41303" y="6667752"/>
                  <a:pt x="0" y="3813425"/>
                </a:cubicBezTo>
                <a:cubicBezTo>
                  <a:pt x="0" y="3813425"/>
                  <a:pt x="0" y="3813425"/>
                  <a:pt x="41303" y="2572413"/>
                </a:cubicBezTo>
                <a:cubicBezTo>
                  <a:pt x="41303" y="2572413"/>
                  <a:pt x="41303" y="2572413"/>
                  <a:pt x="41303" y="1496869"/>
                </a:cubicBezTo>
                <a:cubicBezTo>
                  <a:pt x="41303" y="1455502"/>
                  <a:pt x="41303" y="1290034"/>
                  <a:pt x="41303" y="1083199"/>
                </a:cubicBezTo>
                <a:cubicBezTo>
                  <a:pt x="41303" y="876364"/>
                  <a:pt x="0" y="710895"/>
                  <a:pt x="0" y="545427"/>
                </a:cubicBezTo>
                <a:cubicBezTo>
                  <a:pt x="0" y="545427"/>
                  <a:pt x="0" y="545427"/>
                  <a:pt x="22153" y="101661"/>
                </a:cubicBezTo>
                <a:close/>
              </a:path>
            </a:pathLst>
          </a:cu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graphicFrame>
        <p:nvGraphicFramePr>
          <p:cNvPr id="5" name="Content Placeholder 2">
            <a:extLst>
              <a:ext uri="{FF2B5EF4-FFF2-40B4-BE49-F238E27FC236}">
                <a16:creationId xmlns:a16="http://schemas.microsoft.com/office/drawing/2014/main" xmlns="" id="{779DD6FB-C391-4EB2-BE72-BD343C6F8431}"/>
              </a:ext>
            </a:extLst>
          </p:cNvPr>
          <p:cNvGraphicFramePr>
            <a:graphicFrameLocks noGrp="1"/>
          </p:cNvGraphicFramePr>
          <p:nvPr>
            <p:ph idx="1"/>
            <p:extLst>
              <p:ext uri="{D42A27DB-BD31-4B8C-83A1-F6EECF244321}">
                <p14:modId xmlns:p14="http://schemas.microsoft.com/office/powerpoint/2010/main" val="3884155266"/>
              </p:ext>
            </p:extLst>
          </p:nvPr>
        </p:nvGraphicFramePr>
        <p:xfrm>
          <a:off x="5260361" y="728664"/>
          <a:ext cx="6188689" cy="5409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83918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C802A7-3BE2-4132-B83A-47A27AFCF6BC}"/>
              </a:ext>
            </a:extLst>
          </p:cNvPr>
          <p:cNvSpPr>
            <a:spLocks noGrp="1"/>
          </p:cNvSpPr>
          <p:nvPr>
            <p:ph type="title"/>
          </p:nvPr>
        </p:nvSpPr>
        <p:spPr/>
        <p:txBody>
          <a:bodyPr/>
          <a:lstStyle/>
          <a:p>
            <a:r>
              <a:rPr lang="en-US" dirty="0" err="1"/>
              <a:t>Daya</a:t>
            </a:r>
            <a:r>
              <a:rPr lang="en-US" dirty="0"/>
              <a:t> </a:t>
            </a:r>
            <a:r>
              <a:rPr lang="en-US" dirty="0" err="1"/>
              <a:t>Dukung</a:t>
            </a:r>
            <a:r>
              <a:rPr lang="en-US" dirty="0"/>
              <a:t> – SDM</a:t>
            </a:r>
            <a:endParaRPr lang="en-ID" dirty="0"/>
          </a:p>
        </p:txBody>
      </p:sp>
      <p:graphicFrame>
        <p:nvGraphicFramePr>
          <p:cNvPr id="4" name="Table 4">
            <a:extLst>
              <a:ext uri="{FF2B5EF4-FFF2-40B4-BE49-F238E27FC236}">
                <a16:creationId xmlns:a16="http://schemas.microsoft.com/office/drawing/2014/main" xmlns="" id="{8FA981E9-87C5-4221-B0C5-5893785D287B}"/>
              </a:ext>
            </a:extLst>
          </p:cNvPr>
          <p:cNvGraphicFramePr>
            <a:graphicFrameLocks noGrp="1"/>
          </p:cNvGraphicFramePr>
          <p:nvPr>
            <p:ph idx="1"/>
            <p:extLst>
              <p:ext uri="{D42A27DB-BD31-4B8C-83A1-F6EECF244321}">
                <p14:modId xmlns:p14="http://schemas.microsoft.com/office/powerpoint/2010/main" val="2600569513"/>
              </p:ext>
            </p:extLst>
          </p:nvPr>
        </p:nvGraphicFramePr>
        <p:xfrm>
          <a:off x="719998" y="1505268"/>
          <a:ext cx="10728324" cy="1112520"/>
        </p:xfrm>
        <a:graphic>
          <a:graphicData uri="http://schemas.openxmlformats.org/drawingml/2006/table">
            <a:tbl>
              <a:tblPr firstRow="1" bandRow="1">
                <a:tableStyleId>{793D81CF-94F2-401A-BA57-92F5A7B2D0C5}</a:tableStyleId>
              </a:tblPr>
              <a:tblGrid>
                <a:gridCol w="611686">
                  <a:extLst>
                    <a:ext uri="{9D8B030D-6E8A-4147-A177-3AD203B41FA5}">
                      <a16:colId xmlns:a16="http://schemas.microsoft.com/office/drawing/2014/main" xmlns="" val="2865643484"/>
                    </a:ext>
                  </a:extLst>
                </a:gridCol>
                <a:gridCol w="4752476">
                  <a:extLst>
                    <a:ext uri="{9D8B030D-6E8A-4147-A177-3AD203B41FA5}">
                      <a16:colId xmlns:a16="http://schemas.microsoft.com/office/drawing/2014/main" xmlns="" val="1959941611"/>
                    </a:ext>
                  </a:extLst>
                </a:gridCol>
                <a:gridCol w="2682081">
                  <a:extLst>
                    <a:ext uri="{9D8B030D-6E8A-4147-A177-3AD203B41FA5}">
                      <a16:colId xmlns:a16="http://schemas.microsoft.com/office/drawing/2014/main" xmlns="" val="808034170"/>
                    </a:ext>
                  </a:extLst>
                </a:gridCol>
                <a:gridCol w="2682081">
                  <a:extLst>
                    <a:ext uri="{9D8B030D-6E8A-4147-A177-3AD203B41FA5}">
                      <a16:colId xmlns:a16="http://schemas.microsoft.com/office/drawing/2014/main" xmlns="" val="3148302424"/>
                    </a:ext>
                  </a:extLst>
                </a:gridCol>
              </a:tblGrid>
              <a:tr h="370840">
                <a:tc>
                  <a:txBody>
                    <a:bodyPr/>
                    <a:lstStyle/>
                    <a:p>
                      <a:pPr algn="ctr"/>
                      <a:r>
                        <a:rPr lang="en-US" dirty="0"/>
                        <a:t>No</a:t>
                      </a:r>
                      <a:endParaRPr lang="en-ID" dirty="0"/>
                    </a:p>
                  </a:txBody>
                  <a:tcPr/>
                </a:tc>
                <a:tc>
                  <a:txBody>
                    <a:bodyPr/>
                    <a:lstStyle/>
                    <a:p>
                      <a:pPr algn="ctr"/>
                      <a:r>
                        <a:rPr lang="en-US" dirty="0" err="1"/>
                        <a:t>Kategori</a:t>
                      </a:r>
                      <a:r>
                        <a:rPr lang="en-US" dirty="0"/>
                        <a:t> – SOTK </a:t>
                      </a:r>
                      <a:endParaRPr lang="en-ID" dirty="0"/>
                    </a:p>
                  </a:txBody>
                  <a:tcPr/>
                </a:tc>
                <a:tc>
                  <a:txBody>
                    <a:bodyPr/>
                    <a:lstStyle/>
                    <a:p>
                      <a:pPr algn="ctr"/>
                      <a:r>
                        <a:rPr lang="en-US" dirty="0" err="1"/>
                        <a:t>Jumlah</a:t>
                      </a:r>
                      <a:r>
                        <a:rPr lang="en-US" dirty="0"/>
                        <a:t> (orang)</a:t>
                      </a:r>
                      <a:endParaRPr lang="en-ID" dirty="0"/>
                    </a:p>
                  </a:txBody>
                  <a:tcPr/>
                </a:tc>
                <a:tc>
                  <a:txBody>
                    <a:bodyPr/>
                    <a:lstStyle/>
                    <a:p>
                      <a:pPr algn="ctr"/>
                      <a:r>
                        <a:rPr lang="en-US" dirty="0" err="1"/>
                        <a:t>Keterangan</a:t>
                      </a:r>
                      <a:endParaRPr lang="en-ID" dirty="0"/>
                    </a:p>
                  </a:txBody>
                  <a:tcPr/>
                </a:tc>
                <a:extLst>
                  <a:ext uri="{0D108BD9-81ED-4DB2-BD59-A6C34878D82A}">
                    <a16:rowId xmlns:a16="http://schemas.microsoft.com/office/drawing/2014/main" xmlns="" val="3204501355"/>
                  </a:ext>
                </a:extLst>
              </a:tr>
              <a:tr h="370840">
                <a:tc>
                  <a:txBody>
                    <a:bodyPr/>
                    <a:lstStyle/>
                    <a:p>
                      <a:pPr algn="ctr"/>
                      <a:r>
                        <a:rPr lang="en-US" dirty="0"/>
                        <a:t>1</a:t>
                      </a:r>
                      <a:endParaRPr lang="en-ID" dirty="0"/>
                    </a:p>
                  </a:txBody>
                  <a:tcPr/>
                </a:tc>
                <a:tc>
                  <a:txBody>
                    <a:bodyPr/>
                    <a:lstStyle/>
                    <a:p>
                      <a:r>
                        <a:rPr lang="en-US" dirty="0" err="1"/>
                        <a:t>Ketua</a:t>
                      </a:r>
                      <a:endParaRPr lang="en-ID" dirty="0"/>
                    </a:p>
                  </a:txBody>
                  <a:tcPr/>
                </a:tc>
                <a:tc>
                  <a:txBody>
                    <a:bodyPr/>
                    <a:lstStyle/>
                    <a:p>
                      <a:pPr algn="ctr"/>
                      <a:r>
                        <a:rPr lang="en-US" dirty="0"/>
                        <a:t>1</a:t>
                      </a:r>
                      <a:endParaRPr lang="en-ID" dirty="0"/>
                    </a:p>
                  </a:txBody>
                  <a:tcPr/>
                </a:tc>
                <a:tc>
                  <a:txBody>
                    <a:bodyPr/>
                    <a:lstStyle/>
                    <a:p>
                      <a:endParaRPr lang="en-ID" dirty="0"/>
                    </a:p>
                  </a:txBody>
                  <a:tcPr/>
                </a:tc>
                <a:extLst>
                  <a:ext uri="{0D108BD9-81ED-4DB2-BD59-A6C34878D82A}">
                    <a16:rowId xmlns:a16="http://schemas.microsoft.com/office/drawing/2014/main" xmlns="" val="3227466090"/>
                  </a:ext>
                </a:extLst>
              </a:tr>
              <a:tr h="370840">
                <a:tc>
                  <a:txBody>
                    <a:bodyPr/>
                    <a:lstStyle/>
                    <a:p>
                      <a:pPr algn="ctr"/>
                      <a:r>
                        <a:rPr lang="en-US" dirty="0"/>
                        <a:t>2</a:t>
                      </a:r>
                      <a:endParaRPr lang="en-ID" dirty="0"/>
                    </a:p>
                  </a:txBody>
                  <a:tcPr/>
                </a:tc>
                <a:tc>
                  <a:txBody>
                    <a:bodyPr/>
                    <a:lstStyle/>
                    <a:p>
                      <a:r>
                        <a:rPr lang="en-US" dirty="0" err="1"/>
                        <a:t>Kasubbag</a:t>
                      </a:r>
                      <a:endParaRPr lang="en-ID" dirty="0"/>
                    </a:p>
                  </a:txBody>
                  <a:tcPr/>
                </a:tc>
                <a:tc>
                  <a:txBody>
                    <a:bodyPr/>
                    <a:lstStyle/>
                    <a:p>
                      <a:pPr algn="ctr"/>
                      <a:r>
                        <a:rPr lang="en-US" dirty="0"/>
                        <a:t>1</a:t>
                      </a:r>
                      <a:endParaRPr lang="en-ID" dirty="0"/>
                    </a:p>
                  </a:txBody>
                  <a:tcPr/>
                </a:tc>
                <a:tc>
                  <a:txBody>
                    <a:bodyPr/>
                    <a:lstStyle/>
                    <a:p>
                      <a:endParaRPr lang="en-ID" dirty="0"/>
                    </a:p>
                  </a:txBody>
                  <a:tcPr/>
                </a:tc>
                <a:extLst>
                  <a:ext uri="{0D108BD9-81ED-4DB2-BD59-A6C34878D82A}">
                    <a16:rowId xmlns:a16="http://schemas.microsoft.com/office/drawing/2014/main" xmlns="" val="2905411552"/>
                  </a:ext>
                </a:extLst>
              </a:tr>
            </a:tbl>
          </a:graphicData>
        </a:graphic>
      </p:graphicFrame>
      <p:graphicFrame>
        <p:nvGraphicFramePr>
          <p:cNvPr id="5" name="Table 4">
            <a:extLst>
              <a:ext uri="{FF2B5EF4-FFF2-40B4-BE49-F238E27FC236}">
                <a16:creationId xmlns:a16="http://schemas.microsoft.com/office/drawing/2014/main" xmlns="" id="{0ECDA523-250A-46BE-A1D9-A14918D95563}"/>
              </a:ext>
            </a:extLst>
          </p:cNvPr>
          <p:cNvGraphicFramePr>
            <a:graphicFrameLocks/>
          </p:cNvGraphicFramePr>
          <p:nvPr>
            <p:extLst>
              <p:ext uri="{D42A27DB-BD31-4B8C-83A1-F6EECF244321}">
                <p14:modId xmlns:p14="http://schemas.microsoft.com/office/powerpoint/2010/main" val="797476452"/>
              </p:ext>
            </p:extLst>
          </p:nvPr>
        </p:nvGraphicFramePr>
        <p:xfrm>
          <a:off x="731838" y="4240213"/>
          <a:ext cx="10728324" cy="1483360"/>
        </p:xfrm>
        <a:graphic>
          <a:graphicData uri="http://schemas.openxmlformats.org/drawingml/2006/table">
            <a:tbl>
              <a:tblPr firstRow="1" bandRow="1">
                <a:tableStyleId>{7E9639D4-E3E2-4D34-9284-5A2195B3D0D7}</a:tableStyleId>
              </a:tblPr>
              <a:tblGrid>
                <a:gridCol w="611686">
                  <a:extLst>
                    <a:ext uri="{9D8B030D-6E8A-4147-A177-3AD203B41FA5}">
                      <a16:colId xmlns:a16="http://schemas.microsoft.com/office/drawing/2014/main" xmlns="" val="2865643484"/>
                    </a:ext>
                  </a:extLst>
                </a:gridCol>
                <a:gridCol w="4752476">
                  <a:extLst>
                    <a:ext uri="{9D8B030D-6E8A-4147-A177-3AD203B41FA5}">
                      <a16:colId xmlns:a16="http://schemas.microsoft.com/office/drawing/2014/main" xmlns="" val="1959941611"/>
                    </a:ext>
                  </a:extLst>
                </a:gridCol>
                <a:gridCol w="2682081">
                  <a:extLst>
                    <a:ext uri="{9D8B030D-6E8A-4147-A177-3AD203B41FA5}">
                      <a16:colId xmlns:a16="http://schemas.microsoft.com/office/drawing/2014/main" xmlns="" val="808034170"/>
                    </a:ext>
                  </a:extLst>
                </a:gridCol>
                <a:gridCol w="2682081">
                  <a:extLst>
                    <a:ext uri="{9D8B030D-6E8A-4147-A177-3AD203B41FA5}">
                      <a16:colId xmlns:a16="http://schemas.microsoft.com/office/drawing/2014/main" xmlns="" val="3148302424"/>
                    </a:ext>
                  </a:extLst>
                </a:gridCol>
              </a:tblGrid>
              <a:tr h="370840">
                <a:tc>
                  <a:txBody>
                    <a:bodyPr/>
                    <a:lstStyle/>
                    <a:p>
                      <a:pPr algn="ctr"/>
                      <a:r>
                        <a:rPr lang="en-US" dirty="0"/>
                        <a:t>No</a:t>
                      </a:r>
                      <a:endParaRPr lang="en-ID" dirty="0"/>
                    </a:p>
                  </a:txBody>
                  <a:tcPr/>
                </a:tc>
                <a:tc>
                  <a:txBody>
                    <a:bodyPr/>
                    <a:lstStyle/>
                    <a:p>
                      <a:pPr algn="ctr"/>
                      <a:r>
                        <a:rPr lang="en-US" dirty="0" err="1"/>
                        <a:t>Kategori</a:t>
                      </a:r>
                      <a:r>
                        <a:rPr lang="en-US" dirty="0"/>
                        <a:t> – </a:t>
                      </a:r>
                      <a:r>
                        <a:rPr lang="en-US" dirty="0" err="1"/>
                        <a:t>Tendik</a:t>
                      </a:r>
                      <a:r>
                        <a:rPr lang="en-US" dirty="0"/>
                        <a:t> </a:t>
                      </a:r>
                      <a:r>
                        <a:rPr lang="en-US" dirty="0" err="1"/>
                        <a:t>Pelaksana</a:t>
                      </a:r>
                      <a:endParaRPr lang="en-ID" dirty="0"/>
                    </a:p>
                  </a:txBody>
                  <a:tcPr/>
                </a:tc>
                <a:tc>
                  <a:txBody>
                    <a:bodyPr/>
                    <a:lstStyle/>
                    <a:p>
                      <a:pPr algn="ctr"/>
                      <a:r>
                        <a:rPr lang="en-US" dirty="0" err="1"/>
                        <a:t>Jumlah</a:t>
                      </a:r>
                      <a:r>
                        <a:rPr lang="en-US" dirty="0"/>
                        <a:t> (orang)</a:t>
                      </a:r>
                      <a:endParaRPr lang="en-ID" dirty="0"/>
                    </a:p>
                  </a:txBody>
                  <a:tcPr/>
                </a:tc>
                <a:tc>
                  <a:txBody>
                    <a:bodyPr/>
                    <a:lstStyle/>
                    <a:p>
                      <a:pPr algn="ctr"/>
                      <a:r>
                        <a:rPr lang="en-US" dirty="0" err="1"/>
                        <a:t>Keterangan</a:t>
                      </a:r>
                      <a:endParaRPr lang="en-ID" dirty="0"/>
                    </a:p>
                  </a:txBody>
                  <a:tcPr/>
                </a:tc>
                <a:extLst>
                  <a:ext uri="{0D108BD9-81ED-4DB2-BD59-A6C34878D82A}">
                    <a16:rowId xmlns:a16="http://schemas.microsoft.com/office/drawing/2014/main" xmlns="" val="3204501355"/>
                  </a:ext>
                </a:extLst>
              </a:tr>
              <a:tr h="370840">
                <a:tc>
                  <a:txBody>
                    <a:bodyPr/>
                    <a:lstStyle/>
                    <a:p>
                      <a:pPr algn="ctr"/>
                      <a:r>
                        <a:rPr lang="en-US" dirty="0"/>
                        <a:t>1</a:t>
                      </a:r>
                      <a:endParaRPr lang="en-ID" dirty="0"/>
                    </a:p>
                  </a:txBody>
                  <a:tcPr/>
                </a:tc>
                <a:tc>
                  <a:txBody>
                    <a:bodyPr/>
                    <a:lstStyle/>
                    <a:p>
                      <a:r>
                        <a:rPr lang="en-US" dirty="0"/>
                        <a:t>PNS</a:t>
                      </a:r>
                      <a:endParaRPr lang="en-ID" dirty="0"/>
                    </a:p>
                  </a:txBody>
                  <a:tcPr/>
                </a:tc>
                <a:tc>
                  <a:txBody>
                    <a:bodyPr/>
                    <a:lstStyle/>
                    <a:p>
                      <a:pPr algn="ctr"/>
                      <a:r>
                        <a:rPr lang="en-US" dirty="0"/>
                        <a:t>8</a:t>
                      </a:r>
                      <a:endParaRPr lang="en-ID" dirty="0"/>
                    </a:p>
                  </a:txBody>
                  <a:tcPr/>
                </a:tc>
                <a:tc>
                  <a:txBody>
                    <a:bodyPr/>
                    <a:lstStyle/>
                    <a:p>
                      <a:endParaRPr lang="en-ID" dirty="0"/>
                    </a:p>
                  </a:txBody>
                  <a:tcPr/>
                </a:tc>
                <a:extLst>
                  <a:ext uri="{0D108BD9-81ED-4DB2-BD59-A6C34878D82A}">
                    <a16:rowId xmlns:a16="http://schemas.microsoft.com/office/drawing/2014/main" xmlns="" val="3227466090"/>
                  </a:ext>
                </a:extLst>
              </a:tr>
              <a:tr h="370840">
                <a:tc>
                  <a:txBody>
                    <a:bodyPr/>
                    <a:lstStyle/>
                    <a:p>
                      <a:pPr algn="ctr"/>
                      <a:r>
                        <a:rPr lang="en-US" dirty="0"/>
                        <a:t>2</a:t>
                      </a:r>
                      <a:endParaRPr lang="en-ID" dirty="0"/>
                    </a:p>
                  </a:txBody>
                  <a:tcPr/>
                </a:tc>
                <a:tc>
                  <a:txBody>
                    <a:bodyPr/>
                    <a:lstStyle/>
                    <a:p>
                      <a:r>
                        <a:rPr lang="en-US" dirty="0"/>
                        <a:t>Non-PNS</a:t>
                      </a:r>
                      <a:endParaRPr lang="en-ID" dirty="0"/>
                    </a:p>
                  </a:txBody>
                  <a:tcPr/>
                </a:tc>
                <a:tc>
                  <a:txBody>
                    <a:bodyPr/>
                    <a:lstStyle/>
                    <a:p>
                      <a:pPr algn="ctr"/>
                      <a:r>
                        <a:rPr lang="en-US" dirty="0"/>
                        <a:t>11</a:t>
                      </a:r>
                      <a:endParaRPr lang="en-ID" dirty="0"/>
                    </a:p>
                  </a:txBody>
                  <a:tcPr/>
                </a:tc>
                <a:tc>
                  <a:txBody>
                    <a:bodyPr/>
                    <a:lstStyle/>
                    <a:p>
                      <a:endParaRPr lang="en-ID" dirty="0"/>
                    </a:p>
                  </a:txBody>
                  <a:tcPr/>
                </a:tc>
                <a:extLst>
                  <a:ext uri="{0D108BD9-81ED-4DB2-BD59-A6C34878D82A}">
                    <a16:rowId xmlns:a16="http://schemas.microsoft.com/office/drawing/2014/main" xmlns="" val="2905411552"/>
                  </a:ext>
                </a:extLst>
              </a:tr>
              <a:tr h="370840">
                <a:tc>
                  <a:txBody>
                    <a:bodyPr/>
                    <a:lstStyle/>
                    <a:p>
                      <a:pPr algn="ctr"/>
                      <a:endParaRPr lang="en-ID" dirty="0"/>
                    </a:p>
                  </a:txBody>
                  <a:tcPr/>
                </a:tc>
                <a:tc>
                  <a:txBody>
                    <a:bodyPr/>
                    <a:lstStyle/>
                    <a:p>
                      <a:pPr algn="ctr"/>
                      <a:r>
                        <a:rPr lang="en-US" dirty="0" err="1"/>
                        <a:t>Jumlah</a:t>
                      </a:r>
                      <a:r>
                        <a:rPr lang="en-US" dirty="0"/>
                        <a:t> </a:t>
                      </a:r>
                      <a:endParaRPr lang="en-ID" dirty="0"/>
                    </a:p>
                  </a:txBody>
                  <a:tcPr/>
                </a:tc>
                <a:tc>
                  <a:txBody>
                    <a:bodyPr/>
                    <a:lstStyle/>
                    <a:p>
                      <a:pPr algn="ctr"/>
                      <a:r>
                        <a:rPr lang="en-US" dirty="0"/>
                        <a:t>19</a:t>
                      </a:r>
                      <a:endParaRPr lang="en-ID" dirty="0"/>
                    </a:p>
                  </a:txBody>
                  <a:tcPr/>
                </a:tc>
                <a:tc>
                  <a:txBody>
                    <a:bodyPr/>
                    <a:lstStyle/>
                    <a:p>
                      <a:endParaRPr lang="en-ID" dirty="0"/>
                    </a:p>
                  </a:txBody>
                  <a:tcPr/>
                </a:tc>
                <a:extLst>
                  <a:ext uri="{0D108BD9-81ED-4DB2-BD59-A6C34878D82A}">
                    <a16:rowId xmlns:a16="http://schemas.microsoft.com/office/drawing/2014/main" xmlns="" val="2248287738"/>
                  </a:ext>
                </a:extLst>
              </a:tr>
            </a:tbl>
          </a:graphicData>
        </a:graphic>
      </p:graphicFrame>
      <p:graphicFrame>
        <p:nvGraphicFramePr>
          <p:cNvPr id="6" name="Table 4">
            <a:extLst>
              <a:ext uri="{FF2B5EF4-FFF2-40B4-BE49-F238E27FC236}">
                <a16:creationId xmlns:a16="http://schemas.microsoft.com/office/drawing/2014/main" xmlns="" id="{29A29206-D28F-4194-848F-7B46C781903E}"/>
              </a:ext>
            </a:extLst>
          </p:cNvPr>
          <p:cNvGraphicFramePr>
            <a:graphicFrameLocks/>
          </p:cNvGraphicFramePr>
          <p:nvPr>
            <p:extLst>
              <p:ext uri="{D42A27DB-BD31-4B8C-83A1-F6EECF244321}">
                <p14:modId xmlns:p14="http://schemas.microsoft.com/office/powerpoint/2010/main" val="639758442"/>
              </p:ext>
            </p:extLst>
          </p:nvPr>
        </p:nvGraphicFramePr>
        <p:xfrm>
          <a:off x="719998" y="2872740"/>
          <a:ext cx="10728324" cy="1112520"/>
        </p:xfrm>
        <a:graphic>
          <a:graphicData uri="http://schemas.openxmlformats.org/drawingml/2006/table">
            <a:tbl>
              <a:tblPr firstRow="1" bandRow="1">
                <a:tableStyleId>{793D81CF-94F2-401A-BA57-92F5A7B2D0C5}</a:tableStyleId>
              </a:tblPr>
              <a:tblGrid>
                <a:gridCol w="611686">
                  <a:extLst>
                    <a:ext uri="{9D8B030D-6E8A-4147-A177-3AD203B41FA5}">
                      <a16:colId xmlns:a16="http://schemas.microsoft.com/office/drawing/2014/main" xmlns="" val="2865643484"/>
                    </a:ext>
                  </a:extLst>
                </a:gridCol>
                <a:gridCol w="4752476">
                  <a:extLst>
                    <a:ext uri="{9D8B030D-6E8A-4147-A177-3AD203B41FA5}">
                      <a16:colId xmlns:a16="http://schemas.microsoft.com/office/drawing/2014/main" xmlns="" val="1959941611"/>
                    </a:ext>
                  </a:extLst>
                </a:gridCol>
                <a:gridCol w="2682081">
                  <a:extLst>
                    <a:ext uri="{9D8B030D-6E8A-4147-A177-3AD203B41FA5}">
                      <a16:colId xmlns:a16="http://schemas.microsoft.com/office/drawing/2014/main" xmlns="" val="808034170"/>
                    </a:ext>
                  </a:extLst>
                </a:gridCol>
                <a:gridCol w="2682081">
                  <a:extLst>
                    <a:ext uri="{9D8B030D-6E8A-4147-A177-3AD203B41FA5}">
                      <a16:colId xmlns:a16="http://schemas.microsoft.com/office/drawing/2014/main" xmlns="" val="3148302424"/>
                    </a:ext>
                  </a:extLst>
                </a:gridCol>
              </a:tblGrid>
              <a:tr h="370840">
                <a:tc>
                  <a:txBody>
                    <a:bodyPr/>
                    <a:lstStyle/>
                    <a:p>
                      <a:pPr algn="ctr"/>
                      <a:r>
                        <a:rPr lang="en-US" dirty="0"/>
                        <a:t>No</a:t>
                      </a:r>
                      <a:endParaRPr lang="en-ID" dirty="0"/>
                    </a:p>
                  </a:txBody>
                  <a:tcPr/>
                </a:tc>
                <a:tc>
                  <a:txBody>
                    <a:bodyPr/>
                    <a:lstStyle/>
                    <a:p>
                      <a:pPr algn="ctr"/>
                      <a:r>
                        <a:rPr lang="en-US" dirty="0" err="1"/>
                        <a:t>Kategori</a:t>
                      </a:r>
                      <a:r>
                        <a:rPr lang="en-US" dirty="0"/>
                        <a:t> – Non SOTK </a:t>
                      </a:r>
                      <a:endParaRPr lang="en-ID" dirty="0"/>
                    </a:p>
                  </a:txBody>
                  <a:tcPr/>
                </a:tc>
                <a:tc>
                  <a:txBody>
                    <a:bodyPr/>
                    <a:lstStyle/>
                    <a:p>
                      <a:pPr algn="ctr"/>
                      <a:r>
                        <a:rPr lang="en-US" dirty="0" err="1"/>
                        <a:t>Jumlah</a:t>
                      </a:r>
                      <a:r>
                        <a:rPr lang="en-US" dirty="0"/>
                        <a:t> (orang)</a:t>
                      </a:r>
                      <a:endParaRPr lang="en-ID" dirty="0"/>
                    </a:p>
                  </a:txBody>
                  <a:tcPr/>
                </a:tc>
                <a:tc>
                  <a:txBody>
                    <a:bodyPr/>
                    <a:lstStyle/>
                    <a:p>
                      <a:pPr algn="ctr"/>
                      <a:r>
                        <a:rPr lang="en-US" dirty="0" err="1"/>
                        <a:t>Keterangan</a:t>
                      </a:r>
                      <a:endParaRPr lang="en-ID" dirty="0"/>
                    </a:p>
                  </a:txBody>
                  <a:tcPr/>
                </a:tc>
                <a:extLst>
                  <a:ext uri="{0D108BD9-81ED-4DB2-BD59-A6C34878D82A}">
                    <a16:rowId xmlns:a16="http://schemas.microsoft.com/office/drawing/2014/main" xmlns="" val="3204501355"/>
                  </a:ext>
                </a:extLst>
              </a:tr>
              <a:tr h="370840">
                <a:tc>
                  <a:txBody>
                    <a:bodyPr/>
                    <a:lstStyle/>
                    <a:p>
                      <a:pPr algn="ctr"/>
                      <a:r>
                        <a:rPr lang="en-US" dirty="0"/>
                        <a:t>1</a:t>
                      </a:r>
                      <a:endParaRPr lang="en-ID" dirty="0"/>
                    </a:p>
                  </a:txBody>
                  <a:tcPr/>
                </a:tc>
                <a:tc>
                  <a:txBody>
                    <a:bodyPr/>
                    <a:lstStyle/>
                    <a:p>
                      <a:r>
                        <a:rPr lang="en-US" dirty="0" err="1"/>
                        <a:t>Sekretaris</a:t>
                      </a:r>
                      <a:endParaRPr lang="en-ID" dirty="0"/>
                    </a:p>
                  </a:txBody>
                  <a:tcPr/>
                </a:tc>
                <a:tc>
                  <a:txBody>
                    <a:bodyPr/>
                    <a:lstStyle/>
                    <a:p>
                      <a:pPr algn="ctr"/>
                      <a:r>
                        <a:rPr lang="en-US" dirty="0"/>
                        <a:t>1</a:t>
                      </a:r>
                      <a:endParaRPr lang="en-ID" dirty="0"/>
                    </a:p>
                  </a:txBody>
                  <a:tcPr/>
                </a:tc>
                <a:tc>
                  <a:txBody>
                    <a:bodyPr/>
                    <a:lstStyle/>
                    <a:p>
                      <a:endParaRPr lang="en-ID" dirty="0"/>
                    </a:p>
                  </a:txBody>
                  <a:tcPr/>
                </a:tc>
                <a:extLst>
                  <a:ext uri="{0D108BD9-81ED-4DB2-BD59-A6C34878D82A}">
                    <a16:rowId xmlns:a16="http://schemas.microsoft.com/office/drawing/2014/main" xmlns="" val="3227466090"/>
                  </a:ext>
                </a:extLst>
              </a:tr>
              <a:tr h="370840">
                <a:tc>
                  <a:txBody>
                    <a:bodyPr/>
                    <a:lstStyle/>
                    <a:p>
                      <a:pPr algn="ctr"/>
                      <a:r>
                        <a:rPr lang="en-US" dirty="0"/>
                        <a:t>2</a:t>
                      </a:r>
                      <a:endParaRPr lang="en-ID" dirty="0"/>
                    </a:p>
                  </a:txBody>
                  <a:tcPr/>
                </a:tc>
                <a:tc>
                  <a:txBody>
                    <a:bodyPr/>
                    <a:lstStyle/>
                    <a:p>
                      <a:r>
                        <a:rPr lang="en-US" dirty="0"/>
                        <a:t>Divisi</a:t>
                      </a:r>
                      <a:endParaRPr lang="en-ID" dirty="0"/>
                    </a:p>
                  </a:txBody>
                  <a:tcPr/>
                </a:tc>
                <a:tc>
                  <a:txBody>
                    <a:bodyPr/>
                    <a:lstStyle/>
                    <a:p>
                      <a:pPr algn="ctr"/>
                      <a:r>
                        <a:rPr lang="en-US" dirty="0"/>
                        <a:t>4</a:t>
                      </a:r>
                      <a:endParaRPr lang="en-ID" dirty="0"/>
                    </a:p>
                  </a:txBody>
                  <a:tcPr/>
                </a:tc>
                <a:tc>
                  <a:txBody>
                    <a:bodyPr/>
                    <a:lstStyle/>
                    <a:p>
                      <a:endParaRPr lang="en-ID" dirty="0"/>
                    </a:p>
                  </a:txBody>
                  <a:tcPr/>
                </a:tc>
                <a:extLst>
                  <a:ext uri="{0D108BD9-81ED-4DB2-BD59-A6C34878D82A}">
                    <a16:rowId xmlns:a16="http://schemas.microsoft.com/office/drawing/2014/main" xmlns="" val="2905411552"/>
                  </a:ext>
                </a:extLst>
              </a:tr>
            </a:tbl>
          </a:graphicData>
        </a:graphic>
      </p:graphicFrame>
    </p:spTree>
    <p:extLst>
      <p:ext uri="{BB962C8B-B14F-4D97-AF65-F5344CB8AC3E}">
        <p14:creationId xmlns:p14="http://schemas.microsoft.com/office/powerpoint/2010/main" val="6092655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C802A7-3BE2-4132-B83A-47A27AFCF6BC}"/>
              </a:ext>
            </a:extLst>
          </p:cNvPr>
          <p:cNvSpPr>
            <a:spLocks noGrp="1"/>
          </p:cNvSpPr>
          <p:nvPr>
            <p:ph type="title"/>
          </p:nvPr>
        </p:nvSpPr>
        <p:spPr/>
        <p:txBody>
          <a:bodyPr/>
          <a:lstStyle/>
          <a:p>
            <a:r>
              <a:rPr lang="en-US" dirty="0" err="1"/>
              <a:t>Daya</a:t>
            </a:r>
            <a:r>
              <a:rPr lang="en-US" dirty="0"/>
              <a:t> </a:t>
            </a:r>
            <a:r>
              <a:rPr lang="en-US" dirty="0" err="1"/>
              <a:t>Dukung</a:t>
            </a:r>
            <a:r>
              <a:rPr lang="en-US" dirty="0"/>
              <a:t> – SDM</a:t>
            </a:r>
            <a:endParaRPr lang="en-ID" dirty="0"/>
          </a:p>
        </p:txBody>
      </p:sp>
      <p:graphicFrame>
        <p:nvGraphicFramePr>
          <p:cNvPr id="4" name="Table 4">
            <a:extLst>
              <a:ext uri="{FF2B5EF4-FFF2-40B4-BE49-F238E27FC236}">
                <a16:creationId xmlns:a16="http://schemas.microsoft.com/office/drawing/2014/main" xmlns="" id="{8FA981E9-87C5-4221-B0C5-5893785D287B}"/>
              </a:ext>
            </a:extLst>
          </p:cNvPr>
          <p:cNvGraphicFramePr>
            <a:graphicFrameLocks noGrp="1"/>
          </p:cNvGraphicFramePr>
          <p:nvPr>
            <p:ph idx="1"/>
            <p:extLst>
              <p:ext uri="{D42A27DB-BD31-4B8C-83A1-F6EECF244321}">
                <p14:modId xmlns:p14="http://schemas.microsoft.com/office/powerpoint/2010/main" val="2668305341"/>
              </p:ext>
            </p:extLst>
          </p:nvPr>
        </p:nvGraphicFramePr>
        <p:xfrm>
          <a:off x="719998" y="1505268"/>
          <a:ext cx="10728324" cy="4450080"/>
        </p:xfrm>
        <a:graphic>
          <a:graphicData uri="http://schemas.openxmlformats.org/drawingml/2006/table">
            <a:tbl>
              <a:tblPr firstRow="1" bandRow="1">
                <a:tableStyleId>{793D81CF-94F2-401A-BA57-92F5A7B2D0C5}</a:tableStyleId>
              </a:tblPr>
              <a:tblGrid>
                <a:gridCol w="611686">
                  <a:extLst>
                    <a:ext uri="{9D8B030D-6E8A-4147-A177-3AD203B41FA5}">
                      <a16:colId xmlns:a16="http://schemas.microsoft.com/office/drawing/2014/main" xmlns="" val="2865643484"/>
                    </a:ext>
                  </a:extLst>
                </a:gridCol>
                <a:gridCol w="4752476">
                  <a:extLst>
                    <a:ext uri="{9D8B030D-6E8A-4147-A177-3AD203B41FA5}">
                      <a16:colId xmlns:a16="http://schemas.microsoft.com/office/drawing/2014/main" xmlns="" val="1959941611"/>
                    </a:ext>
                  </a:extLst>
                </a:gridCol>
                <a:gridCol w="2682081">
                  <a:extLst>
                    <a:ext uri="{9D8B030D-6E8A-4147-A177-3AD203B41FA5}">
                      <a16:colId xmlns:a16="http://schemas.microsoft.com/office/drawing/2014/main" xmlns="" val="808034170"/>
                    </a:ext>
                  </a:extLst>
                </a:gridCol>
                <a:gridCol w="2682081">
                  <a:extLst>
                    <a:ext uri="{9D8B030D-6E8A-4147-A177-3AD203B41FA5}">
                      <a16:colId xmlns:a16="http://schemas.microsoft.com/office/drawing/2014/main" xmlns="" val="3148302424"/>
                    </a:ext>
                  </a:extLst>
                </a:gridCol>
              </a:tblGrid>
              <a:tr h="370840">
                <a:tc>
                  <a:txBody>
                    <a:bodyPr/>
                    <a:lstStyle/>
                    <a:p>
                      <a:pPr algn="ctr"/>
                      <a:r>
                        <a:rPr lang="en-US" dirty="0"/>
                        <a:t>No</a:t>
                      </a:r>
                      <a:endParaRPr lang="en-ID" dirty="0"/>
                    </a:p>
                  </a:txBody>
                  <a:tcPr/>
                </a:tc>
                <a:tc>
                  <a:txBody>
                    <a:bodyPr/>
                    <a:lstStyle/>
                    <a:p>
                      <a:pPr algn="ctr"/>
                      <a:r>
                        <a:rPr lang="en-US" dirty="0" err="1"/>
                        <a:t>Kategori</a:t>
                      </a:r>
                      <a:r>
                        <a:rPr lang="en-US" dirty="0"/>
                        <a:t> – </a:t>
                      </a:r>
                      <a:r>
                        <a:rPr lang="en-US" dirty="0" err="1"/>
                        <a:t>Spesifikasi</a:t>
                      </a:r>
                      <a:r>
                        <a:rPr lang="en-US" dirty="0"/>
                        <a:t> </a:t>
                      </a:r>
                      <a:r>
                        <a:rPr lang="en-US" dirty="0" err="1"/>
                        <a:t>Kerja</a:t>
                      </a:r>
                      <a:endParaRPr lang="en-ID" dirty="0"/>
                    </a:p>
                  </a:txBody>
                  <a:tcPr/>
                </a:tc>
                <a:tc>
                  <a:txBody>
                    <a:bodyPr/>
                    <a:lstStyle/>
                    <a:p>
                      <a:pPr algn="ctr"/>
                      <a:r>
                        <a:rPr lang="en-US" dirty="0" err="1"/>
                        <a:t>Jumlah</a:t>
                      </a:r>
                      <a:r>
                        <a:rPr lang="en-US" dirty="0"/>
                        <a:t> (orang)</a:t>
                      </a:r>
                      <a:endParaRPr lang="en-ID" dirty="0"/>
                    </a:p>
                  </a:txBody>
                  <a:tcPr/>
                </a:tc>
                <a:tc>
                  <a:txBody>
                    <a:bodyPr/>
                    <a:lstStyle/>
                    <a:p>
                      <a:pPr algn="ctr"/>
                      <a:r>
                        <a:rPr lang="en-US" dirty="0" err="1"/>
                        <a:t>Keterangan</a:t>
                      </a:r>
                      <a:endParaRPr lang="en-ID" dirty="0"/>
                    </a:p>
                  </a:txBody>
                  <a:tcPr/>
                </a:tc>
                <a:extLst>
                  <a:ext uri="{0D108BD9-81ED-4DB2-BD59-A6C34878D82A}">
                    <a16:rowId xmlns:a16="http://schemas.microsoft.com/office/drawing/2014/main" xmlns="" val="3204501355"/>
                  </a:ext>
                </a:extLst>
              </a:tr>
              <a:tr h="370840">
                <a:tc>
                  <a:txBody>
                    <a:bodyPr/>
                    <a:lstStyle/>
                    <a:p>
                      <a:pPr algn="ctr"/>
                      <a:r>
                        <a:rPr lang="en-US" dirty="0"/>
                        <a:t>1</a:t>
                      </a:r>
                      <a:endParaRPr lang="en-ID" dirty="0"/>
                    </a:p>
                  </a:txBody>
                  <a:tcPr/>
                </a:tc>
                <a:tc>
                  <a:txBody>
                    <a:bodyPr/>
                    <a:lstStyle/>
                    <a:p>
                      <a:r>
                        <a:rPr lang="en-US" dirty="0" err="1"/>
                        <a:t>Keuangan</a:t>
                      </a:r>
                      <a:endParaRPr lang="en-ID" dirty="0"/>
                    </a:p>
                  </a:txBody>
                  <a:tcPr/>
                </a:tc>
                <a:tc>
                  <a:txBody>
                    <a:bodyPr/>
                    <a:lstStyle/>
                    <a:p>
                      <a:pPr algn="ctr"/>
                      <a:r>
                        <a:rPr lang="en-US" dirty="0"/>
                        <a:t>2</a:t>
                      </a:r>
                      <a:endParaRPr lang="en-ID" dirty="0"/>
                    </a:p>
                  </a:txBody>
                  <a:tcPr/>
                </a:tc>
                <a:tc>
                  <a:txBody>
                    <a:bodyPr/>
                    <a:lstStyle/>
                    <a:p>
                      <a:r>
                        <a:rPr lang="en-US" dirty="0"/>
                        <a:t>PNS dan Non-PNS</a:t>
                      </a:r>
                      <a:endParaRPr lang="en-ID" dirty="0"/>
                    </a:p>
                  </a:txBody>
                  <a:tcPr/>
                </a:tc>
                <a:extLst>
                  <a:ext uri="{0D108BD9-81ED-4DB2-BD59-A6C34878D82A}">
                    <a16:rowId xmlns:a16="http://schemas.microsoft.com/office/drawing/2014/main" xmlns="" val="3227466090"/>
                  </a:ext>
                </a:extLst>
              </a:tr>
              <a:tr h="370840">
                <a:tc>
                  <a:txBody>
                    <a:bodyPr/>
                    <a:lstStyle/>
                    <a:p>
                      <a:pPr algn="ctr"/>
                      <a:r>
                        <a:rPr lang="en-US" dirty="0"/>
                        <a:t>2</a:t>
                      </a:r>
                      <a:endParaRPr lang="en-ID" dirty="0"/>
                    </a:p>
                  </a:txBody>
                  <a:tcPr/>
                </a:tc>
                <a:tc>
                  <a:txBody>
                    <a:bodyPr/>
                    <a:lstStyle/>
                    <a:p>
                      <a:r>
                        <a:rPr lang="en-US" dirty="0" err="1"/>
                        <a:t>Pengembang</a:t>
                      </a:r>
                      <a:r>
                        <a:rPr lang="en-US" dirty="0"/>
                        <a:t> </a:t>
                      </a:r>
                      <a:r>
                        <a:rPr lang="en-US" dirty="0" err="1"/>
                        <a:t>aplikasi</a:t>
                      </a:r>
                      <a:endParaRPr lang="en-ID" dirty="0"/>
                    </a:p>
                  </a:txBody>
                  <a:tcPr/>
                </a:tc>
                <a:tc>
                  <a:txBody>
                    <a:bodyPr/>
                    <a:lstStyle/>
                    <a:p>
                      <a:pPr algn="ctr"/>
                      <a:r>
                        <a:rPr lang="en-US" dirty="0"/>
                        <a:t>1</a:t>
                      </a:r>
                      <a:endParaRPr lang="en-ID" dirty="0"/>
                    </a:p>
                  </a:txBody>
                  <a:tcPr/>
                </a:tc>
                <a:tc>
                  <a:txBody>
                    <a:bodyPr/>
                    <a:lstStyle/>
                    <a:p>
                      <a:r>
                        <a:rPr lang="en-US" dirty="0"/>
                        <a:t>Non-PNS</a:t>
                      </a:r>
                      <a:endParaRPr lang="en-ID" dirty="0"/>
                    </a:p>
                  </a:txBody>
                  <a:tcPr/>
                </a:tc>
                <a:extLst>
                  <a:ext uri="{0D108BD9-81ED-4DB2-BD59-A6C34878D82A}">
                    <a16:rowId xmlns:a16="http://schemas.microsoft.com/office/drawing/2014/main" xmlns="" val="2905411552"/>
                  </a:ext>
                </a:extLst>
              </a:tr>
              <a:tr h="370840">
                <a:tc>
                  <a:txBody>
                    <a:bodyPr/>
                    <a:lstStyle/>
                    <a:p>
                      <a:pPr algn="ctr"/>
                      <a:r>
                        <a:rPr lang="en-US" dirty="0"/>
                        <a:t>3</a:t>
                      </a:r>
                      <a:endParaRPr lang="en-ID" dirty="0"/>
                    </a:p>
                  </a:txBody>
                  <a:tcPr/>
                </a:tc>
                <a:tc>
                  <a:txBody>
                    <a:bodyPr/>
                    <a:lstStyle/>
                    <a:p>
                      <a:r>
                        <a:rPr lang="en-US" dirty="0" err="1"/>
                        <a:t>Programer</a:t>
                      </a:r>
                      <a:r>
                        <a:rPr lang="en-US" dirty="0"/>
                        <a:t> (coding)</a:t>
                      </a:r>
                      <a:endParaRPr lang="en-ID" dirty="0"/>
                    </a:p>
                  </a:txBody>
                  <a:tcPr/>
                </a:tc>
                <a:tc>
                  <a:txBody>
                    <a:bodyPr/>
                    <a:lstStyle/>
                    <a:p>
                      <a:pPr algn="ctr"/>
                      <a:r>
                        <a:rPr lang="en-US" dirty="0"/>
                        <a:t>4</a:t>
                      </a:r>
                      <a:endParaRPr lang="en-ID" dirty="0"/>
                    </a:p>
                  </a:txBody>
                  <a:tcPr/>
                </a:tc>
                <a:tc>
                  <a:txBody>
                    <a:bodyPr/>
                    <a:lstStyle/>
                    <a:p>
                      <a:r>
                        <a:rPr lang="en-US" dirty="0"/>
                        <a:t>Non-PNS</a:t>
                      </a:r>
                      <a:endParaRPr lang="en-ID" dirty="0"/>
                    </a:p>
                  </a:txBody>
                  <a:tcPr/>
                </a:tc>
                <a:extLst>
                  <a:ext uri="{0D108BD9-81ED-4DB2-BD59-A6C34878D82A}">
                    <a16:rowId xmlns:a16="http://schemas.microsoft.com/office/drawing/2014/main" xmlns="" val="2334429819"/>
                  </a:ext>
                </a:extLst>
              </a:tr>
              <a:tr h="370840">
                <a:tc>
                  <a:txBody>
                    <a:bodyPr/>
                    <a:lstStyle/>
                    <a:p>
                      <a:pPr algn="ctr"/>
                      <a:r>
                        <a:rPr lang="en-US" dirty="0"/>
                        <a:t>4</a:t>
                      </a:r>
                      <a:endParaRPr lang="en-ID" dirty="0"/>
                    </a:p>
                  </a:txBody>
                  <a:tcPr/>
                </a:tc>
                <a:tc>
                  <a:txBody>
                    <a:bodyPr/>
                    <a:lstStyle/>
                    <a:p>
                      <a:r>
                        <a:rPr lang="en-US" dirty="0" err="1"/>
                        <a:t>Kelistrikan</a:t>
                      </a:r>
                      <a:r>
                        <a:rPr lang="en-US" dirty="0"/>
                        <a:t> server dan </a:t>
                      </a:r>
                      <a:r>
                        <a:rPr lang="en-US" dirty="0" err="1"/>
                        <a:t>gedung</a:t>
                      </a:r>
                      <a:r>
                        <a:rPr lang="en-US" dirty="0"/>
                        <a:t> LPTIK</a:t>
                      </a:r>
                      <a:endParaRPr lang="en-ID" dirty="0"/>
                    </a:p>
                  </a:txBody>
                  <a:tcPr/>
                </a:tc>
                <a:tc>
                  <a:txBody>
                    <a:bodyPr/>
                    <a:lstStyle/>
                    <a:p>
                      <a:pPr algn="ctr"/>
                      <a:r>
                        <a:rPr lang="en-US" dirty="0"/>
                        <a:t>1</a:t>
                      </a:r>
                      <a:endParaRPr lang="en-ID" dirty="0"/>
                    </a:p>
                  </a:txBody>
                  <a:tcPr/>
                </a:tc>
                <a:tc>
                  <a:txBody>
                    <a:bodyPr/>
                    <a:lstStyle/>
                    <a:p>
                      <a:r>
                        <a:rPr lang="en-US" dirty="0"/>
                        <a:t>Non-PNS</a:t>
                      </a:r>
                      <a:endParaRPr lang="en-ID" dirty="0"/>
                    </a:p>
                  </a:txBody>
                  <a:tcPr/>
                </a:tc>
                <a:extLst>
                  <a:ext uri="{0D108BD9-81ED-4DB2-BD59-A6C34878D82A}">
                    <a16:rowId xmlns:a16="http://schemas.microsoft.com/office/drawing/2014/main" xmlns="" val="3132487626"/>
                  </a:ext>
                </a:extLst>
              </a:tr>
              <a:tr h="370840">
                <a:tc>
                  <a:txBody>
                    <a:bodyPr/>
                    <a:lstStyle/>
                    <a:p>
                      <a:pPr algn="ctr"/>
                      <a:r>
                        <a:rPr lang="en-US" dirty="0"/>
                        <a:t>5</a:t>
                      </a:r>
                      <a:endParaRPr lang="en-ID" dirty="0"/>
                    </a:p>
                  </a:txBody>
                  <a:tcPr/>
                </a:tc>
                <a:tc>
                  <a:txBody>
                    <a:bodyPr/>
                    <a:lstStyle/>
                    <a:p>
                      <a:r>
                        <a:rPr lang="en-US" dirty="0" err="1"/>
                        <a:t>Programer</a:t>
                      </a:r>
                      <a:r>
                        <a:rPr lang="en-US" dirty="0"/>
                        <a:t> </a:t>
                      </a:r>
                      <a:r>
                        <a:rPr lang="en-US" dirty="0" err="1"/>
                        <a:t>perangkat</a:t>
                      </a:r>
                      <a:r>
                        <a:rPr lang="en-US" dirty="0"/>
                        <a:t> </a:t>
                      </a:r>
                      <a:r>
                        <a:rPr lang="en-US" dirty="0" err="1"/>
                        <a:t>jaringan</a:t>
                      </a:r>
                      <a:endParaRPr lang="en-ID" dirty="0"/>
                    </a:p>
                  </a:txBody>
                  <a:tcPr/>
                </a:tc>
                <a:tc>
                  <a:txBody>
                    <a:bodyPr/>
                    <a:lstStyle/>
                    <a:p>
                      <a:pPr algn="ctr"/>
                      <a:r>
                        <a:rPr lang="en-US" dirty="0"/>
                        <a:t>1</a:t>
                      </a:r>
                      <a:endParaRPr lang="en-ID" dirty="0"/>
                    </a:p>
                  </a:txBody>
                  <a:tcPr/>
                </a:tc>
                <a:tc>
                  <a:txBody>
                    <a:bodyPr/>
                    <a:lstStyle/>
                    <a:p>
                      <a:r>
                        <a:rPr lang="en-US" dirty="0"/>
                        <a:t>Non-PNS</a:t>
                      </a:r>
                      <a:endParaRPr lang="en-ID" dirty="0"/>
                    </a:p>
                  </a:txBody>
                  <a:tcPr/>
                </a:tc>
                <a:extLst>
                  <a:ext uri="{0D108BD9-81ED-4DB2-BD59-A6C34878D82A}">
                    <a16:rowId xmlns:a16="http://schemas.microsoft.com/office/drawing/2014/main" xmlns="" val="192894605"/>
                  </a:ext>
                </a:extLst>
              </a:tr>
              <a:tr h="370840">
                <a:tc>
                  <a:txBody>
                    <a:bodyPr/>
                    <a:lstStyle/>
                    <a:p>
                      <a:pPr algn="ctr"/>
                      <a:r>
                        <a:rPr lang="en-US" dirty="0"/>
                        <a:t>6</a:t>
                      </a:r>
                      <a:endParaRPr lang="en-ID" dirty="0"/>
                    </a:p>
                  </a:txBody>
                  <a:tcPr/>
                </a:tc>
                <a:tc>
                  <a:txBody>
                    <a:bodyPr/>
                    <a:lstStyle/>
                    <a:p>
                      <a:r>
                        <a:rPr lang="en-US" dirty="0" err="1"/>
                        <a:t>Programer</a:t>
                      </a:r>
                      <a:r>
                        <a:rPr lang="en-US" dirty="0"/>
                        <a:t> server</a:t>
                      </a:r>
                      <a:endParaRPr lang="en-ID" dirty="0"/>
                    </a:p>
                  </a:txBody>
                  <a:tcPr/>
                </a:tc>
                <a:tc>
                  <a:txBody>
                    <a:bodyPr/>
                    <a:lstStyle/>
                    <a:p>
                      <a:pPr algn="ctr"/>
                      <a:r>
                        <a:rPr lang="en-US" dirty="0"/>
                        <a:t>1</a:t>
                      </a:r>
                      <a:endParaRPr lang="en-ID" dirty="0"/>
                    </a:p>
                  </a:txBody>
                  <a:tcPr/>
                </a:tc>
                <a:tc>
                  <a:txBody>
                    <a:bodyPr/>
                    <a:lstStyle/>
                    <a:p>
                      <a:r>
                        <a:rPr lang="en-US" dirty="0"/>
                        <a:t>Non-PNS</a:t>
                      </a:r>
                      <a:endParaRPr lang="en-ID" dirty="0"/>
                    </a:p>
                  </a:txBody>
                  <a:tcPr/>
                </a:tc>
                <a:extLst>
                  <a:ext uri="{0D108BD9-81ED-4DB2-BD59-A6C34878D82A}">
                    <a16:rowId xmlns:a16="http://schemas.microsoft.com/office/drawing/2014/main" xmlns="" val="1475008128"/>
                  </a:ext>
                </a:extLst>
              </a:tr>
              <a:tr h="370840">
                <a:tc>
                  <a:txBody>
                    <a:bodyPr/>
                    <a:lstStyle/>
                    <a:p>
                      <a:pPr algn="ctr"/>
                      <a:r>
                        <a:rPr lang="en-US" dirty="0"/>
                        <a:t>7</a:t>
                      </a:r>
                      <a:endParaRPr lang="en-ID" dirty="0"/>
                    </a:p>
                  </a:txBody>
                  <a:tcPr/>
                </a:tc>
                <a:tc>
                  <a:txBody>
                    <a:bodyPr/>
                    <a:lstStyle/>
                    <a:p>
                      <a:r>
                        <a:rPr lang="en-US" dirty="0" err="1"/>
                        <a:t>Pengelola</a:t>
                      </a:r>
                      <a:r>
                        <a:rPr lang="en-US" dirty="0"/>
                        <a:t> </a:t>
                      </a:r>
                      <a:r>
                        <a:rPr lang="en-US" dirty="0" err="1"/>
                        <a:t>laboratorium</a:t>
                      </a:r>
                      <a:endParaRPr lang="en-ID" dirty="0"/>
                    </a:p>
                  </a:txBody>
                  <a:tcPr/>
                </a:tc>
                <a:tc>
                  <a:txBody>
                    <a:bodyPr/>
                    <a:lstStyle/>
                    <a:p>
                      <a:pPr algn="ctr"/>
                      <a:r>
                        <a:rPr lang="en-US" dirty="0"/>
                        <a:t>1</a:t>
                      </a:r>
                      <a:endParaRPr lang="en-ID" dirty="0"/>
                    </a:p>
                  </a:txBody>
                  <a:tcPr/>
                </a:tc>
                <a:tc>
                  <a:txBody>
                    <a:bodyPr/>
                    <a:lstStyle/>
                    <a:p>
                      <a:r>
                        <a:rPr lang="en-US" dirty="0"/>
                        <a:t>Non-PNS</a:t>
                      </a:r>
                      <a:endParaRPr lang="en-ID" dirty="0"/>
                    </a:p>
                  </a:txBody>
                  <a:tcPr/>
                </a:tc>
                <a:extLst>
                  <a:ext uri="{0D108BD9-81ED-4DB2-BD59-A6C34878D82A}">
                    <a16:rowId xmlns:a16="http://schemas.microsoft.com/office/drawing/2014/main" xmlns="" val="522699727"/>
                  </a:ext>
                </a:extLst>
              </a:tr>
              <a:tr h="370840">
                <a:tc>
                  <a:txBody>
                    <a:bodyPr/>
                    <a:lstStyle/>
                    <a:p>
                      <a:pPr algn="ctr"/>
                      <a:r>
                        <a:rPr lang="en-US" dirty="0"/>
                        <a:t>8</a:t>
                      </a:r>
                      <a:endParaRPr lang="en-ID" dirty="0"/>
                    </a:p>
                  </a:txBody>
                  <a:tcPr/>
                </a:tc>
                <a:tc>
                  <a:txBody>
                    <a:bodyPr/>
                    <a:lstStyle/>
                    <a:p>
                      <a:r>
                        <a:rPr lang="en-US" dirty="0"/>
                        <a:t>Query data</a:t>
                      </a:r>
                      <a:endParaRPr lang="en-ID" dirty="0"/>
                    </a:p>
                  </a:txBody>
                  <a:tcPr/>
                </a:tc>
                <a:tc>
                  <a:txBody>
                    <a:bodyPr/>
                    <a:lstStyle/>
                    <a:p>
                      <a:pPr algn="ctr"/>
                      <a:r>
                        <a:rPr lang="en-US" dirty="0"/>
                        <a:t>3</a:t>
                      </a:r>
                      <a:endParaRPr lang="en-ID" dirty="0"/>
                    </a:p>
                  </a:txBody>
                  <a:tcPr/>
                </a:tc>
                <a:tc>
                  <a:txBody>
                    <a:bodyPr/>
                    <a:lstStyle/>
                    <a:p>
                      <a:r>
                        <a:rPr lang="en-US" dirty="0"/>
                        <a:t>PNS dan Non-PNS</a:t>
                      </a:r>
                      <a:endParaRPr lang="en-ID" dirty="0"/>
                    </a:p>
                  </a:txBody>
                  <a:tcPr/>
                </a:tc>
                <a:extLst>
                  <a:ext uri="{0D108BD9-81ED-4DB2-BD59-A6C34878D82A}">
                    <a16:rowId xmlns:a16="http://schemas.microsoft.com/office/drawing/2014/main" xmlns="" val="380922421"/>
                  </a:ext>
                </a:extLst>
              </a:tr>
              <a:tr h="370840">
                <a:tc>
                  <a:txBody>
                    <a:bodyPr/>
                    <a:lstStyle/>
                    <a:p>
                      <a:pPr algn="ctr"/>
                      <a:r>
                        <a:rPr lang="en-US" dirty="0"/>
                        <a:t>9</a:t>
                      </a:r>
                      <a:endParaRPr lang="en-ID" dirty="0"/>
                    </a:p>
                  </a:txBody>
                  <a:tcPr/>
                </a:tc>
                <a:tc>
                  <a:txBody>
                    <a:bodyPr/>
                    <a:lstStyle/>
                    <a:p>
                      <a:r>
                        <a:rPr lang="en-US" dirty="0"/>
                        <a:t>Domain website</a:t>
                      </a:r>
                      <a:endParaRPr lang="en-ID" dirty="0"/>
                    </a:p>
                  </a:txBody>
                  <a:tcPr/>
                </a:tc>
                <a:tc>
                  <a:txBody>
                    <a:bodyPr/>
                    <a:lstStyle/>
                    <a:p>
                      <a:pPr algn="ctr"/>
                      <a:r>
                        <a:rPr lang="en-US" dirty="0"/>
                        <a:t>2</a:t>
                      </a:r>
                      <a:endParaRPr lang="en-ID" dirty="0"/>
                    </a:p>
                  </a:txBody>
                  <a:tcPr/>
                </a:tc>
                <a:tc>
                  <a:txBody>
                    <a:bodyPr/>
                    <a:lstStyle/>
                    <a:p>
                      <a:r>
                        <a:rPr lang="en-US" dirty="0"/>
                        <a:t>PNS</a:t>
                      </a:r>
                      <a:endParaRPr lang="en-ID" dirty="0"/>
                    </a:p>
                  </a:txBody>
                  <a:tcPr/>
                </a:tc>
                <a:extLst>
                  <a:ext uri="{0D108BD9-81ED-4DB2-BD59-A6C34878D82A}">
                    <a16:rowId xmlns:a16="http://schemas.microsoft.com/office/drawing/2014/main" xmlns="" val="2532036518"/>
                  </a:ext>
                </a:extLst>
              </a:tr>
              <a:tr h="370840">
                <a:tc>
                  <a:txBody>
                    <a:bodyPr/>
                    <a:lstStyle/>
                    <a:p>
                      <a:pPr algn="ctr"/>
                      <a:r>
                        <a:rPr lang="en-US" dirty="0"/>
                        <a:t>10</a:t>
                      </a:r>
                      <a:endParaRPr lang="en-ID" dirty="0"/>
                    </a:p>
                  </a:txBody>
                  <a:tcPr/>
                </a:tc>
                <a:tc>
                  <a:txBody>
                    <a:bodyPr/>
                    <a:lstStyle/>
                    <a:p>
                      <a:r>
                        <a:rPr lang="en-US" dirty="0"/>
                        <a:t>Media </a:t>
                      </a:r>
                      <a:r>
                        <a:rPr lang="en-US" dirty="0" err="1"/>
                        <a:t>pembelajaran</a:t>
                      </a:r>
                      <a:endParaRPr lang="en-ID" dirty="0"/>
                    </a:p>
                  </a:txBody>
                  <a:tcPr/>
                </a:tc>
                <a:tc>
                  <a:txBody>
                    <a:bodyPr/>
                    <a:lstStyle/>
                    <a:p>
                      <a:pPr algn="ctr"/>
                      <a:r>
                        <a:rPr lang="en-US" dirty="0"/>
                        <a:t>1</a:t>
                      </a:r>
                      <a:endParaRPr lang="en-ID" dirty="0"/>
                    </a:p>
                  </a:txBody>
                  <a:tcPr/>
                </a:tc>
                <a:tc>
                  <a:txBody>
                    <a:bodyPr/>
                    <a:lstStyle/>
                    <a:p>
                      <a:r>
                        <a:rPr lang="en-US" dirty="0"/>
                        <a:t>PNS</a:t>
                      </a:r>
                      <a:endParaRPr lang="en-ID" dirty="0"/>
                    </a:p>
                  </a:txBody>
                  <a:tcPr/>
                </a:tc>
                <a:extLst>
                  <a:ext uri="{0D108BD9-81ED-4DB2-BD59-A6C34878D82A}">
                    <a16:rowId xmlns:a16="http://schemas.microsoft.com/office/drawing/2014/main" xmlns="" val="4293995886"/>
                  </a:ext>
                </a:extLst>
              </a:tr>
              <a:tr h="370840">
                <a:tc>
                  <a:txBody>
                    <a:bodyPr/>
                    <a:lstStyle/>
                    <a:p>
                      <a:pPr algn="ctr"/>
                      <a:r>
                        <a:rPr lang="en-US" dirty="0"/>
                        <a:t>11</a:t>
                      </a:r>
                      <a:endParaRPr lang="en-ID" dirty="0"/>
                    </a:p>
                  </a:txBody>
                  <a:tcPr/>
                </a:tc>
                <a:tc>
                  <a:txBody>
                    <a:bodyPr/>
                    <a:lstStyle/>
                    <a:p>
                      <a:r>
                        <a:rPr lang="en-US" dirty="0" err="1"/>
                        <a:t>Umum</a:t>
                      </a:r>
                      <a:endParaRPr lang="en-ID" dirty="0"/>
                    </a:p>
                  </a:txBody>
                  <a:tcPr/>
                </a:tc>
                <a:tc>
                  <a:txBody>
                    <a:bodyPr/>
                    <a:lstStyle/>
                    <a:p>
                      <a:pPr algn="ctr"/>
                      <a:r>
                        <a:rPr lang="en-US" dirty="0"/>
                        <a:t>2</a:t>
                      </a:r>
                      <a:endParaRPr lang="en-ID" dirty="0"/>
                    </a:p>
                  </a:txBody>
                  <a:tcPr/>
                </a:tc>
                <a:tc>
                  <a:txBody>
                    <a:bodyPr/>
                    <a:lstStyle/>
                    <a:p>
                      <a:r>
                        <a:rPr lang="en-US" dirty="0"/>
                        <a:t>PNS</a:t>
                      </a:r>
                      <a:endParaRPr lang="en-ID" dirty="0"/>
                    </a:p>
                  </a:txBody>
                  <a:tcPr/>
                </a:tc>
                <a:extLst>
                  <a:ext uri="{0D108BD9-81ED-4DB2-BD59-A6C34878D82A}">
                    <a16:rowId xmlns:a16="http://schemas.microsoft.com/office/drawing/2014/main" xmlns="" val="3359735563"/>
                  </a:ext>
                </a:extLst>
              </a:tr>
            </a:tbl>
          </a:graphicData>
        </a:graphic>
      </p:graphicFrame>
    </p:spTree>
    <p:extLst>
      <p:ext uri="{BB962C8B-B14F-4D97-AF65-F5344CB8AC3E}">
        <p14:creationId xmlns:p14="http://schemas.microsoft.com/office/powerpoint/2010/main" val="22607679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xmlns="" id="{09646535-AEF6-4883-A4F9-EEC1F8B431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Rectangle 31">
            <a:extLst>
              <a:ext uri="{FF2B5EF4-FFF2-40B4-BE49-F238E27FC236}">
                <a16:creationId xmlns:a16="http://schemas.microsoft.com/office/drawing/2014/main" xmlns="" id="{A20E4EF1-6AA9-4634-A88F-49303780651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xmlns="" id="{DD0558E7-61D4-43D8-ADB8-96DE971186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1A70D17-A835-4086-9555-D88FF337C863}"/>
              </a:ext>
            </a:extLst>
          </p:cNvPr>
          <p:cNvSpPr>
            <a:spLocks noGrp="1"/>
          </p:cNvSpPr>
          <p:nvPr>
            <p:ph type="title"/>
          </p:nvPr>
        </p:nvSpPr>
        <p:spPr>
          <a:xfrm>
            <a:off x="1349567" y="619199"/>
            <a:ext cx="9492866" cy="492443"/>
          </a:xfrm>
        </p:spPr>
        <p:txBody>
          <a:bodyPr vert="horz" wrap="square" lIns="0" tIns="0" rIns="0" bIns="0" rtlCol="0" anchor="t" anchorCtr="0">
            <a:normAutofit/>
          </a:bodyPr>
          <a:lstStyle/>
          <a:p>
            <a:pPr algn="ctr"/>
            <a:r>
              <a:rPr lang="en-US" spc="-100"/>
              <a:t>Daya Dukung – Aplikasi</a:t>
            </a:r>
          </a:p>
        </p:txBody>
      </p:sp>
      <p:grpSp>
        <p:nvGrpSpPr>
          <p:cNvPr id="36" name="Group 35">
            <a:extLst>
              <a:ext uri="{FF2B5EF4-FFF2-40B4-BE49-F238E27FC236}">
                <a16:creationId xmlns:a16="http://schemas.microsoft.com/office/drawing/2014/main" xmlns="" id="{C8F3AECA-1E28-4DB0-901D-747B827596E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9400" y="406270"/>
            <a:ext cx="684878" cy="1449344"/>
            <a:chOff x="643527" y="1187494"/>
            <a:chExt cx="1434178" cy="3035022"/>
          </a:xfrm>
        </p:grpSpPr>
        <p:sp>
          <p:nvSpPr>
            <p:cNvPr id="37" name="Freeform 78">
              <a:extLst>
                <a:ext uri="{FF2B5EF4-FFF2-40B4-BE49-F238E27FC236}">
                  <a16:creationId xmlns:a16="http://schemas.microsoft.com/office/drawing/2014/main" xmlns="" id="{F137E6B0-A1AA-47FF-AAB8-9E5D6B701C0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rot="16800114">
              <a:off x="1083914" y="3331230"/>
              <a:ext cx="879143" cy="903430"/>
            </a:xfrm>
            <a:custGeom>
              <a:avLst/>
              <a:gdLst>
                <a:gd name="T0" fmla="*/ 32 w 58"/>
                <a:gd name="T1" fmla="*/ 56 h 60"/>
                <a:gd name="T2" fmla="*/ 24 w 58"/>
                <a:gd name="T3" fmla="*/ 48 h 60"/>
                <a:gd name="T4" fmla="*/ 14 w 58"/>
                <a:gd name="T5" fmla="*/ 36 h 60"/>
                <a:gd name="T6" fmla="*/ 7 w 58"/>
                <a:gd name="T7" fmla="*/ 29 h 60"/>
                <a:gd name="T8" fmla="*/ 1 w 58"/>
                <a:gd name="T9" fmla="*/ 17 h 60"/>
                <a:gd name="T10" fmla="*/ 7 w 58"/>
                <a:gd name="T11" fmla="*/ 4 h 60"/>
                <a:gd name="T12" fmla="*/ 17 w 58"/>
                <a:gd name="T13" fmla="*/ 1 h 60"/>
                <a:gd name="T14" fmla="*/ 29 w 58"/>
                <a:gd name="T15" fmla="*/ 6 h 60"/>
                <a:gd name="T16" fmla="*/ 31 w 58"/>
                <a:gd name="T17" fmla="*/ 8 h 60"/>
                <a:gd name="T18" fmla="*/ 38 w 58"/>
                <a:gd name="T19" fmla="*/ 15 h 60"/>
                <a:gd name="T20" fmla="*/ 44 w 58"/>
                <a:gd name="T21" fmla="*/ 22 h 60"/>
                <a:gd name="T22" fmla="*/ 54 w 58"/>
                <a:gd name="T23" fmla="*/ 33 h 60"/>
                <a:gd name="T24" fmla="*/ 58 w 58"/>
                <a:gd name="T25" fmla="*/ 44 h 60"/>
                <a:gd name="T26" fmla="*/ 53 w 58"/>
                <a:gd name="T27" fmla="*/ 54 h 60"/>
                <a:gd name="T28" fmla="*/ 42 w 58"/>
                <a:gd name="T29" fmla="*/ 60 h 60"/>
                <a:gd name="T30" fmla="*/ 32 w 58"/>
                <a:gd name="T31"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60">
                  <a:moveTo>
                    <a:pt x="32" y="56"/>
                  </a:moveTo>
                  <a:cubicBezTo>
                    <a:pt x="30" y="54"/>
                    <a:pt x="31" y="55"/>
                    <a:pt x="24" y="48"/>
                  </a:cubicBezTo>
                  <a:cubicBezTo>
                    <a:pt x="17" y="40"/>
                    <a:pt x="14" y="36"/>
                    <a:pt x="14" y="36"/>
                  </a:cubicBezTo>
                  <a:cubicBezTo>
                    <a:pt x="8" y="30"/>
                    <a:pt x="14" y="37"/>
                    <a:pt x="7" y="29"/>
                  </a:cubicBezTo>
                  <a:cubicBezTo>
                    <a:pt x="3" y="24"/>
                    <a:pt x="1" y="20"/>
                    <a:pt x="1" y="17"/>
                  </a:cubicBezTo>
                  <a:cubicBezTo>
                    <a:pt x="0" y="13"/>
                    <a:pt x="3" y="9"/>
                    <a:pt x="7" y="4"/>
                  </a:cubicBezTo>
                  <a:cubicBezTo>
                    <a:pt x="10" y="2"/>
                    <a:pt x="13" y="0"/>
                    <a:pt x="17" y="1"/>
                  </a:cubicBezTo>
                  <a:cubicBezTo>
                    <a:pt x="21" y="1"/>
                    <a:pt x="25" y="3"/>
                    <a:pt x="29" y="6"/>
                  </a:cubicBezTo>
                  <a:cubicBezTo>
                    <a:pt x="31" y="8"/>
                    <a:pt x="31" y="8"/>
                    <a:pt x="31" y="8"/>
                  </a:cubicBezTo>
                  <a:cubicBezTo>
                    <a:pt x="33" y="11"/>
                    <a:pt x="37" y="15"/>
                    <a:pt x="38" y="15"/>
                  </a:cubicBezTo>
                  <a:cubicBezTo>
                    <a:pt x="42" y="20"/>
                    <a:pt x="40" y="18"/>
                    <a:pt x="44" y="22"/>
                  </a:cubicBezTo>
                  <a:cubicBezTo>
                    <a:pt x="51" y="29"/>
                    <a:pt x="50" y="29"/>
                    <a:pt x="54" y="33"/>
                  </a:cubicBezTo>
                  <a:cubicBezTo>
                    <a:pt x="57" y="37"/>
                    <a:pt x="58" y="40"/>
                    <a:pt x="58" y="44"/>
                  </a:cubicBezTo>
                  <a:cubicBezTo>
                    <a:pt x="58" y="47"/>
                    <a:pt x="56" y="50"/>
                    <a:pt x="53" y="54"/>
                  </a:cubicBezTo>
                  <a:cubicBezTo>
                    <a:pt x="49" y="58"/>
                    <a:pt x="45" y="60"/>
                    <a:pt x="42" y="60"/>
                  </a:cubicBezTo>
                  <a:cubicBezTo>
                    <a:pt x="39" y="60"/>
                    <a:pt x="36" y="59"/>
                    <a:pt x="32" y="56"/>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38" name="Freeform 79">
              <a:extLst>
                <a:ext uri="{FF2B5EF4-FFF2-40B4-BE49-F238E27FC236}">
                  <a16:creationId xmlns:a16="http://schemas.microsoft.com/office/drawing/2014/main" xmlns="" id="{F72FB821-5AF0-4EA1-B84B-D5E12D8333A7}"/>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rot="16800114">
              <a:off x="869193" y="1989904"/>
              <a:ext cx="743890" cy="1195221"/>
            </a:xfrm>
            <a:custGeom>
              <a:avLst/>
              <a:gdLst>
                <a:gd name="T0" fmla="*/ 15 w 49"/>
                <a:gd name="T1" fmla="*/ 65 h 79"/>
                <a:gd name="T2" fmla="*/ 12 w 49"/>
                <a:gd name="T3" fmla="*/ 54 h 79"/>
                <a:gd name="T4" fmla="*/ 8 w 49"/>
                <a:gd name="T5" fmla="*/ 33 h 79"/>
                <a:gd name="T6" fmla="*/ 38 w 49"/>
                <a:gd name="T7" fmla="*/ 24 h 79"/>
                <a:gd name="T8" fmla="*/ 45 w 49"/>
                <a:gd name="T9" fmla="*/ 70 h 79"/>
                <a:gd name="T10" fmla="*/ 15 w 49"/>
                <a:gd name="T11" fmla="*/ 65 h 79"/>
              </a:gdLst>
              <a:ahLst/>
              <a:cxnLst>
                <a:cxn ang="0">
                  <a:pos x="T0" y="T1"/>
                </a:cxn>
                <a:cxn ang="0">
                  <a:pos x="T2" y="T3"/>
                </a:cxn>
                <a:cxn ang="0">
                  <a:pos x="T4" y="T5"/>
                </a:cxn>
                <a:cxn ang="0">
                  <a:pos x="T6" y="T7"/>
                </a:cxn>
                <a:cxn ang="0">
                  <a:pos x="T8" y="T9"/>
                </a:cxn>
                <a:cxn ang="0">
                  <a:pos x="T10" y="T11"/>
                </a:cxn>
              </a:cxnLst>
              <a:rect l="0" t="0" r="r" b="b"/>
              <a:pathLst>
                <a:path w="49" h="79">
                  <a:moveTo>
                    <a:pt x="15" y="65"/>
                  </a:moveTo>
                  <a:cubicBezTo>
                    <a:pt x="14" y="59"/>
                    <a:pt x="13" y="58"/>
                    <a:pt x="12" y="54"/>
                  </a:cubicBezTo>
                  <a:cubicBezTo>
                    <a:pt x="11" y="45"/>
                    <a:pt x="10" y="40"/>
                    <a:pt x="8" y="33"/>
                  </a:cubicBezTo>
                  <a:cubicBezTo>
                    <a:pt x="0" y="9"/>
                    <a:pt x="34" y="0"/>
                    <a:pt x="38" y="24"/>
                  </a:cubicBezTo>
                  <a:cubicBezTo>
                    <a:pt x="43" y="43"/>
                    <a:pt x="49" y="60"/>
                    <a:pt x="45" y="70"/>
                  </a:cubicBezTo>
                  <a:cubicBezTo>
                    <a:pt x="38" y="77"/>
                    <a:pt x="19" y="79"/>
                    <a:pt x="15" y="65"/>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39" name="Freeform 85">
              <a:extLst>
                <a:ext uri="{FF2B5EF4-FFF2-40B4-BE49-F238E27FC236}">
                  <a16:creationId xmlns:a16="http://schemas.microsoft.com/office/drawing/2014/main" xmlns="" id="{DFE0F740-8A45-42B9-BEF6-A75329504FD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rot="16800114">
              <a:off x="1316205" y="967005"/>
              <a:ext cx="541011" cy="981989"/>
            </a:xfrm>
            <a:custGeom>
              <a:avLst/>
              <a:gdLst>
                <a:gd name="T0" fmla="*/ 36 w 36"/>
                <a:gd name="T1" fmla="*/ 15 h 65"/>
                <a:gd name="T2" fmla="*/ 34 w 36"/>
                <a:gd name="T3" fmla="*/ 5 h 65"/>
                <a:gd name="T4" fmla="*/ 28 w 36"/>
                <a:gd name="T5" fmla="*/ 1 h 65"/>
                <a:gd name="T6" fmla="*/ 23 w 36"/>
                <a:gd name="T7" fmla="*/ 0 h 65"/>
                <a:gd name="T8" fmla="*/ 13 w 36"/>
                <a:gd name="T9" fmla="*/ 1 h 65"/>
                <a:gd name="T10" fmla="*/ 7 w 36"/>
                <a:gd name="T11" fmla="*/ 9 h 65"/>
                <a:gd name="T12" fmla="*/ 4 w 36"/>
                <a:gd name="T13" fmla="*/ 19 h 65"/>
                <a:gd name="T14" fmla="*/ 0 w 36"/>
                <a:gd name="T15" fmla="*/ 44 h 65"/>
                <a:gd name="T16" fmla="*/ 1 w 36"/>
                <a:gd name="T17" fmla="*/ 58 h 65"/>
                <a:gd name="T18" fmla="*/ 8 w 36"/>
                <a:gd name="T19" fmla="*/ 64 h 65"/>
                <a:gd name="T20" fmla="*/ 16 w 36"/>
                <a:gd name="T21" fmla="*/ 65 h 65"/>
                <a:gd name="T22" fmla="*/ 25 w 36"/>
                <a:gd name="T23" fmla="*/ 63 h 65"/>
                <a:gd name="T24" fmla="*/ 31 w 36"/>
                <a:gd name="T25" fmla="*/ 55 h 65"/>
                <a:gd name="T26" fmla="*/ 34 w 36"/>
                <a:gd name="T27" fmla="*/ 40 h 65"/>
                <a:gd name="T28" fmla="*/ 36 w 36"/>
                <a:gd name="T29" fmla="*/ 1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65">
                  <a:moveTo>
                    <a:pt x="36" y="15"/>
                  </a:moveTo>
                  <a:cubicBezTo>
                    <a:pt x="36" y="10"/>
                    <a:pt x="35" y="7"/>
                    <a:pt x="34" y="5"/>
                  </a:cubicBezTo>
                  <a:cubicBezTo>
                    <a:pt x="33" y="3"/>
                    <a:pt x="31" y="2"/>
                    <a:pt x="28" y="1"/>
                  </a:cubicBezTo>
                  <a:cubicBezTo>
                    <a:pt x="27" y="1"/>
                    <a:pt x="25" y="1"/>
                    <a:pt x="23" y="0"/>
                  </a:cubicBezTo>
                  <a:cubicBezTo>
                    <a:pt x="19" y="0"/>
                    <a:pt x="16" y="0"/>
                    <a:pt x="13" y="1"/>
                  </a:cubicBezTo>
                  <a:cubicBezTo>
                    <a:pt x="11" y="2"/>
                    <a:pt x="9" y="4"/>
                    <a:pt x="7" y="9"/>
                  </a:cubicBezTo>
                  <a:cubicBezTo>
                    <a:pt x="6" y="13"/>
                    <a:pt x="5" y="17"/>
                    <a:pt x="4" y="19"/>
                  </a:cubicBezTo>
                  <a:cubicBezTo>
                    <a:pt x="2" y="29"/>
                    <a:pt x="0" y="44"/>
                    <a:pt x="0" y="44"/>
                  </a:cubicBezTo>
                  <a:cubicBezTo>
                    <a:pt x="0" y="50"/>
                    <a:pt x="0" y="55"/>
                    <a:pt x="1" y="58"/>
                  </a:cubicBezTo>
                  <a:cubicBezTo>
                    <a:pt x="2" y="61"/>
                    <a:pt x="5" y="63"/>
                    <a:pt x="8" y="64"/>
                  </a:cubicBezTo>
                  <a:cubicBezTo>
                    <a:pt x="11" y="65"/>
                    <a:pt x="13" y="65"/>
                    <a:pt x="16" y="65"/>
                  </a:cubicBezTo>
                  <a:cubicBezTo>
                    <a:pt x="19" y="65"/>
                    <a:pt x="22" y="64"/>
                    <a:pt x="25" y="63"/>
                  </a:cubicBezTo>
                  <a:cubicBezTo>
                    <a:pt x="28" y="61"/>
                    <a:pt x="30" y="59"/>
                    <a:pt x="31" y="55"/>
                  </a:cubicBezTo>
                  <a:cubicBezTo>
                    <a:pt x="32" y="50"/>
                    <a:pt x="31" y="54"/>
                    <a:pt x="34" y="40"/>
                  </a:cubicBezTo>
                  <a:lnTo>
                    <a:pt x="36" y="1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grpSp>
        <p:nvGrpSpPr>
          <p:cNvPr id="41" name="Group 40">
            <a:extLst>
              <a:ext uri="{FF2B5EF4-FFF2-40B4-BE49-F238E27FC236}">
                <a16:creationId xmlns:a16="http://schemas.microsoft.com/office/drawing/2014/main" xmlns="" id="{3214C51D-3B74-4CCB-82B8-A184460FCA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1025210" y="268794"/>
            <a:ext cx="632305" cy="1606552"/>
            <a:chOff x="10224385" y="954724"/>
            <a:chExt cx="1324087" cy="3364228"/>
          </a:xfrm>
        </p:grpSpPr>
        <p:sp>
          <p:nvSpPr>
            <p:cNvPr id="42" name="Freeform 80">
              <a:extLst>
                <a:ext uri="{FF2B5EF4-FFF2-40B4-BE49-F238E27FC236}">
                  <a16:creationId xmlns:a16="http://schemas.microsoft.com/office/drawing/2014/main" xmlns="" id="{66CD91DA-BDB8-476E-8111-2918188D6DE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0562739" y="2385730"/>
              <a:ext cx="985733" cy="504616"/>
            </a:xfrm>
            <a:custGeom>
              <a:avLst/>
              <a:gdLst>
                <a:gd name="T0" fmla="*/ 53 w 66"/>
                <a:gd name="T1" fmla="*/ 33 h 34"/>
                <a:gd name="T2" fmla="*/ 39 w 66"/>
                <a:gd name="T3" fmla="*/ 33 h 34"/>
                <a:gd name="T4" fmla="*/ 21 w 66"/>
                <a:gd name="T5" fmla="*/ 33 h 34"/>
                <a:gd name="T6" fmla="*/ 12 w 66"/>
                <a:gd name="T7" fmla="*/ 32 h 34"/>
                <a:gd name="T8" fmla="*/ 3 w 66"/>
                <a:gd name="T9" fmla="*/ 28 h 34"/>
                <a:gd name="T10" fmla="*/ 0 w 66"/>
                <a:gd name="T11" fmla="*/ 21 h 34"/>
                <a:gd name="T12" fmla="*/ 0 w 66"/>
                <a:gd name="T13" fmla="*/ 16 h 34"/>
                <a:gd name="T14" fmla="*/ 3 w 66"/>
                <a:gd name="T15" fmla="*/ 7 h 34"/>
                <a:gd name="T16" fmla="*/ 11 w 66"/>
                <a:gd name="T17" fmla="*/ 3 h 34"/>
                <a:gd name="T18" fmla="*/ 23 w 66"/>
                <a:gd name="T19" fmla="*/ 2 h 34"/>
                <a:gd name="T20" fmla="*/ 43 w 66"/>
                <a:gd name="T21" fmla="*/ 0 h 34"/>
                <a:gd name="T22" fmla="*/ 48 w 66"/>
                <a:gd name="T23" fmla="*/ 0 h 34"/>
                <a:gd name="T24" fmla="*/ 62 w 66"/>
                <a:gd name="T25" fmla="*/ 4 h 34"/>
                <a:gd name="T26" fmla="*/ 66 w 66"/>
                <a:gd name="T27" fmla="*/ 13 h 34"/>
                <a:gd name="T28" fmla="*/ 66 w 66"/>
                <a:gd name="T29" fmla="*/ 20 h 34"/>
                <a:gd name="T30" fmla="*/ 62 w 66"/>
                <a:gd name="T31" fmla="*/ 29 h 34"/>
                <a:gd name="T32" fmla="*/ 53 w 66"/>
                <a:gd name="T33"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 h="34">
                  <a:moveTo>
                    <a:pt x="53" y="33"/>
                  </a:moveTo>
                  <a:cubicBezTo>
                    <a:pt x="47" y="33"/>
                    <a:pt x="53" y="34"/>
                    <a:pt x="39" y="33"/>
                  </a:cubicBezTo>
                  <a:cubicBezTo>
                    <a:pt x="24" y="33"/>
                    <a:pt x="21" y="33"/>
                    <a:pt x="21" y="33"/>
                  </a:cubicBezTo>
                  <a:cubicBezTo>
                    <a:pt x="12" y="32"/>
                    <a:pt x="12" y="32"/>
                    <a:pt x="12" y="32"/>
                  </a:cubicBezTo>
                  <a:cubicBezTo>
                    <a:pt x="7" y="31"/>
                    <a:pt x="4" y="30"/>
                    <a:pt x="3" y="28"/>
                  </a:cubicBezTo>
                  <a:cubicBezTo>
                    <a:pt x="1" y="26"/>
                    <a:pt x="0" y="24"/>
                    <a:pt x="0" y="21"/>
                  </a:cubicBezTo>
                  <a:cubicBezTo>
                    <a:pt x="0" y="21"/>
                    <a:pt x="0" y="19"/>
                    <a:pt x="0" y="16"/>
                  </a:cubicBezTo>
                  <a:cubicBezTo>
                    <a:pt x="0" y="13"/>
                    <a:pt x="1" y="10"/>
                    <a:pt x="3" y="7"/>
                  </a:cubicBezTo>
                  <a:cubicBezTo>
                    <a:pt x="4" y="5"/>
                    <a:pt x="7" y="3"/>
                    <a:pt x="11" y="3"/>
                  </a:cubicBezTo>
                  <a:cubicBezTo>
                    <a:pt x="16" y="2"/>
                    <a:pt x="20" y="2"/>
                    <a:pt x="23" y="2"/>
                  </a:cubicBezTo>
                  <a:cubicBezTo>
                    <a:pt x="32" y="1"/>
                    <a:pt x="37" y="0"/>
                    <a:pt x="43" y="0"/>
                  </a:cubicBezTo>
                  <a:cubicBezTo>
                    <a:pt x="48" y="0"/>
                    <a:pt x="48" y="0"/>
                    <a:pt x="48" y="0"/>
                  </a:cubicBezTo>
                  <a:cubicBezTo>
                    <a:pt x="54" y="1"/>
                    <a:pt x="59" y="3"/>
                    <a:pt x="62" y="4"/>
                  </a:cubicBezTo>
                  <a:cubicBezTo>
                    <a:pt x="65" y="6"/>
                    <a:pt x="66" y="9"/>
                    <a:pt x="66" y="13"/>
                  </a:cubicBezTo>
                  <a:cubicBezTo>
                    <a:pt x="66" y="15"/>
                    <a:pt x="66" y="17"/>
                    <a:pt x="66" y="20"/>
                  </a:cubicBezTo>
                  <a:cubicBezTo>
                    <a:pt x="65" y="23"/>
                    <a:pt x="64" y="26"/>
                    <a:pt x="62" y="29"/>
                  </a:cubicBezTo>
                  <a:cubicBezTo>
                    <a:pt x="60" y="31"/>
                    <a:pt x="57" y="32"/>
                    <a:pt x="53" y="3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43" name="Freeform 84">
              <a:extLst>
                <a:ext uri="{FF2B5EF4-FFF2-40B4-BE49-F238E27FC236}">
                  <a16:creationId xmlns:a16="http://schemas.microsoft.com/office/drawing/2014/main" xmlns="" id="{576CF7BA-63E8-47BF-AB8E-E9134BE8EF2C}"/>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rot="874527">
              <a:off x="10288245" y="954724"/>
              <a:ext cx="852074" cy="892781"/>
            </a:xfrm>
            <a:custGeom>
              <a:avLst/>
              <a:gdLst>
                <a:gd name="T0" fmla="*/ 4 w 57"/>
                <a:gd name="T1" fmla="*/ 34 h 60"/>
                <a:gd name="T2" fmla="*/ 17 w 57"/>
                <a:gd name="T3" fmla="*/ 18 h 60"/>
                <a:gd name="T4" fmla="*/ 26 w 57"/>
                <a:gd name="T5" fmla="*/ 8 h 60"/>
                <a:gd name="T6" fmla="*/ 29 w 57"/>
                <a:gd name="T7" fmla="*/ 5 h 60"/>
                <a:gd name="T8" fmla="*/ 41 w 57"/>
                <a:gd name="T9" fmla="*/ 0 h 60"/>
                <a:gd name="T10" fmla="*/ 51 w 57"/>
                <a:gd name="T11" fmla="*/ 6 h 60"/>
                <a:gd name="T12" fmla="*/ 56 w 57"/>
                <a:gd name="T13" fmla="*/ 16 h 60"/>
                <a:gd name="T14" fmla="*/ 51 w 57"/>
                <a:gd name="T15" fmla="*/ 28 h 60"/>
                <a:gd name="T16" fmla="*/ 29 w 57"/>
                <a:gd name="T17" fmla="*/ 53 h 60"/>
                <a:gd name="T18" fmla="*/ 17 w 57"/>
                <a:gd name="T19" fmla="*/ 59 h 60"/>
                <a:gd name="T20" fmla="*/ 5 w 57"/>
                <a:gd name="T21" fmla="*/ 54 h 60"/>
                <a:gd name="T22" fmla="*/ 0 w 57"/>
                <a:gd name="T23" fmla="*/ 45 h 60"/>
                <a:gd name="T24" fmla="*/ 4 w 57"/>
                <a:gd name="T25"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0">
                  <a:moveTo>
                    <a:pt x="4" y="34"/>
                  </a:moveTo>
                  <a:cubicBezTo>
                    <a:pt x="5" y="33"/>
                    <a:pt x="17" y="18"/>
                    <a:pt x="17" y="18"/>
                  </a:cubicBezTo>
                  <a:cubicBezTo>
                    <a:pt x="21" y="14"/>
                    <a:pt x="24" y="10"/>
                    <a:pt x="26" y="8"/>
                  </a:cubicBezTo>
                  <a:cubicBezTo>
                    <a:pt x="29" y="5"/>
                    <a:pt x="29" y="5"/>
                    <a:pt x="29" y="5"/>
                  </a:cubicBezTo>
                  <a:cubicBezTo>
                    <a:pt x="34" y="2"/>
                    <a:pt x="38" y="0"/>
                    <a:pt x="41" y="0"/>
                  </a:cubicBezTo>
                  <a:cubicBezTo>
                    <a:pt x="44" y="1"/>
                    <a:pt x="47" y="2"/>
                    <a:pt x="51" y="6"/>
                  </a:cubicBezTo>
                  <a:cubicBezTo>
                    <a:pt x="55" y="10"/>
                    <a:pt x="57" y="13"/>
                    <a:pt x="56" y="16"/>
                  </a:cubicBezTo>
                  <a:cubicBezTo>
                    <a:pt x="56" y="19"/>
                    <a:pt x="54" y="23"/>
                    <a:pt x="51" y="28"/>
                  </a:cubicBezTo>
                  <a:cubicBezTo>
                    <a:pt x="51" y="28"/>
                    <a:pt x="33" y="48"/>
                    <a:pt x="29" y="53"/>
                  </a:cubicBezTo>
                  <a:cubicBezTo>
                    <a:pt x="25" y="57"/>
                    <a:pt x="21" y="59"/>
                    <a:pt x="17" y="59"/>
                  </a:cubicBezTo>
                  <a:cubicBezTo>
                    <a:pt x="13" y="60"/>
                    <a:pt x="9" y="58"/>
                    <a:pt x="5" y="54"/>
                  </a:cubicBezTo>
                  <a:cubicBezTo>
                    <a:pt x="2" y="51"/>
                    <a:pt x="0" y="48"/>
                    <a:pt x="0" y="45"/>
                  </a:cubicBezTo>
                  <a:cubicBezTo>
                    <a:pt x="0" y="42"/>
                    <a:pt x="2" y="38"/>
                    <a:pt x="4" y="3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44" name="Freeform 87">
              <a:extLst>
                <a:ext uri="{FF2B5EF4-FFF2-40B4-BE49-F238E27FC236}">
                  <a16:creationId xmlns:a16="http://schemas.microsoft.com/office/drawing/2014/main" xmlns="" id="{C0C95E2B-D068-4E18-85DE-266A42E6C69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rot="20630858">
              <a:off x="10224385" y="3437261"/>
              <a:ext cx="824227" cy="881691"/>
            </a:xfrm>
            <a:custGeom>
              <a:avLst/>
              <a:gdLst>
                <a:gd name="T0" fmla="*/ 0 w 55"/>
                <a:gd name="T1" fmla="*/ 17 h 59"/>
                <a:gd name="T2" fmla="*/ 1 w 55"/>
                <a:gd name="T3" fmla="*/ 11 h 59"/>
                <a:gd name="T4" fmla="*/ 4 w 55"/>
                <a:gd name="T5" fmla="*/ 6 h 59"/>
                <a:gd name="T6" fmla="*/ 7 w 55"/>
                <a:gd name="T7" fmla="*/ 4 h 59"/>
                <a:gd name="T8" fmla="*/ 14 w 55"/>
                <a:gd name="T9" fmla="*/ 0 h 59"/>
                <a:gd name="T10" fmla="*/ 23 w 55"/>
                <a:gd name="T11" fmla="*/ 3 h 59"/>
                <a:gd name="T12" fmla="*/ 31 w 55"/>
                <a:gd name="T13" fmla="*/ 11 h 59"/>
                <a:gd name="T14" fmla="*/ 38 w 55"/>
                <a:gd name="T15" fmla="*/ 20 h 59"/>
                <a:gd name="T16" fmla="*/ 48 w 55"/>
                <a:gd name="T17" fmla="*/ 31 h 59"/>
                <a:gd name="T18" fmla="*/ 55 w 55"/>
                <a:gd name="T19" fmla="*/ 43 h 59"/>
                <a:gd name="T20" fmla="*/ 49 w 55"/>
                <a:gd name="T21" fmla="*/ 55 h 59"/>
                <a:gd name="T22" fmla="*/ 38 w 55"/>
                <a:gd name="T23" fmla="*/ 59 h 59"/>
                <a:gd name="T24" fmla="*/ 33 w 55"/>
                <a:gd name="T25" fmla="*/ 58 h 59"/>
                <a:gd name="T26" fmla="*/ 26 w 55"/>
                <a:gd name="T27" fmla="*/ 53 h 59"/>
                <a:gd name="T28" fmla="*/ 5 w 55"/>
                <a:gd name="T29" fmla="*/ 27 h 59"/>
                <a:gd name="T30" fmla="*/ 0 w 55"/>
                <a:gd name="T31" fmla="*/ 1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59">
                  <a:moveTo>
                    <a:pt x="0" y="17"/>
                  </a:moveTo>
                  <a:cubicBezTo>
                    <a:pt x="0" y="14"/>
                    <a:pt x="0" y="12"/>
                    <a:pt x="1" y="11"/>
                  </a:cubicBezTo>
                  <a:cubicBezTo>
                    <a:pt x="2" y="9"/>
                    <a:pt x="3" y="8"/>
                    <a:pt x="4" y="6"/>
                  </a:cubicBezTo>
                  <a:cubicBezTo>
                    <a:pt x="6" y="5"/>
                    <a:pt x="7" y="4"/>
                    <a:pt x="7" y="4"/>
                  </a:cubicBezTo>
                  <a:cubicBezTo>
                    <a:pt x="9" y="2"/>
                    <a:pt x="12" y="1"/>
                    <a:pt x="14" y="0"/>
                  </a:cubicBezTo>
                  <a:cubicBezTo>
                    <a:pt x="17" y="0"/>
                    <a:pt x="20" y="1"/>
                    <a:pt x="23" y="3"/>
                  </a:cubicBezTo>
                  <a:cubicBezTo>
                    <a:pt x="26" y="4"/>
                    <a:pt x="29" y="7"/>
                    <a:pt x="31" y="11"/>
                  </a:cubicBezTo>
                  <a:cubicBezTo>
                    <a:pt x="38" y="20"/>
                    <a:pt x="38" y="20"/>
                    <a:pt x="38" y="20"/>
                  </a:cubicBezTo>
                  <a:cubicBezTo>
                    <a:pt x="48" y="31"/>
                    <a:pt x="48" y="31"/>
                    <a:pt x="48" y="31"/>
                  </a:cubicBezTo>
                  <a:cubicBezTo>
                    <a:pt x="52" y="36"/>
                    <a:pt x="54" y="40"/>
                    <a:pt x="55" y="43"/>
                  </a:cubicBezTo>
                  <a:cubicBezTo>
                    <a:pt x="55" y="47"/>
                    <a:pt x="54" y="52"/>
                    <a:pt x="49" y="55"/>
                  </a:cubicBezTo>
                  <a:cubicBezTo>
                    <a:pt x="45" y="58"/>
                    <a:pt x="41" y="59"/>
                    <a:pt x="38" y="59"/>
                  </a:cubicBezTo>
                  <a:cubicBezTo>
                    <a:pt x="37" y="59"/>
                    <a:pt x="35" y="59"/>
                    <a:pt x="33" y="58"/>
                  </a:cubicBezTo>
                  <a:cubicBezTo>
                    <a:pt x="31" y="57"/>
                    <a:pt x="29" y="55"/>
                    <a:pt x="26" y="53"/>
                  </a:cubicBezTo>
                  <a:cubicBezTo>
                    <a:pt x="23" y="50"/>
                    <a:pt x="5" y="27"/>
                    <a:pt x="5" y="27"/>
                  </a:cubicBezTo>
                  <a:cubicBezTo>
                    <a:pt x="2" y="23"/>
                    <a:pt x="0" y="19"/>
                    <a:pt x="0" y="1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sp useBgFill="1">
        <p:nvSpPr>
          <p:cNvPr id="46" name="Freeform: Shape 45">
            <a:extLst>
              <a:ext uri="{FF2B5EF4-FFF2-40B4-BE49-F238E27FC236}">
                <a16:creationId xmlns:a16="http://schemas.microsoft.com/office/drawing/2014/main" xmlns="" id="{61DBDC3E-EFBF-429B-957B-6C76FFB449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rot="5400000">
            <a:off x="5693480" y="359481"/>
            <a:ext cx="805041" cy="12192001"/>
          </a:xfrm>
          <a:custGeom>
            <a:avLst/>
            <a:gdLst>
              <a:gd name="connsiteX0" fmla="*/ 0 w 805041"/>
              <a:gd name="connsiteY0" fmla="*/ 12192001 h 12192001"/>
              <a:gd name="connsiteX1" fmla="*/ 2268 w 805041"/>
              <a:gd name="connsiteY1" fmla="*/ 11635931 h 12192001"/>
              <a:gd name="connsiteX2" fmla="*/ 39265 w 805041"/>
              <a:gd name="connsiteY2" fmla="*/ 9246579 h 12192001"/>
              <a:gd name="connsiteX3" fmla="*/ 79643 w 805041"/>
              <a:gd name="connsiteY3" fmla="*/ 7976300 h 12192001"/>
              <a:gd name="connsiteX4" fmla="*/ 39265 w 805041"/>
              <a:gd name="connsiteY4" fmla="*/ 7150621 h 12192001"/>
              <a:gd name="connsiteX5" fmla="*/ 39265 w 805041"/>
              <a:gd name="connsiteY5" fmla="*/ 6515481 h 12192001"/>
              <a:gd name="connsiteX6" fmla="*/ 39265 w 805041"/>
              <a:gd name="connsiteY6" fmla="*/ 4864121 h 12192001"/>
              <a:gd name="connsiteX7" fmla="*/ 79645 w 805041"/>
              <a:gd name="connsiteY7" fmla="*/ 2958705 h 12192001"/>
              <a:gd name="connsiteX8" fmla="*/ 54260 w 805041"/>
              <a:gd name="connsiteY8" fmla="*/ 203487 h 12192001"/>
              <a:gd name="connsiteX9" fmla="*/ 52385 w 805041"/>
              <a:gd name="connsiteY9" fmla="*/ 0 h 12192001"/>
              <a:gd name="connsiteX10" fmla="*/ 805041 w 805041"/>
              <a:gd name="connsiteY10" fmla="*/ 0 h 12192001"/>
              <a:gd name="connsiteX11" fmla="*/ 805040 w 805041"/>
              <a:gd name="connsiteY11" fmla="*/ 12192001 h 12192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05041" h="12192001">
                <a:moveTo>
                  <a:pt x="0" y="12192001"/>
                </a:moveTo>
                <a:lnTo>
                  <a:pt x="2268" y="11635931"/>
                </a:lnTo>
                <a:cubicBezTo>
                  <a:pt x="6616" y="10932425"/>
                  <a:pt x="16553" y="10139742"/>
                  <a:pt x="39265" y="9246579"/>
                </a:cubicBezTo>
                <a:cubicBezTo>
                  <a:pt x="79643" y="7976300"/>
                  <a:pt x="79643" y="7976300"/>
                  <a:pt x="79643" y="7976300"/>
                </a:cubicBezTo>
                <a:cubicBezTo>
                  <a:pt x="79643" y="7722245"/>
                  <a:pt x="39265" y="7468190"/>
                  <a:pt x="39265" y="7150621"/>
                </a:cubicBezTo>
                <a:cubicBezTo>
                  <a:pt x="39265" y="6833051"/>
                  <a:pt x="39265" y="6578996"/>
                  <a:pt x="39265" y="6515481"/>
                </a:cubicBezTo>
                <a:cubicBezTo>
                  <a:pt x="39265" y="4864121"/>
                  <a:pt x="39265" y="4864121"/>
                  <a:pt x="39265" y="4864121"/>
                </a:cubicBezTo>
                <a:cubicBezTo>
                  <a:pt x="79645" y="2958705"/>
                  <a:pt x="79645" y="2958705"/>
                  <a:pt x="79645" y="2958705"/>
                </a:cubicBezTo>
                <a:cubicBezTo>
                  <a:pt x="68288" y="1726140"/>
                  <a:pt x="60126" y="840233"/>
                  <a:pt x="54260" y="203487"/>
                </a:cubicBezTo>
                <a:lnTo>
                  <a:pt x="52385" y="0"/>
                </a:lnTo>
                <a:lnTo>
                  <a:pt x="805041" y="0"/>
                </a:lnTo>
                <a:lnTo>
                  <a:pt x="805040" y="12192001"/>
                </a:lnTo>
                <a:close/>
              </a:path>
            </a:pathLst>
          </a:custGeom>
          <a:ln>
            <a:noFill/>
          </a:ln>
        </p:spPr>
        <p:txBody>
          <a:bodyPr vert="horz" wrap="square" lIns="91440" tIns="45720" rIns="91440" bIns="45720" numCol="1" anchor="t" anchorCtr="0" compatLnSpc="1">
            <a:prstTxWarp prst="textNoShape">
              <a:avLst/>
            </a:prstTxWarp>
            <a:noAutofit/>
          </a:bodyPr>
          <a:lstStyle/>
          <a:p>
            <a:endParaRPr lang="en-US"/>
          </a:p>
        </p:txBody>
      </p:sp>
      <p:graphicFrame>
        <p:nvGraphicFramePr>
          <p:cNvPr id="4" name="Content Placeholder 3">
            <a:extLst>
              <a:ext uri="{FF2B5EF4-FFF2-40B4-BE49-F238E27FC236}">
                <a16:creationId xmlns:a16="http://schemas.microsoft.com/office/drawing/2014/main" xmlns="" id="{77C21314-E4B8-47BE-BBFD-2E4E736A63D9}"/>
              </a:ext>
            </a:extLst>
          </p:cNvPr>
          <p:cNvGraphicFramePr>
            <a:graphicFrameLocks noGrp="1"/>
          </p:cNvGraphicFramePr>
          <p:nvPr>
            <p:ph idx="1"/>
            <p:extLst>
              <p:ext uri="{D42A27DB-BD31-4B8C-83A1-F6EECF244321}">
                <p14:modId xmlns:p14="http://schemas.microsoft.com/office/powerpoint/2010/main" val="3724159019"/>
              </p:ext>
            </p:extLst>
          </p:nvPr>
        </p:nvGraphicFramePr>
        <p:xfrm>
          <a:off x="722391" y="1761365"/>
          <a:ext cx="10728327" cy="4723100"/>
        </p:xfrm>
        <a:graphic>
          <a:graphicData uri="http://schemas.openxmlformats.org/drawingml/2006/table">
            <a:tbl>
              <a:tblPr firstRow="1" bandRow="1">
                <a:tableStyleId>{8EC20E35-A176-4012-BC5E-935CFFF8708E}</a:tableStyleId>
              </a:tblPr>
              <a:tblGrid>
                <a:gridCol w="247466">
                  <a:extLst>
                    <a:ext uri="{9D8B030D-6E8A-4147-A177-3AD203B41FA5}">
                      <a16:colId xmlns:a16="http://schemas.microsoft.com/office/drawing/2014/main" xmlns="" val="868023223"/>
                    </a:ext>
                  </a:extLst>
                </a:gridCol>
                <a:gridCol w="1060858">
                  <a:extLst>
                    <a:ext uri="{9D8B030D-6E8A-4147-A177-3AD203B41FA5}">
                      <a16:colId xmlns:a16="http://schemas.microsoft.com/office/drawing/2014/main" xmlns="" val="2606596040"/>
                    </a:ext>
                  </a:extLst>
                </a:gridCol>
                <a:gridCol w="721194">
                  <a:extLst>
                    <a:ext uri="{9D8B030D-6E8A-4147-A177-3AD203B41FA5}">
                      <a16:colId xmlns:a16="http://schemas.microsoft.com/office/drawing/2014/main" xmlns="" val="897167418"/>
                    </a:ext>
                  </a:extLst>
                </a:gridCol>
                <a:gridCol w="1252887">
                  <a:extLst>
                    <a:ext uri="{9D8B030D-6E8A-4147-A177-3AD203B41FA5}">
                      <a16:colId xmlns:a16="http://schemas.microsoft.com/office/drawing/2014/main" xmlns="" val="436984798"/>
                    </a:ext>
                  </a:extLst>
                </a:gridCol>
                <a:gridCol w="1133261">
                  <a:extLst>
                    <a:ext uri="{9D8B030D-6E8A-4147-A177-3AD203B41FA5}">
                      <a16:colId xmlns:a16="http://schemas.microsoft.com/office/drawing/2014/main" xmlns="" val="1116427363"/>
                    </a:ext>
                  </a:extLst>
                </a:gridCol>
                <a:gridCol w="3216929">
                  <a:extLst>
                    <a:ext uri="{9D8B030D-6E8A-4147-A177-3AD203B41FA5}">
                      <a16:colId xmlns:a16="http://schemas.microsoft.com/office/drawing/2014/main" xmlns="" val="3814994225"/>
                    </a:ext>
                  </a:extLst>
                </a:gridCol>
                <a:gridCol w="3095732">
                  <a:extLst>
                    <a:ext uri="{9D8B030D-6E8A-4147-A177-3AD203B41FA5}">
                      <a16:colId xmlns:a16="http://schemas.microsoft.com/office/drawing/2014/main" xmlns="" val="361481039"/>
                    </a:ext>
                  </a:extLst>
                </a:gridCol>
              </a:tblGrid>
              <a:tr h="306802">
                <a:tc>
                  <a:txBody>
                    <a:bodyPr/>
                    <a:lstStyle/>
                    <a:p>
                      <a:pPr algn="ctr" fontAlgn="t">
                        <a:spcBef>
                          <a:spcPts val="0"/>
                        </a:spcBef>
                        <a:spcAft>
                          <a:spcPts val="0"/>
                        </a:spcAft>
                      </a:pPr>
                      <a:r>
                        <a:rPr lang="en-ID" sz="1100" u="none" strike="noStrike">
                          <a:effectLst/>
                        </a:rPr>
                        <a:t>No</a:t>
                      </a:r>
                      <a:endParaRPr lang="en-ID" sz="1100" b="0" i="0" u="none" strike="noStrike">
                        <a:effectLst/>
                        <a:latin typeface="Arial" panose="020B0604020202020204" pitchFamily="34" charset="0"/>
                      </a:endParaRPr>
                    </a:p>
                  </a:txBody>
                  <a:tcPr marL="7295" marR="7295" marT="7295" marB="0"/>
                </a:tc>
                <a:tc>
                  <a:txBody>
                    <a:bodyPr/>
                    <a:lstStyle/>
                    <a:p>
                      <a:pPr algn="ctr" fontAlgn="t">
                        <a:spcBef>
                          <a:spcPts val="0"/>
                        </a:spcBef>
                        <a:spcAft>
                          <a:spcPts val="0"/>
                        </a:spcAft>
                      </a:pPr>
                      <a:r>
                        <a:rPr lang="en-ID" sz="1100" u="none" strike="noStrike">
                          <a:effectLst/>
                        </a:rPr>
                        <a:t>Nama</a:t>
                      </a:r>
                      <a:endParaRPr lang="en-ID" sz="1100" b="0" i="0" u="none" strike="noStrike">
                        <a:effectLst/>
                        <a:latin typeface="Arial" panose="020B0604020202020204" pitchFamily="34" charset="0"/>
                      </a:endParaRPr>
                    </a:p>
                  </a:txBody>
                  <a:tcPr marL="7295" marR="7295" marT="7295" marB="0"/>
                </a:tc>
                <a:tc>
                  <a:txBody>
                    <a:bodyPr/>
                    <a:lstStyle/>
                    <a:p>
                      <a:pPr algn="ctr" fontAlgn="t">
                        <a:spcBef>
                          <a:spcPts val="0"/>
                        </a:spcBef>
                        <a:spcAft>
                          <a:spcPts val="0"/>
                        </a:spcAft>
                      </a:pPr>
                      <a:r>
                        <a:rPr lang="en-ID" sz="1100" u="none" strike="noStrike">
                          <a:effectLst/>
                        </a:rPr>
                        <a:t>Unit Pengelola</a:t>
                      </a:r>
                      <a:endParaRPr lang="en-ID" sz="1100" b="0" i="0" u="none" strike="noStrike">
                        <a:effectLst/>
                        <a:latin typeface="Arial" panose="020B0604020202020204" pitchFamily="34" charset="0"/>
                      </a:endParaRPr>
                    </a:p>
                  </a:txBody>
                  <a:tcPr marL="7295" marR="7295" marT="7295" marB="0"/>
                </a:tc>
                <a:tc>
                  <a:txBody>
                    <a:bodyPr/>
                    <a:lstStyle/>
                    <a:p>
                      <a:pPr algn="ctr" fontAlgn="t">
                        <a:spcBef>
                          <a:spcPts val="0"/>
                        </a:spcBef>
                        <a:spcAft>
                          <a:spcPts val="0"/>
                        </a:spcAft>
                      </a:pPr>
                      <a:r>
                        <a:rPr lang="en-ID" sz="1100" u="none" strike="noStrike" dirty="0">
                          <a:effectLst/>
                        </a:rPr>
                        <a:t>URL</a:t>
                      </a:r>
                      <a:endParaRPr lang="en-ID" sz="1100" b="0" i="0" u="none" strike="noStrike" dirty="0">
                        <a:effectLst/>
                        <a:latin typeface="Arial" panose="020B0604020202020204" pitchFamily="34" charset="0"/>
                      </a:endParaRPr>
                    </a:p>
                  </a:txBody>
                  <a:tcPr marL="7295" marR="7295" marT="7295" marB="0"/>
                </a:tc>
                <a:tc>
                  <a:txBody>
                    <a:bodyPr/>
                    <a:lstStyle/>
                    <a:p>
                      <a:pPr algn="ctr" fontAlgn="t">
                        <a:spcBef>
                          <a:spcPts val="0"/>
                        </a:spcBef>
                        <a:spcAft>
                          <a:spcPts val="0"/>
                        </a:spcAft>
                      </a:pPr>
                      <a:r>
                        <a:rPr lang="en-ID" sz="1100" u="none" strike="noStrike" dirty="0" err="1">
                          <a:effectLst/>
                        </a:rPr>
                        <a:t>Pengembang</a:t>
                      </a:r>
                      <a:endParaRPr lang="en-ID" sz="1100" b="0" i="0" u="none" strike="noStrike" dirty="0">
                        <a:effectLst/>
                        <a:latin typeface="Arial" panose="020B0604020202020204" pitchFamily="34" charset="0"/>
                      </a:endParaRPr>
                    </a:p>
                  </a:txBody>
                  <a:tcPr marL="7295" marR="7295" marT="7295" marB="0"/>
                </a:tc>
                <a:tc>
                  <a:txBody>
                    <a:bodyPr/>
                    <a:lstStyle/>
                    <a:p>
                      <a:pPr algn="ctr" fontAlgn="t">
                        <a:spcBef>
                          <a:spcPts val="0"/>
                        </a:spcBef>
                        <a:spcAft>
                          <a:spcPts val="0"/>
                        </a:spcAft>
                      </a:pPr>
                      <a:r>
                        <a:rPr lang="en-ID" sz="1100" u="none" strike="noStrike">
                          <a:effectLst/>
                        </a:rPr>
                        <a:t>Keterangan</a:t>
                      </a:r>
                      <a:endParaRPr lang="en-ID" sz="1100" b="0" i="0" u="none" strike="noStrike">
                        <a:effectLst/>
                        <a:latin typeface="Arial" panose="020B0604020202020204" pitchFamily="34" charset="0"/>
                      </a:endParaRPr>
                    </a:p>
                  </a:txBody>
                  <a:tcPr marL="7295" marR="7295" marT="7295" marB="0"/>
                </a:tc>
                <a:tc>
                  <a:txBody>
                    <a:bodyPr/>
                    <a:lstStyle/>
                    <a:p>
                      <a:pPr algn="ctr" fontAlgn="t">
                        <a:spcBef>
                          <a:spcPts val="0"/>
                        </a:spcBef>
                        <a:spcAft>
                          <a:spcPts val="0"/>
                        </a:spcAft>
                      </a:pPr>
                      <a:r>
                        <a:rPr lang="en-ID" sz="1100" u="none" strike="noStrike">
                          <a:effectLst/>
                        </a:rPr>
                        <a:t>Problem</a:t>
                      </a:r>
                      <a:endParaRPr lang="en-ID" sz="1100" b="0" i="0" u="none" strike="noStrike">
                        <a:effectLst/>
                        <a:latin typeface="Arial" panose="020B0604020202020204" pitchFamily="34" charset="0"/>
                      </a:endParaRPr>
                    </a:p>
                  </a:txBody>
                  <a:tcPr marL="7295" marR="7295" marT="7295" marB="0"/>
                </a:tc>
                <a:extLst>
                  <a:ext uri="{0D108BD9-81ED-4DB2-BD59-A6C34878D82A}">
                    <a16:rowId xmlns:a16="http://schemas.microsoft.com/office/drawing/2014/main" xmlns="" val="1193711051"/>
                  </a:ext>
                </a:extLst>
              </a:tr>
              <a:tr h="1643886">
                <a:tc>
                  <a:txBody>
                    <a:bodyPr/>
                    <a:lstStyle/>
                    <a:p>
                      <a:pPr algn="ctr" fontAlgn="t">
                        <a:spcBef>
                          <a:spcPts val="0"/>
                        </a:spcBef>
                        <a:spcAft>
                          <a:spcPts val="0"/>
                        </a:spcAft>
                      </a:pPr>
                      <a:r>
                        <a:rPr lang="en-ID" sz="1100" u="none" strike="noStrike">
                          <a:effectLst/>
                        </a:rPr>
                        <a:t>1</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Sistem Informasi Akademik</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Akademik</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sng" strike="noStrike">
                          <a:effectLst/>
                          <a:hlinkClick r:id="rId2"/>
                        </a:rPr>
                        <a:t>http://sia.unand.ac.id</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Vendor (Gamatechno)</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Aplikasi ini digunakan untuk mengelola data akademik. Terdapat 15 buah aplikasi SIA untuk masing-masing fakultas di Universitas Andalas. Ditambah 1 SIA pascasarjana yang sedikit berbeda dengan SIA fakultas lainnya.</a:t>
                      </a:r>
                      <a:br>
                        <a:rPr lang="en-ID" sz="1100" u="none" strike="noStrike">
                          <a:effectLst/>
                        </a:rPr>
                      </a:br>
                      <a:r>
                        <a:rPr lang="en-ID" sz="1100" u="none" strike="noStrike">
                          <a:effectLst/>
                        </a:rPr>
                        <a:t/>
                      </a:r>
                      <a:br>
                        <a:rPr lang="en-ID" sz="1100" u="none" strike="noStrike">
                          <a:effectLst/>
                        </a:rPr>
                      </a:br>
                      <a:r>
                        <a:rPr lang="en-ID" sz="1100" u="none" strike="noStrike">
                          <a:effectLst/>
                        </a:rPr>
                        <a:t>Selama ini SIA sudah dapat mengakomodir kebutuhan pengelolaan akademik di Universitas Andalas seperti KRS, Nilai, transkrip dsb.</a:t>
                      </a:r>
                      <a:br>
                        <a:rPr lang="en-ID" sz="1100" u="none" strike="noStrike">
                          <a:effectLst/>
                        </a:rPr>
                      </a:br>
                      <a:r>
                        <a:rPr lang="en-ID" sz="1100" u="none" strike="noStrike">
                          <a:effectLst/>
                        </a:rPr>
                        <a:t/>
                      </a:r>
                      <a:br>
                        <a:rPr lang="en-ID" sz="1100" u="none" strike="noStrike">
                          <a:effectLst/>
                        </a:rPr>
                      </a:br>
                      <a:r>
                        <a:rPr lang="en-ID" sz="1100" u="none" strike="noStrike">
                          <a:effectLst/>
                        </a:rPr>
                        <a:t>Data mahasiswa yang ada di SIA merupakan data dari sistem informasi registrasi (http://registrasi.unand.ac.id). Sistem secara otomatis mengambil data calon mahasiswa yang telah selesai melakukan registrasi dari sireg untuk diinputkan ke dalam SIA</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SIA merupakan sistem hasil pengadaan tahun 2006 dan menggunakan teknologi lama (out to date). Dimana teknologi saat ini sulit untuk dimaintain dan rentan terhadap masalah keamanan.</a:t>
                      </a:r>
                      <a:br>
                        <a:rPr lang="en-ID" sz="1100" u="none" strike="noStrike">
                          <a:effectLst/>
                        </a:rPr>
                      </a:br>
                      <a:r>
                        <a:rPr lang="en-ID" sz="1100" u="none" strike="noStrike">
                          <a:effectLst/>
                        </a:rPr>
                        <a:t/>
                      </a:r>
                      <a:br>
                        <a:rPr lang="en-ID" sz="1100" u="none" strike="noStrike">
                          <a:effectLst/>
                        </a:rPr>
                      </a:br>
                      <a:r>
                        <a:rPr lang="en-ID" sz="1100" u="none" strike="noStrike">
                          <a:effectLst/>
                        </a:rPr>
                        <a:t>Oleh karena SIA dikembangkan oleh vendor dan proses transfer knowledge-nya tidak begitu baik, maka proses pengembangan selanjutnya tidak bisa berjalan dengan baik</a:t>
                      </a:r>
                      <a:br>
                        <a:rPr lang="en-ID" sz="1100" u="none" strike="noStrike">
                          <a:effectLst/>
                        </a:rPr>
                      </a:br>
                      <a:r>
                        <a:rPr lang="en-ID" sz="1100" u="none" strike="noStrike">
                          <a:effectLst/>
                        </a:rPr>
                        <a:t/>
                      </a:r>
                      <a:br>
                        <a:rPr lang="en-ID" sz="1100" u="none" strike="noStrike">
                          <a:effectLst/>
                        </a:rPr>
                      </a:br>
                      <a:r>
                        <a:rPr lang="en-ID" sz="1100" u="none" strike="noStrike">
                          <a:effectLst/>
                        </a:rPr>
                        <a:t>Datanya agak berantakan.</a:t>
                      </a:r>
                      <a:endParaRPr lang="en-ID" sz="1100" b="0" i="0" u="none" strike="noStrike">
                        <a:effectLst/>
                        <a:latin typeface="Arial" panose="020B0604020202020204" pitchFamily="34" charset="0"/>
                      </a:endParaRPr>
                    </a:p>
                  </a:txBody>
                  <a:tcPr marL="7295" marR="7295" marT="7295" marB="0"/>
                </a:tc>
                <a:extLst>
                  <a:ext uri="{0D108BD9-81ED-4DB2-BD59-A6C34878D82A}">
                    <a16:rowId xmlns:a16="http://schemas.microsoft.com/office/drawing/2014/main" xmlns="" val="1546826349"/>
                  </a:ext>
                </a:extLst>
              </a:tr>
              <a:tr h="574219">
                <a:tc>
                  <a:txBody>
                    <a:bodyPr/>
                    <a:lstStyle/>
                    <a:p>
                      <a:pPr algn="ctr" fontAlgn="t">
                        <a:spcBef>
                          <a:spcPts val="0"/>
                        </a:spcBef>
                        <a:spcAft>
                          <a:spcPts val="0"/>
                        </a:spcAft>
                      </a:pPr>
                      <a:r>
                        <a:rPr lang="en-ID" sz="1100" u="none" strike="noStrike">
                          <a:effectLst/>
                        </a:rPr>
                        <a:t>2</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Portal Akademik</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Sivitas </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sng" strike="noStrike">
                          <a:effectLst/>
                          <a:hlinkClick r:id="rId3"/>
                        </a:rPr>
                        <a:t>https://portal.unand.ac.id</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Vendor (Gamatechno)</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Aplikasi ini merupakan gerbang (portal) bagi sivitas untuk berurusan dengan data akademiknya seperti KRS, Jadwal dan Nilai.</a:t>
                      </a:r>
                      <a:br>
                        <a:rPr lang="en-ID" sz="1100" u="none" strike="noStrike">
                          <a:effectLst/>
                        </a:rPr>
                      </a:br>
                      <a:r>
                        <a:rPr lang="en-ID" sz="1100" u="none" strike="noStrike">
                          <a:effectLst/>
                        </a:rPr>
                        <a:t/>
                      </a:r>
                      <a:br>
                        <a:rPr lang="en-ID" sz="1100" u="none" strike="noStrike">
                          <a:effectLst/>
                        </a:rPr>
                      </a:br>
                      <a:r>
                        <a:rPr lang="en-ID" sz="1100" u="none" strike="noStrike">
                          <a:effectLst/>
                        </a:rPr>
                        <a:t>Data yang ada dari Portal ini berasal dari SIA</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 - sama dengan SIA - </a:t>
                      </a:r>
                      <a:endParaRPr lang="en-ID" sz="1100" b="0" i="0" u="none" strike="noStrike">
                        <a:effectLst/>
                        <a:latin typeface="Arial" panose="020B0604020202020204" pitchFamily="34" charset="0"/>
                      </a:endParaRPr>
                    </a:p>
                  </a:txBody>
                  <a:tcPr marL="7295" marR="7295" marT="7295" marB="0"/>
                </a:tc>
                <a:extLst>
                  <a:ext uri="{0D108BD9-81ED-4DB2-BD59-A6C34878D82A}">
                    <a16:rowId xmlns:a16="http://schemas.microsoft.com/office/drawing/2014/main" xmlns="" val="2927173036"/>
                  </a:ext>
                </a:extLst>
              </a:tr>
              <a:tr h="574219">
                <a:tc>
                  <a:txBody>
                    <a:bodyPr/>
                    <a:lstStyle/>
                    <a:p>
                      <a:pPr algn="ctr" fontAlgn="t">
                        <a:spcBef>
                          <a:spcPts val="0"/>
                        </a:spcBef>
                        <a:spcAft>
                          <a:spcPts val="0"/>
                        </a:spcAft>
                      </a:pPr>
                      <a:r>
                        <a:rPr lang="en-ID" sz="1100" u="none" strike="noStrike">
                          <a:effectLst/>
                        </a:rPr>
                        <a:t>3</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Portal Akademik v2</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Sivitas </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sng" strike="noStrike">
                          <a:effectLst/>
                          <a:hlinkClick r:id="rId4"/>
                        </a:rPr>
                        <a:t>https://portal2.unand.ac.id</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LPTIK (Yuza)</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a:effectLst/>
                        </a:rPr>
                        <a:t>Aplikasi ini direncanakan akan menggantikan portal akademik Unand yang lama.</a:t>
                      </a:r>
                      <a:br>
                        <a:rPr lang="en-ID" sz="1100" u="none" strike="noStrike">
                          <a:effectLst/>
                        </a:rPr>
                      </a:br>
                      <a:r>
                        <a:rPr lang="en-ID" sz="1100" u="none" strike="noStrike">
                          <a:effectLst/>
                        </a:rPr>
                        <a:t/>
                      </a:r>
                      <a:br>
                        <a:rPr lang="en-ID" sz="1100" u="none" strike="noStrike">
                          <a:effectLst/>
                        </a:rPr>
                      </a:br>
                      <a:r>
                        <a:rPr lang="en-ID" sz="1100" u="none" strike="noStrike">
                          <a:effectLst/>
                        </a:rPr>
                        <a:t>Masih dalam tahap pengembangan dan baru memiliki modul nilai saja</a:t>
                      </a:r>
                      <a:endParaRPr lang="en-ID" sz="1100" b="0" i="0" u="none" strike="noStrike">
                        <a:effectLst/>
                        <a:latin typeface="Arial" panose="020B0604020202020204" pitchFamily="34" charset="0"/>
                      </a:endParaRPr>
                    </a:p>
                  </a:txBody>
                  <a:tcPr marL="7295" marR="7295" marT="7295" marB="0"/>
                </a:tc>
                <a:tc>
                  <a:txBody>
                    <a:bodyPr/>
                    <a:lstStyle/>
                    <a:p>
                      <a:pPr algn="l" fontAlgn="t">
                        <a:spcBef>
                          <a:spcPts val="0"/>
                        </a:spcBef>
                        <a:spcAft>
                          <a:spcPts val="0"/>
                        </a:spcAft>
                      </a:pPr>
                      <a:r>
                        <a:rPr lang="en-ID" sz="1100" u="none" strike="noStrike" dirty="0" err="1">
                          <a:effectLst/>
                        </a:rPr>
                        <a:t>masih</a:t>
                      </a:r>
                      <a:r>
                        <a:rPr lang="en-ID" sz="1100" u="none" strike="noStrike" dirty="0">
                          <a:effectLst/>
                        </a:rPr>
                        <a:t> </a:t>
                      </a:r>
                      <a:r>
                        <a:rPr lang="en-ID" sz="1100" u="none" strike="noStrike" dirty="0" err="1">
                          <a:effectLst/>
                        </a:rPr>
                        <a:t>dalam</a:t>
                      </a:r>
                      <a:r>
                        <a:rPr lang="en-ID" sz="1100" u="none" strike="noStrike" dirty="0">
                          <a:effectLst/>
                        </a:rPr>
                        <a:t> </a:t>
                      </a:r>
                      <a:r>
                        <a:rPr lang="en-ID" sz="1100" u="none" strike="noStrike" dirty="0" err="1">
                          <a:effectLst/>
                        </a:rPr>
                        <a:t>tahap</a:t>
                      </a:r>
                      <a:r>
                        <a:rPr lang="en-ID" sz="1100" u="none" strike="noStrike" dirty="0">
                          <a:effectLst/>
                        </a:rPr>
                        <a:t> </a:t>
                      </a:r>
                      <a:r>
                        <a:rPr lang="en-ID" sz="1100" u="none" strike="noStrike" dirty="0" err="1">
                          <a:effectLst/>
                        </a:rPr>
                        <a:t>pengembangan</a:t>
                      </a:r>
                      <a:r>
                        <a:rPr lang="en-ID" sz="1100" u="none" strike="noStrike" dirty="0">
                          <a:effectLst/>
                        </a:rPr>
                        <a:t>. </a:t>
                      </a:r>
                      <a:endParaRPr lang="en-ID" sz="1100" b="0" i="0" u="none" strike="noStrike" dirty="0">
                        <a:effectLst/>
                        <a:latin typeface="Arial" panose="020B0604020202020204" pitchFamily="34" charset="0"/>
                      </a:endParaRPr>
                    </a:p>
                  </a:txBody>
                  <a:tcPr marL="7295" marR="7295" marT="7295" marB="0"/>
                </a:tc>
                <a:extLst>
                  <a:ext uri="{0D108BD9-81ED-4DB2-BD59-A6C34878D82A}">
                    <a16:rowId xmlns:a16="http://schemas.microsoft.com/office/drawing/2014/main" xmlns="" val="55701839"/>
                  </a:ext>
                </a:extLst>
              </a:tr>
            </a:tbl>
          </a:graphicData>
        </a:graphic>
      </p:graphicFrame>
    </p:spTree>
    <p:extLst>
      <p:ext uri="{BB962C8B-B14F-4D97-AF65-F5344CB8AC3E}">
        <p14:creationId xmlns:p14="http://schemas.microsoft.com/office/powerpoint/2010/main" val="13672686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xmlns="" id="{2BFB0E95-9CAE-4968-A118-2B9F7C8BBB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xmlns="" id="{90BBC371-361C-45F7-9235-C3252E336B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1A70D17-A835-4086-9555-D88FF337C863}"/>
              </a:ext>
            </a:extLst>
          </p:cNvPr>
          <p:cNvSpPr>
            <a:spLocks noGrp="1"/>
          </p:cNvSpPr>
          <p:nvPr>
            <p:ph type="title"/>
          </p:nvPr>
        </p:nvSpPr>
        <p:spPr>
          <a:xfrm>
            <a:off x="720000" y="619200"/>
            <a:ext cx="10728322" cy="681586"/>
          </a:xfrm>
        </p:spPr>
        <p:txBody>
          <a:bodyPr vert="horz" wrap="square" lIns="0" tIns="0" rIns="0" bIns="0" rtlCol="0" anchorCtr="0">
            <a:normAutofit/>
          </a:bodyPr>
          <a:lstStyle/>
          <a:p>
            <a:r>
              <a:rPr lang="en-US" spc="-100"/>
              <a:t>Daya</a:t>
            </a:r>
            <a:r>
              <a:rPr lang="en-US" spc="-100" dirty="0"/>
              <a:t> </a:t>
            </a:r>
            <a:r>
              <a:rPr lang="en-US" spc="-100"/>
              <a:t>Dukung</a:t>
            </a:r>
            <a:r>
              <a:rPr lang="en-US" spc="-100" dirty="0"/>
              <a:t> – </a:t>
            </a:r>
            <a:r>
              <a:rPr lang="en-US" spc="-100"/>
              <a:t>Aplikasi</a:t>
            </a:r>
          </a:p>
        </p:txBody>
      </p:sp>
      <p:sp useBgFill="1">
        <p:nvSpPr>
          <p:cNvPr id="49" name="Freeform: Shape 48">
            <a:extLst>
              <a:ext uri="{FF2B5EF4-FFF2-40B4-BE49-F238E27FC236}">
                <a16:creationId xmlns:a16="http://schemas.microsoft.com/office/drawing/2014/main" xmlns="" id="{4172FA92-6FD3-495F-95A0-4FD85861D8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0" y="1734458"/>
            <a:ext cx="12191501" cy="5123544"/>
          </a:xfrm>
          <a:custGeom>
            <a:avLst/>
            <a:gdLst>
              <a:gd name="connsiteX0" fmla="*/ 9255953 w 12191501"/>
              <a:gd name="connsiteY0" fmla="*/ 0 h 4430825"/>
              <a:gd name="connsiteX1" fmla="*/ 10762189 w 12191501"/>
              <a:gd name="connsiteY1" fmla="*/ 67992 h 4430825"/>
              <a:gd name="connsiteX2" fmla="*/ 11364025 w 12191501"/>
              <a:gd name="connsiteY2" fmla="*/ 57486 h 4430825"/>
              <a:gd name="connsiteX3" fmla="*/ 12096632 w 12191501"/>
              <a:gd name="connsiteY3" fmla="*/ 44699 h 4430825"/>
              <a:gd name="connsiteX4" fmla="*/ 12191501 w 12191501"/>
              <a:gd name="connsiteY4" fmla="*/ 43042 h 4430825"/>
              <a:gd name="connsiteX5" fmla="*/ 12191501 w 12191501"/>
              <a:gd name="connsiteY5" fmla="*/ 4430825 h 4430825"/>
              <a:gd name="connsiteX6" fmla="*/ 0 w 12191501"/>
              <a:gd name="connsiteY6" fmla="*/ 4430825 h 4430825"/>
              <a:gd name="connsiteX7" fmla="*/ 10182 w 12191501"/>
              <a:gd name="connsiteY7" fmla="*/ 95053 h 4430825"/>
              <a:gd name="connsiteX8" fmla="*/ 70972 w 12191501"/>
              <a:gd name="connsiteY8" fmla="*/ 97164 h 4430825"/>
              <a:gd name="connsiteX9" fmla="*/ 1281624 w 12191501"/>
              <a:gd name="connsiteY9" fmla="*/ 139193 h 4430825"/>
              <a:gd name="connsiteX10" fmla="*/ 2485297 w 12191501"/>
              <a:gd name="connsiteY10" fmla="*/ 118183 h 4430825"/>
              <a:gd name="connsiteX11" fmla="*/ 3237591 w 12191501"/>
              <a:gd name="connsiteY11" fmla="*/ 105051 h 4430825"/>
              <a:gd name="connsiteX12" fmla="*/ 3989887 w 12191501"/>
              <a:gd name="connsiteY12" fmla="*/ 91920 h 4430825"/>
              <a:gd name="connsiteX13" fmla="*/ 9255953 w 12191501"/>
              <a:gd name="connsiteY13" fmla="*/ 0 h 4430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1501" h="4430825">
                <a:moveTo>
                  <a:pt x="9255953" y="0"/>
                </a:moveTo>
                <a:cubicBezTo>
                  <a:pt x="10762189" y="67992"/>
                  <a:pt x="10762189" y="67992"/>
                  <a:pt x="10762189" y="67992"/>
                </a:cubicBezTo>
                <a:cubicBezTo>
                  <a:pt x="11364025" y="57486"/>
                  <a:pt x="11364025" y="57486"/>
                  <a:pt x="11364025" y="57486"/>
                </a:cubicBezTo>
                <a:cubicBezTo>
                  <a:pt x="11589714" y="53547"/>
                  <a:pt x="11836561" y="49238"/>
                  <a:pt x="12096632" y="44699"/>
                </a:cubicBezTo>
                <a:lnTo>
                  <a:pt x="12191501" y="43042"/>
                </a:lnTo>
                <a:lnTo>
                  <a:pt x="12191501" y="4430825"/>
                </a:lnTo>
                <a:lnTo>
                  <a:pt x="0" y="4430825"/>
                </a:lnTo>
                <a:lnTo>
                  <a:pt x="10182" y="95053"/>
                </a:lnTo>
                <a:lnTo>
                  <a:pt x="70972" y="97164"/>
                </a:lnTo>
                <a:cubicBezTo>
                  <a:pt x="1281624" y="139193"/>
                  <a:pt x="1281624" y="139193"/>
                  <a:pt x="1281624" y="139193"/>
                </a:cubicBezTo>
                <a:cubicBezTo>
                  <a:pt x="2485297" y="118183"/>
                  <a:pt x="2485297" y="118183"/>
                  <a:pt x="2485297" y="118183"/>
                </a:cubicBezTo>
                <a:cubicBezTo>
                  <a:pt x="2786215" y="112930"/>
                  <a:pt x="2936672" y="110304"/>
                  <a:pt x="3237591" y="105051"/>
                </a:cubicBezTo>
                <a:cubicBezTo>
                  <a:pt x="3538508" y="99800"/>
                  <a:pt x="3839426" y="94546"/>
                  <a:pt x="3989887" y="91920"/>
                </a:cubicBezTo>
                <a:cubicBezTo>
                  <a:pt x="9255953" y="0"/>
                  <a:pt x="9255953" y="0"/>
                  <a:pt x="9255953" y="0"/>
                </a:cubicBezTo>
                <a:close/>
              </a:path>
            </a:pathLst>
          </a:cu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graphicFrame>
        <p:nvGraphicFramePr>
          <p:cNvPr id="6" name="Content Placeholder 5">
            <a:extLst>
              <a:ext uri="{FF2B5EF4-FFF2-40B4-BE49-F238E27FC236}">
                <a16:creationId xmlns:a16="http://schemas.microsoft.com/office/drawing/2014/main" xmlns="" id="{07190A5D-F021-4260-AAB8-07D3748936D2}"/>
              </a:ext>
            </a:extLst>
          </p:cNvPr>
          <p:cNvGraphicFramePr>
            <a:graphicFrameLocks noGrp="1"/>
          </p:cNvGraphicFramePr>
          <p:nvPr>
            <p:ph idx="1"/>
            <p:extLst>
              <p:ext uri="{D42A27DB-BD31-4B8C-83A1-F6EECF244321}">
                <p14:modId xmlns:p14="http://schemas.microsoft.com/office/powerpoint/2010/main" val="1969186103"/>
              </p:ext>
            </p:extLst>
          </p:nvPr>
        </p:nvGraphicFramePr>
        <p:xfrm>
          <a:off x="731836" y="1734458"/>
          <a:ext cx="10728328" cy="4893930"/>
        </p:xfrm>
        <a:graphic>
          <a:graphicData uri="http://schemas.openxmlformats.org/drawingml/2006/table">
            <a:tbl>
              <a:tblPr firstRow="1" bandRow="1">
                <a:tableStyleId>{8EC20E35-A176-4012-BC5E-935CFFF8708E}</a:tableStyleId>
              </a:tblPr>
              <a:tblGrid>
                <a:gridCol w="242608">
                  <a:extLst>
                    <a:ext uri="{9D8B030D-6E8A-4147-A177-3AD203B41FA5}">
                      <a16:colId xmlns:a16="http://schemas.microsoft.com/office/drawing/2014/main" xmlns="" val="3798950580"/>
                    </a:ext>
                  </a:extLst>
                </a:gridCol>
                <a:gridCol w="727872">
                  <a:extLst>
                    <a:ext uri="{9D8B030D-6E8A-4147-A177-3AD203B41FA5}">
                      <a16:colId xmlns:a16="http://schemas.microsoft.com/office/drawing/2014/main" xmlns="" val="1713673605"/>
                    </a:ext>
                  </a:extLst>
                </a:gridCol>
                <a:gridCol w="817993">
                  <a:extLst>
                    <a:ext uri="{9D8B030D-6E8A-4147-A177-3AD203B41FA5}">
                      <a16:colId xmlns:a16="http://schemas.microsoft.com/office/drawing/2014/main" xmlns="" val="279959525"/>
                    </a:ext>
                  </a:extLst>
                </a:gridCol>
                <a:gridCol w="1423879">
                  <a:extLst>
                    <a:ext uri="{9D8B030D-6E8A-4147-A177-3AD203B41FA5}">
                      <a16:colId xmlns:a16="http://schemas.microsoft.com/office/drawing/2014/main" xmlns="" val="1620390104"/>
                    </a:ext>
                  </a:extLst>
                </a:gridCol>
                <a:gridCol w="1045823">
                  <a:extLst>
                    <a:ext uri="{9D8B030D-6E8A-4147-A177-3AD203B41FA5}">
                      <a16:colId xmlns:a16="http://schemas.microsoft.com/office/drawing/2014/main" xmlns="" val="169106985"/>
                    </a:ext>
                  </a:extLst>
                </a:gridCol>
                <a:gridCol w="3157903">
                  <a:extLst>
                    <a:ext uri="{9D8B030D-6E8A-4147-A177-3AD203B41FA5}">
                      <a16:colId xmlns:a16="http://schemas.microsoft.com/office/drawing/2014/main" xmlns="" val="3751487221"/>
                    </a:ext>
                  </a:extLst>
                </a:gridCol>
                <a:gridCol w="3312250">
                  <a:extLst>
                    <a:ext uri="{9D8B030D-6E8A-4147-A177-3AD203B41FA5}">
                      <a16:colId xmlns:a16="http://schemas.microsoft.com/office/drawing/2014/main" xmlns="" val="2095321045"/>
                    </a:ext>
                  </a:extLst>
                </a:gridCol>
              </a:tblGrid>
              <a:tr h="170441">
                <a:tc>
                  <a:txBody>
                    <a:bodyPr/>
                    <a:lstStyle/>
                    <a:p>
                      <a:pPr algn="ctr" fontAlgn="t"/>
                      <a:r>
                        <a:rPr lang="en-ID" sz="1100" u="none" strike="noStrike">
                          <a:effectLst/>
                        </a:rPr>
                        <a:t>No</a:t>
                      </a:r>
                      <a:endParaRPr lang="en-ID" sz="1100" b="1" i="0" u="none" strike="noStrike">
                        <a:solidFill>
                          <a:srgbClr val="FFFFFF"/>
                        </a:solidFill>
                        <a:effectLst/>
                        <a:latin typeface="Arial" panose="020B0604020202020204" pitchFamily="34" charset="0"/>
                      </a:endParaRPr>
                    </a:p>
                  </a:txBody>
                  <a:tcPr marL="5395" marR="5395" marT="5395" marB="0"/>
                </a:tc>
                <a:tc>
                  <a:txBody>
                    <a:bodyPr/>
                    <a:lstStyle/>
                    <a:p>
                      <a:pPr algn="ctr" fontAlgn="t"/>
                      <a:r>
                        <a:rPr lang="en-ID" sz="1100" u="none" strike="noStrike">
                          <a:effectLst/>
                        </a:rPr>
                        <a:t>Nama</a:t>
                      </a:r>
                      <a:endParaRPr lang="en-ID" sz="1100" b="1" i="0" u="none" strike="noStrike">
                        <a:solidFill>
                          <a:srgbClr val="FFFFFF"/>
                        </a:solidFill>
                        <a:effectLst/>
                        <a:latin typeface="Arial" panose="020B0604020202020204" pitchFamily="34" charset="0"/>
                      </a:endParaRPr>
                    </a:p>
                  </a:txBody>
                  <a:tcPr marL="5395" marR="5395" marT="5395" marB="0"/>
                </a:tc>
                <a:tc>
                  <a:txBody>
                    <a:bodyPr/>
                    <a:lstStyle/>
                    <a:p>
                      <a:pPr algn="ctr" fontAlgn="t"/>
                      <a:r>
                        <a:rPr lang="en-ID" sz="1100" u="none" strike="noStrike">
                          <a:effectLst/>
                        </a:rPr>
                        <a:t>Unit Pengelola</a:t>
                      </a:r>
                      <a:endParaRPr lang="en-ID" sz="1100" b="1" i="0" u="none" strike="noStrike">
                        <a:solidFill>
                          <a:srgbClr val="FFFFFF"/>
                        </a:solidFill>
                        <a:effectLst/>
                        <a:latin typeface="Arial" panose="020B0604020202020204" pitchFamily="34" charset="0"/>
                      </a:endParaRPr>
                    </a:p>
                  </a:txBody>
                  <a:tcPr marL="5395" marR="5395" marT="5395" marB="0"/>
                </a:tc>
                <a:tc>
                  <a:txBody>
                    <a:bodyPr/>
                    <a:lstStyle/>
                    <a:p>
                      <a:pPr algn="ctr" fontAlgn="t"/>
                      <a:r>
                        <a:rPr lang="en-ID" sz="1100" u="none" strike="noStrike">
                          <a:effectLst/>
                        </a:rPr>
                        <a:t>URL</a:t>
                      </a:r>
                      <a:endParaRPr lang="en-ID" sz="1100" b="1" i="0" u="none" strike="noStrike">
                        <a:solidFill>
                          <a:srgbClr val="FFFFFF"/>
                        </a:solidFill>
                        <a:effectLst/>
                        <a:latin typeface="Arial" panose="020B0604020202020204" pitchFamily="34" charset="0"/>
                      </a:endParaRPr>
                    </a:p>
                  </a:txBody>
                  <a:tcPr marL="5395" marR="5395" marT="5395" marB="0"/>
                </a:tc>
                <a:tc>
                  <a:txBody>
                    <a:bodyPr/>
                    <a:lstStyle/>
                    <a:p>
                      <a:pPr algn="ctr" fontAlgn="t"/>
                      <a:r>
                        <a:rPr lang="en-ID" sz="1100" u="none" strike="noStrike" dirty="0" err="1">
                          <a:effectLst/>
                        </a:rPr>
                        <a:t>Pengembang</a:t>
                      </a:r>
                      <a:endParaRPr lang="en-ID" sz="1100" b="1" i="0" u="none" strike="noStrike" dirty="0">
                        <a:solidFill>
                          <a:srgbClr val="FFFFFF"/>
                        </a:solidFill>
                        <a:effectLst/>
                        <a:latin typeface="Arial" panose="020B0604020202020204" pitchFamily="34" charset="0"/>
                      </a:endParaRPr>
                    </a:p>
                  </a:txBody>
                  <a:tcPr marL="5395" marR="5395" marT="5395" marB="0"/>
                </a:tc>
                <a:tc>
                  <a:txBody>
                    <a:bodyPr/>
                    <a:lstStyle/>
                    <a:p>
                      <a:pPr algn="ctr" fontAlgn="t"/>
                      <a:r>
                        <a:rPr lang="en-ID" sz="1100" u="none" strike="noStrike">
                          <a:effectLst/>
                        </a:rPr>
                        <a:t>Keterangan</a:t>
                      </a:r>
                      <a:endParaRPr lang="en-ID" sz="1100" b="1" i="0" u="none" strike="noStrike">
                        <a:solidFill>
                          <a:srgbClr val="FFFFFF"/>
                        </a:solidFill>
                        <a:effectLst/>
                        <a:latin typeface="Arial" panose="020B0604020202020204" pitchFamily="34" charset="0"/>
                      </a:endParaRPr>
                    </a:p>
                  </a:txBody>
                  <a:tcPr marL="5395" marR="5395" marT="5395" marB="0"/>
                </a:tc>
                <a:tc>
                  <a:txBody>
                    <a:bodyPr/>
                    <a:lstStyle/>
                    <a:p>
                      <a:pPr algn="ctr" fontAlgn="t"/>
                      <a:r>
                        <a:rPr lang="en-ID" sz="1100" u="none" strike="noStrike">
                          <a:effectLst/>
                        </a:rPr>
                        <a:t>Problem</a:t>
                      </a:r>
                      <a:endParaRPr lang="en-ID" sz="1100" b="1" i="0" u="none" strike="noStrike">
                        <a:solidFill>
                          <a:srgbClr val="FFFFFF"/>
                        </a:solidFill>
                        <a:effectLst/>
                        <a:latin typeface="Arial" panose="020B0604020202020204" pitchFamily="34" charset="0"/>
                      </a:endParaRPr>
                    </a:p>
                  </a:txBody>
                  <a:tcPr marL="5395" marR="5395" marT="5395" marB="0"/>
                </a:tc>
                <a:extLst>
                  <a:ext uri="{0D108BD9-81ED-4DB2-BD59-A6C34878D82A}">
                    <a16:rowId xmlns:a16="http://schemas.microsoft.com/office/drawing/2014/main" xmlns="" val="295753340"/>
                  </a:ext>
                </a:extLst>
              </a:tr>
              <a:tr h="1368350">
                <a:tc>
                  <a:txBody>
                    <a:bodyPr/>
                    <a:lstStyle/>
                    <a:p>
                      <a:pPr algn="ctr" fontAlgn="t"/>
                      <a:r>
                        <a:rPr lang="en-ID" sz="1100" u="none" strike="noStrike">
                          <a:effectLst/>
                        </a:rPr>
                        <a:t>4</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SI Registrasi (sireg)</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Akademik</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sng" strike="noStrike">
                          <a:effectLst/>
                          <a:hlinkClick r:id="rId2"/>
                        </a:rPr>
                        <a:t>http://registrasi.unand.ac.id</a:t>
                      </a:r>
                      <a:endParaRPr lang="en-ID" sz="1100" b="0" i="0" u="sng" strike="noStrike">
                        <a:solidFill>
                          <a:srgbClr val="0000FF"/>
                        </a:solidFill>
                        <a:effectLst/>
                        <a:latin typeface="Arial" panose="020B0604020202020204" pitchFamily="34" charset="0"/>
                      </a:endParaRPr>
                    </a:p>
                  </a:txBody>
                  <a:tcPr marL="5395" marR="5395" marT="5395" marB="0"/>
                </a:tc>
                <a:tc>
                  <a:txBody>
                    <a:bodyPr/>
                    <a:lstStyle/>
                    <a:p>
                      <a:pPr algn="l" fontAlgn="t"/>
                      <a:r>
                        <a:rPr lang="en-ID" sz="1100" u="none" strike="noStrike">
                          <a:effectLst/>
                        </a:rPr>
                        <a:t>Vendor (Gamatechno)</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Aplikasi ini merupakan aplikasi untuk menerima pendaftaran mahasiswa baru. Data mahasiswa baru sebelumnya sudah harus ada dalam sistem sebelum calon mahasiswa melakukan registrasi. </a:t>
                      </a:r>
                      <a:br>
                        <a:rPr lang="en-ID" sz="1100" u="none" strike="noStrike">
                          <a:effectLst/>
                        </a:rPr>
                      </a:br>
                      <a:r>
                        <a:rPr lang="en-ID" sz="1100" u="none" strike="noStrike">
                          <a:effectLst/>
                        </a:rPr>
                        <a:t/>
                      </a:r>
                      <a:br>
                        <a:rPr lang="en-ID" sz="1100" u="none" strike="noStrike">
                          <a:effectLst/>
                        </a:rPr>
                      </a:br>
                      <a:r>
                        <a:rPr lang="en-ID" sz="1100" u="none" strike="noStrike">
                          <a:effectLst/>
                        </a:rPr>
                        <a:t>Untuk mahasiswa SBMPTN &amp; SNMPTN, data calon mahasiswa otomatis dientrikan dari sistem UKT setelah calon mahasiswa mengisi data UKT. Sedangkan untuk mahasiswa SMMPTN, data calon mahasiswa dientrikan manual ke dalam sistem.</a:t>
                      </a:r>
                      <a:br>
                        <a:rPr lang="en-ID" sz="1100" u="none" strike="noStrike">
                          <a:effectLst/>
                        </a:rPr>
                      </a:br>
                      <a:r>
                        <a:rPr lang="en-ID" sz="1100" u="none" strike="noStrike">
                          <a:effectLst/>
                        </a:rPr>
                        <a:t/>
                      </a:r>
                      <a:br>
                        <a:rPr lang="en-ID" sz="1100" u="none" strike="noStrike">
                          <a:effectLst/>
                        </a:rPr>
                      </a:br>
                      <a:r>
                        <a:rPr lang="en-ID" sz="1100" u="none" strike="noStrike">
                          <a:effectLst/>
                        </a:rPr>
                        <a:t>Dalam sistem ini juga terdapat data tagihan mahasiswa.</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s-ES" sz="1100" u="none" strike="noStrike">
                          <a:effectLst/>
                        </a:rPr>
                        <a:t>- sama dengan SIA -</a:t>
                      </a:r>
                      <a:br>
                        <a:rPr lang="es-ES" sz="1100" u="none" strike="noStrike">
                          <a:effectLst/>
                        </a:rPr>
                      </a:br>
                      <a:r>
                        <a:rPr lang="es-ES" sz="1100" u="none" strike="noStrike">
                          <a:effectLst/>
                        </a:rPr>
                        <a:t/>
                      </a:r>
                      <a:br>
                        <a:rPr lang="es-ES" sz="1100" u="none" strike="noStrike">
                          <a:effectLst/>
                        </a:rPr>
                      </a:br>
                      <a:r>
                        <a:rPr lang="es-ES" sz="1100" u="none" strike="noStrike">
                          <a:effectLst/>
                        </a:rPr>
                        <a:t>Perlu revitalisasi dan disesuaikan dengan kebutuhan UNAND dan calon mahasiswa</a:t>
                      </a:r>
                      <a:endParaRPr lang="es-ES" sz="1100" b="0" i="0" u="none" strike="noStrike">
                        <a:solidFill>
                          <a:srgbClr val="000000"/>
                        </a:solidFill>
                        <a:effectLst/>
                        <a:latin typeface="Arial" panose="020B0604020202020204" pitchFamily="34" charset="0"/>
                      </a:endParaRPr>
                    </a:p>
                  </a:txBody>
                  <a:tcPr marL="5395" marR="5395" marT="5395" marB="0"/>
                </a:tc>
                <a:extLst>
                  <a:ext uri="{0D108BD9-81ED-4DB2-BD59-A6C34878D82A}">
                    <a16:rowId xmlns:a16="http://schemas.microsoft.com/office/drawing/2014/main" xmlns="" val="672626248"/>
                  </a:ext>
                </a:extLst>
              </a:tr>
              <a:tr h="569744">
                <a:tc>
                  <a:txBody>
                    <a:bodyPr/>
                    <a:lstStyle/>
                    <a:p>
                      <a:pPr algn="ctr" fontAlgn="t"/>
                      <a:r>
                        <a:rPr lang="en-ID" sz="1100" u="none" strike="noStrike">
                          <a:effectLst/>
                        </a:rPr>
                        <a:t>5</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Praregistrasi (UKT)</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Akademik</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sng" strike="noStrike">
                          <a:effectLst/>
                          <a:hlinkClick r:id="rId3"/>
                        </a:rPr>
                        <a:t>http://ukt.unand.ac.id/</a:t>
                      </a:r>
                      <a:endParaRPr lang="en-ID" sz="1100" b="0" i="0" u="sng" strike="noStrike">
                        <a:solidFill>
                          <a:srgbClr val="0000FF"/>
                        </a:solidFill>
                        <a:effectLst/>
                        <a:latin typeface="Arial" panose="020B0604020202020204" pitchFamily="34" charset="0"/>
                      </a:endParaRPr>
                    </a:p>
                  </a:txBody>
                  <a:tcPr marL="5395" marR="5395" marT="5395" marB="0"/>
                </a:tc>
                <a:tc>
                  <a:txBody>
                    <a:bodyPr/>
                    <a:lstStyle/>
                    <a:p>
                      <a:pPr algn="l" fontAlgn="t"/>
                      <a:r>
                        <a:rPr lang="en-ID" sz="1100" u="none" strike="noStrike">
                          <a:effectLst/>
                        </a:rPr>
                        <a:t>Unknown (PJ: Ardhian)</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Sistem yang digunakan untuk menentukan level UKT calon mahasiswa Universitas Andalas.</a:t>
                      </a:r>
                      <a:br>
                        <a:rPr lang="en-ID" sz="1100" u="none" strike="noStrike">
                          <a:effectLst/>
                        </a:rPr>
                      </a:br>
                      <a:r>
                        <a:rPr lang="en-ID" sz="1100" u="none" strike="noStrike">
                          <a:effectLst/>
                        </a:rPr>
                        <a:t/>
                      </a:r>
                      <a:br>
                        <a:rPr lang="en-ID" sz="1100" u="none" strike="noStrike">
                          <a:effectLst/>
                        </a:rPr>
                      </a:br>
                      <a:r>
                        <a:rPr lang="en-ID" sz="1100" u="none" strike="noStrike">
                          <a:effectLst/>
                        </a:rPr>
                        <a:t>Sudah dipersiapkan aplikasi baru untuk menggantikan aplikasi ini</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Sistem  tidak user friendly bagi administrator sistem. Proses persiapan penggunaan sistem untuk setiap periode pendaftaran mahasiswa baru membutuhkan bantuan teknis dari LPTIK.</a:t>
                      </a:r>
                      <a:endParaRPr lang="en-ID" sz="1100" b="0" i="0" u="none" strike="noStrike">
                        <a:solidFill>
                          <a:srgbClr val="000000"/>
                        </a:solidFill>
                        <a:effectLst/>
                        <a:latin typeface="Arial" panose="020B0604020202020204" pitchFamily="34" charset="0"/>
                      </a:endParaRPr>
                    </a:p>
                  </a:txBody>
                  <a:tcPr marL="5395" marR="5395" marT="5395" marB="0"/>
                </a:tc>
                <a:extLst>
                  <a:ext uri="{0D108BD9-81ED-4DB2-BD59-A6C34878D82A}">
                    <a16:rowId xmlns:a16="http://schemas.microsoft.com/office/drawing/2014/main" xmlns="" val="3024796193"/>
                  </a:ext>
                </a:extLst>
              </a:tr>
              <a:tr h="303542">
                <a:tc>
                  <a:txBody>
                    <a:bodyPr/>
                    <a:lstStyle/>
                    <a:p>
                      <a:pPr algn="ctr" fontAlgn="t"/>
                      <a:r>
                        <a:rPr lang="en-ID" sz="1100" u="none" strike="noStrike">
                          <a:effectLst/>
                        </a:rPr>
                        <a:t>6</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UKT-NG</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Akademik</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sng" strike="noStrike">
                          <a:effectLst/>
                          <a:hlinkClick r:id="rId4"/>
                        </a:rPr>
                        <a:t>http://ukt-ng.unand.ac.id</a:t>
                      </a:r>
                      <a:endParaRPr lang="en-ID" sz="1100" b="0" i="0" u="sng" strike="noStrike">
                        <a:solidFill>
                          <a:srgbClr val="0000FF"/>
                        </a:solidFill>
                        <a:effectLst/>
                        <a:latin typeface="Arial" panose="020B0604020202020204" pitchFamily="34" charset="0"/>
                      </a:endParaRPr>
                    </a:p>
                  </a:txBody>
                  <a:tcPr marL="5395" marR="5395" marT="5395" marB="0"/>
                </a:tc>
                <a:tc>
                  <a:txBody>
                    <a:bodyPr/>
                    <a:lstStyle/>
                    <a:p>
                      <a:pPr algn="l" fontAlgn="t"/>
                      <a:r>
                        <a:rPr lang="en-ID" sz="1100" u="none" strike="noStrike">
                          <a:effectLst/>
                        </a:rPr>
                        <a:t>LPTIK (Rian)</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Aplikasi ini dibangun untuk menggantikan aplikasi praregistrasi Universitas Andalas yang lama.</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fi-FI" sz="1100" u="none" strike="noStrike">
                          <a:effectLst/>
                        </a:rPr>
                        <a:t>Aplikasi sudah selesai tapi belum testing</a:t>
                      </a:r>
                      <a:endParaRPr lang="fi-FI" sz="1100" b="0" i="0" u="none" strike="noStrike">
                        <a:solidFill>
                          <a:srgbClr val="000000"/>
                        </a:solidFill>
                        <a:effectLst/>
                        <a:latin typeface="Arial" panose="020B0604020202020204" pitchFamily="34" charset="0"/>
                      </a:endParaRPr>
                    </a:p>
                  </a:txBody>
                  <a:tcPr marL="5395" marR="5395" marT="5395" marB="0"/>
                </a:tc>
                <a:extLst>
                  <a:ext uri="{0D108BD9-81ED-4DB2-BD59-A6C34878D82A}">
                    <a16:rowId xmlns:a16="http://schemas.microsoft.com/office/drawing/2014/main" xmlns="" val="2360564594"/>
                  </a:ext>
                </a:extLst>
              </a:tr>
              <a:tr h="303542">
                <a:tc>
                  <a:txBody>
                    <a:bodyPr/>
                    <a:lstStyle/>
                    <a:p>
                      <a:pPr algn="ctr" fontAlgn="t"/>
                      <a:r>
                        <a:rPr lang="en-ID" sz="1100" u="none" strike="noStrike">
                          <a:effectLst/>
                        </a:rPr>
                        <a:t>7</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SIHERREG</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Akademik</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sng" strike="noStrike">
                          <a:effectLst/>
                          <a:hlinkClick r:id="rId5"/>
                        </a:rPr>
                        <a:t>http://sihereg.unand.ac.id/</a:t>
                      </a:r>
                      <a:endParaRPr lang="en-ID" sz="1100" b="0" i="0" u="sng" strike="noStrike">
                        <a:solidFill>
                          <a:srgbClr val="0000FF"/>
                        </a:solidFill>
                        <a:effectLst/>
                        <a:latin typeface="Arial" panose="020B0604020202020204" pitchFamily="34" charset="0"/>
                      </a:endParaRPr>
                    </a:p>
                  </a:txBody>
                  <a:tcPr marL="5395" marR="5395" marT="5395" marB="0"/>
                </a:tc>
                <a:tc>
                  <a:txBody>
                    <a:bodyPr/>
                    <a:lstStyle/>
                    <a:p>
                      <a:pPr algn="l" fontAlgn="t"/>
                      <a:r>
                        <a:rPr lang="en-ID" sz="1100" u="none" strike="noStrike">
                          <a:effectLst/>
                        </a:rPr>
                        <a:t>LPTIK (Ade)</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Aplikasi yang digunakan untuk mengelola data tagihan mahasiswa termasuk buka tutup portal</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 </a:t>
                      </a:r>
                      <a:endParaRPr lang="en-ID" sz="1100" b="0" i="0" u="none" strike="noStrike">
                        <a:solidFill>
                          <a:srgbClr val="000000"/>
                        </a:solidFill>
                        <a:effectLst/>
                        <a:latin typeface="Arial" panose="020B0604020202020204" pitchFamily="34" charset="0"/>
                      </a:endParaRPr>
                    </a:p>
                  </a:txBody>
                  <a:tcPr marL="5395" marR="5395" marT="5395" marB="0"/>
                </a:tc>
                <a:extLst>
                  <a:ext uri="{0D108BD9-81ED-4DB2-BD59-A6C34878D82A}">
                    <a16:rowId xmlns:a16="http://schemas.microsoft.com/office/drawing/2014/main" xmlns="" val="1773746825"/>
                  </a:ext>
                </a:extLst>
              </a:tr>
              <a:tr h="303542">
                <a:tc>
                  <a:txBody>
                    <a:bodyPr/>
                    <a:lstStyle/>
                    <a:p>
                      <a:pPr algn="ctr" fontAlgn="t"/>
                      <a:r>
                        <a:rPr lang="en-ID" sz="1100" u="none" strike="noStrike">
                          <a:effectLst/>
                        </a:rPr>
                        <a:t>8</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SAPS</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Akademik Fakultas</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sng" strike="noStrike">
                          <a:effectLst/>
                          <a:hlinkClick r:id="rId6"/>
                        </a:rPr>
                        <a:t>http://saps.unand.ac.id</a:t>
                      </a:r>
                      <a:endParaRPr lang="en-ID" sz="1100" b="0" i="0" u="sng" strike="noStrike">
                        <a:solidFill>
                          <a:srgbClr val="0000FF"/>
                        </a:solidFill>
                        <a:effectLst/>
                        <a:latin typeface="Arial" panose="020B0604020202020204" pitchFamily="34" charset="0"/>
                      </a:endParaRPr>
                    </a:p>
                  </a:txBody>
                  <a:tcPr marL="5395" marR="5395" marT="5395" marB="0"/>
                </a:tc>
                <a:tc>
                  <a:txBody>
                    <a:bodyPr/>
                    <a:lstStyle/>
                    <a:p>
                      <a:pPr algn="l" fontAlgn="t"/>
                      <a:r>
                        <a:rPr lang="en-ID" sz="1100" u="none" strike="noStrike">
                          <a:effectLst/>
                        </a:rPr>
                        <a:t>LPTIK (Ade)</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en-ID" sz="1100" u="none" strike="noStrike">
                          <a:effectLst/>
                        </a:rPr>
                        <a:t>Aplikasi yang digunakan untuk mengelola SAPS mahasiswa. SAPS dibutuhkan sebagai syarat wisuda mahasiswa.</a:t>
                      </a:r>
                      <a:endParaRPr lang="en-ID" sz="1100" b="0" i="0" u="none" strike="noStrike">
                        <a:solidFill>
                          <a:srgbClr val="000000"/>
                        </a:solidFill>
                        <a:effectLst/>
                        <a:latin typeface="Arial" panose="020B0604020202020204" pitchFamily="34" charset="0"/>
                      </a:endParaRPr>
                    </a:p>
                  </a:txBody>
                  <a:tcPr marL="5395" marR="5395" marT="5395" marB="0"/>
                </a:tc>
                <a:tc>
                  <a:txBody>
                    <a:bodyPr/>
                    <a:lstStyle/>
                    <a:p>
                      <a:pPr algn="l" fontAlgn="t"/>
                      <a:r>
                        <a:rPr lang="it-IT" sz="1100" u="none" strike="noStrike" dirty="0">
                          <a:effectLst/>
                        </a:rPr>
                        <a:t>Selama ini belum ada keluhan dari pengguna</a:t>
                      </a:r>
                      <a:endParaRPr lang="it-IT" sz="1100" b="0" i="0" u="none" strike="noStrike" dirty="0">
                        <a:solidFill>
                          <a:srgbClr val="000000"/>
                        </a:solidFill>
                        <a:effectLst/>
                        <a:latin typeface="Arial" panose="020B0604020202020204" pitchFamily="34" charset="0"/>
                      </a:endParaRPr>
                    </a:p>
                  </a:txBody>
                  <a:tcPr marL="5395" marR="5395" marT="5395" marB="0"/>
                </a:tc>
                <a:extLst>
                  <a:ext uri="{0D108BD9-81ED-4DB2-BD59-A6C34878D82A}">
                    <a16:rowId xmlns:a16="http://schemas.microsoft.com/office/drawing/2014/main" xmlns="" val="3217277465"/>
                  </a:ext>
                </a:extLst>
              </a:tr>
            </a:tbl>
          </a:graphicData>
        </a:graphic>
      </p:graphicFrame>
    </p:spTree>
    <p:extLst>
      <p:ext uri="{BB962C8B-B14F-4D97-AF65-F5344CB8AC3E}">
        <p14:creationId xmlns:p14="http://schemas.microsoft.com/office/powerpoint/2010/main" val="24067057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4" name="Rectangle 8">
            <a:extLst>
              <a:ext uri="{FF2B5EF4-FFF2-40B4-BE49-F238E27FC236}">
                <a16:creationId xmlns:a16="http://schemas.microsoft.com/office/drawing/2014/main" xmlns="" id="{2BFB0E95-9CAE-4968-A118-2B9F7C8BBB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10">
            <a:extLst>
              <a:ext uri="{FF2B5EF4-FFF2-40B4-BE49-F238E27FC236}">
                <a16:creationId xmlns:a16="http://schemas.microsoft.com/office/drawing/2014/main" xmlns="" id="{90BBC371-361C-45F7-9235-C3252E336B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E7CD091-1129-49E5-8CFC-E1FC60C70A44}"/>
              </a:ext>
            </a:extLst>
          </p:cNvPr>
          <p:cNvSpPr>
            <a:spLocks noGrp="1"/>
          </p:cNvSpPr>
          <p:nvPr>
            <p:ph type="title"/>
          </p:nvPr>
        </p:nvSpPr>
        <p:spPr>
          <a:xfrm>
            <a:off x="720000" y="619200"/>
            <a:ext cx="10728322" cy="681586"/>
          </a:xfrm>
        </p:spPr>
        <p:txBody>
          <a:bodyPr wrap="square">
            <a:normAutofit/>
          </a:bodyPr>
          <a:lstStyle/>
          <a:p>
            <a:r>
              <a:rPr lang="en-US" spc="-100" dirty="0" err="1"/>
              <a:t>Daya</a:t>
            </a:r>
            <a:r>
              <a:rPr lang="en-US" spc="-100" dirty="0"/>
              <a:t> </a:t>
            </a:r>
            <a:r>
              <a:rPr lang="en-US" spc="-100" dirty="0" err="1"/>
              <a:t>Dukung</a:t>
            </a:r>
            <a:r>
              <a:rPr lang="en-US" spc="-100" dirty="0"/>
              <a:t> – </a:t>
            </a:r>
            <a:r>
              <a:rPr lang="en-US" spc="-100" dirty="0" err="1"/>
              <a:t>Aplikasi</a:t>
            </a:r>
            <a:endParaRPr lang="en-ID" dirty="0"/>
          </a:p>
        </p:txBody>
      </p:sp>
      <p:sp useBgFill="1">
        <p:nvSpPr>
          <p:cNvPr id="46" name="Freeform: Shape 12">
            <a:extLst>
              <a:ext uri="{FF2B5EF4-FFF2-40B4-BE49-F238E27FC236}">
                <a16:creationId xmlns:a16="http://schemas.microsoft.com/office/drawing/2014/main" xmlns="" id="{4172FA92-6FD3-495F-95A0-4FD85861D8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0" y="1734458"/>
            <a:ext cx="12191501" cy="5123544"/>
          </a:xfrm>
          <a:custGeom>
            <a:avLst/>
            <a:gdLst>
              <a:gd name="connsiteX0" fmla="*/ 9255953 w 12191501"/>
              <a:gd name="connsiteY0" fmla="*/ 0 h 4430825"/>
              <a:gd name="connsiteX1" fmla="*/ 10762189 w 12191501"/>
              <a:gd name="connsiteY1" fmla="*/ 67992 h 4430825"/>
              <a:gd name="connsiteX2" fmla="*/ 11364025 w 12191501"/>
              <a:gd name="connsiteY2" fmla="*/ 57486 h 4430825"/>
              <a:gd name="connsiteX3" fmla="*/ 12096632 w 12191501"/>
              <a:gd name="connsiteY3" fmla="*/ 44699 h 4430825"/>
              <a:gd name="connsiteX4" fmla="*/ 12191501 w 12191501"/>
              <a:gd name="connsiteY4" fmla="*/ 43042 h 4430825"/>
              <a:gd name="connsiteX5" fmla="*/ 12191501 w 12191501"/>
              <a:gd name="connsiteY5" fmla="*/ 4430825 h 4430825"/>
              <a:gd name="connsiteX6" fmla="*/ 0 w 12191501"/>
              <a:gd name="connsiteY6" fmla="*/ 4430825 h 4430825"/>
              <a:gd name="connsiteX7" fmla="*/ 10182 w 12191501"/>
              <a:gd name="connsiteY7" fmla="*/ 95053 h 4430825"/>
              <a:gd name="connsiteX8" fmla="*/ 70972 w 12191501"/>
              <a:gd name="connsiteY8" fmla="*/ 97164 h 4430825"/>
              <a:gd name="connsiteX9" fmla="*/ 1281624 w 12191501"/>
              <a:gd name="connsiteY9" fmla="*/ 139193 h 4430825"/>
              <a:gd name="connsiteX10" fmla="*/ 2485297 w 12191501"/>
              <a:gd name="connsiteY10" fmla="*/ 118183 h 4430825"/>
              <a:gd name="connsiteX11" fmla="*/ 3237591 w 12191501"/>
              <a:gd name="connsiteY11" fmla="*/ 105051 h 4430825"/>
              <a:gd name="connsiteX12" fmla="*/ 3989887 w 12191501"/>
              <a:gd name="connsiteY12" fmla="*/ 91920 h 4430825"/>
              <a:gd name="connsiteX13" fmla="*/ 9255953 w 12191501"/>
              <a:gd name="connsiteY13" fmla="*/ 0 h 4430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1501" h="4430825">
                <a:moveTo>
                  <a:pt x="9255953" y="0"/>
                </a:moveTo>
                <a:cubicBezTo>
                  <a:pt x="10762189" y="67992"/>
                  <a:pt x="10762189" y="67992"/>
                  <a:pt x="10762189" y="67992"/>
                </a:cubicBezTo>
                <a:cubicBezTo>
                  <a:pt x="11364025" y="57486"/>
                  <a:pt x="11364025" y="57486"/>
                  <a:pt x="11364025" y="57486"/>
                </a:cubicBezTo>
                <a:cubicBezTo>
                  <a:pt x="11589714" y="53547"/>
                  <a:pt x="11836561" y="49238"/>
                  <a:pt x="12096632" y="44699"/>
                </a:cubicBezTo>
                <a:lnTo>
                  <a:pt x="12191501" y="43042"/>
                </a:lnTo>
                <a:lnTo>
                  <a:pt x="12191501" y="4430825"/>
                </a:lnTo>
                <a:lnTo>
                  <a:pt x="0" y="4430825"/>
                </a:lnTo>
                <a:lnTo>
                  <a:pt x="10182" y="95053"/>
                </a:lnTo>
                <a:lnTo>
                  <a:pt x="70972" y="97164"/>
                </a:lnTo>
                <a:cubicBezTo>
                  <a:pt x="1281624" y="139193"/>
                  <a:pt x="1281624" y="139193"/>
                  <a:pt x="1281624" y="139193"/>
                </a:cubicBezTo>
                <a:cubicBezTo>
                  <a:pt x="2485297" y="118183"/>
                  <a:pt x="2485297" y="118183"/>
                  <a:pt x="2485297" y="118183"/>
                </a:cubicBezTo>
                <a:cubicBezTo>
                  <a:pt x="2786215" y="112930"/>
                  <a:pt x="2936672" y="110304"/>
                  <a:pt x="3237591" y="105051"/>
                </a:cubicBezTo>
                <a:cubicBezTo>
                  <a:pt x="3538508" y="99800"/>
                  <a:pt x="3839426" y="94546"/>
                  <a:pt x="3989887" y="91920"/>
                </a:cubicBezTo>
                <a:cubicBezTo>
                  <a:pt x="9255953" y="0"/>
                  <a:pt x="9255953" y="0"/>
                  <a:pt x="9255953" y="0"/>
                </a:cubicBezTo>
                <a:close/>
              </a:path>
            </a:pathLst>
          </a:cu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graphicFrame>
        <p:nvGraphicFramePr>
          <p:cNvPr id="4" name="Content Placeholder 3">
            <a:extLst>
              <a:ext uri="{FF2B5EF4-FFF2-40B4-BE49-F238E27FC236}">
                <a16:creationId xmlns:a16="http://schemas.microsoft.com/office/drawing/2014/main" xmlns="" id="{9E84556B-6508-436E-84BB-AA21B0D69954}"/>
              </a:ext>
            </a:extLst>
          </p:cNvPr>
          <p:cNvGraphicFramePr>
            <a:graphicFrameLocks noGrp="1"/>
          </p:cNvGraphicFramePr>
          <p:nvPr>
            <p:ph idx="1"/>
            <p:extLst>
              <p:ext uri="{D42A27DB-BD31-4B8C-83A1-F6EECF244321}">
                <p14:modId xmlns:p14="http://schemas.microsoft.com/office/powerpoint/2010/main" val="1992919684"/>
              </p:ext>
            </p:extLst>
          </p:nvPr>
        </p:nvGraphicFramePr>
        <p:xfrm>
          <a:off x="731836" y="1585920"/>
          <a:ext cx="10728321" cy="4538385"/>
        </p:xfrm>
        <a:graphic>
          <a:graphicData uri="http://schemas.openxmlformats.org/drawingml/2006/table">
            <a:tbl>
              <a:tblPr firstRow="1" bandRow="1">
                <a:tableStyleId>{793D81CF-94F2-401A-BA57-92F5A7B2D0C5}</a:tableStyleId>
              </a:tblPr>
              <a:tblGrid>
                <a:gridCol w="278242">
                  <a:extLst>
                    <a:ext uri="{9D8B030D-6E8A-4147-A177-3AD203B41FA5}">
                      <a16:colId xmlns:a16="http://schemas.microsoft.com/office/drawing/2014/main" xmlns="" val="4004099467"/>
                    </a:ext>
                  </a:extLst>
                </a:gridCol>
                <a:gridCol w="883881">
                  <a:extLst>
                    <a:ext uri="{9D8B030D-6E8A-4147-A177-3AD203B41FA5}">
                      <a16:colId xmlns:a16="http://schemas.microsoft.com/office/drawing/2014/main" xmlns="" val="2406927083"/>
                    </a:ext>
                  </a:extLst>
                </a:gridCol>
                <a:gridCol w="1911687">
                  <a:extLst>
                    <a:ext uri="{9D8B030D-6E8A-4147-A177-3AD203B41FA5}">
                      <a16:colId xmlns:a16="http://schemas.microsoft.com/office/drawing/2014/main" xmlns="" val="1626440464"/>
                    </a:ext>
                  </a:extLst>
                </a:gridCol>
                <a:gridCol w="2080726">
                  <a:extLst>
                    <a:ext uri="{9D8B030D-6E8A-4147-A177-3AD203B41FA5}">
                      <a16:colId xmlns:a16="http://schemas.microsoft.com/office/drawing/2014/main" xmlns="" val="4075525966"/>
                    </a:ext>
                  </a:extLst>
                </a:gridCol>
                <a:gridCol w="3605971">
                  <a:extLst>
                    <a:ext uri="{9D8B030D-6E8A-4147-A177-3AD203B41FA5}">
                      <a16:colId xmlns:a16="http://schemas.microsoft.com/office/drawing/2014/main" xmlns="" val="3668078428"/>
                    </a:ext>
                  </a:extLst>
                </a:gridCol>
                <a:gridCol w="1967814">
                  <a:extLst>
                    <a:ext uri="{9D8B030D-6E8A-4147-A177-3AD203B41FA5}">
                      <a16:colId xmlns:a16="http://schemas.microsoft.com/office/drawing/2014/main" xmlns="" val="1950717762"/>
                    </a:ext>
                  </a:extLst>
                </a:gridCol>
              </a:tblGrid>
              <a:tr h="316243">
                <a:tc>
                  <a:txBody>
                    <a:bodyPr/>
                    <a:lstStyle/>
                    <a:p>
                      <a:pPr algn="ctr" fontAlgn="t"/>
                      <a:r>
                        <a:rPr lang="en-ID" sz="1100" u="none" strike="noStrike">
                          <a:effectLst/>
                        </a:rPr>
                        <a:t>No</a:t>
                      </a:r>
                      <a:endParaRPr lang="en-ID" sz="1100" b="1" i="0" u="none" strike="noStrike">
                        <a:solidFill>
                          <a:srgbClr val="FFFFFF"/>
                        </a:solidFill>
                        <a:effectLst/>
                        <a:latin typeface="Arial" panose="020B0604020202020204" pitchFamily="34" charset="0"/>
                      </a:endParaRPr>
                    </a:p>
                  </a:txBody>
                  <a:tcPr marL="6882" marR="6882" marT="6882" marB="0"/>
                </a:tc>
                <a:tc>
                  <a:txBody>
                    <a:bodyPr/>
                    <a:lstStyle/>
                    <a:p>
                      <a:pPr algn="ctr" fontAlgn="t"/>
                      <a:r>
                        <a:rPr lang="en-ID" sz="1100" u="none" strike="noStrike">
                          <a:effectLst/>
                        </a:rPr>
                        <a:t>Nama</a:t>
                      </a:r>
                      <a:endParaRPr lang="en-ID" sz="1100" b="1" i="0" u="none" strike="noStrike">
                        <a:solidFill>
                          <a:srgbClr val="FFFFFF"/>
                        </a:solidFill>
                        <a:effectLst/>
                        <a:latin typeface="Arial" panose="020B0604020202020204" pitchFamily="34" charset="0"/>
                      </a:endParaRPr>
                    </a:p>
                  </a:txBody>
                  <a:tcPr marL="6882" marR="6882" marT="6882" marB="0"/>
                </a:tc>
                <a:tc>
                  <a:txBody>
                    <a:bodyPr/>
                    <a:lstStyle/>
                    <a:p>
                      <a:pPr algn="ctr" fontAlgn="t"/>
                      <a:r>
                        <a:rPr lang="en-ID" sz="1100" u="none" strike="noStrike">
                          <a:effectLst/>
                        </a:rPr>
                        <a:t>URL</a:t>
                      </a:r>
                      <a:endParaRPr lang="en-ID" sz="1100" b="1" i="0" u="none" strike="noStrike">
                        <a:solidFill>
                          <a:srgbClr val="FFFFFF"/>
                        </a:solidFill>
                        <a:effectLst/>
                        <a:latin typeface="Arial" panose="020B0604020202020204" pitchFamily="34" charset="0"/>
                      </a:endParaRPr>
                    </a:p>
                  </a:txBody>
                  <a:tcPr marL="6882" marR="6882" marT="6882" marB="0"/>
                </a:tc>
                <a:tc>
                  <a:txBody>
                    <a:bodyPr/>
                    <a:lstStyle/>
                    <a:p>
                      <a:pPr algn="ctr" fontAlgn="t"/>
                      <a:r>
                        <a:rPr lang="en-ID" sz="1100" u="none" strike="noStrike" dirty="0" err="1">
                          <a:effectLst/>
                        </a:rPr>
                        <a:t>Pengembang</a:t>
                      </a:r>
                      <a:endParaRPr lang="en-ID" sz="1100" b="1" i="0" u="none" strike="noStrike" dirty="0">
                        <a:solidFill>
                          <a:srgbClr val="FFFFFF"/>
                        </a:solidFill>
                        <a:effectLst/>
                        <a:latin typeface="Arial" panose="020B0604020202020204" pitchFamily="34" charset="0"/>
                      </a:endParaRPr>
                    </a:p>
                  </a:txBody>
                  <a:tcPr marL="6882" marR="6882" marT="6882" marB="0"/>
                </a:tc>
                <a:tc>
                  <a:txBody>
                    <a:bodyPr/>
                    <a:lstStyle/>
                    <a:p>
                      <a:pPr algn="ctr" fontAlgn="t"/>
                      <a:r>
                        <a:rPr lang="en-ID" sz="1100" u="none" strike="noStrike">
                          <a:effectLst/>
                        </a:rPr>
                        <a:t>Keterangan</a:t>
                      </a:r>
                      <a:endParaRPr lang="en-ID" sz="1100" b="1" i="0" u="none" strike="noStrike">
                        <a:solidFill>
                          <a:srgbClr val="FFFFFF"/>
                        </a:solidFill>
                        <a:effectLst/>
                        <a:latin typeface="Arial" panose="020B0604020202020204" pitchFamily="34" charset="0"/>
                      </a:endParaRPr>
                    </a:p>
                  </a:txBody>
                  <a:tcPr marL="6882" marR="6882" marT="6882" marB="0"/>
                </a:tc>
                <a:tc>
                  <a:txBody>
                    <a:bodyPr/>
                    <a:lstStyle/>
                    <a:p>
                      <a:pPr algn="ctr" fontAlgn="t"/>
                      <a:r>
                        <a:rPr lang="en-ID" sz="1100" u="none" strike="noStrike">
                          <a:effectLst/>
                        </a:rPr>
                        <a:t>Problem</a:t>
                      </a:r>
                      <a:endParaRPr lang="en-ID" sz="1100" b="1" i="0" u="none" strike="noStrike">
                        <a:solidFill>
                          <a:srgbClr val="FFFFFF"/>
                        </a:solidFill>
                        <a:effectLst/>
                        <a:latin typeface="Arial" panose="020B0604020202020204" pitchFamily="34" charset="0"/>
                      </a:endParaRPr>
                    </a:p>
                  </a:txBody>
                  <a:tcPr marL="6882" marR="6882" marT="6882" marB="0"/>
                </a:tc>
                <a:extLst>
                  <a:ext uri="{0D108BD9-81ED-4DB2-BD59-A6C34878D82A}">
                    <a16:rowId xmlns:a16="http://schemas.microsoft.com/office/drawing/2014/main" xmlns="" val="1915943384"/>
                  </a:ext>
                </a:extLst>
              </a:tr>
              <a:tr h="1697318">
                <a:tc>
                  <a:txBody>
                    <a:bodyPr/>
                    <a:lstStyle/>
                    <a:p>
                      <a:pPr algn="ctr" fontAlgn="t"/>
                      <a:r>
                        <a:rPr lang="en-ID" sz="1100" u="none" strike="noStrike">
                          <a:effectLst/>
                        </a:rPr>
                        <a:t>9</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none" strike="noStrike">
                          <a:effectLst/>
                        </a:rPr>
                        <a:t>SIMPEG</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sng" strike="noStrike">
                          <a:effectLst/>
                          <a:hlinkClick r:id="rId2"/>
                        </a:rPr>
                        <a:t>http://simpeg.unand.ac.id</a:t>
                      </a:r>
                      <a:endParaRPr lang="en-ID" sz="1100" b="0" i="0" u="sng" strike="noStrike">
                        <a:solidFill>
                          <a:srgbClr val="0000FF"/>
                        </a:solidFill>
                        <a:effectLst/>
                        <a:latin typeface="Arial" panose="020B0604020202020204" pitchFamily="34" charset="0"/>
                      </a:endParaRPr>
                    </a:p>
                  </a:txBody>
                  <a:tcPr marL="6882" marR="6882" marT="6882" marB="0"/>
                </a:tc>
                <a:tc>
                  <a:txBody>
                    <a:bodyPr/>
                    <a:lstStyle/>
                    <a:p>
                      <a:pPr algn="l" fontAlgn="t"/>
                      <a:r>
                        <a:rPr lang="en-ID" sz="1100" u="none" strike="noStrike" dirty="0">
                          <a:effectLst/>
                        </a:rPr>
                        <a:t>Vendor (</a:t>
                      </a:r>
                      <a:r>
                        <a:rPr lang="en-ID" sz="1100" u="none" strike="noStrike" dirty="0" err="1">
                          <a:effectLst/>
                        </a:rPr>
                        <a:t>Gamatechno</a:t>
                      </a:r>
                      <a:r>
                        <a:rPr lang="en-ID" sz="1100" u="none" strike="noStrike" dirty="0">
                          <a:effectLst/>
                        </a:rPr>
                        <a:t>)</a:t>
                      </a:r>
                      <a:endParaRPr lang="en-ID" sz="1100" b="0" i="0" u="none" strike="noStrike" dirty="0">
                        <a:solidFill>
                          <a:srgbClr val="000000"/>
                        </a:solidFill>
                        <a:effectLst/>
                        <a:latin typeface="Arial" panose="020B0604020202020204" pitchFamily="34" charset="0"/>
                      </a:endParaRPr>
                    </a:p>
                  </a:txBody>
                  <a:tcPr marL="6882" marR="6882" marT="6882" marB="0"/>
                </a:tc>
                <a:tc>
                  <a:txBody>
                    <a:bodyPr/>
                    <a:lstStyle/>
                    <a:p>
                      <a:pPr algn="l" fontAlgn="t"/>
                      <a:r>
                        <a:rPr lang="en-ID" sz="1100" u="none" strike="noStrike" err="1">
                          <a:effectLst/>
                        </a:rPr>
                        <a:t>Sistem</a:t>
                      </a:r>
                      <a:r>
                        <a:rPr lang="en-ID" sz="1100" u="none" strike="noStrike">
                          <a:effectLst/>
                        </a:rPr>
                        <a:t> </a:t>
                      </a:r>
                      <a:r>
                        <a:rPr lang="en-ID" sz="1100" u="none" strike="noStrike" err="1">
                          <a:effectLst/>
                        </a:rPr>
                        <a:t>Informasi</a:t>
                      </a:r>
                      <a:r>
                        <a:rPr lang="en-ID" sz="1100" u="none" strike="noStrike">
                          <a:effectLst/>
                        </a:rPr>
                        <a:t> </a:t>
                      </a:r>
                      <a:r>
                        <a:rPr lang="en-ID" sz="1100" u="none" strike="noStrike" err="1">
                          <a:effectLst/>
                        </a:rPr>
                        <a:t>pengelolaan</a:t>
                      </a:r>
                      <a:r>
                        <a:rPr lang="en-ID" sz="1100" u="none" strike="noStrike">
                          <a:effectLst/>
                        </a:rPr>
                        <a:t> data </a:t>
                      </a:r>
                      <a:r>
                        <a:rPr lang="en-ID" sz="1100" u="none" strike="noStrike" err="1">
                          <a:effectLst/>
                        </a:rPr>
                        <a:t>pegawai</a:t>
                      </a:r>
                      <a:r>
                        <a:rPr lang="en-ID" sz="1100" u="none" strike="noStrike">
                          <a:effectLst/>
                        </a:rPr>
                        <a:t> Universitas </a:t>
                      </a:r>
                      <a:r>
                        <a:rPr lang="en-ID" sz="1100" u="none" strike="noStrike" err="1">
                          <a:effectLst/>
                        </a:rPr>
                        <a:t>Andalas</a:t>
                      </a:r>
                      <a:r>
                        <a:rPr lang="en-ID" sz="1100" u="none" strike="noStrike">
                          <a:effectLst/>
                        </a:rPr>
                        <a:t>. Modul yang </a:t>
                      </a:r>
                      <a:r>
                        <a:rPr lang="en-ID" sz="1100" u="none" strike="noStrike" err="1">
                          <a:effectLst/>
                        </a:rPr>
                        <a:t>dimiliki</a:t>
                      </a:r>
                      <a:r>
                        <a:rPr lang="en-ID" sz="1100" u="none" strike="noStrike">
                          <a:effectLst/>
                        </a:rPr>
                        <a:t> </a:t>
                      </a:r>
                      <a:r>
                        <a:rPr lang="en-ID" sz="1100" u="none" strike="noStrike" err="1">
                          <a:effectLst/>
                        </a:rPr>
                        <a:t>sistem</a:t>
                      </a:r>
                      <a:r>
                        <a:rPr lang="en-ID" sz="1100" u="none" strike="noStrike">
                          <a:effectLst/>
                        </a:rPr>
                        <a:t> </a:t>
                      </a:r>
                      <a:r>
                        <a:rPr lang="en-ID" sz="1100" u="none" strike="noStrike" err="1">
                          <a:effectLst/>
                        </a:rPr>
                        <a:t>ini</a:t>
                      </a:r>
                      <a:r>
                        <a:rPr lang="en-ID" sz="1100" u="none" strike="noStrike">
                          <a:effectLst/>
                        </a:rPr>
                        <a:t> </a:t>
                      </a:r>
                      <a:r>
                        <a:rPr lang="en-ID" sz="1100" u="none" strike="noStrike" err="1">
                          <a:effectLst/>
                        </a:rPr>
                        <a:t>antara</a:t>
                      </a:r>
                      <a:r>
                        <a:rPr lang="en-ID" sz="1100" u="none" strike="noStrike">
                          <a:effectLst/>
                        </a:rPr>
                        <a:t> lain:</a:t>
                      </a:r>
                      <a:br>
                        <a:rPr lang="en-ID" sz="1100" u="none" strike="noStrike">
                          <a:effectLst/>
                        </a:rPr>
                      </a:br>
                      <a:r>
                        <a:rPr lang="en-ID" sz="1100" u="none" strike="noStrike">
                          <a:effectLst/>
                        </a:rPr>
                        <a:t>- </a:t>
                      </a:r>
                      <a:r>
                        <a:rPr lang="en-ID" sz="1100" u="none" strike="noStrike" err="1">
                          <a:effectLst/>
                        </a:rPr>
                        <a:t>Pengelolaan</a:t>
                      </a:r>
                      <a:r>
                        <a:rPr lang="en-ID" sz="1100" u="none" strike="noStrike">
                          <a:effectLst/>
                        </a:rPr>
                        <a:t> </a:t>
                      </a:r>
                      <a:r>
                        <a:rPr lang="en-ID" sz="1100" u="none" strike="noStrike" err="1">
                          <a:effectLst/>
                        </a:rPr>
                        <a:t>Pegawai</a:t>
                      </a:r>
                      <a:r>
                        <a:rPr lang="en-ID" sz="1100" u="none" strike="noStrike">
                          <a:effectLst/>
                        </a:rPr>
                        <a:t/>
                      </a:r>
                      <a:br>
                        <a:rPr lang="en-ID" sz="1100" u="none" strike="noStrike">
                          <a:effectLst/>
                        </a:rPr>
                      </a:br>
                      <a:r>
                        <a:rPr lang="en-ID" sz="1100" u="none" strike="noStrike">
                          <a:effectLst/>
                        </a:rPr>
                        <a:t>- </a:t>
                      </a:r>
                      <a:r>
                        <a:rPr lang="en-ID" sz="1100" u="none" strike="noStrike" err="1">
                          <a:effectLst/>
                        </a:rPr>
                        <a:t>Pengelolaan</a:t>
                      </a:r>
                      <a:r>
                        <a:rPr lang="en-ID" sz="1100" u="none" strike="noStrike">
                          <a:effectLst/>
                        </a:rPr>
                        <a:t> BKD</a:t>
                      </a:r>
                      <a:br>
                        <a:rPr lang="en-ID" sz="1100" u="none" strike="noStrike">
                          <a:effectLst/>
                        </a:rPr>
                      </a:br>
                      <a:r>
                        <a:rPr lang="en-ID" sz="1100" u="none" strike="noStrike">
                          <a:effectLst/>
                        </a:rPr>
                        <a:t>- </a:t>
                      </a:r>
                      <a:r>
                        <a:rPr lang="en-ID" sz="1100" u="none" strike="noStrike" err="1">
                          <a:effectLst/>
                        </a:rPr>
                        <a:t>Pengelolaan</a:t>
                      </a:r>
                      <a:r>
                        <a:rPr lang="en-ID" sz="1100" u="none" strike="noStrike">
                          <a:effectLst/>
                        </a:rPr>
                        <a:t> SKP</a:t>
                      </a:r>
                      <a:br>
                        <a:rPr lang="en-ID" sz="1100" u="none" strike="noStrike">
                          <a:effectLst/>
                        </a:rPr>
                      </a:br>
                      <a:r>
                        <a:rPr lang="en-ID" sz="1100" u="none" strike="noStrike">
                          <a:effectLst/>
                        </a:rPr>
                        <a:t>- </a:t>
                      </a:r>
                      <a:r>
                        <a:rPr lang="en-ID" sz="1100" u="none" strike="noStrike" err="1">
                          <a:effectLst/>
                        </a:rPr>
                        <a:t>Mutasi</a:t>
                      </a:r>
                      <a:r>
                        <a:rPr lang="en-ID" sz="1100" u="none" strike="noStrike">
                          <a:effectLst/>
                        </a:rPr>
                        <a:t> </a:t>
                      </a:r>
                      <a:br>
                        <a:rPr lang="en-ID" sz="1100" u="none" strike="noStrike">
                          <a:effectLst/>
                        </a:rPr>
                      </a:br>
                      <a:r>
                        <a:rPr lang="en-ID" sz="1100" u="none" strike="noStrike">
                          <a:effectLst/>
                        </a:rPr>
                        <a:t>- </a:t>
                      </a:r>
                      <a:r>
                        <a:rPr lang="en-ID" sz="1100" u="none" strike="noStrike" err="1">
                          <a:effectLst/>
                        </a:rPr>
                        <a:t>dll</a:t>
                      </a:r>
                      <a:r>
                        <a:rPr lang="en-ID" sz="1100" u="none" strike="noStrike">
                          <a:effectLst/>
                        </a:rPr>
                        <a:t/>
                      </a:r>
                      <a:br>
                        <a:rPr lang="en-ID" sz="1100" u="none" strike="noStrike">
                          <a:effectLst/>
                        </a:rPr>
                      </a:br>
                      <a:r>
                        <a:rPr lang="en-ID" sz="1100" u="none" strike="noStrike" err="1">
                          <a:effectLst/>
                        </a:rPr>
                        <a:t>Selama</a:t>
                      </a:r>
                      <a:r>
                        <a:rPr lang="en-ID" sz="1100" u="none" strike="noStrike">
                          <a:effectLst/>
                        </a:rPr>
                        <a:t> </a:t>
                      </a:r>
                      <a:r>
                        <a:rPr lang="en-ID" sz="1100" u="none" strike="noStrike" err="1">
                          <a:effectLst/>
                        </a:rPr>
                        <a:t>ini</a:t>
                      </a:r>
                      <a:r>
                        <a:rPr lang="en-ID" sz="1100" u="none" strike="noStrike">
                          <a:effectLst/>
                        </a:rPr>
                        <a:t> SIMPEG </a:t>
                      </a:r>
                      <a:r>
                        <a:rPr lang="en-ID" sz="1100" u="none" strike="noStrike" err="1">
                          <a:effectLst/>
                        </a:rPr>
                        <a:t>identik</a:t>
                      </a:r>
                      <a:r>
                        <a:rPr lang="en-ID" sz="1100" u="none" strike="noStrike">
                          <a:effectLst/>
                        </a:rPr>
                        <a:t> </a:t>
                      </a:r>
                      <a:r>
                        <a:rPr lang="en-ID" sz="1100" u="none" strike="noStrike" err="1">
                          <a:effectLst/>
                        </a:rPr>
                        <a:t>dengan</a:t>
                      </a:r>
                      <a:r>
                        <a:rPr lang="en-ID" sz="1100" u="none" strike="noStrike">
                          <a:effectLst/>
                        </a:rPr>
                        <a:t> BKD, </a:t>
                      </a:r>
                      <a:r>
                        <a:rPr lang="en-ID" sz="1100" u="none" strike="noStrike" err="1">
                          <a:effectLst/>
                        </a:rPr>
                        <a:t>karena</a:t>
                      </a:r>
                      <a:r>
                        <a:rPr lang="en-ID" sz="1100" u="none" strike="noStrike">
                          <a:effectLst/>
                        </a:rPr>
                        <a:t> </a:t>
                      </a:r>
                      <a:r>
                        <a:rPr lang="en-ID" sz="1100" u="none" strike="noStrike" err="1">
                          <a:effectLst/>
                        </a:rPr>
                        <a:t>hanya</a:t>
                      </a:r>
                      <a:r>
                        <a:rPr lang="en-ID" sz="1100" u="none" strike="noStrike">
                          <a:effectLst/>
                        </a:rPr>
                        <a:t> </a:t>
                      </a:r>
                      <a:r>
                        <a:rPr lang="en-ID" sz="1100" u="none" strike="noStrike" err="1">
                          <a:effectLst/>
                        </a:rPr>
                        <a:t>modul</a:t>
                      </a:r>
                      <a:r>
                        <a:rPr lang="en-ID" sz="1100" u="none" strike="noStrike">
                          <a:effectLst/>
                        </a:rPr>
                        <a:t> BKD yang </a:t>
                      </a:r>
                      <a:r>
                        <a:rPr lang="en-ID" sz="1100" u="none" strike="noStrike" err="1">
                          <a:effectLst/>
                        </a:rPr>
                        <a:t>digunakan</a:t>
                      </a:r>
                      <a:r>
                        <a:rPr lang="en-ID" sz="1100" u="none" strike="noStrike">
                          <a:effectLst/>
                        </a:rPr>
                        <a:t> </a:t>
                      </a:r>
                      <a:r>
                        <a:rPr lang="en-ID" sz="1100" u="none" strike="noStrike" err="1">
                          <a:effectLst/>
                        </a:rPr>
                        <a:t>dalam</a:t>
                      </a:r>
                      <a:r>
                        <a:rPr lang="en-ID" sz="1100" u="none" strike="noStrike">
                          <a:effectLst/>
                        </a:rPr>
                        <a:t> SIMPEG</a:t>
                      </a:r>
                      <a:br>
                        <a:rPr lang="en-ID" sz="1100" u="none" strike="noStrike">
                          <a:effectLst/>
                        </a:rPr>
                      </a:br>
                      <a:r>
                        <a:rPr lang="en-ID" sz="1100" u="none" strike="noStrike">
                          <a:effectLst/>
                        </a:rPr>
                        <a:t/>
                      </a:r>
                      <a:br>
                        <a:rPr lang="en-ID" sz="1100" u="none" strike="noStrike">
                          <a:effectLst/>
                        </a:rPr>
                      </a:br>
                      <a:r>
                        <a:rPr lang="en-ID" sz="1100" u="none" strike="noStrike" err="1">
                          <a:effectLst/>
                        </a:rPr>
                        <a:t>Penggunaan</a:t>
                      </a:r>
                      <a:r>
                        <a:rPr lang="en-ID" sz="1100" u="none" strike="noStrike">
                          <a:effectLst/>
                        </a:rPr>
                        <a:t> SIMPEG juga </a:t>
                      </a:r>
                      <a:r>
                        <a:rPr lang="en-ID" sz="1100" u="none" strike="noStrike" err="1">
                          <a:effectLst/>
                        </a:rPr>
                        <a:t>dibayang-bayangi</a:t>
                      </a:r>
                      <a:r>
                        <a:rPr lang="en-ID" sz="1100" u="none" strike="noStrike">
                          <a:effectLst/>
                        </a:rPr>
                        <a:t> oleh SISTER </a:t>
                      </a:r>
                      <a:r>
                        <a:rPr lang="en-ID" sz="1100" u="none" strike="noStrike" err="1">
                          <a:effectLst/>
                        </a:rPr>
                        <a:t>dari</a:t>
                      </a:r>
                      <a:r>
                        <a:rPr lang="en-ID" sz="1100" u="none" strike="noStrike">
                          <a:effectLst/>
                        </a:rPr>
                        <a:t> DIKTI, yang </a:t>
                      </a:r>
                      <a:r>
                        <a:rPr lang="en-ID" sz="1100" u="none" strike="noStrike" err="1">
                          <a:effectLst/>
                        </a:rPr>
                        <a:t>sampai</a:t>
                      </a:r>
                      <a:r>
                        <a:rPr lang="en-ID" sz="1100" u="none" strike="noStrike">
                          <a:effectLst/>
                        </a:rPr>
                        <a:t> </a:t>
                      </a:r>
                      <a:r>
                        <a:rPr lang="en-ID" sz="1100" u="none" strike="noStrike" err="1">
                          <a:effectLst/>
                        </a:rPr>
                        <a:t>saat</a:t>
                      </a:r>
                      <a:r>
                        <a:rPr lang="en-ID" sz="1100" u="none" strike="noStrike">
                          <a:effectLst/>
                        </a:rPr>
                        <a:t> </a:t>
                      </a:r>
                      <a:r>
                        <a:rPr lang="en-ID" sz="1100" u="none" strike="noStrike" err="1">
                          <a:effectLst/>
                        </a:rPr>
                        <a:t>ini</a:t>
                      </a:r>
                      <a:r>
                        <a:rPr lang="en-ID" sz="1100" u="none" strike="noStrike">
                          <a:effectLst/>
                        </a:rPr>
                        <a:t> juga </a:t>
                      </a:r>
                      <a:r>
                        <a:rPr lang="en-ID" sz="1100" u="none" strike="noStrike" err="1">
                          <a:effectLst/>
                        </a:rPr>
                        <a:t>tidak</a:t>
                      </a:r>
                      <a:r>
                        <a:rPr lang="en-ID" sz="1100" u="none" strike="noStrike">
                          <a:effectLst/>
                        </a:rPr>
                        <a:t> </a:t>
                      </a:r>
                      <a:r>
                        <a:rPr lang="en-ID" sz="1100" u="none" strike="noStrike" err="1">
                          <a:effectLst/>
                        </a:rPr>
                        <a:t>diketahui</a:t>
                      </a:r>
                      <a:r>
                        <a:rPr lang="en-ID" sz="1100" u="none" strike="noStrike">
                          <a:effectLst/>
                        </a:rPr>
                        <a:t> </a:t>
                      </a:r>
                      <a:r>
                        <a:rPr lang="en-ID" sz="1100" u="none" strike="noStrike" err="1">
                          <a:effectLst/>
                        </a:rPr>
                        <a:t>kelanjutannya</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none" strike="noStrike">
                          <a:effectLst/>
                        </a:rPr>
                        <a:t>Dikembangkan oleh vendor dengan  transfer knowledge yang minim sehingga maintenance dan pengembangan lanjutannya agak sulit dilakukan</a:t>
                      </a:r>
                      <a:endParaRPr lang="en-ID" sz="1100" b="0" i="0" u="none" strike="noStrike">
                        <a:solidFill>
                          <a:srgbClr val="000000"/>
                        </a:solidFill>
                        <a:effectLst/>
                        <a:latin typeface="Arial" panose="020B0604020202020204" pitchFamily="34" charset="0"/>
                      </a:endParaRPr>
                    </a:p>
                  </a:txBody>
                  <a:tcPr marL="6882" marR="6882" marT="6882" marB="0"/>
                </a:tc>
                <a:extLst>
                  <a:ext uri="{0D108BD9-81ED-4DB2-BD59-A6C34878D82A}">
                    <a16:rowId xmlns:a16="http://schemas.microsoft.com/office/drawing/2014/main" xmlns="" val="2855753"/>
                  </a:ext>
                </a:extLst>
              </a:tr>
              <a:tr h="1006781">
                <a:tc>
                  <a:txBody>
                    <a:bodyPr/>
                    <a:lstStyle/>
                    <a:p>
                      <a:pPr algn="ctr" fontAlgn="t"/>
                      <a:r>
                        <a:rPr lang="en-ID" sz="1100" u="none" strike="noStrike">
                          <a:effectLst/>
                        </a:rPr>
                        <a:t>10</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none" strike="noStrike">
                          <a:effectLst/>
                        </a:rPr>
                        <a:t>Api-SIA</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sng" strike="noStrike">
                          <a:effectLst/>
                          <a:hlinkClick r:id="rId3"/>
                        </a:rPr>
                        <a:t>http://api.sia.unand.ac.id</a:t>
                      </a:r>
                      <a:endParaRPr lang="en-ID" sz="1100" b="0" i="0" u="sng" strike="noStrike">
                        <a:solidFill>
                          <a:srgbClr val="0000FF"/>
                        </a:solidFill>
                        <a:effectLst/>
                        <a:latin typeface="Arial" panose="020B0604020202020204" pitchFamily="34" charset="0"/>
                      </a:endParaRPr>
                    </a:p>
                  </a:txBody>
                  <a:tcPr marL="6882" marR="6882" marT="6882" marB="0"/>
                </a:tc>
                <a:tc>
                  <a:txBody>
                    <a:bodyPr/>
                    <a:lstStyle/>
                    <a:p>
                      <a:pPr algn="l" fontAlgn="t"/>
                      <a:r>
                        <a:rPr lang="en-ID" sz="1100" u="none" strike="noStrike">
                          <a:effectLst/>
                        </a:rPr>
                        <a:t>LPTIK (Madya)</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none" strike="noStrike">
                          <a:effectLst/>
                        </a:rPr>
                        <a:t>API SIA merupakan aplikasi yang menyediakan data SIA bagi aplikasi lainnya. Pengembangan ini didasari pada adanya unit-unit yang membutuhkan data dari SIA untuk aplikasi di unit mereka seperti pengelolaan TA di elektro, Kehadiran di FMIPA. Pemberian akses langsung ke database SIA memiliki resiko yang tinggi, sehingga dibuatkan aplikasi yang menjembatani antara dataase SIA dengan Aplikasi Eksternal</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none" strike="noStrike">
                          <a:effectLst/>
                        </a:rPr>
                        <a:t>Masih dalam tahap pengembangan</a:t>
                      </a:r>
                      <a:endParaRPr lang="en-ID" sz="1100" b="0" i="0" u="none" strike="noStrike">
                        <a:solidFill>
                          <a:srgbClr val="000000"/>
                        </a:solidFill>
                        <a:effectLst/>
                        <a:latin typeface="Arial" panose="020B0604020202020204" pitchFamily="34" charset="0"/>
                      </a:endParaRPr>
                    </a:p>
                  </a:txBody>
                  <a:tcPr marL="6882" marR="6882" marT="6882" marB="0"/>
                </a:tc>
                <a:extLst>
                  <a:ext uri="{0D108BD9-81ED-4DB2-BD59-A6C34878D82A}">
                    <a16:rowId xmlns:a16="http://schemas.microsoft.com/office/drawing/2014/main" xmlns="" val="670091726"/>
                  </a:ext>
                </a:extLst>
              </a:tr>
              <a:tr h="178136">
                <a:tc>
                  <a:txBody>
                    <a:bodyPr/>
                    <a:lstStyle/>
                    <a:p>
                      <a:pPr algn="ctr" fontAlgn="t"/>
                      <a:r>
                        <a:rPr lang="en-ID" sz="1100" u="none" strike="noStrike">
                          <a:effectLst/>
                        </a:rPr>
                        <a:t>11</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none" strike="noStrike">
                          <a:effectLst/>
                        </a:rPr>
                        <a:t>E-Office</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sng" strike="noStrike">
                          <a:effectLst/>
                          <a:hlinkClick r:id="rId4"/>
                        </a:rPr>
                        <a:t>http://e-office.unand.ac.id</a:t>
                      </a:r>
                      <a:endParaRPr lang="en-ID" sz="1100" b="0" i="0" u="sng" strike="noStrike">
                        <a:solidFill>
                          <a:srgbClr val="0000FF"/>
                        </a:solidFill>
                        <a:effectLst/>
                        <a:latin typeface="Arial" panose="020B0604020202020204" pitchFamily="34" charset="0"/>
                      </a:endParaRPr>
                    </a:p>
                  </a:txBody>
                  <a:tcPr marL="6882" marR="6882" marT="6882" marB="0"/>
                </a:tc>
                <a:tc>
                  <a:txBody>
                    <a:bodyPr/>
                    <a:lstStyle/>
                    <a:p>
                      <a:pPr algn="l" fontAlgn="t"/>
                      <a:r>
                        <a:rPr lang="en-ID" sz="1100" u="none" strike="noStrike">
                          <a:effectLst/>
                        </a:rPr>
                        <a:t>LPTIK (Ade)</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sv-SE" sz="1100" u="none" strike="noStrike">
                          <a:effectLst/>
                        </a:rPr>
                        <a:t>Aplikasi persuratan elektronik Universitas Andalas</a:t>
                      </a:r>
                      <a:endParaRPr lang="sv-SE"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none" strike="noStrike">
                          <a:effectLst/>
                        </a:rPr>
                        <a:t> </a:t>
                      </a:r>
                      <a:endParaRPr lang="en-ID" sz="1100" b="0" i="0" u="none" strike="noStrike">
                        <a:solidFill>
                          <a:srgbClr val="000000"/>
                        </a:solidFill>
                        <a:effectLst/>
                        <a:latin typeface="Arial" panose="020B0604020202020204" pitchFamily="34" charset="0"/>
                      </a:endParaRPr>
                    </a:p>
                  </a:txBody>
                  <a:tcPr marL="6882" marR="6882" marT="6882" marB="0"/>
                </a:tc>
                <a:extLst>
                  <a:ext uri="{0D108BD9-81ED-4DB2-BD59-A6C34878D82A}">
                    <a16:rowId xmlns:a16="http://schemas.microsoft.com/office/drawing/2014/main" xmlns="" val="139674428"/>
                  </a:ext>
                </a:extLst>
              </a:tr>
              <a:tr h="316243">
                <a:tc>
                  <a:txBody>
                    <a:bodyPr/>
                    <a:lstStyle/>
                    <a:p>
                      <a:pPr algn="ctr" fontAlgn="t"/>
                      <a:r>
                        <a:rPr lang="en-ID" sz="1100" u="none" strike="noStrike">
                          <a:effectLst/>
                        </a:rPr>
                        <a:t>12</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none" strike="noStrike">
                          <a:effectLst/>
                        </a:rPr>
                        <a:t>SIMLAYAR</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sng" strike="noStrike" dirty="0">
                          <a:effectLst/>
                          <a:hlinkClick r:id="rId5"/>
                        </a:rPr>
                        <a:t>http://simlayar.unand.ac.id/</a:t>
                      </a:r>
                      <a:endParaRPr lang="en-ID" sz="1100" b="0" i="0" u="sng" strike="noStrike" dirty="0">
                        <a:solidFill>
                          <a:srgbClr val="0000FF"/>
                        </a:solidFill>
                        <a:effectLst/>
                        <a:latin typeface="Arial" panose="020B0604020202020204" pitchFamily="34" charset="0"/>
                      </a:endParaRPr>
                    </a:p>
                  </a:txBody>
                  <a:tcPr marL="6882" marR="6882" marT="6882" marB="0"/>
                </a:tc>
                <a:tc>
                  <a:txBody>
                    <a:bodyPr/>
                    <a:lstStyle/>
                    <a:p>
                      <a:pPr algn="l" fontAlgn="t"/>
                      <a:r>
                        <a:rPr lang="en-ID" sz="1100" u="none" strike="noStrike">
                          <a:effectLst/>
                        </a:rPr>
                        <a:t>LPTIK (Ade)</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none" strike="noStrike">
                          <a:effectLst/>
                        </a:rPr>
                        <a:t>Aplikasi ini digunakan untuk melihat laporan pembayaran UKT/SPP mahasiswa dan piutang</a:t>
                      </a:r>
                      <a:endParaRPr lang="en-ID" sz="1100" b="0" i="0" u="none" strike="noStrike">
                        <a:solidFill>
                          <a:srgbClr val="000000"/>
                        </a:solidFill>
                        <a:effectLst/>
                        <a:latin typeface="Arial" panose="020B0604020202020204" pitchFamily="34" charset="0"/>
                      </a:endParaRPr>
                    </a:p>
                  </a:txBody>
                  <a:tcPr marL="6882" marR="6882" marT="6882" marB="0"/>
                </a:tc>
                <a:tc>
                  <a:txBody>
                    <a:bodyPr/>
                    <a:lstStyle/>
                    <a:p>
                      <a:pPr algn="l" fontAlgn="t"/>
                      <a:r>
                        <a:rPr lang="en-ID" sz="1100" u="none" strike="noStrike" dirty="0">
                          <a:effectLst/>
                        </a:rPr>
                        <a:t>Output yang </a:t>
                      </a:r>
                      <a:r>
                        <a:rPr lang="en-ID" sz="1100" u="none" strike="noStrike" dirty="0" err="1">
                          <a:effectLst/>
                        </a:rPr>
                        <a:t>dihasislkan</a:t>
                      </a:r>
                      <a:r>
                        <a:rPr lang="en-ID" sz="1100" u="none" strike="noStrike" dirty="0">
                          <a:effectLst/>
                        </a:rPr>
                        <a:t> </a:t>
                      </a:r>
                      <a:r>
                        <a:rPr lang="en-ID" sz="1100" u="none" strike="noStrike" dirty="0" err="1">
                          <a:effectLst/>
                        </a:rPr>
                        <a:t>kadangkala</a:t>
                      </a:r>
                      <a:r>
                        <a:rPr lang="en-ID" sz="1100" u="none" strike="noStrike" dirty="0">
                          <a:effectLst/>
                        </a:rPr>
                        <a:t> </a:t>
                      </a:r>
                      <a:r>
                        <a:rPr lang="en-ID" sz="1100" u="none" strike="noStrike" dirty="0" err="1">
                          <a:effectLst/>
                        </a:rPr>
                        <a:t>berbeda</a:t>
                      </a:r>
                      <a:r>
                        <a:rPr lang="en-ID" sz="1100" u="none" strike="noStrike" dirty="0">
                          <a:effectLst/>
                        </a:rPr>
                        <a:t> </a:t>
                      </a:r>
                      <a:r>
                        <a:rPr lang="en-ID" sz="1100" u="none" strike="noStrike" dirty="0" err="1">
                          <a:effectLst/>
                        </a:rPr>
                        <a:t>dengan</a:t>
                      </a:r>
                      <a:r>
                        <a:rPr lang="en-ID" sz="1100" u="none" strike="noStrike" dirty="0">
                          <a:effectLst/>
                        </a:rPr>
                        <a:t> </a:t>
                      </a:r>
                      <a:r>
                        <a:rPr lang="en-ID" sz="1100" u="none" strike="noStrike" dirty="0" err="1">
                          <a:effectLst/>
                        </a:rPr>
                        <a:t>hasil</a:t>
                      </a:r>
                      <a:r>
                        <a:rPr lang="en-ID" sz="1100" u="none" strike="noStrike" dirty="0">
                          <a:effectLst/>
                        </a:rPr>
                        <a:t> </a:t>
                      </a:r>
                      <a:r>
                        <a:rPr lang="en-ID" sz="1100" u="none" strike="noStrike" dirty="0" err="1">
                          <a:effectLst/>
                        </a:rPr>
                        <a:t>kalkulasi</a:t>
                      </a:r>
                      <a:r>
                        <a:rPr lang="en-ID" sz="1100" u="none" strike="noStrike" dirty="0">
                          <a:effectLst/>
                        </a:rPr>
                        <a:t> </a:t>
                      </a:r>
                      <a:r>
                        <a:rPr lang="en-ID" sz="1100" u="none" strike="noStrike" dirty="0" err="1">
                          <a:effectLst/>
                        </a:rPr>
                        <a:t>realnya</a:t>
                      </a:r>
                      <a:r>
                        <a:rPr lang="en-ID" sz="1100" u="none" strike="noStrike" dirty="0">
                          <a:effectLst/>
                        </a:rPr>
                        <a:t>.</a:t>
                      </a:r>
                      <a:endParaRPr lang="en-ID" sz="1100" b="0" i="0" u="none" strike="noStrike" dirty="0">
                        <a:solidFill>
                          <a:srgbClr val="000000"/>
                        </a:solidFill>
                        <a:effectLst/>
                        <a:latin typeface="Arial" panose="020B0604020202020204" pitchFamily="34" charset="0"/>
                      </a:endParaRPr>
                    </a:p>
                  </a:txBody>
                  <a:tcPr marL="6882" marR="6882" marT="6882" marB="0"/>
                </a:tc>
                <a:extLst>
                  <a:ext uri="{0D108BD9-81ED-4DB2-BD59-A6C34878D82A}">
                    <a16:rowId xmlns:a16="http://schemas.microsoft.com/office/drawing/2014/main" xmlns="" val="2632246664"/>
                  </a:ext>
                </a:extLst>
              </a:tr>
            </a:tbl>
          </a:graphicData>
        </a:graphic>
      </p:graphicFrame>
    </p:spTree>
    <p:extLst>
      <p:ext uri="{BB962C8B-B14F-4D97-AF65-F5344CB8AC3E}">
        <p14:creationId xmlns:p14="http://schemas.microsoft.com/office/powerpoint/2010/main" val="229249466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BFB0E95-9CAE-4968-A118-2B9F7C8BBB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90BBC371-361C-45F7-9235-C3252E336B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495611F-D78C-41BA-B936-F42FB6976A79}"/>
              </a:ext>
            </a:extLst>
          </p:cNvPr>
          <p:cNvSpPr>
            <a:spLocks noGrp="1"/>
          </p:cNvSpPr>
          <p:nvPr>
            <p:ph type="title"/>
          </p:nvPr>
        </p:nvSpPr>
        <p:spPr>
          <a:xfrm>
            <a:off x="720000" y="619200"/>
            <a:ext cx="10728322" cy="681586"/>
          </a:xfrm>
        </p:spPr>
        <p:txBody>
          <a:bodyPr wrap="square">
            <a:normAutofit/>
          </a:bodyPr>
          <a:lstStyle/>
          <a:p>
            <a:r>
              <a:rPr lang="en-US" spc="-100" dirty="0" err="1"/>
              <a:t>Daya</a:t>
            </a:r>
            <a:r>
              <a:rPr lang="en-US" spc="-100" dirty="0"/>
              <a:t> </a:t>
            </a:r>
            <a:r>
              <a:rPr lang="en-US" spc="-100" dirty="0" err="1"/>
              <a:t>Dukung</a:t>
            </a:r>
            <a:r>
              <a:rPr lang="en-US" spc="-100" dirty="0"/>
              <a:t> – </a:t>
            </a:r>
            <a:r>
              <a:rPr lang="en-US" spc="-100" dirty="0" err="1"/>
              <a:t>Aplikasi</a:t>
            </a:r>
            <a:endParaRPr lang="en-ID" dirty="0"/>
          </a:p>
        </p:txBody>
      </p:sp>
      <p:sp useBgFill="1">
        <p:nvSpPr>
          <p:cNvPr id="13" name="Freeform: Shape 12">
            <a:extLst>
              <a:ext uri="{FF2B5EF4-FFF2-40B4-BE49-F238E27FC236}">
                <a16:creationId xmlns:a16="http://schemas.microsoft.com/office/drawing/2014/main" xmlns="" id="{4172FA92-6FD3-495F-95A0-4FD85861D8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0" y="1734458"/>
            <a:ext cx="12191501" cy="5123544"/>
          </a:xfrm>
          <a:custGeom>
            <a:avLst/>
            <a:gdLst>
              <a:gd name="connsiteX0" fmla="*/ 9255953 w 12191501"/>
              <a:gd name="connsiteY0" fmla="*/ 0 h 4430825"/>
              <a:gd name="connsiteX1" fmla="*/ 10762189 w 12191501"/>
              <a:gd name="connsiteY1" fmla="*/ 67992 h 4430825"/>
              <a:gd name="connsiteX2" fmla="*/ 11364025 w 12191501"/>
              <a:gd name="connsiteY2" fmla="*/ 57486 h 4430825"/>
              <a:gd name="connsiteX3" fmla="*/ 12096632 w 12191501"/>
              <a:gd name="connsiteY3" fmla="*/ 44699 h 4430825"/>
              <a:gd name="connsiteX4" fmla="*/ 12191501 w 12191501"/>
              <a:gd name="connsiteY4" fmla="*/ 43042 h 4430825"/>
              <a:gd name="connsiteX5" fmla="*/ 12191501 w 12191501"/>
              <a:gd name="connsiteY5" fmla="*/ 4430825 h 4430825"/>
              <a:gd name="connsiteX6" fmla="*/ 0 w 12191501"/>
              <a:gd name="connsiteY6" fmla="*/ 4430825 h 4430825"/>
              <a:gd name="connsiteX7" fmla="*/ 10182 w 12191501"/>
              <a:gd name="connsiteY7" fmla="*/ 95053 h 4430825"/>
              <a:gd name="connsiteX8" fmla="*/ 70972 w 12191501"/>
              <a:gd name="connsiteY8" fmla="*/ 97164 h 4430825"/>
              <a:gd name="connsiteX9" fmla="*/ 1281624 w 12191501"/>
              <a:gd name="connsiteY9" fmla="*/ 139193 h 4430825"/>
              <a:gd name="connsiteX10" fmla="*/ 2485297 w 12191501"/>
              <a:gd name="connsiteY10" fmla="*/ 118183 h 4430825"/>
              <a:gd name="connsiteX11" fmla="*/ 3237591 w 12191501"/>
              <a:gd name="connsiteY11" fmla="*/ 105051 h 4430825"/>
              <a:gd name="connsiteX12" fmla="*/ 3989887 w 12191501"/>
              <a:gd name="connsiteY12" fmla="*/ 91920 h 4430825"/>
              <a:gd name="connsiteX13" fmla="*/ 9255953 w 12191501"/>
              <a:gd name="connsiteY13" fmla="*/ 0 h 4430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1501" h="4430825">
                <a:moveTo>
                  <a:pt x="9255953" y="0"/>
                </a:moveTo>
                <a:cubicBezTo>
                  <a:pt x="10762189" y="67992"/>
                  <a:pt x="10762189" y="67992"/>
                  <a:pt x="10762189" y="67992"/>
                </a:cubicBezTo>
                <a:cubicBezTo>
                  <a:pt x="11364025" y="57486"/>
                  <a:pt x="11364025" y="57486"/>
                  <a:pt x="11364025" y="57486"/>
                </a:cubicBezTo>
                <a:cubicBezTo>
                  <a:pt x="11589714" y="53547"/>
                  <a:pt x="11836561" y="49238"/>
                  <a:pt x="12096632" y="44699"/>
                </a:cubicBezTo>
                <a:lnTo>
                  <a:pt x="12191501" y="43042"/>
                </a:lnTo>
                <a:lnTo>
                  <a:pt x="12191501" y="4430825"/>
                </a:lnTo>
                <a:lnTo>
                  <a:pt x="0" y="4430825"/>
                </a:lnTo>
                <a:lnTo>
                  <a:pt x="10182" y="95053"/>
                </a:lnTo>
                <a:lnTo>
                  <a:pt x="70972" y="97164"/>
                </a:lnTo>
                <a:cubicBezTo>
                  <a:pt x="1281624" y="139193"/>
                  <a:pt x="1281624" y="139193"/>
                  <a:pt x="1281624" y="139193"/>
                </a:cubicBezTo>
                <a:cubicBezTo>
                  <a:pt x="2485297" y="118183"/>
                  <a:pt x="2485297" y="118183"/>
                  <a:pt x="2485297" y="118183"/>
                </a:cubicBezTo>
                <a:cubicBezTo>
                  <a:pt x="2786215" y="112930"/>
                  <a:pt x="2936672" y="110304"/>
                  <a:pt x="3237591" y="105051"/>
                </a:cubicBezTo>
                <a:cubicBezTo>
                  <a:pt x="3538508" y="99800"/>
                  <a:pt x="3839426" y="94546"/>
                  <a:pt x="3989887" y="91920"/>
                </a:cubicBezTo>
                <a:cubicBezTo>
                  <a:pt x="9255953" y="0"/>
                  <a:pt x="9255953" y="0"/>
                  <a:pt x="9255953" y="0"/>
                </a:cubicBezTo>
                <a:close/>
              </a:path>
            </a:pathLst>
          </a:cu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graphicFrame>
        <p:nvGraphicFramePr>
          <p:cNvPr id="4" name="Content Placeholder 3">
            <a:extLst>
              <a:ext uri="{FF2B5EF4-FFF2-40B4-BE49-F238E27FC236}">
                <a16:creationId xmlns:a16="http://schemas.microsoft.com/office/drawing/2014/main" xmlns="" id="{A067F3DF-F6B2-462B-920C-96E5543B0BCD}"/>
              </a:ext>
            </a:extLst>
          </p:cNvPr>
          <p:cNvGraphicFramePr>
            <a:graphicFrameLocks noGrp="1"/>
          </p:cNvGraphicFramePr>
          <p:nvPr>
            <p:ph idx="1"/>
            <p:extLst>
              <p:ext uri="{D42A27DB-BD31-4B8C-83A1-F6EECF244321}">
                <p14:modId xmlns:p14="http://schemas.microsoft.com/office/powerpoint/2010/main" val="3996259777"/>
              </p:ext>
            </p:extLst>
          </p:nvPr>
        </p:nvGraphicFramePr>
        <p:xfrm>
          <a:off x="719999" y="1675491"/>
          <a:ext cx="10728323" cy="4563309"/>
        </p:xfrm>
        <a:graphic>
          <a:graphicData uri="http://schemas.openxmlformats.org/drawingml/2006/table">
            <a:tbl>
              <a:tblPr firstRow="1" bandRow="1">
                <a:solidFill>
                  <a:srgbClr val="F2F2F2">
                    <a:alpha val="45098"/>
                  </a:srgbClr>
                </a:solidFill>
                <a:tableStyleId>{5C22544A-7EE6-4342-B048-85BDC9FD1C3A}</a:tableStyleId>
              </a:tblPr>
              <a:tblGrid>
                <a:gridCol w="317325">
                  <a:extLst>
                    <a:ext uri="{9D8B030D-6E8A-4147-A177-3AD203B41FA5}">
                      <a16:colId xmlns:a16="http://schemas.microsoft.com/office/drawing/2014/main" xmlns="" val="3872423625"/>
                    </a:ext>
                  </a:extLst>
                </a:gridCol>
                <a:gridCol w="1539038">
                  <a:extLst>
                    <a:ext uri="{9D8B030D-6E8A-4147-A177-3AD203B41FA5}">
                      <a16:colId xmlns:a16="http://schemas.microsoft.com/office/drawing/2014/main" xmlns="" val="2344004178"/>
                    </a:ext>
                  </a:extLst>
                </a:gridCol>
                <a:gridCol w="1838889">
                  <a:extLst>
                    <a:ext uri="{9D8B030D-6E8A-4147-A177-3AD203B41FA5}">
                      <a16:colId xmlns:a16="http://schemas.microsoft.com/office/drawing/2014/main" xmlns="" val="920285585"/>
                    </a:ext>
                  </a:extLst>
                </a:gridCol>
                <a:gridCol w="1045028">
                  <a:extLst>
                    <a:ext uri="{9D8B030D-6E8A-4147-A177-3AD203B41FA5}">
                      <a16:colId xmlns:a16="http://schemas.microsoft.com/office/drawing/2014/main" xmlns="" val="715183519"/>
                    </a:ext>
                  </a:extLst>
                </a:gridCol>
                <a:gridCol w="4029323">
                  <a:extLst>
                    <a:ext uri="{9D8B030D-6E8A-4147-A177-3AD203B41FA5}">
                      <a16:colId xmlns:a16="http://schemas.microsoft.com/office/drawing/2014/main" xmlns="" val="2159493997"/>
                    </a:ext>
                  </a:extLst>
                </a:gridCol>
                <a:gridCol w="1958720">
                  <a:extLst>
                    <a:ext uri="{9D8B030D-6E8A-4147-A177-3AD203B41FA5}">
                      <a16:colId xmlns:a16="http://schemas.microsoft.com/office/drawing/2014/main" xmlns="" val="2756646134"/>
                    </a:ext>
                  </a:extLst>
                </a:gridCol>
              </a:tblGrid>
              <a:tr h="260665">
                <a:tc>
                  <a:txBody>
                    <a:bodyPr/>
                    <a:lstStyle/>
                    <a:p>
                      <a:pPr algn="ctr" fontAlgn="t"/>
                      <a:r>
                        <a:rPr lang="en-ID" sz="1100" b="0" u="none" strike="noStrike" cap="none" spc="0" dirty="0">
                          <a:solidFill>
                            <a:schemeClr val="bg1"/>
                          </a:solidFill>
                          <a:effectLst/>
                        </a:rPr>
                        <a:t>No</a:t>
                      </a:r>
                      <a:endParaRPr lang="en-ID" sz="1100" b="0" i="0" u="none" strike="noStrike" cap="none" spc="0" dirty="0">
                        <a:solidFill>
                          <a:schemeClr val="bg1"/>
                        </a:solidFill>
                        <a:effectLst/>
                        <a:latin typeface="Arial" panose="020B0604020202020204" pitchFamily="34" charset="0"/>
                      </a:endParaRPr>
                    </a:p>
                  </a:txBody>
                  <a:tcPr marL="5576" marR="5576" marT="69821" marB="0">
                    <a:lnL w="12700" cmpd="sng">
                      <a:noFill/>
                    </a:lnL>
                    <a:lnR w="12700" cmpd="sng">
                      <a:noFill/>
                    </a:lnR>
                    <a:lnT w="19050" cap="flat" cmpd="sng" algn="ctr">
                      <a:noFill/>
                      <a:prstDash val="solid"/>
                    </a:lnT>
                    <a:lnB w="38100" cmpd="sng">
                      <a:noFill/>
                    </a:lnB>
                    <a:solidFill>
                      <a:schemeClr val="tx1"/>
                    </a:solidFill>
                  </a:tcPr>
                </a:tc>
                <a:tc>
                  <a:txBody>
                    <a:bodyPr/>
                    <a:lstStyle/>
                    <a:p>
                      <a:pPr algn="ctr" fontAlgn="t"/>
                      <a:r>
                        <a:rPr lang="en-ID" sz="1100" b="0" u="none" strike="noStrike" cap="none" spc="0" dirty="0">
                          <a:solidFill>
                            <a:schemeClr val="bg1"/>
                          </a:solidFill>
                          <a:effectLst/>
                        </a:rPr>
                        <a:t>Nama</a:t>
                      </a:r>
                      <a:endParaRPr lang="en-ID" sz="1100" b="0" i="0" u="none" strike="noStrike" cap="none" spc="0" dirty="0">
                        <a:solidFill>
                          <a:schemeClr val="bg1"/>
                        </a:solidFill>
                        <a:effectLst/>
                        <a:latin typeface="Arial" panose="020B0604020202020204" pitchFamily="34" charset="0"/>
                      </a:endParaRPr>
                    </a:p>
                  </a:txBody>
                  <a:tcPr marL="5576" marR="5576" marT="69821" marB="0">
                    <a:lnL w="12700" cmpd="sng">
                      <a:noFill/>
                    </a:lnL>
                    <a:lnR w="12700" cmpd="sng">
                      <a:noFill/>
                    </a:lnR>
                    <a:lnT w="19050" cap="flat" cmpd="sng" algn="ctr">
                      <a:noFill/>
                      <a:prstDash val="solid"/>
                    </a:lnT>
                    <a:lnB w="38100" cmpd="sng">
                      <a:noFill/>
                    </a:lnB>
                    <a:solidFill>
                      <a:schemeClr val="tx1"/>
                    </a:solidFill>
                  </a:tcPr>
                </a:tc>
                <a:tc>
                  <a:txBody>
                    <a:bodyPr/>
                    <a:lstStyle/>
                    <a:p>
                      <a:pPr algn="ctr" fontAlgn="t"/>
                      <a:r>
                        <a:rPr lang="en-ID" sz="1100" b="0" u="none" strike="noStrike" cap="none" spc="0" dirty="0">
                          <a:solidFill>
                            <a:schemeClr val="bg1"/>
                          </a:solidFill>
                          <a:effectLst/>
                        </a:rPr>
                        <a:t>URL</a:t>
                      </a:r>
                      <a:endParaRPr lang="en-ID" sz="1100" b="0" i="0" u="none" strike="noStrike" cap="none" spc="0" dirty="0">
                        <a:solidFill>
                          <a:schemeClr val="bg1"/>
                        </a:solidFill>
                        <a:effectLst/>
                        <a:latin typeface="Arial" panose="020B0604020202020204" pitchFamily="34" charset="0"/>
                      </a:endParaRPr>
                    </a:p>
                  </a:txBody>
                  <a:tcPr marL="5576" marR="5576" marT="69821" marB="0">
                    <a:lnL w="12700" cmpd="sng">
                      <a:noFill/>
                    </a:lnL>
                    <a:lnR w="12700" cmpd="sng">
                      <a:noFill/>
                    </a:lnR>
                    <a:lnT w="19050" cap="flat" cmpd="sng" algn="ctr">
                      <a:noFill/>
                      <a:prstDash val="solid"/>
                    </a:lnT>
                    <a:lnB w="38100" cmpd="sng">
                      <a:noFill/>
                    </a:lnB>
                    <a:solidFill>
                      <a:schemeClr val="tx1"/>
                    </a:solidFill>
                  </a:tcPr>
                </a:tc>
                <a:tc>
                  <a:txBody>
                    <a:bodyPr/>
                    <a:lstStyle/>
                    <a:p>
                      <a:pPr algn="ctr" fontAlgn="t"/>
                      <a:r>
                        <a:rPr lang="en-ID" sz="1100" b="0" u="none" strike="noStrike" cap="none" spc="0" dirty="0" err="1">
                          <a:solidFill>
                            <a:schemeClr val="bg1"/>
                          </a:solidFill>
                          <a:effectLst/>
                        </a:rPr>
                        <a:t>Pengembang</a:t>
                      </a:r>
                      <a:endParaRPr lang="en-ID" sz="1100" b="0" i="0" u="none" strike="noStrike" cap="none" spc="0" dirty="0">
                        <a:solidFill>
                          <a:schemeClr val="bg1"/>
                        </a:solidFill>
                        <a:effectLst/>
                        <a:latin typeface="Arial" panose="020B0604020202020204" pitchFamily="34" charset="0"/>
                      </a:endParaRPr>
                    </a:p>
                  </a:txBody>
                  <a:tcPr marL="5576" marR="5576" marT="69821" marB="0">
                    <a:lnL w="12700" cmpd="sng">
                      <a:noFill/>
                    </a:lnL>
                    <a:lnR w="12700" cmpd="sng">
                      <a:noFill/>
                    </a:lnR>
                    <a:lnT w="19050" cap="flat" cmpd="sng" algn="ctr">
                      <a:noFill/>
                      <a:prstDash val="solid"/>
                    </a:lnT>
                    <a:lnB w="38100" cmpd="sng">
                      <a:noFill/>
                    </a:lnB>
                    <a:solidFill>
                      <a:schemeClr val="tx1"/>
                    </a:solidFill>
                  </a:tcPr>
                </a:tc>
                <a:tc>
                  <a:txBody>
                    <a:bodyPr/>
                    <a:lstStyle/>
                    <a:p>
                      <a:pPr algn="ctr" fontAlgn="t"/>
                      <a:r>
                        <a:rPr lang="en-ID" sz="1100" b="0" u="none" strike="noStrike" cap="none" spc="0" dirty="0" err="1">
                          <a:solidFill>
                            <a:schemeClr val="bg1"/>
                          </a:solidFill>
                          <a:effectLst/>
                        </a:rPr>
                        <a:t>Keterangan</a:t>
                      </a:r>
                      <a:endParaRPr lang="en-ID" sz="1100" b="0" i="0" u="none" strike="noStrike" cap="none" spc="0" dirty="0">
                        <a:solidFill>
                          <a:schemeClr val="bg1"/>
                        </a:solidFill>
                        <a:effectLst/>
                        <a:latin typeface="Arial" panose="020B0604020202020204" pitchFamily="34" charset="0"/>
                      </a:endParaRPr>
                    </a:p>
                  </a:txBody>
                  <a:tcPr marL="5576" marR="5576" marT="69821" marB="0">
                    <a:lnL w="12700" cmpd="sng">
                      <a:noFill/>
                    </a:lnL>
                    <a:lnR w="12700" cmpd="sng">
                      <a:noFill/>
                    </a:lnR>
                    <a:lnT w="19050" cap="flat" cmpd="sng" algn="ctr">
                      <a:noFill/>
                      <a:prstDash val="solid"/>
                    </a:lnT>
                    <a:lnB w="38100" cmpd="sng">
                      <a:noFill/>
                    </a:lnB>
                    <a:solidFill>
                      <a:schemeClr val="tx1"/>
                    </a:solidFill>
                  </a:tcPr>
                </a:tc>
                <a:tc>
                  <a:txBody>
                    <a:bodyPr/>
                    <a:lstStyle/>
                    <a:p>
                      <a:pPr algn="ctr" fontAlgn="t"/>
                      <a:r>
                        <a:rPr lang="en-ID" sz="1100" b="0" u="none" strike="noStrike" cap="none" spc="0" dirty="0">
                          <a:solidFill>
                            <a:schemeClr val="bg1"/>
                          </a:solidFill>
                          <a:effectLst/>
                        </a:rPr>
                        <a:t>Problem</a:t>
                      </a:r>
                      <a:endParaRPr lang="en-ID" sz="1100" b="0" i="0" u="none" strike="noStrike" cap="none" spc="0" dirty="0">
                        <a:solidFill>
                          <a:schemeClr val="bg1"/>
                        </a:solidFill>
                        <a:effectLst/>
                        <a:latin typeface="Arial" panose="020B0604020202020204" pitchFamily="34" charset="0"/>
                      </a:endParaRPr>
                    </a:p>
                  </a:txBody>
                  <a:tcPr marL="5576" marR="5576" marT="69821" marB="0">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xmlns="" val="3607729437"/>
                  </a:ext>
                </a:extLst>
              </a:tr>
              <a:tr h="656316">
                <a:tc>
                  <a:txBody>
                    <a:bodyPr/>
                    <a:lstStyle/>
                    <a:p>
                      <a:pPr algn="ctr" fontAlgn="t"/>
                      <a:r>
                        <a:rPr lang="en-ID" sz="1100" u="none" strike="noStrike" cap="none" spc="0">
                          <a:solidFill>
                            <a:schemeClr val="tx1"/>
                          </a:solidFill>
                          <a:effectLst/>
                        </a:rPr>
                        <a:t>13</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gn="l" fontAlgn="t"/>
                      <a:r>
                        <a:rPr lang="en-ID" sz="1100" u="none" strike="noStrike" cap="none" spc="0">
                          <a:solidFill>
                            <a:schemeClr val="tx1"/>
                          </a:solidFill>
                          <a:effectLst/>
                        </a:rPr>
                        <a:t>Sistem Informasi Manajemen Tes Bahasa</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gn="l" fontAlgn="t"/>
                      <a:r>
                        <a:rPr lang="en-ID" sz="1100" u="sng" strike="noStrike" cap="none" spc="0" dirty="0">
                          <a:solidFill>
                            <a:schemeClr val="tx1"/>
                          </a:solidFill>
                          <a:effectLst/>
                          <a:hlinkClick r:id="rId2">
                            <a:extLst>
                              <a:ext uri="{A12FA001-AC4F-418D-AE19-62706E023703}">
                                <ahyp:hlinkClr xmlns:ahyp="http://schemas.microsoft.com/office/drawing/2018/hyperlinkcolor" xmlns="" val="tx"/>
                              </a:ext>
                            </a:extLst>
                          </a:hlinkClick>
                        </a:rPr>
                        <a:t>http://simtb.lc.unand.ac.id</a:t>
                      </a:r>
                      <a:endParaRPr lang="en-ID" sz="1100" b="0" i="0" u="sng" strike="noStrike" cap="none" spc="0" dirty="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38100" cmpd="sng">
                      <a:noFill/>
                    </a:lnT>
                    <a:lnB w="12700" cap="flat" cmpd="sng" algn="ctr">
                      <a:solidFill>
                        <a:schemeClr val="bg1">
                          <a:lumMod val="75000"/>
                        </a:schemeClr>
                      </a:solidFill>
                      <a:prstDash val="solid"/>
                      <a:round/>
                      <a:headEnd type="none" w="med" len="med"/>
                      <a:tailEnd type="none" w="med" len="med"/>
                    </a:lnB>
                    <a:solidFill>
                      <a:srgbClr val="F2F2F2">
                        <a:alpha val="45098"/>
                      </a:srgbClr>
                    </a:solidFill>
                  </a:tcPr>
                </a:tc>
                <a:tc>
                  <a:txBody>
                    <a:bodyPr/>
                    <a:lstStyle/>
                    <a:p>
                      <a:pPr algn="l" fontAlgn="t"/>
                      <a:r>
                        <a:rPr lang="en-ID" sz="1100" u="none" strike="noStrike" cap="none" spc="0" dirty="0">
                          <a:solidFill>
                            <a:schemeClr val="tx1"/>
                          </a:solidFill>
                          <a:effectLst/>
                        </a:rPr>
                        <a:t>LPTIK (Ade)</a:t>
                      </a:r>
                      <a:endParaRPr lang="en-ID" sz="1100" b="0" i="0" u="none" strike="noStrike" cap="none" spc="0" dirty="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gn="l" fontAlgn="t"/>
                      <a:r>
                        <a:rPr lang="en-ID" sz="1100" u="none" strike="noStrike" cap="none" spc="0" dirty="0" err="1">
                          <a:solidFill>
                            <a:schemeClr val="tx1"/>
                          </a:solidFill>
                          <a:effectLst/>
                        </a:rPr>
                        <a:t>Sistem</a:t>
                      </a:r>
                      <a:r>
                        <a:rPr lang="en-ID" sz="1100" u="none" strike="noStrike" cap="none" spc="0" dirty="0">
                          <a:solidFill>
                            <a:schemeClr val="tx1"/>
                          </a:solidFill>
                          <a:effectLst/>
                        </a:rPr>
                        <a:t> </a:t>
                      </a:r>
                      <a:r>
                        <a:rPr lang="en-ID" sz="1100" u="none" strike="noStrike" cap="none" spc="0" dirty="0" err="1">
                          <a:solidFill>
                            <a:schemeClr val="tx1"/>
                          </a:solidFill>
                          <a:effectLst/>
                        </a:rPr>
                        <a:t>Informasi</a:t>
                      </a:r>
                      <a:r>
                        <a:rPr lang="en-ID" sz="1100" u="none" strike="noStrike" cap="none" spc="0" dirty="0">
                          <a:solidFill>
                            <a:schemeClr val="tx1"/>
                          </a:solidFill>
                          <a:effectLst/>
                        </a:rPr>
                        <a:t> yang </a:t>
                      </a:r>
                      <a:r>
                        <a:rPr lang="en-ID" sz="1100" u="none" strike="noStrike" cap="none" spc="0" dirty="0" err="1">
                          <a:solidFill>
                            <a:schemeClr val="tx1"/>
                          </a:solidFill>
                          <a:effectLst/>
                        </a:rPr>
                        <a:t>digunakan</a:t>
                      </a:r>
                      <a:r>
                        <a:rPr lang="en-ID" sz="1100" u="none" strike="noStrike" cap="none" spc="0" dirty="0">
                          <a:solidFill>
                            <a:schemeClr val="tx1"/>
                          </a:solidFill>
                          <a:effectLst/>
                        </a:rPr>
                        <a:t> </a:t>
                      </a:r>
                      <a:r>
                        <a:rPr lang="en-ID" sz="1100" u="none" strike="noStrike" cap="none" spc="0" dirty="0" err="1">
                          <a:solidFill>
                            <a:schemeClr val="tx1"/>
                          </a:solidFill>
                          <a:effectLst/>
                        </a:rPr>
                        <a:t>untuk</a:t>
                      </a:r>
                      <a:r>
                        <a:rPr lang="en-ID" sz="1100" u="none" strike="noStrike" cap="none" spc="0" dirty="0">
                          <a:solidFill>
                            <a:schemeClr val="tx1"/>
                          </a:solidFill>
                          <a:effectLst/>
                        </a:rPr>
                        <a:t> </a:t>
                      </a:r>
                      <a:r>
                        <a:rPr lang="en-ID" sz="1100" u="none" strike="noStrike" cap="none" spc="0" dirty="0" err="1">
                          <a:solidFill>
                            <a:schemeClr val="tx1"/>
                          </a:solidFill>
                          <a:effectLst/>
                        </a:rPr>
                        <a:t>mengelola</a:t>
                      </a:r>
                      <a:r>
                        <a:rPr lang="en-ID" sz="1100" u="none" strike="noStrike" cap="none" spc="0" dirty="0">
                          <a:solidFill>
                            <a:schemeClr val="tx1"/>
                          </a:solidFill>
                          <a:effectLst/>
                        </a:rPr>
                        <a:t> </a:t>
                      </a:r>
                      <a:r>
                        <a:rPr lang="en-ID" sz="1100" u="none" strike="noStrike" cap="none" spc="0" dirty="0" err="1">
                          <a:solidFill>
                            <a:schemeClr val="tx1"/>
                          </a:solidFill>
                          <a:effectLst/>
                        </a:rPr>
                        <a:t>pendaftaran</a:t>
                      </a:r>
                      <a:r>
                        <a:rPr lang="en-ID" sz="1100" u="none" strike="noStrike" cap="none" spc="0" dirty="0">
                          <a:solidFill>
                            <a:schemeClr val="tx1"/>
                          </a:solidFill>
                          <a:effectLst/>
                        </a:rPr>
                        <a:t> </a:t>
                      </a:r>
                      <a:r>
                        <a:rPr lang="en-ID" sz="1100" u="none" strike="noStrike" cap="none" spc="0" dirty="0" err="1">
                          <a:solidFill>
                            <a:schemeClr val="tx1"/>
                          </a:solidFill>
                          <a:effectLst/>
                        </a:rPr>
                        <a:t>Tes</a:t>
                      </a:r>
                      <a:r>
                        <a:rPr lang="en-ID" sz="1100" u="none" strike="noStrike" cap="none" spc="0" dirty="0">
                          <a:solidFill>
                            <a:schemeClr val="tx1"/>
                          </a:solidFill>
                          <a:effectLst/>
                        </a:rPr>
                        <a:t> Bahasa </a:t>
                      </a:r>
                      <a:r>
                        <a:rPr lang="en-ID" sz="1100" u="none" strike="noStrike" cap="none" spc="0" dirty="0" err="1">
                          <a:solidFill>
                            <a:schemeClr val="tx1"/>
                          </a:solidFill>
                          <a:effectLst/>
                        </a:rPr>
                        <a:t>seperti</a:t>
                      </a:r>
                      <a:r>
                        <a:rPr lang="en-ID" sz="1100" u="none" strike="noStrike" cap="none" spc="0" dirty="0">
                          <a:solidFill>
                            <a:schemeClr val="tx1"/>
                          </a:solidFill>
                          <a:effectLst/>
                        </a:rPr>
                        <a:t> TOEFL ITP, TOEFL Prediction, IELTS </a:t>
                      </a:r>
                      <a:br>
                        <a:rPr lang="en-ID" sz="1100" u="none" strike="noStrike" cap="none" spc="0" dirty="0">
                          <a:solidFill>
                            <a:schemeClr val="tx1"/>
                          </a:solidFill>
                          <a:effectLst/>
                        </a:rPr>
                      </a:br>
                      <a:r>
                        <a:rPr lang="en-ID" sz="1100" u="none" strike="noStrike" cap="none" spc="0" dirty="0" err="1">
                          <a:solidFill>
                            <a:schemeClr val="tx1"/>
                          </a:solidFill>
                          <a:effectLst/>
                        </a:rPr>
                        <a:t>Pembayaran</a:t>
                      </a:r>
                      <a:r>
                        <a:rPr lang="en-ID" sz="1100" u="none" strike="noStrike" cap="none" spc="0" dirty="0">
                          <a:solidFill>
                            <a:schemeClr val="tx1"/>
                          </a:solidFill>
                          <a:effectLst/>
                        </a:rPr>
                        <a:t> </a:t>
                      </a:r>
                      <a:r>
                        <a:rPr lang="en-ID" sz="1100" u="none" strike="noStrike" cap="none" spc="0" dirty="0" err="1">
                          <a:solidFill>
                            <a:schemeClr val="tx1"/>
                          </a:solidFill>
                          <a:effectLst/>
                        </a:rPr>
                        <a:t>terintegrasi</a:t>
                      </a:r>
                      <a:r>
                        <a:rPr lang="en-ID" sz="1100" u="none" strike="noStrike" cap="none" spc="0" dirty="0">
                          <a:solidFill>
                            <a:schemeClr val="tx1"/>
                          </a:solidFill>
                          <a:effectLst/>
                        </a:rPr>
                        <a:t> </a:t>
                      </a:r>
                      <a:r>
                        <a:rPr lang="en-ID" sz="1100" u="none" strike="noStrike" cap="none" spc="0" dirty="0" err="1">
                          <a:solidFill>
                            <a:schemeClr val="tx1"/>
                          </a:solidFill>
                          <a:effectLst/>
                        </a:rPr>
                        <a:t>dengan</a:t>
                      </a:r>
                      <a:r>
                        <a:rPr lang="en-ID" sz="1100" u="none" strike="noStrike" cap="none" spc="0" dirty="0">
                          <a:solidFill>
                            <a:schemeClr val="tx1"/>
                          </a:solidFill>
                          <a:effectLst/>
                        </a:rPr>
                        <a:t> Bank Nagari</a:t>
                      </a:r>
                      <a:endParaRPr lang="en-ID" sz="1100" b="0" i="0" u="none" strike="noStrike" cap="none" spc="0" dirty="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gn="l" fontAlgn="t"/>
                      <a:r>
                        <a:rPr lang="en-ID" sz="1100" u="none" strike="noStrike" cap="none" spc="0">
                          <a:solidFill>
                            <a:schemeClr val="tx1"/>
                          </a:solidFill>
                          <a:effectLst/>
                        </a:rPr>
                        <a:t> belum ada keluhan</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xmlns="" val="2084371431"/>
                  </a:ext>
                </a:extLst>
              </a:tr>
              <a:tr h="656316">
                <a:tc>
                  <a:txBody>
                    <a:bodyPr/>
                    <a:lstStyle/>
                    <a:p>
                      <a:pPr algn="ctr" fontAlgn="t"/>
                      <a:r>
                        <a:rPr lang="en-ID" sz="1100" u="none" strike="noStrike" cap="none" spc="0">
                          <a:solidFill>
                            <a:schemeClr val="tx1"/>
                          </a:solidFill>
                          <a:effectLst/>
                        </a:rPr>
                        <a:t>14</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l" fontAlgn="t"/>
                      <a:r>
                        <a:rPr lang="en-ID" sz="1100" u="none" strike="noStrike" cap="none" spc="0">
                          <a:solidFill>
                            <a:schemeClr val="tx1"/>
                          </a:solidFill>
                          <a:effectLst/>
                        </a:rPr>
                        <a:t>Sistem Informasi Manajemen Pelatihan Bahasa</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l" fontAlgn="t"/>
                      <a:r>
                        <a:rPr lang="en-ID" sz="1100" u="sng" strike="noStrike" cap="none" spc="0">
                          <a:solidFill>
                            <a:schemeClr val="tx1"/>
                          </a:solidFill>
                          <a:effectLst/>
                          <a:hlinkClick r:id="rId3">
                            <a:extLst>
                              <a:ext uri="{A12FA001-AC4F-418D-AE19-62706E023703}">
                                <ahyp:hlinkClr xmlns:ahyp="http://schemas.microsoft.com/office/drawing/2018/hyperlinkcolor" xmlns="" val="tx"/>
                              </a:ext>
                            </a:extLst>
                          </a:hlinkClick>
                        </a:rPr>
                        <a:t>http://simpb.lc.unand.ac.id</a:t>
                      </a:r>
                      <a:endParaRPr lang="en-ID" sz="1100" b="0" i="0" u="sng"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ap="flat" cmpd="sng" algn="ctr">
                      <a:solidFill>
                        <a:schemeClr val="bg1">
                          <a:lumMod val="75000"/>
                        </a:schemeClr>
                      </a:solidFill>
                      <a:prstDash val="solid"/>
                      <a:round/>
                      <a:headEnd type="none" w="med" len="med"/>
                      <a:tailEnd type="none" w="med" len="med"/>
                    </a:lnT>
                    <a:lnB w="12700" cmpd="sng">
                      <a:noFill/>
                      <a:prstDash val="solid"/>
                    </a:lnB>
                    <a:solidFill>
                      <a:srgbClr val="BFBFBF">
                        <a:alpha val="34902"/>
                      </a:srgbClr>
                    </a:solidFill>
                  </a:tcPr>
                </a:tc>
                <a:tc>
                  <a:txBody>
                    <a:bodyPr/>
                    <a:lstStyle/>
                    <a:p>
                      <a:pPr algn="l" fontAlgn="t"/>
                      <a:r>
                        <a:rPr lang="en-ID" sz="1100" u="none" strike="noStrike" cap="none" spc="0">
                          <a:solidFill>
                            <a:schemeClr val="tx1"/>
                          </a:solidFill>
                          <a:effectLst/>
                        </a:rPr>
                        <a:t>LPTIK (Ade)</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l" fontAlgn="t"/>
                      <a:r>
                        <a:rPr lang="en-ID" sz="1100" u="none" strike="noStrike" cap="none" spc="0">
                          <a:solidFill>
                            <a:schemeClr val="tx1"/>
                          </a:solidFill>
                          <a:effectLst/>
                        </a:rPr>
                        <a:t>Sistem Informasi yang digunakan untuk mengelola pendaftaran Tes Bahasa seperti TOEFL ITP, TOEFL Prediction, IELTS </a:t>
                      </a:r>
                      <a:br>
                        <a:rPr lang="en-ID" sz="1100" u="none" strike="noStrike" cap="none" spc="0">
                          <a:solidFill>
                            <a:schemeClr val="tx1"/>
                          </a:solidFill>
                          <a:effectLst/>
                        </a:rPr>
                      </a:br>
                      <a:r>
                        <a:rPr lang="en-ID" sz="1100" u="none" strike="noStrike" cap="none" spc="0">
                          <a:solidFill>
                            <a:schemeClr val="tx1"/>
                          </a:solidFill>
                          <a:effectLst/>
                        </a:rPr>
                        <a:t/>
                      </a:r>
                      <a:br>
                        <a:rPr lang="en-ID" sz="1100" u="none" strike="noStrike" cap="none" spc="0">
                          <a:solidFill>
                            <a:schemeClr val="tx1"/>
                          </a:solidFill>
                          <a:effectLst/>
                        </a:rPr>
                      </a:br>
                      <a:r>
                        <a:rPr lang="en-ID" sz="1100" u="none" strike="noStrike" cap="none" spc="0">
                          <a:solidFill>
                            <a:schemeClr val="tx1"/>
                          </a:solidFill>
                          <a:effectLst/>
                        </a:rPr>
                        <a:t>Pembayaran terintegrasi dengan Bank Nagari</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l" fontAlgn="t"/>
                      <a:r>
                        <a:rPr lang="en-ID" sz="1100" u="none" strike="noStrike" cap="none" spc="0">
                          <a:solidFill>
                            <a:schemeClr val="tx1"/>
                          </a:solidFill>
                          <a:effectLst/>
                        </a:rPr>
                        <a:t> belum ada keluhan</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xmlns="" val="165298164"/>
                  </a:ext>
                </a:extLst>
              </a:tr>
              <a:tr h="935600">
                <a:tc>
                  <a:txBody>
                    <a:bodyPr/>
                    <a:lstStyle/>
                    <a:p>
                      <a:pPr algn="ctr" fontAlgn="t"/>
                      <a:r>
                        <a:rPr lang="en-ID" sz="1100" u="none" strike="noStrike" cap="none" spc="0">
                          <a:solidFill>
                            <a:schemeClr val="tx1"/>
                          </a:solidFill>
                          <a:effectLst/>
                        </a:rPr>
                        <a:t>15</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l" fontAlgn="t"/>
                      <a:r>
                        <a:rPr lang="en-ID" sz="1100" u="none" strike="noStrike" cap="none" spc="0">
                          <a:solidFill>
                            <a:schemeClr val="tx1"/>
                          </a:solidFill>
                          <a:effectLst/>
                        </a:rPr>
                        <a:t>Sistem Administrasi Keuangan  (SAKU)</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l" fontAlgn="t"/>
                      <a:r>
                        <a:rPr lang="en-ID" sz="1100" u="sng" strike="noStrike" cap="none" spc="0">
                          <a:solidFill>
                            <a:schemeClr val="tx1"/>
                          </a:solidFill>
                          <a:effectLst/>
                          <a:hlinkClick r:id="rId4">
                            <a:extLst>
                              <a:ext uri="{A12FA001-AC4F-418D-AE19-62706E023703}">
                                <ahyp:hlinkClr xmlns:ahyp="http://schemas.microsoft.com/office/drawing/2018/hyperlinkcolor" xmlns="" val="tx"/>
                              </a:ext>
                            </a:extLst>
                          </a:hlinkClick>
                        </a:rPr>
                        <a:t>http://saku.unand.ac.id</a:t>
                      </a:r>
                      <a:endParaRPr lang="en-ID" sz="1100" b="0" i="0" u="sng"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round/>
                      <a:headEnd type="none" w="med" len="med"/>
                      <a:tailEnd type="none" w="med" len="med"/>
                    </a:lnB>
                    <a:solidFill>
                      <a:srgbClr val="F2F2F2">
                        <a:alpha val="45098"/>
                      </a:srgbClr>
                    </a:solidFill>
                  </a:tcPr>
                </a:tc>
                <a:tc>
                  <a:txBody>
                    <a:bodyPr/>
                    <a:lstStyle/>
                    <a:p>
                      <a:pPr algn="l" fontAlgn="t"/>
                      <a:r>
                        <a:rPr lang="en-ID" sz="1100" u="none" strike="noStrike" cap="none" spc="0">
                          <a:solidFill>
                            <a:schemeClr val="tx1"/>
                          </a:solidFill>
                          <a:effectLst/>
                        </a:rPr>
                        <a:t>LPTIK (Ade)</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l" fontAlgn="t"/>
                      <a:r>
                        <a:rPr lang="en-ID" sz="1100" u="none" strike="noStrike" cap="none" spc="0">
                          <a:solidFill>
                            <a:schemeClr val="tx1"/>
                          </a:solidFill>
                          <a:effectLst/>
                        </a:rPr>
                        <a:t>Sistem Informasi pengelolaan keuangan. Sistem ini dibangun untuk menggantikan sistem yang sebelumnya sudah ada.</a:t>
                      </a:r>
                      <a:br>
                        <a:rPr lang="en-ID" sz="1100" u="none" strike="noStrike" cap="none" spc="0">
                          <a:solidFill>
                            <a:schemeClr val="tx1"/>
                          </a:solidFill>
                          <a:effectLst/>
                        </a:rPr>
                      </a:br>
                      <a:r>
                        <a:rPr lang="en-ID" sz="1100" u="none" strike="noStrike" cap="none" spc="0">
                          <a:solidFill>
                            <a:schemeClr val="tx1"/>
                          </a:solidFill>
                          <a:effectLst/>
                        </a:rPr>
                        <a:t/>
                      </a:r>
                      <a:br>
                        <a:rPr lang="en-ID" sz="1100" u="none" strike="noStrike" cap="none" spc="0">
                          <a:solidFill>
                            <a:schemeClr val="tx1"/>
                          </a:solidFill>
                          <a:effectLst/>
                        </a:rPr>
                      </a:br>
                      <a:r>
                        <a:rPr lang="en-ID" sz="1100" u="none" strike="noStrike" cap="none" spc="0">
                          <a:solidFill>
                            <a:schemeClr val="tx1"/>
                          </a:solidFill>
                          <a:effectLst/>
                        </a:rPr>
                        <a:t>Sistem sebelumnya memiliki permasalahan teknis dan komunikasi tim keuangan dengan pengembang (bukan LPTIK) tidak lancar sehingga tim keuangan memutuskan untuk mengembangkan sistem yang baru.</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l" fontAlgn="t"/>
                      <a:r>
                        <a:rPr lang="en-ID" sz="1100" u="none" strike="noStrike" cap="none" spc="0">
                          <a:solidFill>
                            <a:schemeClr val="tx1"/>
                          </a:solidFill>
                          <a:effectLst/>
                        </a:rPr>
                        <a:t>dalam tahap implementasi</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xmlns="" val="4096174797"/>
                  </a:ext>
                </a:extLst>
              </a:tr>
              <a:tr h="1075241">
                <a:tc>
                  <a:txBody>
                    <a:bodyPr/>
                    <a:lstStyle/>
                    <a:p>
                      <a:pPr algn="ctr" fontAlgn="t"/>
                      <a:r>
                        <a:rPr lang="en-ID" sz="1100" u="none" strike="noStrike" cap="none" spc="0">
                          <a:solidFill>
                            <a:schemeClr val="tx1"/>
                          </a:solidFill>
                          <a:effectLst/>
                        </a:rPr>
                        <a:t>16</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l" fontAlgn="t"/>
                      <a:r>
                        <a:rPr lang="en-ID" sz="1100" u="none" strike="noStrike" cap="none" spc="0">
                          <a:solidFill>
                            <a:schemeClr val="tx1"/>
                          </a:solidFill>
                          <a:effectLst/>
                        </a:rPr>
                        <a:t>SIPPMI (Sistem Informasi Penelitian, Pengabdian Kepada Masyarakat dan Inovasi)</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l" fontAlgn="t"/>
                      <a:r>
                        <a:rPr lang="en-ID" sz="1100" u="sng" strike="noStrike" cap="none" spc="0" dirty="0">
                          <a:solidFill>
                            <a:schemeClr val="tx1"/>
                          </a:solidFill>
                          <a:effectLst/>
                          <a:hlinkClick r:id="rId5">
                            <a:extLst>
                              <a:ext uri="{A12FA001-AC4F-418D-AE19-62706E023703}">
                                <ahyp:hlinkClr xmlns:ahyp="http://schemas.microsoft.com/office/drawing/2018/hyperlinkcolor" xmlns="" val="tx"/>
                              </a:ext>
                            </a:extLst>
                          </a:hlinkClick>
                        </a:rPr>
                        <a:t>http://sippmi.unand.ac.id</a:t>
                      </a:r>
                      <a:endParaRPr lang="en-ID" sz="1100" b="0" i="0" u="sng" strike="noStrike" cap="none" spc="0" dirty="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ap="flat" cmpd="sng" algn="ctr">
                      <a:solidFill>
                        <a:schemeClr val="bg1">
                          <a:lumMod val="75000"/>
                        </a:schemeClr>
                      </a:solidFill>
                      <a:prstDash val="solid"/>
                      <a:round/>
                      <a:headEnd type="none" w="med" len="med"/>
                      <a:tailEnd type="none" w="med" len="med"/>
                    </a:lnT>
                    <a:lnB w="12700" cmpd="sng">
                      <a:noFill/>
                      <a:prstDash val="solid"/>
                    </a:lnB>
                    <a:solidFill>
                      <a:srgbClr val="BFBFBF">
                        <a:alpha val="34902"/>
                      </a:srgbClr>
                    </a:solidFill>
                  </a:tcPr>
                </a:tc>
                <a:tc>
                  <a:txBody>
                    <a:bodyPr/>
                    <a:lstStyle/>
                    <a:p>
                      <a:pPr algn="l" fontAlgn="t"/>
                      <a:r>
                        <a:rPr lang="en-ID" sz="1100" u="none" strike="noStrike" cap="none" spc="0">
                          <a:solidFill>
                            <a:schemeClr val="tx1"/>
                          </a:solidFill>
                          <a:effectLst/>
                        </a:rPr>
                        <a:t>LPTIK (Husnil)</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l" fontAlgn="t"/>
                      <a:r>
                        <a:rPr lang="en-ID" sz="1100" u="none" strike="noStrike" cap="none" spc="0">
                          <a:solidFill>
                            <a:schemeClr val="tx1"/>
                          </a:solidFill>
                          <a:effectLst/>
                        </a:rPr>
                        <a:t>"Sistem Informasi penelitian dan pengabdian kepada masyarakat. Sistem ini dibangun untuk menggantikan sistem yang sebelumnya sudah ada.</a:t>
                      </a:r>
                      <a:br>
                        <a:rPr lang="en-ID" sz="1100" u="none" strike="noStrike" cap="none" spc="0">
                          <a:solidFill>
                            <a:schemeClr val="tx1"/>
                          </a:solidFill>
                          <a:effectLst/>
                        </a:rPr>
                      </a:br>
                      <a:r>
                        <a:rPr lang="en-ID" sz="1100" u="none" strike="noStrike" cap="none" spc="0">
                          <a:solidFill>
                            <a:schemeClr val="tx1"/>
                          </a:solidFill>
                          <a:effectLst/>
                        </a:rPr>
                        <a:t/>
                      </a:r>
                      <a:br>
                        <a:rPr lang="en-ID" sz="1100" u="none" strike="noStrike" cap="none" spc="0">
                          <a:solidFill>
                            <a:schemeClr val="tx1"/>
                          </a:solidFill>
                          <a:effectLst/>
                        </a:rPr>
                      </a:br>
                      <a:r>
                        <a:rPr lang="en-ID" sz="1100" u="none" strike="noStrike" cap="none" spc="0">
                          <a:solidFill>
                            <a:schemeClr val="tx1"/>
                          </a:solidFill>
                          <a:effectLst/>
                        </a:rPr>
                        <a:t>Sistem sebelumnya memiliki permasalahan teknis dan komunikasi antara LPPM dengan pengembang aplikasi sebelumnya (bukan LPTIK) tidak lancar sehingga LPPM memutuskan untuk mengembangkan sistem yang baru.</a:t>
                      </a:r>
                      <a:endParaRPr lang="en-ID" sz="1100" b="0" i="0" u="none" strike="noStrike" cap="none" spc="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l" fontAlgn="t"/>
                      <a:r>
                        <a:rPr lang="en-ID" sz="1100" u="none" strike="noStrike" cap="none" spc="0" dirty="0" err="1">
                          <a:solidFill>
                            <a:schemeClr val="tx1"/>
                          </a:solidFill>
                          <a:effectLst/>
                        </a:rPr>
                        <a:t>dalam</a:t>
                      </a:r>
                      <a:r>
                        <a:rPr lang="en-ID" sz="1100" u="none" strike="noStrike" cap="none" spc="0" dirty="0">
                          <a:solidFill>
                            <a:schemeClr val="tx1"/>
                          </a:solidFill>
                          <a:effectLst/>
                        </a:rPr>
                        <a:t> </a:t>
                      </a:r>
                      <a:r>
                        <a:rPr lang="en-ID" sz="1100" u="none" strike="noStrike" cap="none" spc="0" dirty="0" err="1">
                          <a:solidFill>
                            <a:schemeClr val="tx1"/>
                          </a:solidFill>
                          <a:effectLst/>
                        </a:rPr>
                        <a:t>tahap</a:t>
                      </a:r>
                      <a:r>
                        <a:rPr lang="en-ID" sz="1100" u="none" strike="noStrike" cap="none" spc="0" dirty="0">
                          <a:solidFill>
                            <a:schemeClr val="tx1"/>
                          </a:solidFill>
                          <a:effectLst/>
                        </a:rPr>
                        <a:t> </a:t>
                      </a:r>
                      <a:r>
                        <a:rPr lang="en-ID" sz="1100" u="none" strike="noStrike" cap="none" spc="0" dirty="0" err="1">
                          <a:solidFill>
                            <a:schemeClr val="tx1"/>
                          </a:solidFill>
                          <a:effectLst/>
                        </a:rPr>
                        <a:t>pengembangan</a:t>
                      </a:r>
                      <a:endParaRPr lang="en-ID" sz="1100" b="0" i="0" u="none" strike="noStrike" cap="none" spc="0" dirty="0">
                        <a:solidFill>
                          <a:schemeClr val="tx1"/>
                        </a:solidFill>
                        <a:effectLst/>
                        <a:latin typeface="Arial" panose="020B0604020202020204" pitchFamily="34" charset="0"/>
                      </a:endParaRPr>
                    </a:p>
                  </a:txBody>
                  <a:tcPr marL="5576" marR="5576" marT="69821"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xmlns="" val="487961358"/>
                  </a:ext>
                </a:extLst>
              </a:tr>
            </a:tbl>
          </a:graphicData>
        </a:graphic>
      </p:graphicFrame>
    </p:spTree>
    <p:extLst>
      <p:ext uri="{BB962C8B-B14F-4D97-AF65-F5344CB8AC3E}">
        <p14:creationId xmlns:p14="http://schemas.microsoft.com/office/powerpoint/2010/main" val="25217377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Rectangle 8">
            <a:extLst>
              <a:ext uri="{FF2B5EF4-FFF2-40B4-BE49-F238E27FC236}">
                <a16:creationId xmlns:a16="http://schemas.microsoft.com/office/drawing/2014/main" xmlns="" id="{2BFB0E95-9CAE-4968-A118-2B9F7C8BBB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0">
            <a:extLst>
              <a:ext uri="{FF2B5EF4-FFF2-40B4-BE49-F238E27FC236}">
                <a16:creationId xmlns:a16="http://schemas.microsoft.com/office/drawing/2014/main" xmlns="" id="{90BBC371-361C-45F7-9235-C3252E336B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2DC535D-2764-418D-B1F4-6BCEC3259725}"/>
              </a:ext>
            </a:extLst>
          </p:cNvPr>
          <p:cNvSpPr>
            <a:spLocks noGrp="1"/>
          </p:cNvSpPr>
          <p:nvPr>
            <p:ph type="title"/>
          </p:nvPr>
        </p:nvSpPr>
        <p:spPr>
          <a:xfrm>
            <a:off x="720000" y="619200"/>
            <a:ext cx="10728322" cy="681586"/>
          </a:xfrm>
        </p:spPr>
        <p:txBody>
          <a:bodyPr wrap="square">
            <a:normAutofit/>
          </a:bodyPr>
          <a:lstStyle/>
          <a:p>
            <a:r>
              <a:rPr lang="en-US" spc="-100"/>
              <a:t>Daya Dukung – Aplikasi</a:t>
            </a:r>
            <a:endParaRPr lang="en-ID" dirty="0"/>
          </a:p>
        </p:txBody>
      </p:sp>
      <p:sp useBgFill="1">
        <p:nvSpPr>
          <p:cNvPr id="29" name="Freeform: Shape 12">
            <a:extLst>
              <a:ext uri="{FF2B5EF4-FFF2-40B4-BE49-F238E27FC236}">
                <a16:creationId xmlns:a16="http://schemas.microsoft.com/office/drawing/2014/main" xmlns="" id="{4172FA92-6FD3-495F-95A0-4FD85861D8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0" y="1734458"/>
            <a:ext cx="12191501" cy="5123544"/>
          </a:xfrm>
          <a:custGeom>
            <a:avLst/>
            <a:gdLst>
              <a:gd name="connsiteX0" fmla="*/ 9255953 w 12191501"/>
              <a:gd name="connsiteY0" fmla="*/ 0 h 4430825"/>
              <a:gd name="connsiteX1" fmla="*/ 10762189 w 12191501"/>
              <a:gd name="connsiteY1" fmla="*/ 67992 h 4430825"/>
              <a:gd name="connsiteX2" fmla="*/ 11364025 w 12191501"/>
              <a:gd name="connsiteY2" fmla="*/ 57486 h 4430825"/>
              <a:gd name="connsiteX3" fmla="*/ 12096632 w 12191501"/>
              <a:gd name="connsiteY3" fmla="*/ 44699 h 4430825"/>
              <a:gd name="connsiteX4" fmla="*/ 12191501 w 12191501"/>
              <a:gd name="connsiteY4" fmla="*/ 43042 h 4430825"/>
              <a:gd name="connsiteX5" fmla="*/ 12191501 w 12191501"/>
              <a:gd name="connsiteY5" fmla="*/ 4430825 h 4430825"/>
              <a:gd name="connsiteX6" fmla="*/ 0 w 12191501"/>
              <a:gd name="connsiteY6" fmla="*/ 4430825 h 4430825"/>
              <a:gd name="connsiteX7" fmla="*/ 10182 w 12191501"/>
              <a:gd name="connsiteY7" fmla="*/ 95053 h 4430825"/>
              <a:gd name="connsiteX8" fmla="*/ 70972 w 12191501"/>
              <a:gd name="connsiteY8" fmla="*/ 97164 h 4430825"/>
              <a:gd name="connsiteX9" fmla="*/ 1281624 w 12191501"/>
              <a:gd name="connsiteY9" fmla="*/ 139193 h 4430825"/>
              <a:gd name="connsiteX10" fmla="*/ 2485297 w 12191501"/>
              <a:gd name="connsiteY10" fmla="*/ 118183 h 4430825"/>
              <a:gd name="connsiteX11" fmla="*/ 3237591 w 12191501"/>
              <a:gd name="connsiteY11" fmla="*/ 105051 h 4430825"/>
              <a:gd name="connsiteX12" fmla="*/ 3989887 w 12191501"/>
              <a:gd name="connsiteY12" fmla="*/ 91920 h 4430825"/>
              <a:gd name="connsiteX13" fmla="*/ 9255953 w 12191501"/>
              <a:gd name="connsiteY13" fmla="*/ 0 h 4430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1501" h="4430825">
                <a:moveTo>
                  <a:pt x="9255953" y="0"/>
                </a:moveTo>
                <a:cubicBezTo>
                  <a:pt x="10762189" y="67992"/>
                  <a:pt x="10762189" y="67992"/>
                  <a:pt x="10762189" y="67992"/>
                </a:cubicBezTo>
                <a:cubicBezTo>
                  <a:pt x="11364025" y="57486"/>
                  <a:pt x="11364025" y="57486"/>
                  <a:pt x="11364025" y="57486"/>
                </a:cubicBezTo>
                <a:cubicBezTo>
                  <a:pt x="11589714" y="53547"/>
                  <a:pt x="11836561" y="49238"/>
                  <a:pt x="12096632" y="44699"/>
                </a:cubicBezTo>
                <a:lnTo>
                  <a:pt x="12191501" y="43042"/>
                </a:lnTo>
                <a:lnTo>
                  <a:pt x="12191501" y="4430825"/>
                </a:lnTo>
                <a:lnTo>
                  <a:pt x="0" y="4430825"/>
                </a:lnTo>
                <a:lnTo>
                  <a:pt x="10182" y="95053"/>
                </a:lnTo>
                <a:lnTo>
                  <a:pt x="70972" y="97164"/>
                </a:lnTo>
                <a:cubicBezTo>
                  <a:pt x="1281624" y="139193"/>
                  <a:pt x="1281624" y="139193"/>
                  <a:pt x="1281624" y="139193"/>
                </a:cubicBezTo>
                <a:cubicBezTo>
                  <a:pt x="2485297" y="118183"/>
                  <a:pt x="2485297" y="118183"/>
                  <a:pt x="2485297" y="118183"/>
                </a:cubicBezTo>
                <a:cubicBezTo>
                  <a:pt x="2786215" y="112930"/>
                  <a:pt x="2936672" y="110304"/>
                  <a:pt x="3237591" y="105051"/>
                </a:cubicBezTo>
                <a:cubicBezTo>
                  <a:pt x="3538508" y="99800"/>
                  <a:pt x="3839426" y="94546"/>
                  <a:pt x="3989887" y="91920"/>
                </a:cubicBezTo>
                <a:cubicBezTo>
                  <a:pt x="9255953" y="0"/>
                  <a:pt x="9255953" y="0"/>
                  <a:pt x="9255953" y="0"/>
                </a:cubicBezTo>
                <a:close/>
              </a:path>
            </a:pathLst>
          </a:cu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graphicFrame>
        <p:nvGraphicFramePr>
          <p:cNvPr id="4" name="Content Placeholder 3">
            <a:extLst>
              <a:ext uri="{FF2B5EF4-FFF2-40B4-BE49-F238E27FC236}">
                <a16:creationId xmlns:a16="http://schemas.microsoft.com/office/drawing/2014/main" xmlns="" id="{10451EC0-C3A6-4759-B27E-2252A845F5E3}"/>
              </a:ext>
            </a:extLst>
          </p:cNvPr>
          <p:cNvGraphicFramePr>
            <a:graphicFrameLocks noGrp="1"/>
          </p:cNvGraphicFramePr>
          <p:nvPr>
            <p:ph idx="1"/>
            <p:extLst>
              <p:ext uri="{D42A27DB-BD31-4B8C-83A1-F6EECF244321}">
                <p14:modId xmlns:p14="http://schemas.microsoft.com/office/powerpoint/2010/main" val="3890178636"/>
              </p:ext>
            </p:extLst>
          </p:nvPr>
        </p:nvGraphicFramePr>
        <p:xfrm>
          <a:off x="731835" y="1427690"/>
          <a:ext cx="10716487" cy="4864037"/>
        </p:xfrm>
        <a:graphic>
          <a:graphicData uri="http://schemas.openxmlformats.org/drawingml/2006/table">
            <a:tbl>
              <a:tblPr/>
              <a:tblGrid>
                <a:gridCol w="272115">
                  <a:extLst>
                    <a:ext uri="{9D8B030D-6E8A-4147-A177-3AD203B41FA5}">
                      <a16:colId xmlns:a16="http://schemas.microsoft.com/office/drawing/2014/main" xmlns="" val="3993647444"/>
                    </a:ext>
                  </a:extLst>
                </a:gridCol>
                <a:gridCol w="991547">
                  <a:extLst>
                    <a:ext uri="{9D8B030D-6E8A-4147-A177-3AD203B41FA5}">
                      <a16:colId xmlns:a16="http://schemas.microsoft.com/office/drawing/2014/main" xmlns="" val="1787110563"/>
                    </a:ext>
                  </a:extLst>
                </a:gridCol>
                <a:gridCol w="2335870">
                  <a:extLst>
                    <a:ext uri="{9D8B030D-6E8A-4147-A177-3AD203B41FA5}">
                      <a16:colId xmlns:a16="http://schemas.microsoft.com/office/drawing/2014/main" xmlns="" val="1894481802"/>
                    </a:ext>
                  </a:extLst>
                </a:gridCol>
                <a:gridCol w="1103336">
                  <a:extLst>
                    <a:ext uri="{9D8B030D-6E8A-4147-A177-3AD203B41FA5}">
                      <a16:colId xmlns:a16="http://schemas.microsoft.com/office/drawing/2014/main" xmlns="" val="2761908273"/>
                    </a:ext>
                  </a:extLst>
                </a:gridCol>
                <a:gridCol w="3291310">
                  <a:extLst>
                    <a:ext uri="{9D8B030D-6E8A-4147-A177-3AD203B41FA5}">
                      <a16:colId xmlns:a16="http://schemas.microsoft.com/office/drawing/2014/main" xmlns="" val="954945185"/>
                    </a:ext>
                  </a:extLst>
                </a:gridCol>
                <a:gridCol w="2722309">
                  <a:extLst>
                    <a:ext uri="{9D8B030D-6E8A-4147-A177-3AD203B41FA5}">
                      <a16:colId xmlns:a16="http://schemas.microsoft.com/office/drawing/2014/main" xmlns="" val="3254030635"/>
                    </a:ext>
                  </a:extLst>
                </a:gridCol>
              </a:tblGrid>
              <a:tr h="304126">
                <a:tc>
                  <a:txBody>
                    <a:bodyPr/>
                    <a:lstStyle/>
                    <a:p>
                      <a:pPr algn="ctr" fontAlgn="t">
                        <a:spcBef>
                          <a:spcPts val="0"/>
                        </a:spcBef>
                        <a:spcAft>
                          <a:spcPts val="0"/>
                        </a:spcAft>
                      </a:pPr>
                      <a:r>
                        <a:rPr lang="en-ID" sz="1000" b="1" i="0" u="none" strike="noStrike" dirty="0">
                          <a:solidFill>
                            <a:srgbClr val="FFFFFF"/>
                          </a:solidFill>
                          <a:effectLst/>
                          <a:latin typeface="Arial" panose="020B0604020202020204" pitchFamily="34" charset="0"/>
                        </a:rPr>
                        <a:t>No</a:t>
                      </a:r>
                      <a:endParaRPr lang="en-ID" sz="1000" b="0" i="0" u="none" strike="noStrike" dirty="0">
                        <a:effectLst/>
                        <a:latin typeface="Arial" panose="020B0604020202020204" pitchFamily="34" charset="0"/>
                      </a:endParaRPr>
                    </a:p>
                  </a:txBody>
                  <a:tcPr marL="8255" marR="8255" marT="8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spcBef>
                          <a:spcPts val="0"/>
                        </a:spcBef>
                        <a:spcAft>
                          <a:spcPts val="0"/>
                        </a:spcAft>
                      </a:pPr>
                      <a:r>
                        <a:rPr lang="en-ID" sz="1000" b="1" i="0" u="none" strike="noStrike" dirty="0">
                          <a:solidFill>
                            <a:srgbClr val="FFFFFF"/>
                          </a:solidFill>
                          <a:effectLst/>
                          <a:latin typeface="Arial" panose="020B0604020202020204" pitchFamily="34" charset="0"/>
                        </a:rPr>
                        <a:t>Nama</a:t>
                      </a:r>
                      <a:endParaRPr lang="en-ID" sz="1000" b="0" i="0" u="none" strike="noStrike" dirty="0">
                        <a:effectLst/>
                        <a:latin typeface="Arial" panose="020B0604020202020204" pitchFamily="34" charset="0"/>
                      </a:endParaRPr>
                    </a:p>
                  </a:txBody>
                  <a:tcPr marL="8255" marR="8255" marT="8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spcBef>
                          <a:spcPts val="0"/>
                        </a:spcBef>
                        <a:spcAft>
                          <a:spcPts val="0"/>
                        </a:spcAft>
                      </a:pPr>
                      <a:r>
                        <a:rPr lang="en-ID" sz="1000" b="1" i="0" u="none" strike="noStrike" dirty="0">
                          <a:solidFill>
                            <a:srgbClr val="FFFFFF"/>
                          </a:solidFill>
                          <a:effectLst/>
                          <a:latin typeface="Arial" panose="020B0604020202020204" pitchFamily="34" charset="0"/>
                        </a:rPr>
                        <a:t>URL</a:t>
                      </a:r>
                      <a:endParaRPr lang="en-ID" sz="1000" b="0" i="0" u="none" strike="noStrike" dirty="0">
                        <a:effectLst/>
                        <a:latin typeface="Arial" panose="020B0604020202020204" pitchFamily="34" charset="0"/>
                      </a:endParaRPr>
                    </a:p>
                  </a:txBody>
                  <a:tcPr marL="8255" marR="8255" marT="8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spcBef>
                          <a:spcPts val="0"/>
                        </a:spcBef>
                        <a:spcAft>
                          <a:spcPts val="0"/>
                        </a:spcAft>
                      </a:pPr>
                      <a:r>
                        <a:rPr lang="en-ID" sz="1000" b="1" i="0" u="none" strike="noStrike" dirty="0" err="1">
                          <a:solidFill>
                            <a:srgbClr val="FFFFFF"/>
                          </a:solidFill>
                          <a:effectLst/>
                          <a:latin typeface="Arial" panose="020B0604020202020204" pitchFamily="34" charset="0"/>
                        </a:rPr>
                        <a:t>Pengembang</a:t>
                      </a:r>
                      <a:endParaRPr lang="en-ID" sz="1000" b="0" i="0" u="none" strike="noStrike" dirty="0">
                        <a:effectLst/>
                        <a:latin typeface="Arial" panose="020B0604020202020204" pitchFamily="34" charset="0"/>
                      </a:endParaRPr>
                    </a:p>
                  </a:txBody>
                  <a:tcPr marL="8255" marR="8255" marT="8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spcBef>
                          <a:spcPts val="0"/>
                        </a:spcBef>
                        <a:spcAft>
                          <a:spcPts val="0"/>
                        </a:spcAft>
                      </a:pPr>
                      <a:r>
                        <a:rPr lang="en-ID" sz="1000" b="1" i="0" u="none" strike="noStrike" dirty="0" err="1">
                          <a:solidFill>
                            <a:srgbClr val="FFFFFF"/>
                          </a:solidFill>
                          <a:effectLst/>
                          <a:latin typeface="Arial" panose="020B0604020202020204" pitchFamily="34" charset="0"/>
                        </a:rPr>
                        <a:t>Keterangan</a:t>
                      </a:r>
                      <a:endParaRPr lang="en-ID" sz="1000" b="0" i="0" u="none" strike="noStrike" dirty="0">
                        <a:effectLst/>
                        <a:latin typeface="Arial" panose="020B0604020202020204" pitchFamily="34" charset="0"/>
                      </a:endParaRPr>
                    </a:p>
                  </a:txBody>
                  <a:tcPr marL="8255" marR="8255" marT="8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spcBef>
                          <a:spcPts val="0"/>
                        </a:spcBef>
                        <a:spcAft>
                          <a:spcPts val="0"/>
                        </a:spcAft>
                      </a:pPr>
                      <a:r>
                        <a:rPr lang="en-ID" sz="1000" b="1" i="0" u="none" strike="noStrike" dirty="0">
                          <a:solidFill>
                            <a:srgbClr val="FFFFFF"/>
                          </a:solidFill>
                          <a:effectLst/>
                          <a:latin typeface="Arial" panose="020B0604020202020204" pitchFamily="34" charset="0"/>
                        </a:rPr>
                        <a:t>Problem</a:t>
                      </a:r>
                      <a:endParaRPr lang="en-ID" sz="1000" b="0" i="0" u="none" strike="noStrike" dirty="0">
                        <a:effectLst/>
                        <a:latin typeface="Arial" panose="020B0604020202020204" pitchFamily="34" charset="0"/>
                      </a:endParaRPr>
                    </a:p>
                  </a:txBody>
                  <a:tcPr marL="8255" marR="8255" marT="8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xmlns="" val="2220988261"/>
                  </a:ext>
                </a:extLst>
              </a:tr>
              <a:tr h="568296">
                <a:tc>
                  <a:txBody>
                    <a:bodyPr/>
                    <a:lstStyle/>
                    <a:p>
                      <a:pPr algn="ctr" fontAlgn="t">
                        <a:spcBef>
                          <a:spcPts val="0"/>
                        </a:spcBef>
                        <a:spcAft>
                          <a:spcPts val="0"/>
                        </a:spcAft>
                      </a:pPr>
                      <a:r>
                        <a:rPr lang="en-ID" sz="1000" b="0" i="0" u="none" strike="noStrike">
                          <a:solidFill>
                            <a:srgbClr val="000000"/>
                          </a:solidFill>
                          <a:effectLst/>
                          <a:latin typeface="Arial" panose="020B0604020202020204" pitchFamily="34" charset="0"/>
                        </a:rPr>
                        <a:t>17</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Remunerasi</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sng" strike="noStrike" dirty="0">
                          <a:solidFill>
                            <a:srgbClr val="0000FF"/>
                          </a:solidFill>
                          <a:effectLst/>
                          <a:latin typeface="Arial" panose="020B0604020202020204" pitchFamily="34" charset="0"/>
                          <a:hlinkClick r:id="rId2"/>
                        </a:rPr>
                        <a:t>http://remunerasi.unand.ac.id</a:t>
                      </a:r>
                      <a:endParaRPr lang="en-ID" sz="1000" b="0" i="0" u="none" strike="noStrike" dirty="0">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LPTIK (Husnil)</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dirty="0" err="1">
                          <a:solidFill>
                            <a:srgbClr val="000000"/>
                          </a:solidFill>
                          <a:effectLst/>
                          <a:latin typeface="Arial" panose="020B0604020202020204" pitchFamily="34" charset="0"/>
                        </a:rPr>
                        <a:t>Sistem</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informasi</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pencatatan</a:t>
                      </a:r>
                      <a:r>
                        <a:rPr lang="en-ID" sz="1000" b="0" i="0" u="none" strike="noStrike" dirty="0">
                          <a:solidFill>
                            <a:srgbClr val="000000"/>
                          </a:solidFill>
                          <a:effectLst/>
                          <a:latin typeface="Arial" panose="020B0604020202020204" pitchFamily="34" charset="0"/>
                        </a:rPr>
                        <a:t> dan </a:t>
                      </a:r>
                      <a:r>
                        <a:rPr lang="en-ID" sz="1000" b="0" i="0" u="none" strike="noStrike" dirty="0" err="1">
                          <a:solidFill>
                            <a:srgbClr val="000000"/>
                          </a:solidFill>
                          <a:effectLst/>
                          <a:latin typeface="Arial" panose="020B0604020202020204" pitchFamily="34" charset="0"/>
                        </a:rPr>
                        <a:t>perhitungan</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remunerasi</a:t>
                      </a:r>
                      <a:r>
                        <a:rPr lang="en-ID" sz="1000" b="0" i="0" u="none" strike="noStrike" dirty="0">
                          <a:solidFill>
                            <a:srgbClr val="000000"/>
                          </a:solidFill>
                          <a:effectLst/>
                          <a:latin typeface="Arial" panose="020B0604020202020204" pitchFamily="34" charset="0"/>
                        </a:rPr>
                        <a:t> Universitas </a:t>
                      </a:r>
                      <a:r>
                        <a:rPr lang="en-ID" sz="1000" b="0" i="0" u="none" strike="noStrike" dirty="0" err="1">
                          <a:solidFill>
                            <a:srgbClr val="000000"/>
                          </a:solidFill>
                          <a:effectLst/>
                          <a:latin typeface="Arial" panose="020B0604020202020204" pitchFamily="34" charset="0"/>
                        </a:rPr>
                        <a:t>Andalas</a:t>
                      </a:r>
                      <a:r>
                        <a:rPr lang="en-ID" sz="1000" b="0" i="0" u="none" strike="noStrike" dirty="0">
                          <a:solidFill>
                            <a:srgbClr val="000000"/>
                          </a:solidFill>
                          <a:effectLst/>
                          <a:latin typeface="Arial" panose="020B0604020202020204" pitchFamily="34" charset="0"/>
                        </a:rPr>
                        <a:t>.</a:t>
                      </a:r>
                      <a:endParaRPr lang="en-ID" sz="1000" b="0" i="0" u="none" strike="noStrike" dirty="0">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Perubahan panduan remun untuk setiap periode menuntut perubahan sistem. Selama sistem remunnya belum stabil, maka sistem informasi remunerasi akan dikembangkan terus mengikuti sistem remunnya.</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79584808"/>
                  </a:ext>
                </a:extLst>
              </a:tr>
              <a:tr h="304126">
                <a:tc>
                  <a:txBody>
                    <a:bodyPr/>
                    <a:lstStyle/>
                    <a:p>
                      <a:pPr algn="ctr" fontAlgn="t">
                        <a:spcBef>
                          <a:spcPts val="0"/>
                        </a:spcBef>
                        <a:spcAft>
                          <a:spcPts val="0"/>
                        </a:spcAft>
                      </a:pPr>
                      <a:r>
                        <a:rPr lang="en-ID" sz="1000" b="0" i="0" u="none" strike="noStrike">
                          <a:solidFill>
                            <a:srgbClr val="000000"/>
                          </a:solidFill>
                          <a:effectLst/>
                          <a:latin typeface="Arial" panose="020B0604020202020204" pitchFamily="34" charset="0"/>
                        </a:rPr>
                        <a:t>18</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WS Feeder</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sng" strike="noStrike">
                          <a:solidFill>
                            <a:srgbClr val="0000FF"/>
                          </a:solidFill>
                          <a:effectLst/>
                          <a:latin typeface="Arial" panose="020B0604020202020204" pitchFamily="34" charset="0"/>
                          <a:hlinkClick r:id="rId3"/>
                        </a:rPr>
                        <a:t>http://wsfeeder.unand.ac.id/</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LPTIK (Ade Arman)</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WSFeeder merupakan aplikasi perantara SIA dengan PDPT Dikti. Aplikasi ini mengambil data SIA untuk dientrikan ke PDPT Dikti</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Belum lengkap, tapi sudah dapat digunakan untuk kebutuhan pelaporan Dikti</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7024079"/>
                  </a:ext>
                </a:extLst>
              </a:tr>
              <a:tr h="568296">
                <a:tc>
                  <a:txBody>
                    <a:bodyPr/>
                    <a:lstStyle/>
                    <a:p>
                      <a:pPr algn="ctr" fontAlgn="t">
                        <a:spcBef>
                          <a:spcPts val="0"/>
                        </a:spcBef>
                        <a:spcAft>
                          <a:spcPts val="0"/>
                        </a:spcAft>
                      </a:pPr>
                      <a:r>
                        <a:rPr lang="en-ID" sz="1000" b="0" i="0" u="none" strike="noStrike">
                          <a:solidFill>
                            <a:srgbClr val="000000"/>
                          </a:solidFill>
                          <a:effectLst/>
                          <a:latin typeface="Arial" panose="020B0604020202020204" pitchFamily="34" charset="0"/>
                        </a:rPr>
                        <a:t>19</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SIMARU </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sng" strike="noStrike">
                          <a:solidFill>
                            <a:srgbClr val="0000FF"/>
                          </a:solidFill>
                          <a:effectLst/>
                          <a:latin typeface="Arial" panose="020B0604020202020204" pitchFamily="34" charset="0"/>
                          <a:hlinkClick r:id="rId4"/>
                        </a:rPr>
                        <a:t>http://simaru.unand.ac.id</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LPTIK (Hilda)</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Sistem Informasi pengelolaan ruangan. Sistem Ini direncakan akan menjadi pusat data manajemen ruangan di Universitas Andalas termasuk menjadi pusat data ruangan di SIA.</a:t>
                      </a:r>
                      <a:br>
                        <a:rPr lang="en-ID" sz="1000" b="0" i="0" u="none" strike="noStrike">
                          <a:solidFill>
                            <a:srgbClr val="000000"/>
                          </a:solidFill>
                          <a:effectLst/>
                          <a:latin typeface="Arial" panose="020B0604020202020204" pitchFamily="34" charset="0"/>
                        </a:rPr>
                      </a:br>
                      <a:r>
                        <a:rPr lang="en-ID" sz="1000" b="0" i="0" u="none" strike="noStrike">
                          <a:solidFill>
                            <a:srgbClr val="000000"/>
                          </a:solidFill>
                          <a:effectLst/>
                          <a:latin typeface="Arial" panose="020B0604020202020204" pitchFamily="34" charset="0"/>
                        </a:rPr>
                        <a:t>Sistem ini memiliki fasilitas Booking dan Pemeliharaan.</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 </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88128745"/>
                  </a:ext>
                </a:extLst>
              </a:tr>
              <a:tr h="436211">
                <a:tc>
                  <a:txBody>
                    <a:bodyPr/>
                    <a:lstStyle/>
                    <a:p>
                      <a:pPr algn="ctr" fontAlgn="t">
                        <a:spcBef>
                          <a:spcPts val="0"/>
                        </a:spcBef>
                        <a:spcAft>
                          <a:spcPts val="0"/>
                        </a:spcAft>
                      </a:pPr>
                      <a:r>
                        <a:rPr lang="en-ID" sz="1000" b="0" i="0" u="none" strike="noStrike">
                          <a:solidFill>
                            <a:srgbClr val="000000"/>
                          </a:solidFill>
                          <a:effectLst/>
                          <a:latin typeface="Arial" panose="020B0604020202020204" pitchFamily="34" charset="0"/>
                        </a:rPr>
                        <a:t>20</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BI UNAND</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sng" strike="noStrike">
                          <a:solidFill>
                            <a:srgbClr val="0000FF"/>
                          </a:solidFill>
                          <a:effectLst/>
                          <a:latin typeface="Arial" panose="020B0604020202020204" pitchFamily="34" charset="0"/>
                          <a:hlinkClick r:id="rId5"/>
                        </a:rPr>
                        <a:t>http://bi.unand.ac.id </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LPTIK (Ade)</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Aplikasi ini direncanakan menjadi penunjang keputusan pimpinan di Universitas Andalas dengan memberikan informasi/data di Universitas Andalas. Sumber data BI ini saat ini baru SIA.</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 </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98066162"/>
                  </a:ext>
                </a:extLst>
              </a:tr>
              <a:tr h="304126">
                <a:tc>
                  <a:txBody>
                    <a:bodyPr/>
                    <a:lstStyle/>
                    <a:p>
                      <a:pPr algn="ctr" fontAlgn="t">
                        <a:spcBef>
                          <a:spcPts val="0"/>
                        </a:spcBef>
                        <a:spcAft>
                          <a:spcPts val="0"/>
                        </a:spcAft>
                      </a:pPr>
                      <a:r>
                        <a:rPr lang="en-ID" sz="1000" b="0" i="0" u="none" strike="noStrike">
                          <a:solidFill>
                            <a:srgbClr val="000000"/>
                          </a:solidFill>
                          <a:effectLst/>
                          <a:latin typeface="Arial" panose="020B0604020202020204" pitchFamily="34" charset="0"/>
                        </a:rPr>
                        <a:t>21</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Directory Dosen </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sng" strike="noStrike">
                          <a:solidFill>
                            <a:srgbClr val="0000FF"/>
                          </a:solidFill>
                          <a:effectLst/>
                          <a:latin typeface="Arial" panose="020B0604020202020204" pitchFamily="34" charset="0"/>
                          <a:hlinkClick r:id="rId6"/>
                        </a:rPr>
                        <a:t>http://dosen.unand.ac.id</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LPTIK (Ade)</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Sistem yang menampilkan informasi dosen-dosen yang ada di Universitas Andalas</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a:solidFill>
                            <a:srgbClr val="000000"/>
                          </a:solidFill>
                          <a:effectLst/>
                          <a:latin typeface="Arial" panose="020B0604020202020204" pitchFamily="34" charset="0"/>
                        </a:rPr>
                        <a:t> </a:t>
                      </a:r>
                      <a:endParaRPr lang="en-ID" sz="1000" b="0" i="0" u="none" strike="noStrike">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76207440"/>
                  </a:ext>
                </a:extLst>
              </a:tr>
              <a:tr h="700381">
                <a:tc>
                  <a:txBody>
                    <a:bodyPr/>
                    <a:lstStyle/>
                    <a:p>
                      <a:pPr algn="ctr" fontAlgn="t">
                        <a:spcBef>
                          <a:spcPts val="0"/>
                        </a:spcBef>
                        <a:spcAft>
                          <a:spcPts val="0"/>
                        </a:spcAft>
                      </a:pPr>
                      <a:r>
                        <a:rPr lang="en-ID" sz="1000" b="0" i="0" u="none" strike="noStrike" dirty="0">
                          <a:solidFill>
                            <a:srgbClr val="000000"/>
                          </a:solidFill>
                          <a:effectLst/>
                          <a:latin typeface="Arial" panose="020B0604020202020204" pitchFamily="34" charset="0"/>
                        </a:rPr>
                        <a:t>22</a:t>
                      </a:r>
                      <a:endParaRPr lang="en-ID" sz="1000" b="0" i="0" u="none" strike="noStrike" dirty="0">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dirty="0" err="1">
                          <a:solidFill>
                            <a:srgbClr val="000000"/>
                          </a:solidFill>
                          <a:effectLst/>
                          <a:latin typeface="Arial" panose="020B0604020202020204" pitchFamily="34" charset="0"/>
                        </a:rPr>
                        <a:t>Sistem</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Informasi</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Wisuda</a:t>
                      </a:r>
                      <a:endParaRPr lang="en-ID" sz="1000" b="0" i="0" u="none" strike="noStrike" dirty="0">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sng" strike="noStrike" dirty="0">
                          <a:solidFill>
                            <a:srgbClr val="0000FF"/>
                          </a:solidFill>
                          <a:effectLst/>
                          <a:latin typeface="Arial" panose="020B0604020202020204" pitchFamily="34" charset="0"/>
                          <a:hlinkClick r:id="rId7"/>
                        </a:rPr>
                        <a:t>http://wisuda.unand.ac.id/</a:t>
                      </a:r>
                      <a:endParaRPr lang="en-ID" sz="1000" b="0" i="0" u="none" strike="noStrike" dirty="0">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dirty="0">
                          <a:solidFill>
                            <a:srgbClr val="000000"/>
                          </a:solidFill>
                          <a:effectLst/>
                          <a:latin typeface="Arial" panose="020B0604020202020204" pitchFamily="34" charset="0"/>
                        </a:rPr>
                        <a:t>LPTIK (Ade)</a:t>
                      </a:r>
                      <a:endParaRPr lang="en-ID" sz="1000" b="0" i="0" u="none" strike="noStrike" dirty="0">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dirty="0" err="1">
                          <a:solidFill>
                            <a:srgbClr val="000000"/>
                          </a:solidFill>
                          <a:effectLst/>
                          <a:latin typeface="Arial" panose="020B0604020202020204" pitchFamily="34" charset="0"/>
                        </a:rPr>
                        <a:t>Sistem</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ini</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digunakan</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untuk</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menerima</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pendaftaran</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wisuda</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mahasiswa</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secara</a:t>
                      </a:r>
                      <a:r>
                        <a:rPr lang="en-ID" sz="1000" b="0" i="0" u="none" strike="noStrike" dirty="0">
                          <a:solidFill>
                            <a:srgbClr val="000000"/>
                          </a:solidFill>
                          <a:effectLst/>
                          <a:latin typeface="Arial" panose="020B0604020202020204" pitchFamily="34" charset="0"/>
                        </a:rPr>
                        <a:t> online. </a:t>
                      </a:r>
                      <a:r>
                        <a:rPr lang="en-ID" sz="1000" b="0" i="0" u="none" strike="noStrike" dirty="0" err="1">
                          <a:solidFill>
                            <a:srgbClr val="000000"/>
                          </a:solidFill>
                          <a:effectLst/>
                          <a:latin typeface="Arial" panose="020B0604020202020204" pitchFamily="34" charset="0"/>
                        </a:rPr>
                        <a:t>Sistem</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ini</a:t>
                      </a:r>
                      <a:r>
                        <a:rPr lang="en-ID" sz="1000" b="0" i="0" u="none" strike="noStrike" dirty="0">
                          <a:solidFill>
                            <a:srgbClr val="000000"/>
                          </a:solidFill>
                          <a:effectLst/>
                          <a:latin typeface="Arial" panose="020B0604020202020204" pitchFamily="34" charset="0"/>
                        </a:rPr>
                        <a:t> juga </a:t>
                      </a:r>
                      <a:r>
                        <a:rPr lang="en-ID" sz="1000" b="0" i="0" u="none" strike="noStrike" dirty="0" err="1">
                          <a:solidFill>
                            <a:srgbClr val="000000"/>
                          </a:solidFill>
                          <a:effectLst/>
                          <a:latin typeface="Arial" panose="020B0604020202020204" pitchFamily="34" charset="0"/>
                        </a:rPr>
                        <a:t>berfungsi</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untuk</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memastikan</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tagihan</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keuangan</a:t>
                      </a:r>
                      <a:r>
                        <a:rPr lang="en-ID" sz="1000" b="0" i="0" u="none" strike="noStrike" dirty="0">
                          <a:solidFill>
                            <a:srgbClr val="000000"/>
                          </a:solidFill>
                          <a:effectLst/>
                          <a:latin typeface="Arial" panose="020B0604020202020204" pitchFamily="34" charset="0"/>
                        </a:rPr>
                        <a:t> dan </a:t>
                      </a:r>
                      <a:r>
                        <a:rPr lang="en-ID" sz="1000" b="0" i="0" u="none" strike="noStrike" dirty="0" err="1">
                          <a:solidFill>
                            <a:srgbClr val="000000"/>
                          </a:solidFill>
                          <a:effectLst/>
                          <a:latin typeface="Arial" panose="020B0604020202020204" pitchFamily="34" charset="0"/>
                        </a:rPr>
                        <a:t>administrasi</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telah</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diselesaikan</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sebelum</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wisuda</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Sistem</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ini</a:t>
                      </a:r>
                      <a:r>
                        <a:rPr lang="en-ID" sz="1000" b="0" i="0" u="none" strike="noStrike" dirty="0">
                          <a:solidFill>
                            <a:srgbClr val="000000"/>
                          </a:solidFill>
                          <a:effectLst/>
                          <a:latin typeface="Arial" panose="020B0604020202020204" pitchFamily="34" charset="0"/>
                        </a:rPr>
                        <a:t> pada </a:t>
                      </a:r>
                      <a:r>
                        <a:rPr lang="en-ID" sz="1000" b="0" i="0" u="none" strike="noStrike" dirty="0" err="1">
                          <a:solidFill>
                            <a:srgbClr val="000000"/>
                          </a:solidFill>
                          <a:effectLst/>
                          <a:latin typeface="Arial" panose="020B0604020202020204" pitchFamily="34" charset="0"/>
                        </a:rPr>
                        <a:t>awalnya</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dikembangkan</a:t>
                      </a:r>
                      <a:r>
                        <a:rPr lang="en-ID" sz="1000" b="0" i="0" u="none" strike="noStrike" dirty="0">
                          <a:solidFill>
                            <a:srgbClr val="000000"/>
                          </a:solidFill>
                          <a:effectLst/>
                          <a:latin typeface="Arial" panose="020B0604020202020204" pitchFamily="34" charset="0"/>
                        </a:rPr>
                        <a:t> oleh </a:t>
                      </a:r>
                      <a:r>
                        <a:rPr lang="en-ID" sz="1000" b="0" i="0" u="none" strike="noStrike" dirty="0" err="1">
                          <a:solidFill>
                            <a:srgbClr val="000000"/>
                          </a:solidFill>
                          <a:effectLst/>
                          <a:latin typeface="Arial" panose="020B0604020202020204" pitchFamily="34" charset="0"/>
                        </a:rPr>
                        <a:t>Bidang</a:t>
                      </a:r>
                      <a:r>
                        <a:rPr lang="en-ID" sz="1000" b="0" i="0" u="none" strike="noStrike" dirty="0">
                          <a:solidFill>
                            <a:srgbClr val="000000"/>
                          </a:solidFill>
                          <a:effectLst/>
                          <a:latin typeface="Arial" panose="020B0604020202020204" pitchFamily="34" charset="0"/>
                        </a:rPr>
                        <a:t> I, </a:t>
                      </a:r>
                      <a:r>
                        <a:rPr lang="en-ID" sz="1000" b="0" i="0" u="none" strike="noStrike" dirty="0" err="1">
                          <a:solidFill>
                            <a:srgbClr val="000000"/>
                          </a:solidFill>
                          <a:effectLst/>
                          <a:latin typeface="Arial" panose="020B0604020202020204" pitchFamily="34" charset="0"/>
                        </a:rPr>
                        <a:t>namun</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kemudian</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pindah</a:t>
                      </a:r>
                      <a:r>
                        <a:rPr lang="en-ID" sz="1000" b="0" i="0" u="none" strike="noStrike" dirty="0">
                          <a:solidFill>
                            <a:srgbClr val="000000"/>
                          </a:solidFill>
                          <a:effectLst/>
                          <a:latin typeface="Arial" panose="020B0604020202020204" pitchFamily="34" charset="0"/>
                        </a:rPr>
                        <a:t> </a:t>
                      </a:r>
                      <a:r>
                        <a:rPr lang="en-ID" sz="1000" b="0" i="0" u="none" strike="noStrike" dirty="0" err="1">
                          <a:solidFill>
                            <a:srgbClr val="000000"/>
                          </a:solidFill>
                          <a:effectLst/>
                          <a:latin typeface="Arial" panose="020B0604020202020204" pitchFamily="34" charset="0"/>
                        </a:rPr>
                        <a:t>ke</a:t>
                      </a:r>
                      <a:r>
                        <a:rPr lang="en-ID" sz="1000" b="0" i="0" u="none" strike="noStrike" dirty="0">
                          <a:solidFill>
                            <a:srgbClr val="000000"/>
                          </a:solidFill>
                          <a:effectLst/>
                          <a:latin typeface="Arial" panose="020B0604020202020204" pitchFamily="34" charset="0"/>
                        </a:rPr>
                        <a:t> LPTIK.</a:t>
                      </a:r>
                      <a:endParaRPr lang="en-ID" sz="1000" b="0" i="0" u="none" strike="noStrike" dirty="0">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fi-FI" sz="1000" b="0" i="0" u="none" strike="noStrike" dirty="0">
                          <a:solidFill>
                            <a:srgbClr val="000000"/>
                          </a:solidFill>
                          <a:effectLst/>
                          <a:latin typeface="Arial" panose="020B0604020202020204" pitchFamily="34" charset="0"/>
                        </a:rPr>
                        <a:t>belum ada keluhan saat ini</a:t>
                      </a:r>
                      <a:endParaRPr lang="fi-FI" sz="1000" b="0" i="0" u="none" strike="noStrike" dirty="0">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76028979"/>
                  </a:ext>
                </a:extLst>
              </a:tr>
              <a:tr h="700381">
                <a:tc>
                  <a:txBody>
                    <a:bodyPr/>
                    <a:lstStyle/>
                    <a:p>
                      <a:pPr algn="ctr" fontAlgn="t">
                        <a:spcBef>
                          <a:spcPts val="0"/>
                        </a:spcBef>
                        <a:spcAft>
                          <a:spcPts val="0"/>
                        </a:spcAft>
                      </a:pPr>
                      <a:r>
                        <a:rPr lang="en-US" sz="1000" b="0" i="0" u="none" strike="noStrike" dirty="0">
                          <a:effectLst/>
                          <a:latin typeface="Arial" panose="020B0604020202020204" pitchFamily="34" charset="0"/>
                        </a:rPr>
                        <a:t>23</a:t>
                      </a:r>
                      <a:endParaRPr lang="en-ID" sz="1000" b="0" i="0" u="none" strike="noStrike" dirty="0">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000" b="0" i="0" u="none" strike="noStrike" dirty="0" err="1">
                          <a:effectLst/>
                          <a:latin typeface="Arial" panose="020B0604020202020204" pitchFamily="34" charset="0"/>
                        </a:rPr>
                        <a:t>Sistem</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Layanan</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Akademi</a:t>
                      </a:r>
                      <a:endParaRPr lang="en-ID" sz="1000" b="0" i="0" u="none" strike="noStrike" dirty="0">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ID" sz="1000" b="0" i="0" u="none" strike="noStrike" dirty="0">
                          <a:effectLst/>
                          <a:latin typeface="Arial" panose="020B0604020202020204" pitchFamily="34" charset="0"/>
                          <a:hlinkClick r:id="rId8"/>
                        </a:rPr>
                        <a:t>https://akademik.unand.ac.id/sipena/</a:t>
                      </a:r>
                      <a:endParaRPr lang="en-ID" sz="1000" b="0" i="0" u="none" strike="noStrike" dirty="0">
                        <a:effectLst/>
                        <a:latin typeface="Arial" panose="020B0604020202020204" pitchFamily="34" charset="0"/>
                      </a:endParaRPr>
                    </a:p>
                    <a:p>
                      <a:pPr algn="l" fontAlgn="t">
                        <a:spcBef>
                          <a:spcPts val="0"/>
                        </a:spcBef>
                        <a:spcAft>
                          <a:spcPts val="0"/>
                        </a:spcAft>
                      </a:pPr>
                      <a:endParaRPr lang="en-ID" sz="1000" b="0" i="0" u="none" strike="noStrike" dirty="0">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000" b="0" i="0" u="none" strike="noStrike" dirty="0">
                          <a:effectLst/>
                          <a:latin typeface="Arial" panose="020B0604020202020204" pitchFamily="34" charset="0"/>
                        </a:rPr>
                        <a:t>BAAK (Hendra)</a:t>
                      </a:r>
                      <a:endParaRPr lang="en-ID" sz="1000" b="0" i="0" u="none" strike="noStrike" dirty="0">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000" b="0" i="0" u="none" strike="noStrike" dirty="0" err="1">
                          <a:effectLst/>
                          <a:latin typeface="Arial" panose="020B0604020202020204" pitchFamily="34" charset="0"/>
                        </a:rPr>
                        <a:t>Melayani</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administrasi</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akademik</a:t>
                      </a:r>
                      <a:r>
                        <a:rPr lang="en-US" sz="1000" b="0" i="0" u="none" strike="noStrike" dirty="0">
                          <a:effectLst/>
                          <a:latin typeface="Arial" panose="020B0604020202020204" pitchFamily="34" charset="0"/>
                        </a:rPr>
                        <a:t> dan </a:t>
                      </a:r>
                      <a:r>
                        <a:rPr lang="en-US" sz="1000" b="0" i="0" u="none" strike="noStrike" dirty="0" err="1">
                          <a:effectLst/>
                          <a:latin typeface="Arial" panose="020B0604020202020204" pitchFamily="34" charset="0"/>
                        </a:rPr>
                        <a:t>pendaftaran</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merdeka</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belajar</a:t>
                      </a:r>
                      <a:endParaRPr lang="en-ID" sz="1000" b="0" i="0" u="none" strike="noStrike" dirty="0">
                        <a:effectLst/>
                        <a:latin typeface="Arial" panose="020B0604020202020204" pitchFamily="34" charset="0"/>
                      </a:endParaRP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fi-FI" sz="1000" b="0" i="0" u="none" strike="noStrike" dirty="0">
                          <a:effectLst/>
                          <a:latin typeface="Arial" panose="020B0604020202020204" pitchFamily="34" charset="0"/>
                        </a:rPr>
                        <a:t>Masih pengembangan</a:t>
                      </a:r>
                    </a:p>
                  </a:txBody>
                  <a:tcPr marL="8255" marR="8255" marT="82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22770608"/>
                  </a:ext>
                </a:extLst>
              </a:tr>
            </a:tbl>
          </a:graphicData>
        </a:graphic>
      </p:graphicFrame>
    </p:spTree>
    <p:extLst>
      <p:ext uri="{BB962C8B-B14F-4D97-AF65-F5344CB8AC3E}">
        <p14:creationId xmlns:p14="http://schemas.microsoft.com/office/powerpoint/2010/main" val="30130486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BlobVTI">
  <a:themeElements>
    <a:clrScheme name="AnalogousFromDarkSeedLeftStep">
      <a:dk1>
        <a:srgbClr val="000000"/>
      </a:dk1>
      <a:lt1>
        <a:srgbClr val="FFFFFF"/>
      </a:lt1>
      <a:dk2>
        <a:srgbClr val="301D1B"/>
      </a:dk2>
      <a:lt2>
        <a:srgbClr val="F2F0F3"/>
      </a:lt2>
      <a:accent1>
        <a:srgbClr val="71B230"/>
      </a:accent1>
      <a:accent2>
        <a:srgbClr val="9CA722"/>
      </a:accent2>
      <a:accent3>
        <a:srgbClr val="C89837"/>
      </a:accent3>
      <a:accent4>
        <a:srgbClr val="C44F28"/>
      </a:accent4>
      <a:accent5>
        <a:srgbClr val="D63A54"/>
      </a:accent5>
      <a:accent6>
        <a:srgbClr val="C42883"/>
      </a:accent6>
      <a:hlink>
        <a:srgbClr val="C04343"/>
      </a:hlink>
      <a:folHlink>
        <a:srgbClr val="7F7F7F"/>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0</TotalTime>
  <Words>1289</Words>
  <Application>Microsoft Office PowerPoint</Application>
  <PresentationFormat>Widescreen</PresentationFormat>
  <Paragraphs>353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Avenir Next LT Pro</vt:lpstr>
      <vt:lpstr>Calibri</vt:lpstr>
      <vt:lpstr>Sagona Book</vt:lpstr>
      <vt:lpstr>The Hand Extrablack</vt:lpstr>
      <vt:lpstr>BlobVTI</vt:lpstr>
      <vt:lpstr>Rencana Program Kerja Tahun 2021</vt:lpstr>
      <vt:lpstr>Aspek-aspek perencanaan</vt:lpstr>
      <vt:lpstr>Daya Dukung – SDM</vt:lpstr>
      <vt:lpstr>Daya Dukung – SDM</vt:lpstr>
      <vt:lpstr>Daya Dukung – Aplikasi</vt:lpstr>
      <vt:lpstr>Daya Dukung – Aplikasi</vt:lpstr>
      <vt:lpstr>Daya Dukung – Aplikasi</vt:lpstr>
      <vt:lpstr>Daya Dukung – Aplikasi</vt:lpstr>
      <vt:lpstr>Daya Dukung – Aplikasi</vt:lpstr>
      <vt:lpstr>Daya Dukung – Data Center</vt:lpstr>
      <vt:lpstr>Analisis Kebutuhan</vt:lpstr>
      <vt:lpstr>Program Kerja</vt:lpstr>
      <vt:lpstr>Program Kerja</vt:lpstr>
      <vt:lpstr>Terima Kasih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Rencana Program Kerja Tahun 2021</dc:title>
  <dc:creator>Rika Ampuh Hadiguna</dc:creator>
  <cp:lastModifiedBy>ASUS</cp:lastModifiedBy>
  <cp:revision>1</cp:revision>
  <dcterms:created xsi:type="dcterms:W3CDTF">2020-10-22T07:31:58Z</dcterms:created>
  <dcterms:modified xsi:type="dcterms:W3CDTF">2020-10-22T13:59:00Z</dcterms:modified>
</cp:coreProperties>
</file>