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84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51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4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6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0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121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6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3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981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0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60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1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1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5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05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0" y="1933859"/>
            <a:ext cx="8574622" cy="26161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PERSIAPAN </a:t>
            </a:r>
            <a:r>
              <a:rPr lang="en-US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Jurnal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Elektronik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Directory 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of Open Access </a:t>
            </a:r>
            <a:r>
              <a:rPr 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Journals (DOAJ)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03538"/>
            <a:ext cx="10131425" cy="1456267"/>
          </a:xfrm>
        </p:spPr>
        <p:txBody>
          <a:bodyPr/>
          <a:lstStyle/>
          <a:p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46608"/>
            <a:ext cx="10131425" cy="4039792"/>
          </a:xfrm>
        </p:spPr>
        <p:txBody>
          <a:bodyPr>
            <a:noAutofit/>
          </a:bodyPr>
          <a:lstStyle/>
          <a:p>
            <a:r>
              <a:rPr lang="en-US" sz="2500" dirty="0" err="1">
                <a:effectLst/>
              </a:rPr>
              <a:t>Setelah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pengelola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jurnal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membangun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aplikasi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pengelolaan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jurnal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secara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elektronik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semacam</a:t>
            </a:r>
            <a:r>
              <a:rPr lang="en-US" sz="2500" dirty="0">
                <a:effectLst/>
              </a:rPr>
              <a:t> Open Journal System, yang </a:t>
            </a:r>
            <a:r>
              <a:rPr lang="en-US" sz="2500" dirty="0" err="1">
                <a:effectLst/>
              </a:rPr>
              <a:t>harus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dilakukan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selanjutnya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adalah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mendaftarkan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jurnal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elektronik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tersebut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ke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mesin-mesin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atau</a:t>
            </a:r>
            <a:r>
              <a:rPr lang="en-US" sz="2500" dirty="0">
                <a:effectLst/>
              </a:rPr>
              <a:t> situs </a:t>
            </a:r>
            <a:r>
              <a:rPr lang="en-US" sz="2500" dirty="0" err="1">
                <a:effectLst/>
              </a:rPr>
              <a:t>pengindeks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jurnal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elektronik</a:t>
            </a:r>
            <a:r>
              <a:rPr lang="en-US" sz="2500" dirty="0">
                <a:effectLst/>
              </a:rPr>
              <a:t>. </a:t>
            </a:r>
            <a:r>
              <a:rPr lang="en-US" sz="2500" dirty="0" err="1">
                <a:effectLst/>
              </a:rPr>
              <a:t>Saat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ini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ada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banyak</a:t>
            </a:r>
            <a:r>
              <a:rPr lang="en-US" sz="2500" dirty="0">
                <a:effectLst/>
              </a:rPr>
              <a:t> situs </a:t>
            </a:r>
            <a:r>
              <a:rPr lang="en-US" sz="2500" dirty="0" err="1">
                <a:effectLst/>
              </a:rPr>
              <a:t>pengindeks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tersebut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dari</a:t>
            </a:r>
            <a:r>
              <a:rPr lang="en-US" sz="2500" dirty="0">
                <a:effectLst/>
              </a:rPr>
              <a:t> yang </a:t>
            </a:r>
            <a:r>
              <a:rPr lang="en-US" sz="2500" dirty="0" err="1">
                <a:effectLst/>
              </a:rPr>
              <a:t>bergengsi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seperti</a:t>
            </a:r>
            <a:r>
              <a:rPr lang="en-US" sz="2500" dirty="0">
                <a:effectLst/>
              </a:rPr>
              <a:t> Thomson Reuters, Scopus, </a:t>
            </a:r>
            <a:r>
              <a:rPr lang="en-US" sz="2500" dirty="0" err="1">
                <a:effectLst/>
              </a:rPr>
              <a:t>sampai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ke</a:t>
            </a:r>
            <a:r>
              <a:rPr lang="en-US" sz="2500" dirty="0">
                <a:effectLst/>
              </a:rPr>
              <a:t> situs </a:t>
            </a:r>
            <a:r>
              <a:rPr lang="en-US" sz="2500" dirty="0" err="1">
                <a:effectLst/>
              </a:rPr>
              <a:t>pengindeks</a:t>
            </a:r>
            <a:r>
              <a:rPr lang="en-US" sz="2500" dirty="0">
                <a:effectLst/>
              </a:rPr>
              <a:t> level di </a:t>
            </a:r>
            <a:r>
              <a:rPr lang="en-US" sz="2500" dirty="0" err="1">
                <a:effectLst/>
              </a:rPr>
              <a:t>bawahnya</a:t>
            </a:r>
            <a:r>
              <a:rPr lang="en-US" sz="2500" dirty="0">
                <a:effectLst/>
              </a:rPr>
              <a:t> </a:t>
            </a:r>
            <a:r>
              <a:rPr lang="en-US" sz="2500" dirty="0" err="1">
                <a:effectLst/>
              </a:rPr>
              <a:t>seperti</a:t>
            </a:r>
            <a:r>
              <a:rPr lang="en-US" sz="2500" dirty="0">
                <a:effectLst/>
              </a:rPr>
              <a:t> Directory of Open Access Journals, Google Scholar, </a:t>
            </a:r>
            <a:r>
              <a:rPr lang="en-US" sz="2500" dirty="0" err="1">
                <a:effectLst/>
              </a:rPr>
              <a:t>dll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99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53413" y="1724997"/>
            <a:ext cx="106701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/>
          </a:p>
          <a:p>
            <a:endParaRPr lang="en-US" sz="2000" b="1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49730" y="361983"/>
            <a:ext cx="10131425" cy="1456267"/>
          </a:xfrm>
        </p:spPr>
        <p:txBody>
          <a:bodyPr/>
          <a:lstStyle/>
          <a:p>
            <a:r>
              <a:rPr lang="en-US" b="1" dirty="0" err="1"/>
              <a:t>Pendaftaran</a:t>
            </a:r>
            <a:r>
              <a:rPr lang="en-US" b="1" dirty="0"/>
              <a:t> E-ISSN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753413" y="1760816"/>
            <a:ext cx="4995334" cy="3649134"/>
          </a:xfrm>
        </p:spPr>
        <p:txBody>
          <a:bodyPr>
            <a:normAutofit/>
          </a:bodyPr>
          <a:lstStyle/>
          <a:p>
            <a:r>
              <a:rPr lang="en-US" sz="2500" dirty="0" err="1"/>
              <a:t>Pusat</a:t>
            </a:r>
            <a:r>
              <a:rPr lang="en-US" sz="2500" dirty="0"/>
              <a:t> </a:t>
            </a:r>
            <a:r>
              <a:rPr lang="en-US" sz="2500" dirty="0" err="1"/>
              <a:t>Dokumentasi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Informasi</a:t>
            </a:r>
            <a:r>
              <a:rPr lang="en-US" sz="2500" dirty="0"/>
              <a:t> </a:t>
            </a:r>
            <a:r>
              <a:rPr lang="en-US" sz="2500" dirty="0" err="1"/>
              <a:t>Ilmiah</a:t>
            </a:r>
            <a:r>
              <a:rPr lang="en-US" sz="2500" dirty="0"/>
              <a:t> (PDII) LIPI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tugas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wewenang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melakukan</a:t>
            </a:r>
            <a:r>
              <a:rPr lang="en-US" sz="2500" dirty="0"/>
              <a:t> </a:t>
            </a:r>
            <a:r>
              <a:rPr lang="en-US" sz="2500" dirty="0" err="1"/>
              <a:t>pemantauan</a:t>
            </a:r>
            <a:r>
              <a:rPr lang="en-US" sz="2500" dirty="0"/>
              <a:t> </a:t>
            </a:r>
            <a:r>
              <a:rPr lang="en-US" sz="2500" dirty="0" err="1"/>
              <a:t>atas</a:t>
            </a:r>
            <a:r>
              <a:rPr lang="en-US" sz="2500" dirty="0"/>
              <a:t> </a:t>
            </a:r>
            <a:r>
              <a:rPr lang="en-US" sz="2500" dirty="0" err="1"/>
              <a:t>seluruh</a:t>
            </a:r>
            <a:r>
              <a:rPr lang="en-US" sz="2500" dirty="0"/>
              <a:t> </a:t>
            </a:r>
            <a:r>
              <a:rPr lang="en-US" sz="2500" dirty="0" err="1"/>
              <a:t>publikasi</a:t>
            </a:r>
            <a:r>
              <a:rPr lang="en-US" sz="2500" dirty="0"/>
              <a:t> </a:t>
            </a:r>
            <a:r>
              <a:rPr lang="en-US" sz="2500" dirty="0" err="1"/>
              <a:t>terbitan</a:t>
            </a:r>
            <a:r>
              <a:rPr lang="en-US" sz="2500" dirty="0"/>
              <a:t> </a:t>
            </a:r>
            <a:r>
              <a:rPr lang="en-US" sz="2500" dirty="0" err="1"/>
              <a:t>berkala</a:t>
            </a:r>
            <a:r>
              <a:rPr lang="en-US" sz="2500" dirty="0"/>
              <a:t> yang </a:t>
            </a:r>
            <a:r>
              <a:rPr lang="en-US" sz="2500" dirty="0" err="1"/>
              <a:t>diterbitkan</a:t>
            </a:r>
            <a:r>
              <a:rPr lang="en-US" sz="2500" dirty="0"/>
              <a:t> di Indonesia.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5889506" y="1760816"/>
            <a:ext cx="4995332" cy="3649133"/>
          </a:xfrm>
        </p:spPr>
        <p:txBody>
          <a:bodyPr>
            <a:normAutofit/>
          </a:bodyPr>
          <a:lstStyle/>
          <a:p>
            <a:r>
              <a:rPr lang="en-US" sz="3000" dirty="0" err="1"/>
              <a:t>Daftar</a:t>
            </a:r>
            <a:r>
              <a:rPr lang="en-US" sz="3000" dirty="0"/>
              <a:t> ISSN &amp; E-ISSN yang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diterbitkan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PDII LIPI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/>
              <a:t>http://issn.pdii.lipi.go.id/issn.cgi?info&amp;3</a:t>
            </a:r>
          </a:p>
        </p:txBody>
      </p:sp>
    </p:spTree>
    <p:extLst>
      <p:ext uri="{BB962C8B-B14F-4D97-AF65-F5344CB8AC3E}">
        <p14:creationId xmlns:p14="http://schemas.microsoft.com/office/powerpoint/2010/main" val="14751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PERSIAPAN DAFTAR DOAJ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SETUP STANDAR JURNAL ELEKTRONIK</a:t>
            </a:r>
          </a:p>
          <a:p>
            <a:r>
              <a:rPr lang="en-US" dirty="0" smtClean="0"/>
              <a:t>EDITORIAL BOARD</a:t>
            </a:r>
          </a:p>
          <a:p>
            <a:r>
              <a:rPr lang="en-US" dirty="0" smtClean="0"/>
              <a:t>REVIEWER</a:t>
            </a:r>
          </a:p>
          <a:p>
            <a:r>
              <a:rPr lang="en-US" dirty="0" smtClean="0"/>
              <a:t>BIAYA-BIAYA</a:t>
            </a:r>
          </a:p>
          <a:p>
            <a:r>
              <a:rPr lang="en-US" dirty="0" smtClean="0"/>
              <a:t>OPEN ACCESS STATEMENT</a:t>
            </a:r>
          </a:p>
          <a:p>
            <a:r>
              <a:rPr lang="en-US" dirty="0" smtClean="0"/>
              <a:t>JUMLAH MINIMAL ARTIKEL JURNAL (5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pernomor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volume)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 DIKTI</a:t>
            </a:r>
          </a:p>
          <a:p>
            <a:r>
              <a:rPr lang="en-US" dirty="0" err="1" smtClean="0"/>
              <a:t>Pernyataan</a:t>
            </a:r>
            <a:r>
              <a:rPr lang="en-US" dirty="0" smtClean="0"/>
              <a:t> Gratis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(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gabungkan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/Fees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 URL</a:t>
            </a:r>
          </a:p>
          <a:p>
            <a:r>
              <a:rPr lang="en-US" dirty="0" smtClean="0"/>
              <a:t>Proses Reviewer (URL)</a:t>
            </a:r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endParaRPr lang="en-US" dirty="0" smtClean="0"/>
          </a:p>
          <a:p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(Author Guideline)</a:t>
            </a:r>
          </a:p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Plagiarism ( di ETIKA PUBLIKASI) URL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0343" y="4632101"/>
            <a:ext cx="3412902" cy="377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https://doaj.org/bestpractice</a:t>
            </a:r>
          </a:p>
        </p:txBody>
      </p:sp>
    </p:spTree>
    <p:extLst>
      <p:ext uri="{BB962C8B-B14F-4D97-AF65-F5344CB8AC3E}">
        <p14:creationId xmlns:p14="http://schemas.microsoft.com/office/powerpoint/2010/main" val="16323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917</TotalTime>
  <Words>198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PERSIAPAN Jurnal Elektronik Directory of Open Access Journals (DOAJ) </vt:lpstr>
      <vt:lpstr>Elektronik Jurnal </vt:lpstr>
      <vt:lpstr>Pendaftaran E-ISSN</vt:lpstr>
      <vt:lpstr>PERSIAPAN DAFTAR DOAJ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Mendaftarkan Jurnal Elektronik ke Directory of Open Access Journals (DOAJ)</dc:title>
  <dc:creator>gifu-dl</dc:creator>
  <cp:lastModifiedBy>gifu-dl</cp:lastModifiedBy>
  <cp:revision>42</cp:revision>
  <dcterms:created xsi:type="dcterms:W3CDTF">2017-04-17T13:18:43Z</dcterms:created>
  <dcterms:modified xsi:type="dcterms:W3CDTF">2018-01-17T01:30:23Z</dcterms:modified>
</cp:coreProperties>
</file>