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60" r:id="rId3"/>
    <p:sldId id="261" r:id="rId4"/>
    <p:sldId id="262" r:id="rId5"/>
    <p:sldId id="308" r:id="rId6"/>
    <p:sldId id="30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7" r:id="rId30"/>
    <p:sldId id="310" r:id="rId31"/>
    <p:sldId id="292" r:id="rId32"/>
    <p:sldId id="31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2EAB"/>
    <a:srgbClr val="A32134"/>
    <a:srgbClr val="E1697A"/>
    <a:srgbClr val="D6364D"/>
    <a:srgbClr val="C71B34"/>
    <a:srgbClr val="B224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 showGuides="1">
      <p:cViewPr>
        <p:scale>
          <a:sx n="75" d="100"/>
          <a:sy n="75" d="100"/>
        </p:scale>
        <p:origin x="-114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9DBF6-B450-4320-BA61-A8D7AF98F24C}" type="doc">
      <dgm:prSet loTypeId="urn:microsoft.com/office/officeart/2005/8/layout/vList5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99AD8-18B2-455D-805C-27069CE94DC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/>
            <a:t>Digit #1</a:t>
          </a:r>
          <a:endParaRPr lang="en-US" sz="2800" dirty="0"/>
        </a:p>
      </dgm:t>
    </dgm:pt>
    <dgm:pt modelId="{B3069B4B-E669-444C-BF68-759E85F9730F}" type="parTrans" cxnId="{A0A687F6-43CB-47FC-AC9E-4901E057972E}">
      <dgm:prSet/>
      <dgm:spPr/>
      <dgm:t>
        <a:bodyPr/>
        <a:lstStyle/>
        <a:p>
          <a:endParaRPr lang="en-US"/>
        </a:p>
      </dgm:t>
    </dgm:pt>
    <dgm:pt modelId="{5C6E0358-9FFB-4032-8C96-26E36E4F4018}" type="sibTrans" cxnId="{A0A687F6-43CB-47FC-AC9E-4901E057972E}">
      <dgm:prSet/>
      <dgm:spPr/>
      <dgm:t>
        <a:bodyPr/>
        <a:lstStyle/>
        <a:p>
          <a:endParaRPr lang="en-US"/>
        </a:p>
      </dgm:t>
    </dgm:pt>
    <dgm:pt modelId="{4FE874C3-BB48-4FF8-8E08-165F90AA59EB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KELOMPOK UJIAN PESERTA : </a:t>
          </a:r>
          <a:b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SAINTEK = 1 , SOSHUM = 2 , CAMPURAN = 3</a:t>
          </a:r>
          <a:endParaRPr lang="en-US" sz="2000" dirty="0"/>
        </a:p>
      </dgm:t>
    </dgm:pt>
    <dgm:pt modelId="{613211CC-27D7-4C7D-99F4-2053DD573732}" type="parTrans" cxnId="{68F57394-FB6A-4A9F-BE4F-A73C85A4454A}">
      <dgm:prSet/>
      <dgm:spPr/>
      <dgm:t>
        <a:bodyPr/>
        <a:lstStyle/>
        <a:p>
          <a:endParaRPr lang="en-US"/>
        </a:p>
      </dgm:t>
    </dgm:pt>
    <dgm:pt modelId="{9CEAD32F-2B5C-4B46-82FE-6EF64B241780}" type="sibTrans" cxnId="{68F57394-FB6A-4A9F-BE4F-A73C85A4454A}">
      <dgm:prSet/>
      <dgm:spPr/>
      <dgm:t>
        <a:bodyPr/>
        <a:lstStyle/>
        <a:p>
          <a:endParaRPr lang="en-US"/>
        </a:p>
      </dgm:t>
    </dgm:pt>
    <dgm:pt modelId="{93FBCAB7-F2B0-4F02-8030-C21BF5CFEC6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 smtClean="0"/>
            <a:t>Digit #2 &amp; #3</a:t>
          </a:r>
          <a:endParaRPr lang="en-US" sz="2800" dirty="0"/>
        </a:p>
      </dgm:t>
    </dgm:pt>
    <dgm:pt modelId="{54ADEF51-7934-4F89-9C0B-4E80E29961CE}" type="parTrans" cxnId="{A1070FB5-2224-4007-A636-A92807C0A00C}">
      <dgm:prSet/>
      <dgm:spPr/>
      <dgm:t>
        <a:bodyPr/>
        <a:lstStyle/>
        <a:p>
          <a:endParaRPr lang="en-US"/>
        </a:p>
      </dgm:t>
    </dgm:pt>
    <dgm:pt modelId="{111553EE-CED8-429F-94B3-9A3F64236826}" type="sibTrans" cxnId="{A1070FB5-2224-4007-A636-A92807C0A00C}">
      <dgm:prSet/>
      <dgm:spPr/>
      <dgm:t>
        <a:bodyPr/>
        <a:lstStyle/>
        <a:p>
          <a:endParaRPr lang="en-US"/>
        </a:p>
      </dgm:t>
    </dgm:pt>
    <dgm:pt modelId="{7928D05F-199E-46E8-B81D-2F049C99FD4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TAHUN = 17</a:t>
          </a:r>
          <a:endParaRPr lang="en-US" sz="2000" dirty="0"/>
        </a:p>
      </dgm:t>
    </dgm:pt>
    <dgm:pt modelId="{C9DEE153-019B-424D-B318-ACF9DF982931}" type="parTrans" cxnId="{12CAF2E3-B321-40D7-BFE9-E9DC9F65985F}">
      <dgm:prSet/>
      <dgm:spPr/>
      <dgm:t>
        <a:bodyPr/>
        <a:lstStyle/>
        <a:p>
          <a:endParaRPr lang="en-US"/>
        </a:p>
      </dgm:t>
    </dgm:pt>
    <dgm:pt modelId="{41A328D8-B860-4941-9D5F-E3840245969E}" type="sibTrans" cxnId="{12CAF2E3-B321-40D7-BFE9-E9DC9F65985F}">
      <dgm:prSet/>
      <dgm:spPr/>
      <dgm:t>
        <a:bodyPr/>
        <a:lstStyle/>
        <a:p>
          <a:endParaRPr lang="en-US"/>
        </a:p>
      </dgm:t>
    </dgm:pt>
    <dgm:pt modelId="{1D0369E7-2564-4741-B521-B3866C42EF0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/>
            <a:t>Digit #6 &amp; #7</a:t>
          </a:r>
          <a:endParaRPr lang="en-US" sz="2800" dirty="0"/>
        </a:p>
      </dgm:t>
    </dgm:pt>
    <dgm:pt modelId="{9AD333E7-8422-4D1E-870E-BA7CE7843A3A}" type="parTrans" cxnId="{B0B560CB-943F-498A-A434-C58EF43680BC}">
      <dgm:prSet/>
      <dgm:spPr/>
      <dgm:t>
        <a:bodyPr/>
        <a:lstStyle/>
        <a:p>
          <a:endParaRPr lang="en-US"/>
        </a:p>
      </dgm:t>
    </dgm:pt>
    <dgm:pt modelId="{6D32E61C-9A97-4D99-9F1A-724FAE9624EE}" type="sibTrans" cxnId="{B0B560CB-943F-498A-A434-C58EF43680BC}">
      <dgm:prSet/>
      <dgm:spPr/>
      <dgm:t>
        <a:bodyPr/>
        <a:lstStyle/>
        <a:p>
          <a:endParaRPr lang="en-US"/>
        </a:p>
      </dgm:t>
    </dgm:pt>
    <dgm:pt modelId="{54CB566B-C8B1-4C7A-8A44-06AC11BBE0D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 STATUS (PBT ATAU CBT)</a:t>
          </a:r>
          <a:endParaRPr lang="en-US" sz="2000" dirty="0"/>
        </a:p>
      </dgm:t>
    </dgm:pt>
    <dgm:pt modelId="{D916213B-E577-4D54-A401-B04AE94557B6}" type="parTrans" cxnId="{9B902FED-4316-4AF2-9580-A4457A81B782}">
      <dgm:prSet/>
      <dgm:spPr/>
      <dgm:t>
        <a:bodyPr/>
        <a:lstStyle/>
        <a:p>
          <a:endParaRPr lang="en-US"/>
        </a:p>
      </dgm:t>
    </dgm:pt>
    <dgm:pt modelId="{B6AFE46C-323F-4CC2-8764-5EE3B08F4D2B}" type="sibTrans" cxnId="{9B902FED-4316-4AF2-9580-A4457A81B782}">
      <dgm:prSet/>
      <dgm:spPr/>
      <dgm:t>
        <a:bodyPr/>
        <a:lstStyle/>
        <a:p>
          <a:endParaRPr lang="en-US"/>
        </a:p>
      </dgm:t>
    </dgm:pt>
    <dgm:pt modelId="{32B75BA9-6CDC-40F9-96D5-837D761C282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dirty="0" smtClean="0"/>
            <a:t>Digit #8 </a:t>
          </a:r>
          <a:r>
            <a:rPr lang="en-US" sz="2800" dirty="0" err="1" smtClean="0"/>
            <a:t>s.d</a:t>
          </a:r>
          <a:r>
            <a:rPr lang="en-US" sz="2800" dirty="0" smtClean="0"/>
            <a:t> #12</a:t>
          </a:r>
          <a:endParaRPr lang="en-US" sz="2800" dirty="0"/>
        </a:p>
      </dgm:t>
    </dgm:pt>
    <dgm:pt modelId="{4B2668BF-CAB0-49B4-82EE-275A40EE1DA7}" type="parTrans" cxnId="{2A3333D0-7532-4CF0-81C5-BDCBF4EEFDF1}">
      <dgm:prSet/>
      <dgm:spPr/>
      <dgm:t>
        <a:bodyPr/>
        <a:lstStyle/>
        <a:p>
          <a:endParaRPr lang="en-US"/>
        </a:p>
      </dgm:t>
    </dgm:pt>
    <dgm:pt modelId="{469E5229-F6AC-4A3C-AB3F-9FB5A6DA9FF5}" type="sibTrans" cxnId="{2A3333D0-7532-4CF0-81C5-BDCBF4EEFDF1}">
      <dgm:prSet/>
      <dgm:spPr/>
      <dgm:t>
        <a:bodyPr/>
        <a:lstStyle/>
        <a:p>
          <a:endParaRPr lang="en-US"/>
        </a:p>
      </dgm:t>
    </dgm:pt>
    <dgm:pt modelId="{C95F515E-13E7-40EC-B450-369E5360CB3A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b="1" dirty="0" smtClean="0"/>
            <a:t>NOMOR URUT PESERTA</a:t>
          </a:r>
          <a:endParaRPr lang="en-US" sz="2000" b="1" dirty="0"/>
        </a:p>
      </dgm:t>
    </dgm:pt>
    <dgm:pt modelId="{3340E022-79E6-4BA2-B0BE-8555BA795DEA}" type="parTrans" cxnId="{62F9ED3B-1A50-4A59-AEF7-9D061744F6E2}">
      <dgm:prSet/>
      <dgm:spPr/>
      <dgm:t>
        <a:bodyPr/>
        <a:lstStyle/>
        <a:p>
          <a:endParaRPr lang="en-US"/>
        </a:p>
      </dgm:t>
    </dgm:pt>
    <dgm:pt modelId="{E546F55A-B72D-405F-81EF-7E50B2C87939}" type="sibTrans" cxnId="{62F9ED3B-1A50-4A59-AEF7-9D061744F6E2}">
      <dgm:prSet/>
      <dgm:spPr/>
      <dgm:t>
        <a:bodyPr/>
        <a:lstStyle/>
        <a:p>
          <a:endParaRPr lang="en-US"/>
        </a:p>
      </dgm:t>
    </dgm:pt>
    <dgm:pt modelId="{52D202F2-1D98-495A-910E-60DB37E07E8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800" dirty="0" smtClean="0"/>
            <a:t>Digit #4 &amp; #5</a:t>
          </a:r>
          <a:endParaRPr lang="en-US" sz="2800" dirty="0"/>
        </a:p>
      </dgm:t>
    </dgm:pt>
    <dgm:pt modelId="{D6EC8E71-7E91-47B0-AF7D-95006654AFD7}" type="parTrans" cxnId="{AEE0494B-C1F9-4614-98F9-AD2BEC4BADD0}">
      <dgm:prSet/>
      <dgm:spPr/>
      <dgm:t>
        <a:bodyPr/>
        <a:lstStyle/>
        <a:p>
          <a:endParaRPr lang="en-US"/>
        </a:p>
      </dgm:t>
    </dgm:pt>
    <dgm:pt modelId="{7E32D8A9-B26D-4A9E-A3C1-FE8B119CF253}" type="sibTrans" cxnId="{AEE0494B-C1F9-4614-98F9-AD2BEC4BADD0}">
      <dgm:prSet/>
      <dgm:spPr/>
      <dgm:t>
        <a:bodyPr/>
        <a:lstStyle/>
        <a:p>
          <a:endParaRPr lang="en-US"/>
        </a:p>
      </dgm:t>
    </dgm:pt>
    <dgm:pt modelId="{34ECB47A-B738-4210-BC14-C3327E66D95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KODE PANITIA LOKAL</a:t>
          </a:r>
          <a:endParaRPr lang="en-US" sz="2000" b="1" dirty="0">
            <a:solidFill>
              <a:schemeClr val="tx1"/>
            </a:solidFill>
          </a:endParaRPr>
        </a:p>
      </dgm:t>
    </dgm:pt>
    <dgm:pt modelId="{829E72C3-D7F9-4F31-8E05-367E058DCE45}" type="parTrans" cxnId="{EDED8559-91AF-4FC9-BF25-7F4C23F66221}">
      <dgm:prSet/>
      <dgm:spPr/>
      <dgm:t>
        <a:bodyPr/>
        <a:lstStyle/>
        <a:p>
          <a:endParaRPr lang="en-US"/>
        </a:p>
      </dgm:t>
    </dgm:pt>
    <dgm:pt modelId="{D280B862-6D4B-4A00-B085-6CDC0C50EFD0}" type="sibTrans" cxnId="{EDED8559-91AF-4FC9-BF25-7F4C23F66221}">
      <dgm:prSet/>
      <dgm:spPr/>
      <dgm:t>
        <a:bodyPr/>
        <a:lstStyle/>
        <a:p>
          <a:endParaRPr lang="en-US"/>
        </a:p>
      </dgm:t>
    </dgm:pt>
    <dgm:pt modelId="{8980E616-5270-4975-9E1E-C0679748EA7E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PBT = 00; CBT = 50  </a:t>
          </a:r>
          <a:endParaRPr lang="en-US" sz="2000" dirty="0"/>
        </a:p>
      </dgm:t>
    </dgm:pt>
    <dgm:pt modelId="{1F29DC46-7E3D-475C-862B-81AE8CC1AE09}" type="parTrans" cxnId="{61C5D53E-BEEB-49B9-B142-BA67C958A991}">
      <dgm:prSet/>
      <dgm:spPr/>
      <dgm:t>
        <a:bodyPr/>
        <a:lstStyle/>
        <a:p>
          <a:endParaRPr lang="en-US"/>
        </a:p>
      </dgm:t>
    </dgm:pt>
    <dgm:pt modelId="{9F20B2FD-C556-4C1D-BF20-BD1B047EF990}" type="sibTrans" cxnId="{61C5D53E-BEEB-49B9-B142-BA67C958A991}">
      <dgm:prSet/>
      <dgm:spPr/>
      <dgm:t>
        <a:bodyPr/>
        <a:lstStyle/>
        <a:p>
          <a:endParaRPr lang="en-US"/>
        </a:p>
      </dgm:t>
    </dgm:pt>
    <dgm:pt modelId="{0E6D8F85-9CEC-4906-B821-2CEF4DD9B772}" type="pres">
      <dgm:prSet presAssocID="{8FD9DBF6-B450-4320-BA61-A8D7AF98F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B2A53-2D48-4F79-BD18-9746FC1E0F02}" type="pres">
      <dgm:prSet presAssocID="{00099AD8-18B2-455D-805C-27069CE94DC9}" presName="linNode" presStyleCnt="0"/>
      <dgm:spPr/>
      <dgm:t>
        <a:bodyPr/>
        <a:lstStyle/>
        <a:p>
          <a:endParaRPr lang="en-US"/>
        </a:p>
      </dgm:t>
    </dgm:pt>
    <dgm:pt modelId="{815E9999-B211-4231-BD41-A2F9180953F9}" type="pres">
      <dgm:prSet presAssocID="{00099AD8-18B2-455D-805C-27069CE94DC9}" presName="parentText" presStyleLbl="node1" presStyleIdx="0" presStyleCnt="5" custScaleX="100235" custLinFactNeighborY="-17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5E50E-01E2-40D1-B04A-08C4BE6D32E4}" type="pres">
      <dgm:prSet presAssocID="{00099AD8-18B2-455D-805C-27069CE94DC9}" presName="descendantText" presStyleLbl="alignAccFollowNode1" presStyleIdx="0" presStyleCnt="5" custScaleX="145370" custScaleY="113460" custLinFactNeighborY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A367-B7E8-474B-B0C6-3418724DDF21}" type="pres">
      <dgm:prSet presAssocID="{5C6E0358-9FFB-4032-8C96-26E36E4F4018}" presName="sp" presStyleCnt="0"/>
      <dgm:spPr/>
      <dgm:t>
        <a:bodyPr/>
        <a:lstStyle/>
        <a:p>
          <a:endParaRPr lang="en-US"/>
        </a:p>
      </dgm:t>
    </dgm:pt>
    <dgm:pt modelId="{58AD1169-47E2-42DF-9903-B86A0957AD24}" type="pres">
      <dgm:prSet presAssocID="{93FBCAB7-F2B0-4F02-8030-C21BF5CFEC6F}" presName="linNode" presStyleCnt="0"/>
      <dgm:spPr/>
      <dgm:t>
        <a:bodyPr/>
        <a:lstStyle/>
        <a:p>
          <a:endParaRPr lang="en-US"/>
        </a:p>
      </dgm:t>
    </dgm:pt>
    <dgm:pt modelId="{D7950A36-EFDD-4162-8DA4-60132EAD9EF9}" type="pres">
      <dgm:prSet presAssocID="{93FBCAB7-F2B0-4F02-8030-C21BF5CFEC6F}" presName="parentText" presStyleLbl="node1" presStyleIdx="1" presStyleCnt="5" custScaleX="78970" custLinFactNeighborX="-301" custLinFactNeighborY="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B665F-084C-4733-BA2E-EA3E886DE4AF}" type="pres">
      <dgm:prSet presAssocID="{93FBCAB7-F2B0-4F02-8030-C21BF5CFEC6F}" presName="descendantText" presStyleLbl="alignAccFollowNode1" presStyleIdx="1" presStyleCnt="5" custScaleX="116646" custScaleY="120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68C2-4B62-4616-8029-C664EA04E742}" type="pres">
      <dgm:prSet presAssocID="{111553EE-CED8-429F-94B3-9A3F64236826}" presName="sp" presStyleCnt="0"/>
      <dgm:spPr/>
      <dgm:t>
        <a:bodyPr/>
        <a:lstStyle/>
        <a:p>
          <a:endParaRPr lang="en-US"/>
        </a:p>
      </dgm:t>
    </dgm:pt>
    <dgm:pt modelId="{4F09F6B3-1A3A-40B6-83F4-AD43D47ADC48}" type="pres">
      <dgm:prSet presAssocID="{52D202F2-1D98-495A-910E-60DB37E07E86}" presName="linNode" presStyleCnt="0"/>
      <dgm:spPr/>
    </dgm:pt>
    <dgm:pt modelId="{1281B9B6-61FC-4BF9-82AC-253B35E53BF4}" type="pres">
      <dgm:prSet presAssocID="{52D202F2-1D98-495A-910E-60DB37E07E86}" presName="parentText" presStyleLbl="node1" presStyleIdx="2" presStyleCnt="5" custScaleX="80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29AB8-4EE7-410A-9A15-FBCF2954E27B}" type="pres">
      <dgm:prSet presAssocID="{52D202F2-1D98-495A-910E-60DB37E07E86}" presName="descendantText" presStyleLbl="alignAccFollowNode1" presStyleIdx="2" presStyleCnt="5" custScaleX="117430" custScaleY="118340" custLinFactNeighborX="3" custLinFactNeighborY="-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AAD7-7DD4-4C7B-A5D4-56BD1A2AA0E7}" type="pres">
      <dgm:prSet presAssocID="{7E32D8A9-B26D-4A9E-A3C1-FE8B119CF253}" presName="sp" presStyleCnt="0"/>
      <dgm:spPr/>
    </dgm:pt>
    <dgm:pt modelId="{D656F89B-AA72-4FD5-83AD-570C50B25279}" type="pres">
      <dgm:prSet presAssocID="{1D0369E7-2564-4741-B521-B3866C42EF08}" presName="linNode" presStyleCnt="0"/>
      <dgm:spPr/>
      <dgm:t>
        <a:bodyPr/>
        <a:lstStyle/>
        <a:p>
          <a:endParaRPr lang="en-US"/>
        </a:p>
      </dgm:t>
    </dgm:pt>
    <dgm:pt modelId="{8773FA8E-1566-4FF0-9D60-AA1CF04CBD91}" type="pres">
      <dgm:prSet presAssocID="{1D0369E7-2564-4741-B521-B3866C42EF08}" presName="parentText" presStyleLbl="node1" presStyleIdx="3" presStyleCnt="5" custScaleX="93569" custLinFactNeighborY="-1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11D7-2AAA-44DC-BAA3-DF4A5C37244E}" type="pres">
      <dgm:prSet presAssocID="{1D0369E7-2564-4741-B521-B3866C42EF08}" presName="descendantText" presStyleLbl="alignAccFollowNode1" presStyleIdx="3" presStyleCnt="5" custScaleX="141425" custScaleY="113511" custLinFactNeighborX="-605" custLinFactNeighborY="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FEF1-FE87-46D0-869E-3D78AF290AC0}" type="pres">
      <dgm:prSet presAssocID="{6D32E61C-9A97-4D99-9F1A-724FAE9624EE}" presName="sp" presStyleCnt="0"/>
      <dgm:spPr/>
      <dgm:t>
        <a:bodyPr/>
        <a:lstStyle/>
        <a:p>
          <a:endParaRPr lang="en-US"/>
        </a:p>
      </dgm:t>
    </dgm:pt>
    <dgm:pt modelId="{B635B7A4-7F47-4518-86F7-D192B12B42FB}" type="pres">
      <dgm:prSet presAssocID="{32B75BA9-6CDC-40F9-96D5-837D761C2822}" presName="linNode" presStyleCnt="0"/>
      <dgm:spPr/>
      <dgm:t>
        <a:bodyPr/>
        <a:lstStyle/>
        <a:p>
          <a:endParaRPr lang="en-US"/>
        </a:p>
      </dgm:t>
    </dgm:pt>
    <dgm:pt modelId="{7412F116-A6FD-4353-8CF1-49D9C9947727}" type="pres">
      <dgm:prSet presAssocID="{32B75BA9-6CDC-40F9-96D5-837D761C2822}" presName="parentText" presStyleLbl="node1" presStyleIdx="4" presStyleCnt="5" custScaleX="84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C63A-4091-41FE-B4D5-4765EF9D4A01}" type="pres">
      <dgm:prSet presAssocID="{32B75BA9-6CDC-40F9-96D5-837D761C2822}" presName="descendantText" presStyleLbl="alignAccFollowNode1" presStyleIdx="4" presStyleCnt="5" custScaleX="128997" custScaleY="120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33CD1-35C3-4A71-B2AC-D1C576387CAB}" type="presOf" srcId="{54CB566B-C8B1-4C7A-8A44-06AC11BBE0D8}" destId="{5A1311D7-2AAA-44DC-BAA3-DF4A5C37244E}" srcOrd="0" destOrd="0" presId="urn:microsoft.com/office/officeart/2005/8/layout/vList5"/>
    <dgm:cxn modelId="{F19CADD9-CA70-4B3F-B4BA-E1D90C988B6F}" type="presOf" srcId="{7928D05F-199E-46E8-B81D-2F049C99FD4F}" destId="{173B665F-084C-4733-BA2E-EA3E886DE4AF}" srcOrd="0" destOrd="0" presId="urn:microsoft.com/office/officeart/2005/8/layout/vList5"/>
    <dgm:cxn modelId="{A0F1016A-04FE-435D-9691-7B5191D02ACD}" type="presOf" srcId="{8980E616-5270-4975-9E1E-C0679748EA7E}" destId="{5A1311D7-2AAA-44DC-BAA3-DF4A5C37244E}" srcOrd="0" destOrd="1" presId="urn:microsoft.com/office/officeart/2005/8/layout/vList5"/>
    <dgm:cxn modelId="{EDED8559-91AF-4FC9-BF25-7F4C23F66221}" srcId="{52D202F2-1D98-495A-910E-60DB37E07E86}" destId="{34ECB47A-B738-4210-BC14-C3327E66D95A}" srcOrd="0" destOrd="0" parTransId="{829E72C3-D7F9-4F31-8E05-367E058DCE45}" sibTransId="{D280B862-6D4B-4A00-B085-6CDC0C50EFD0}"/>
    <dgm:cxn modelId="{D381CF70-44F2-431E-88F1-A074F0465F55}" type="presOf" srcId="{C95F515E-13E7-40EC-B450-369E5360CB3A}" destId="{9562C63A-4091-41FE-B4D5-4765EF9D4A01}" srcOrd="0" destOrd="0" presId="urn:microsoft.com/office/officeart/2005/8/layout/vList5"/>
    <dgm:cxn modelId="{90B59F9A-5078-414B-A327-20A4B6BACCA3}" type="presOf" srcId="{93FBCAB7-F2B0-4F02-8030-C21BF5CFEC6F}" destId="{D7950A36-EFDD-4162-8DA4-60132EAD9EF9}" srcOrd="0" destOrd="0" presId="urn:microsoft.com/office/officeart/2005/8/layout/vList5"/>
    <dgm:cxn modelId="{A0A687F6-43CB-47FC-AC9E-4901E057972E}" srcId="{8FD9DBF6-B450-4320-BA61-A8D7AF98F24C}" destId="{00099AD8-18B2-455D-805C-27069CE94DC9}" srcOrd="0" destOrd="0" parTransId="{B3069B4B-E669-444C-BF68-759E85F9730F}" sibTransId="{5C6E0358-9FFB-4032-8C96-26E36E4F4018}"/>
    <dgm:cxn modelId="{12CAF2E3-B321-40D7-BFE9-E9DC9F65985F}" srcId="{93FBCAB7-F2B0-4F02-8030-C21BF5CFEC6F}" destId="{7928D05F-199E-46E8-B81D-2F049C99FD4F}" srcOrd="0" destOrd="0" parTransId="{C9DEE153-019B-424D-B318-ACF9DF982931}" sibTransId="{41A328D8-B860-4941-9D5F-E3840245969E}"/>
    <dgm:cxn modelId="{2A3333D0-7532-4CF0-81C5-BDCBF4EEFDF1}" srcId="{8FD9DBF6-B450-4320-BA61-A8D7AF98F24C}" destId="{32B75BA9-6CDC-40F9-96D5-837D761C2822}" srcOrd="4" destOrd="0" parTransId="{4B2668BF-CAB0-49B4-82EE-275A40EE1DA7}" sibTransId="{469E5229-F6AC-4A3C-AB3F-9FB5A6DA9FF5}"/>
    <dgm:cxn modelId="{B0B560CB-943F-498A-A434-C58EF43680BC}" srcId="{8FD9DBF6-B450-4320-BA61-A8D7AF98F24C}" destId="{1D0369E7-2564-4741-B521-B3866C42EF08}" srcOrd="3" destOrd="0" parTransId="{9AD333E7-8422-4D1E-870E-BA7CE7843A3A}" sibTransId="{6D32E61C-9A97-4D99-9F1A-724FAE9624EE}"/>
    <dgm:cxn modelId="{211B99E7-B2A3-48D2-AC66-FA7CFA6D83B6}" type="presOf" srcId="{32B75BA9-6CDC-40F9-96D5-837D761C2822}" destId="{7412F116-A6FD-4353-8CF1-49D9C9947727}" srcOrd="0" destOrd="0" presId="urn:microsoft.com/office/officeart/2005/8/layout/vList5"/>
    <dgm:cxn modelId="{7BCDDDED-CA67-4FA8-97E4-99F21676827E}" type="presOf" srcId="{1D0369E7-2564-4741-B521-B3866C42EF08}" destId="{8773FA8E-1566-4FF0-9D60-AA1CF04CBD91}" srcOrd="0" destOrd="0" presId="urn:microsoft.com/office/officeart/2005/8/layout/vList5"/>
    <dgm:cxn modelId="{3352EFBA-FFC3-4A94-8BDD-BA555082A4DC}" type="presOf" srcId="{00099AD8-18B2-455D-805C-27069CE94DC9}" destId="{815E9999-B211-4231-BD41-A2F9180953F9}" srcOrd="0" destOrd="0" presId="urn:microsoft.com/office/officeart/2005/8/layout/vList5"/>
    <dgm:cxn modelId="{38A74400-640A-462B-A49F-E6482239AC9C}" type="presOf" srcId="{52D202F2-1D98-495A-910E-60DB37E07E86}" destId="{1281B9B6-61FC-4BF9-82AC-253B35E53BF4}" srcOrd="0" destOrd="0" presId="urn:microsoft.com/office/officeart/2005/8/layout/vList5"/>
    <dgm:cxn modelId="{68F57394-FB6A-4A9F-BE4F-A73C85A4454A}" srcId="{00099AD8-18B2-455D-805C-27069CE94DC9}" destId="{4FE874C3-BB48-4FF8-8E08-165F90AA59EB}" srcOrd="0" destOrd="0" parTransId="{613211CC-27D7-4C7D-99F4-2053DD573732}" sibTransId="{9CEAD32F-2B5C-4B46-82FE-6EF64B241780}"/>
    <dgm:cxn modelId="{62F9ED3B-1A50-4A59-AEF7-9D061744F6E2}" srcId="{32B75BA9-6CDC-40F9-96D5-837D761C2822}" destId="{C95F515E-13E7-40EC-B450-369E5360CB3A}" srcOrd="0" destOrd="0" parTransId="{3340E022-79E6-4BA2-B0BE-8555BA795DEA}" sibTransId="{E546F55A-B72D-405F-81EF-7E50B2C87939}"/>
    <dgm:cxn modelId="{61C5D53E-BEEB-49B9-B142-BA67C958A991}" srcId="{1D0369E7-2564-4741-B521-B3866C42EF08}" destId="{8980E616-5270-4975-9E1E-C0679748EA7E}" srcOrd="1" destOrd="0" parTransId="{1F29DC46-7E3D-475C-862B-81AE8CC1AE09}" sibTransId="{9F20B2FD-C556-4C1D-BF20-BD1B047EF990}"/>
    <dgm:cxn modelId="{535314FB-4C15-4994-85AC-A98AC6371734}" type="presOf" srcId="{8FD9DBF6-B450-4320-BA61-A8D7AF98F24C}" destId="{0E6D8F85-9CEC-4906-B821-2CEF4DD9B772}" srcOrd="0" destOrd="0" presId="urn:microsoft.com/office/officeart/2005/8/layout/vList5"/>
    <dgm:cxn modelId="{AEE0494B-C1F9-4614-98F9-AD2BEC4BADD0}" srcId="{8FD9DBF6-B450-4320-BA61-A8D7AF98F24C}" destId="{52D202F2-1D98-495A-910E-60DB37E07E86}" srcOrd="2" destOrd="0" parTransId="{D6EC8E71-7E91-47B0-AF7D-95006654AFD7}" sibTransId="{7E32D8A9-B26D-4A9E-A3C1-FE8B119CF253}"/>
    <dgm:cxn modelId="{59397BFD-FF40-4543-A9BB-DDF6793B34A7}" type="presOf" srcId="{4FE874C3-BB48-4FF8-8E08-165F90AA59EB}" destId="{5FB5E50E-01E2-40D1-B04A-08C4BE6D32E4}" srcOrd="0" destOrd="0" presId="urn:microsoft.com/office/officeart/2005/8/layout/vList5"/>
    <dgm:cxn modelId="{9B902FED-4316-4AF2-9580-A4457A81B782}" srcId="{1D0369E7-2564-4741-B521-B3866C42EF08}" destId="{54CB566B-C8B1-4C7A-8A44-06AC11BBE0D8}" srcOrd="0" destOrd="0" parTransId="{D916213B-E577-4D54-A401-B04AE94557B6}" sibTransId="{B6AFE46C-323F-4CC2-8764-5EE3B08F4D2B}"/>
    <dgm:cxn modelId="{CCD76E57-FB65-458F-8F4D-3B4BD8874C3B}" type="presOf" srcId="{34ECB47A-B738-4210-BC14-C3327E66D95A}" destId="{91629AB8-4EE7-410A-9A15-FBCF2954E27B}" srcOrd="0" destOrd="0" presId="urn:microsoft.com/office/officeart/2005/8/layout/vList5"/>
    <dgm:cxn modelId="{A1070FB5-2224-4007-A636-A92807C0A00C}" srcId="{8FD9DBF6-B450-4320-BA61-A8D7AF98F24C}" destId="{93FBCAB7-F2B0-4F02-8030-C21BF5CFEC6F}" srcOrd="1" destOrd="0" parTransId="{54ADEF51-7934-4F89-9C0B-4E80E29961CE}" sibTransId="{111553EE-CED8-429F-94B3-9A3F64236826}"/>
    <dgm:cxn modelId="{2375BF56-4FF1-47D5-B5F9-C68C8F5176F8}" type="presParOf" srcId="{0E6D8F85-9CEC-4906-B821-2CEF4DD9B772}" destId="{E66B2A53-2D48-4F79-BD18-9746FC1E0F02}" srcOrd="0" destOrd="0" presId="urn:microsoft.com/office/officeart/2005/8/layout/vList5"/>
    <dgm:cxn modelId="{241DFA33-D46A-464E-9D45-A689ACAE6018}" type="presParOf" srcId="{E66B2A53-2D48-4F79-BD18-9746FC1E0F02}" destId="{815E9999-B211-4231-BD41-A2F9180953F9}" srcOrd="0" destOrd="0" presId="urn:microsoft.com/office/officeart/2005/8/layout/vList5"/>
    <dgm:cxn modelId="{561016BF-1910-4434-BDD2-440C36E9A7A5}" type="presParOf" srcId="{E66B2A53-2D48-4F79-BD18-9746FC1E0F02}" destId="{5FB5E50E-01E2-40D1-B04A-08C4BE6D32E4}" srcOrd="1" destOrd="0" presId="urn:microsoft.com/office/officeart/2005/8/layout/vList5"/>
    <dgm:cxn modelId="{D21D1F97-7895-4CCD-B115-2891CA119389}" type="presParOf" srcId="{0E6D8F85-9CEC-4906-B821-2CEF4DD9B772}" destId="{7F07A367-B7E8-474B-B0C6-3418724DDF21}" srcOrd="1" destOrd="0" presId="urn:microsoft.com/office/officeart/2005/8/layout/vList5"/>
    <dgm:cxn modelId="{8F325AA1-1A03-4D16-9385-3D5041EDB28B}" type="presParOf" srcId="{0E6D8F85-9CEC-4906-B821-2CEF4DD9B772}" destId="{58AD1169-47E2-42DF-9903-B86A0957AD24}" srcOrd="2" destOrd="0" presId="urn:microsoft.com/office/officeart/2005/8/layout/vList5"/>
    <dgm:cxn modelId="{B87648DC-9F2D-47ED-91C0-56303ADE01FD}" type="presParOf" srcId="{58AD1169-47E2-42DF-9903-B86A0957AD24}" destId="{D7950A36-EFDD-4162-8DA4-60132EAD9EF9}" srcOrd="0" destOrd="0" presId="urn:microsoft.com/office/officeart/2005/8/layout/vList5"/>
    <dgm:cxn modelId="{F26D9C74-FE9F-4DF3-B7DC-0E3B3A78D340}" type="presParOf" srcId="{58AD1169-47E2-42DF-9903-B86A0957AD24}" destId="{173B665F-084C-4733-BA2E-EA3E886DE4AF}" srcOrd="1" destOrd="0" presId="urn:microsoft.com/office/officeart/2005/8/layout/vList5"/>
    <dgm:cxn modelId="{520F3B84-FC6E-411E-98CA-0BBD27EEB2DE}" type="presParOf" srcId="{0E6D8F85-9CEC-4906-B821-2CEF4DD9B772}" destId="{E75D68C2-4B62-4616-8029-C664EA04E742}" srcOrd="3" destOrd="0" presId="urn:microsoft.com/office/officeart/2005/8/layout/vList5"/>
    <dgm:cxn modelId="{601FF61C-3296-4636-918A-6FE9A5D010D9}" type="presParOf" srcId="{0E6D8F85-9CEC-4906-B821-2CEF4DD9B772}" destId="{4F09F6B3-1A3A-40B6-83F4-AD43D47ADC48}" srcOrd="4" destOrd="0" presId="urn:microsoft.com/office/officeart/2005/8/layout/vList5"/>
    <dgm:cxn modelId="{1BAABD17-CE84-472E-A702-213FF2A569F1}" type="presParOf" srcId="{4F09F6B3-1A3A-40B6-83F4-AD43D47ADC48}" destId="{1281B9B6-61FC-4BF9-82AC-253B35E53BF4}" srcOrd="0" destOrd="0" presId="urn:microsoft.com/office/officeart/2005/8/layout/vList5"/>
    <dgm:cxn modelId="{2815A880-5036-4F85-817C-9C2DA2FF290C}" type="presParOf" srcId="{4F09F6B3-1A3A-40B6-83F4-AD43D47ADC48}" destId="{91629AB8-4EE7-410A-9A15-FBCF2954E27B}" srcOrd="1" destOrd="0" presId="urn:microsoft.com/office/officeart/2005/8/layout/vList5"/>
    <dgm:cxn modelId="{EDE4D7EB-CB87-4144-9724-F32DB40DD011}" type="presParOf" srcId="{0E6D8F85-9CEC-4906-B821-2CEF4DD9B772}" destId="{E330AAD7-7DD4-4C7B-A5D4-56BD1A2AA0E7}" srcOrd="5" destOrd="0" presId="urn:microsoft.com/office/officeart/2005/8/layout/vList5"/>
    <dgm:cxn modelId="{47EC630B-AF22-4CB8-887E-7C7892A01C50}" type="presParOf" srcId="{0E6D8F85-9CEC-4906-B821-2CEF4DD9B772}" destId="{D656F89B-AA72-4FD5-83AD-570C50B25279}" srcOrd="6" destOrd="0" presId="urn:microsoft.com/office/officeart/2005/8/layout/vList5"/>
    <dgm:cxn modelId="{9E5986AB-A1A0-4005-A3BB-2C89436F61F9}" type="presParOf" srcId="{D656F89B-AA72-4FD5-83AD-570C50B25279}" destId="{8773FA8E-1566-4FF0-9D60-AA1CF04CBD91}" srcOrd="0" destOrd="0" presId="urn:microsoft.com/office/officeart/2005/8/layout/vList5"/>
    <dgm:cxn modelId="{6704E5C2-BED0-4349-95C8-CBFF8C9D6711}" type="presParOf" srcId="{D656F89B-AA72-4FD5-83AD-570C50B25279}" destId="{5A1311D7-2AAA-44DC-BAA3-DF4A5C37244E}" srcOrd="1" destOrd="0" presId="urn:microsoft.com/office/officeart/2005/8/layout/vList5"/>
    <dgm:cxn modelId="{F42CC6F2-A1D3-4489-8073-08761D60B24D}" type="presParOf" srcId="{0E6D8F85-9CEC-4906-B821-2CEF4DD9B772}" destId="{8F6DFEF1-FE87-46D0-869E-3D78AF290AC0}" srcOrd="7" destOrd="0" presId="urn:microsoft.com/office/officeart/2005/8/layout/vList5"/>
    <dgm:cxn modelId="{FC6D02B0-AF68-4F35-8376-B4530FE94C7B}" type="presParOf" srcId="{0E6D8F85-9CEC-4906-B821-2CEF4DD9B772}" destId="{B635B7A4-7F47-4518-86F7-D192B12B42FB}" srcOrd="8" destOrd="0" presId="urn:microsoft.com/office/officeart/2005/8/layout/vList5"/>
    <dgm:cxn modelId="{536C253F-BEF7-490B-8F2A-C83F6017B058}" type="presParOf" srcId="{B635B7A4-7F47-4518-86F7-D192B12B42FB}" destId="{7412F116-A6FD-4353-8CF1-49D9C9947727}" srcOrd="0" destOrd="0" presId="urn:microsoft.com/office/officeart/2005/8/layout/vList5"/>
    <dgm:cxn modelId="{C330619C-8F5A-456E-BFE2-2E3C2522C756}" type="presParOf" srcId="{B635B7A4-7F47-4518-86F7-D192B12B42FB}" destId="{9562C63A-4091-41FE-B4D5-4765EF9D4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9DBF6-B450-4320-BA61-A8D7AF98F24C}" type="doc">
      <dgm:prSet loTypeId="urn:microsoft.com/office/officeart/2005/8/layout/vList5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99AD8-18B2-455D-805C-27069CE94DC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Digit #1</a:t>
          </a:r>
          <a:endParaRPr lang="en-US" sz="2800" dirty="0">
            <a:solidFill>
              <a:schemeClr val="tx1"/>
            </a:solidFill>
          </a:endParaRPr>
        </a:p>
      </dgm:t>
    </dgm:pt>
    <dgm:pt modelId="{B3069B4B-E669-444C-BF68-759E85F9730F}" type="parTrans" cxnId="{A0A687F6-43CB-47FC-AC9E-4901E057972E}">
      <dgm:prSet/>
      <dgm:spPr/>
      <dgm:t>
        <a:bodyPr/>
        <a:lstStyle/>
        <a:p>
          <a:endParaRPr lang="en-US"/>
        </a:p>
      </dgm:t>
    </dgm:pt>
    <dgm:pt modelId="{5C6E0358-9FFB-4032-8C96-26E36E4F4018}" type="sibTrans" cxnId="{A0A687F6-43CB-47FC-AC9E-4901E057972E}">
      <dgm:prSet/>
      <dgm:spPr/>
      <dgm:t>
        <a:bodyPr/>
        <a:lstStyle/>
        <a:p>
          <a:endParaRPr lang="en-US"/>
        </a:p>
      </dgm:t>
    </dgm:pt>
    <dgm:pt modelId="{4FE874C3-BB48-4FF8-8E08-165F90AA59EB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KELOMPOK UJIAN PESERTA : </a:t>
          </a:r>
          <a:b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SAINTEK = 1 , SOSHUM = 2 , CAMPURAN = 3</a:t>
          </a:r>
          <a:endParaRPr lang="en-US" sz="2000" dirty="0"/>
        </a:p>
      </dgm:t>
    </dgm:pt>
    <dgm:pt modelId="{613211CC-27D7-4C7D-99F4-2053DD573732}" type="parTrans" cxnId="{68F57394-FB6A-4A9F-BE4F-A73C85A4454A}">
      <dgm:prSet/>
      <dgm:spPr/>
      <dgm:t>
        <a:bodyPr/>
        <a:lstStyle/>
        <a:p>
          <a:endParaRPr lang="en-US"/>
        </a:p>
      </dgm:t>
    </dgm:pt>
    <dgm:pt modelId="{9CEAD32F-2B5C-4B46-82FE-6EF64B241780}" type="sibTrans" cxnId="{68F57394-FB6A-4A9F-BE4F-A73C85A4454A}">
      <dgm:prSet/>
      <dgm:spPr/>
      <dgm:t>
        <a:bodyPr/>
        <a:lstStyle/>
        <a:p>
          <a:endParaRPr lang="en-US"/>
        </a:p>
      </dgm:t>
    </dgm:pt>
    <dgm:pt modelId="{93FBCAB7-F2B0-4F02-8030-C21BF5CFEC6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dirty="0" smtClean="0"/>
            <a:t>Digit #2 &amp; #3</a:t>
          </a:r>
          <a:endParaRPr lang="en-US" sz="2800" dirty="0"/>
        </a:p>
      </dgm:t>
    </dgm:pt>
    <dgm:pt modelId="{54ADEF51-7934-4F89-9C0B-4E80E29961CE}" type="parTrans" cxnId="{A1070FB5-2224-4007-A636-A92807C0A00C}">
      <dgm:prSet/>
      <dgm:spPr/>
      <dgm:t>
        <a:bodyPr/>
        <a:lstStyle/>
        <a:p>
          <a:endParaRPr lang="en-US"/>
        </a:p>
      </dgm:t>
    </dgm:pt>
    <dgm:pt modelId="{111553EE-CED8-429F-94B3-9A3F64236826}" type="sibTrans" cxnId="{A1070FB5-2224-4007-A636-A92807C0A00C}">
      <dgm:prSet/>
      <dgm:spPr/>
      <dgm:t>
        <a:bodyPr/>
        <a:lstStyle/>
        <a:p>
          <a:endParaRPr lang="en-US"/>
        </a:p>
      </dgm:t>
    </dgm:pt>
    <dgm:pt modelId="{7928D05F-199E-46E8-B81D-2F049C99FD4F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kumimoji="0" lang="en-US" sz="20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TAHUN = 17</a:t>
          </a:r>
          <a:endParaRPr lang="en-US" sz="2000" dirty="0"/>
        </a:p>
      </dgm:t>
    </dgm:pt>
    <dgm:pt modelId="{C9DEE153-019B-424D-B318-ACF9DF982931}" type="parTrans" cxnId="{12CAF2E3-B321-40D7-BFE9-E9DC9F65985F}">
      <dgm:prSet/>
      <dgm:spPr/>
      <dgm:t>
        <a:bodyPr/>
        <a:lstStyle/>
        <a:p>
          <a:endParaRPr lang="en-US"/>
        </a:p>
      </dgm:t>
    </dgm:pt>
    <dgm:pt modelId="{41A328D8-B860-4941-9D5F-E3840245969E}" type="sibTrans" cxnId="{12CAF2E3-B321-40D7-BFE9-E9DC9F65985F}">
      <dgm:prSet/>
      <dgm:spPr/>
      <dgm:t>
        <a:bodyPr/>
        <a:lstStyle/>
        <a:p>
          <a:endParaRPr lang="en-US"/>
        </a:p>
      </dgm:t>
    </dgm:pt>
    <dgm:pt modelId="{1D0369E7-2564-4741-B521-B3866C42EF08}">
      <dgm:prSet phldrT="[Text]" custT="1"/>
      <dgm:spPr>
        <a:solidFill>
          <a:srgbClr val="A82EAB"/>
        </a:solidFill>
      </dgm:spPr>
      <dgm:t>
        <a:bodyPr/>
        <a:lstStyle/>
        <a:p>
          <a:r>
            <a:rPr lang="en-US" sz="2800" dirty="0" smtClean="0"/>
            <a:t>Digit #6 &amp; #7</a:t>
          </a:r>
          <a:endParaRPr lang="en-US" sz="2800" dirty="0"/>
        </a:p>
      </dgm:t>
    </dgm:pt>
    <dgm:pt modelId="{9AD333E7-8422-4D1E-870E-BA7CE7843A3A}" type="parTrans" cxnId="{B0B560CB-943F-498A-A434-C58EF43680BC}">
      <dgm:prSet/>
      <dgm:spPr/>
      <dgm:t>
        <a:bodyPr/>
        <a:lstStyle/>
        <a:p>
          <a:endParaRPr lang="en-US"/>
        </a:p>
      </dgm:t>
    </dgm:pt>
    <dgm:pt modelId="{6D32E61C-9A97-4D99-9F1A-724FAE9624EE}" type="sibTrans" cxnId="{B0B560CB-943F-498A-A434-C58EF43680BC}">
      <dgm:prSet/>
      <dgm:spPr/>
      <dgm:t>
        <a:bodyPr/>
        <a:lstStyle/>
        <a:p>
          <a:endParaRPr lang="en-US"/>
        </a:p>
      </dgm:t>
    </dgm:pt>
    <dgm:pt modelId="{54CB566B-C8B1-4C7A-8A44-06AC11BBE0D8}">
      <dgm:prSet phldrT="[Text]" custT="1"/>
      <dgm:spPr>
        <a:solidFill>
          <a:srgbClr val="A82EAB">
            <a:alpha val="90000"/>
          </a:srgbClr>
        </a:solidFill>
      </dgm:spPr>
      <dgm:t>
        <a:bodyPr/>
        <a:lstStyle/>
        <a:p>
          <a:pPr rtl="0"/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 STATUS (SUBPANLOK PBT / CBT)</a:t>
          </a:r>
          <a:endParaRPr lang="en-US" sz="1800" dirty="0"/>
        </a:p>
      </dgm:t>
    </dgm:pt>
    <dgm:pt modelId="{D916213B-E577-4D54-A401-B04AE94557B6}" type="parTrans" cxnId="{9B902FED-4316-4AF2-9580-A4457A81B782}">
      <dgm:prSet/>
      <dgm:spPr/>
      <dgm:t>
        <a:bodyPr/>
        <a:lstStyle/>
        <a:p>
          <a:endParaRPr lang="en-US"/>
        </a:p>
      </dgm:t>
    </dgm:pt>
    <dgm:pt modelId="{B6AFE46C-323F-4CC2-8764-5EE3B08F4D2B}" type="sibTrans" cxnId="{9B902FED-4316-4AF2-9580-A4457A81B782}">
      <dgm:prSet/>
      <dgm:spPr/>
      <dgm:t>
        <a:bodyPr/>
        <a:lstStyle/>
        <a:p>
          <a:endParaRPr lang="en-US"/>
        </a:p>
      </dgm:t>
    </dgm:pt>
    <dgm:pt modelId="{32B75BA9-6CDC-40F9-96D5-837D761C282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Digit #8 </a:t>
          </a:r>
          <a:r>
            <a:rPr lang="en-US" sz="2800" dirty="0" err="1" smtClean="0">
              <a:solidFill>
                <a:schemeClr val="tx1"/>
              </a:solidFill>
            </a:rPr>
            <a:t>s.d</a:t>
          </a:r>
          <a:r>
            <a:rPr lang="en-US" sz="2800" dirty="0" smtClean="0">
              <a:solidFill>
                <a:schemeClr val="tx1"/>
              </a:solidFill>
            </a:rPr>
            <a:t> #12</a:t>
          </a:r>
          <a:endParaRPr lang="en-US" sz="2800" dirty="0">
            <a:solidFill>
              <a:schemeClr val="tx1"/>
            </a:solidFill>
          </a:endParaRPr>
        </a:p>
      </dgm:t>
    </dgm:pt>
    <dgm:pt modelId="{4B2668BF-CAB0-49B4-82EE-275A40EE1DA7}" type="parTrans" cxnId="{2A3333D0-7532-4CF0-81C5-BDCBF4EEFDF1}">
      <dgm:prSet/>
      <dgm:spPr/>
      <dgm:t>
        <a:bodyPr/>
        <a:lstStyle/>
        <a:p>
          <a:endParaRPr lang="en-US"/>
        </a:p>
      </dgm:t>
    </dgm:pt>
    <dgm:pt modelId="{469E5229-F6AC-4A3C-AB3F-9FB5A6DA9FF5}" type="sibTrans" cxnId="{2A3333D0-7532-4CF0-81C5-BDCBF4EEFDF1}">
      <dgm:prSet/>
      <dgm:spPr/>
      <dgm:t>
        <a:bodyPr/>
        <a:lstStyle/>
        <a:p>
          <a:endParaRPr lang="en-US"/>
        </a:p>
      </dgm:t>
    </dgm:pt>
    <dgm:pt modelId="{C95F515E-13E7-40EC-B450-369E5360CB3A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b="1" dirty="0" smtClean="0"/>
            <a:t>NOMOR URUT PESERTA</a:t>
          </a:r>
          <a:endParaRPr lang="en-US" sz="2000" b="1" dirty="0"/>
        </a:p>
      </dgm:t>
    </dgm:pt>
    <dgm:pt modelId="{3340E022-79E6-4BA2-B0BE-8555BA795DEA}" type="parTrans" cxnId="{62F9ED3B-1A50-4A59-AEF7-9D061744F6E2}">
      <dgm:prSet/>
      <dgm:spPr/>
      <dgm:t>
        <a:bodyPr/>
        <a:lstStyle/>
        <a:p>
          <a:endParaRPr lang="en-US"/>
        </a:p>
      </dgm:t>
    </dgm:pt>
    <dgm:pt modelId="{E546F55A-B72D-405F-81EF-7E50B2C87939}" type="sibTrans" cxnId="{62F9ED3B-1A50-4A59-AEF7-9D061744F6E2}">
      <dgm:prSet/>
      <dgm:spPr/>
      <dgm:t>
        <a:bodyPr/>
        <a:lstStyle/>
        <a:p>
          <a:endParaRPr lang="en-US"/>
        </a:p>
      </dgm:t>
    </dgm:pt>
    <dgm:pt modelId="{52D202F2-1D98-495A-910E-60DB37E07E8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 smtClean="0"/>
            <a:t>Digit #4 &amp; #5</a:t>
          </a:r>
          <a:endParaRPr lang="en-US" sz="2800" dirty="0"/>
        </a:p>
      </dgm:t>
    </dgm:pt>
    <dgm:pt modelId="{D6EC8E71-7E91-47B0-AF7D-95006654AFD7}" type="parTrans" cxnId="{AEE0494B-C1F9-4614-98F9-AD2BEC4BADD0}">
      <dgm:prSet/>
      <dgm:spPr/>
      <dgm:t>
        <a:bodyPr/>
        <a:lstStyle/>
        <a:p>
          <a:endParaRPr lang="en-US"/>
        </a:p>
      </dgm:t>
    </dgm:pt>
    <dgm:pt modelId="{7E32D8A9-B26D-4A9E-A3C1-FE8B119CF253}" type="sibTrans" cxnId="{AEE0494B-C1F9-4614-98F9-AD2BEC4BADD0}">
      <dgm:prSet/>
      <dgm:spPr/>
      <dgm:t>
        <a:bodyPr/>
        <a:lstStyle/>
        <a:p>
          <a:endParaRPr lang="en-US"/>
        </a:p>
      </dgm:t>
    </dgm:pt>
    <dgm:pt modelId="{34ECB47A-B738-4210-BC14-C3327E66D95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KODE PANITIA LOKAL</a:t>
          </a:r>
          <a:endParaRPr lang="en-US" sz="2000" b="1" dirty="0">
            <a:solidFill>
              <a:schemeClr val="bg1"/>
            </a:solidFill>
          </a:endParaRPr>
        </a:p>
      </dgm:t>
    </dgm:pt>
    <dgm:pt modelId="{829E72C3-D7F9-4F31-8E05-367E058DCE45}" type="parTrans" cxnId="{EDED8559-91AF-4FC9-BF25-7F4C23F66221}">
      <dgm:prSet/>
      <dgm:spPr/>
      <dgm:t>
        <a:bodyPr/>
        <a:lstStyle/>
        <a:p>
          <a:endParaRPr lang="en-US"/>
        </a:p>
      </dgm:t>
    </dgm:pt>
    <dgm:pt modelId="{D280B862-6D4B-4A00-B085-6CDC0C50EFD0}" type="sibTrans" cxnId="{EDED8559-91AF-4FC9-BF25-7F4C23F66221}">
      <dgm:prSet/>
      <dgm:spPr/>
      <dgm:t>
        <a:bodyPr/>
        <a:lstStyle/>
        <a:p>
          <a:endParaRPr lang="en-US"/>
        </a:p>
      </dgm:t>
    </dgm:pt>
    <dgm:pt modelId="{8980E616-5270-4975-9E1E-C0679748EA7E}">
      <dgm:prSet phldrT="[Text]" custT="1"/>
      <dgm:spPr>
        <a:solidFill>
          <a:srgbClr val="A82EAB">
            <a:alpha val="90000"/>
          </a:srgbClr>
        </a:solidFill>
      </dgm:spPr>
      <dgm:t>
        <a:bodyPr/>
        <a:lstStyle/>
        <a:p>
          <a:pPr rtl="0"/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PBT = 00 </a:t>
          </a:r>
          <a:r>
            <a:rPr kumimoji="0" lang="en-US" sz="1800" b="1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sd</a:t>
          </a:r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09; CBT = 50 </a:t>
          </a:r>
          <a:r>
            <a:rPr kumimoji="0" lang="en-US" sz="1800" b="1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sd</a:t>
          </a:r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59  </a:t>
          </a:r>
          <a:endParaRPr lang="en-US" sz="1800" dirty="0"/>
        </a:p>
      </dgm:t>
    </dgm:pt>
    <dgm:pt modelId="{1F29DC46-7E3D-475C-862B-81AE8CC1AE09}" type="parTrans" cxnId="{61C5D53E-BEEB-49B9-B142-BA67C958A991}">
      <dgm:prSet/>
      <dgm:spPr/>
      <dgm:t>
        <a:bodyPr/>
        <a:lstStyle/>
        <a:p>
          <a:endParaRPr lang="en-US"/>
        </a:p>
      </dgm:t>
    </dgm:pt>
    <dgm:pt modelId="{9F20B2FD-C556-4C1D-BF20-BD1B047EF990}" type="sibTrans" cxnId="{61C5D53E-BEEB-49B9-B142-BA67C958A991}">
      <dgm:prSet/>
      <dgm:spPr/>
      <dgm:t>
        <a:bodyPr/>
        <a:lstStyle/>
        <a:p>
          <a:endParaRPr lang="en-US"/>
        </a:p>
      </dgm:t>
    </dgm:pt>
    <dgm:pt modelId="{0E6D8F85-9CEC-4906-B821-2CEF4DD9B772}" type="pres">
      <dgm:prSet presAssocID="{8FD9DBF6-B450-4320-BA61-A8D7AF98F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6B2A53-2D48-4F79-BD18-9746FC1E0F02}" type="pres">
      <dgm:prSet presAssocID="{00099AD8-18B2-455D-805C-27069CE94DC9}" presName="linNode" presStyleCnt="0"/>
      <dgm:spPr/>
      <dgm:t>
        <a:bodyPr/>
        <a:lstStyle/>
        <a:p>
          <a:endParaRPr lang="en-US"/>
        </a:p>
      </dgm:t>
    </dgm:pt>
    <dgm:pt modelId="{815E9999-B211-4231-BD41-A2F9180953F9}" type="pres">
      <dgm:prSet presAssocID="{00099AD8-18B2-455D-805C-27069CE94DC9}" presName="parentText" presStyleLbl="node1" presStyleIdx="0" presStyleCnt="5" custScaleX="100235" custLinFactNeighborY="-17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5E50E-01E2-40D1-B04A-08C4BE6D32E4}" type="pres">
      <dgm:prSet presAssocID="{00099AD8-18B2-455D-805C-27069CE94DC9}" presName="descendantText" presStyleLbl="alignAccFollowNode1" presStyleIdx="0" presStyleCnt="5" custScaleX="145370" custScaleY="113460" custLinFactNeighborY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A367-B7E8-474B-B0C6-3418724DDF21}" type="pres">
      <dgm:prSet presAssocID="{5C6E0358-9FFB-4032-8C96-26E36E4F4018}" presName="sp" presStyleCnt="0"/>
      <dgm:spPr/>
      <dgm:t>
        <a:bodyPr/>
        <a:lstStyle/>
        <a:p>
          <a:endParaRPr lang="en-US"/>
        </a:p>
      </dgm:t>
    </dgm:pt>
    <dgm:pt modelId="{58AD1169-47E2-42DF-9903-B86A0957AD24}" type="pres">
      <dgm:prSet presAssocID="{93FBCAB7-F2B0-4F02-8030-C21BF5CFEC6F}" presName="linNode" presStyleCnt="0"/>
      <dgm:spPr/>
      <dgm:t>
        <a:bodyPr/>
        <a:lstStyle/>
        <a:p>
          <a:endParaRPr lang="en-US"/>
        </a:p>
      </dgm:t>
    </dgm:pt>
    <dgm:pt modelId="{D7950A36-EFDD-4162-8DA4-60132EAD9EF9}" type="pres">
      <dgm:prSet presAssocID="{93FBCAB7-F2B0-4F02-8030-C21BF5CFEC6F}" presName="parentText" presStyleLbl="node1" presStyleIdx="1" presStyleCnt="5" custScaleX="83294" custLinFactNeighborX="-301" custLinFactNeighborY="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B665F-084C-4733-BA2E-EA3E886DE4AF}" type="pres">
      <dgm:prSet presAssocID="{93FBCAB7-F2B0-4F02-8030-C21BF5CFEC6F}" presName="descendantText" presStyleLbl="alignAccFollowNode1" presStyleIdx="1" presStyleCnt="5" custScaleX="116646" custScaleY="120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68C2-4B62-4616-8029-C664EA04E742}" type="pres">
      <dgm:prSet presAssocID="{111553EE-CED8-429F-94B3-9A3F64236826}" presName="sp" presStyleCnt="0"/>
      <dgm:spPr/>
      <dgm:t>
        <a:bodyPr/>
        <a:lstStyle/>
        <a:p>
          <a:endParaRPr lang="en-US"/>
        </a:p>
      </dgm:t>
    </dgm:pt>
    <dgm:pt modelId="{4F09F6B3-1A3A-40B6-83F4-AD43D47ADC48}" type="pres">
      <dgm:prSet presAssocID="{52D202F2-1D98-495A-910E-60DB37E07E86}" presName="linNode" presStyleCnt="0"/>
      <dgm:spPr/>
    </dgm:pt>
    <dgm:pt modelId="{1281B9B6-61FC-4BF9-82AC-253B35E53BF4}" type="pres">
      <dgm:prSet presAssocID="{52D202F2-1D98-495A-910E-60DB37E07E86}" presName="parentText" presStyleLbl="node1" presStyleIdx="2" presStyleCnt="5" custScaleX="80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29AB8-4EE7-410A-9A15-FBCF2954E27B}" type="pres">
      <dgm:prSet presAssocID="{52D202F2-1D98-495A-910E-60DB37E07E86}" presName="descendantText" presStyleLbl="alignAccFollowNode1" presStyleIdx="2" presStyleCnt="5" custScaleX="117430" custScaleY="118340" custLinFactNeighborX="3" custLinFactNeighborY="-2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AAD7-7DD4-4C7B-A5D4-56BD1A2AA0E7}" type="pres">
      <dgm:prSet presAssocID="{7E32D8A9-B26D-4A9E-A3C1-FE8B119CF253}" presName="sp" presStyleCnt="0"/>
      <dgm:spPr/>
    </dgm:pt>
    <dgm:pt modelId="{D656F89B-AA72-4FD5-83AD-570C50B25279}" type="pres">
      <dgm:prSet presAssocID="{1D0369E7-2564-4741-B521-B3866C42EF08}" presName="linNode" presStyleCnt="0"/>
      <dgm:spPr/>
      <dgm:t>
        <a:bodyPr/>
        <a:lstStyle/>
        <a:p>
          <a:endParaRPr lang="en-US"/>
        </a:p>
      </dgm:t>
    </dgm:pt>
    <dgm:pt modelId="{8773FA8E-1566-4FF0-9D60-AA1CF04CBD91}" type="pres">
      <dgm:prSet presAssocID="{1D0369E7-2564-4741-B521-B3866C42EF08}" presName="parentText" presStyleLbl="node1" presStyleIdx="3" presStyleCnt="5" custScaleX="93569" custLinFactNeighborY="-13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11D7-2AAA-44DC-BAA3-DF4A5C37244E}" type="pres">
      <dgm:prSet presAssocID="{1D0369E7-2564-4741-B521-B3866C42EF08}" presName="descendantText" presStyleLbl="alignAccFollowNode1" presStyleIdx="3" presStyleCnt="5" custScaleX="141425" custScaleY="113511" custLinFactNeighborX="-605" custLinFactNeighborY="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FEF1-FE87-46D0-869E-3D78AF290AC0}" type="pres">
      <dgm:prSet presAssocID="{6D32E61C-9A97-4D99-9F1A-724FAE9624EE}" presName="sp" presStyleCnt="0"/>
      <dgm:spPr/>
      <dgm:t>
        <a:bodyPr/>
        <a:lstStyle/>
        <a:p>
          <a:endParaRPr lang="en-US"/>
        </a:p>
      </dgm:t>
    </dgm:pt>
    <dgm:pt modelId="{B635B7A4-7F47-4518-86F7-D192B12B42FB}" type="pres">
      <dgm:prSet presAssocID="{32B75BA9-6CDC-40F9-96D5-837D761C2822}" presName="linNode" presStyleCnt="0"/>
      <dgm:spPr/>
      <dgm:t>
        <a:bodyPr/>
        <a:lstStyle/>
        <a:p>
          <a:endParaRPr lang="en-US"/>
        </a:p>
      </dgm:t>
    </dgm:pt>
    <dgm:pt modelId="{7412F116-A6FD-4353-8CF1-49D9C9947727}" type="pres">
      <dgm:prSet presAssocID="{32B75BA9-6CDC-40F9-96D5-837D761C2822}" presName="parentText" presStyleLbl="node1" presStyleIdx="4" presStyleCnt="5" custScaleX="84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C63A-4091-41FE-B4D5-4765EF9D4A01}" type="pres">
      <dgm:prSet presAssocID="{32B75BA9-6CDC-40F9-96D5-837D761C2822}" presName="descendantText" presStyleLbl="alignAccFollowNode1" presStyleIdx="4" presStyleCnt="5" custScaleX="128997" custScaleY="120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AF2E3-B321-40D7-BFE9-E9DC9F65985F}" srcId="{93FBCAB7-F2B0-4F02-8030-C21BF5CFEC6F}" destId="{7928D05F-199E-46E8-B81D-2F049C99FD4F}" srcOrd="0" destOrd="0" parTransId="{C9DEE153-019B-424D-B318-ACF9DF982931}" sibTransId="{41A328D8-B860-4941-9D5F-E3840245969E}"/>
    <dgm:cxn modelId="{898B6CA7-F5A7-47D1-8FF0-513A249FB509}" type="presOf" srcId="{54CB566B-C8B1-4C7A-8A44-06AC11BBE0D8}" destId="{5A1311D7-2AAA-44DC-BAA3-DF4A5C37244E}" srcOrd="0" destOrd="0" presId="urn:microsoft.com/office/officeart/2005/8/layout/vList5"/>
    <dgm:cxn modelId="{A1070FB5-2224-4007-A636-A92807C0A00C}" srcId="{8FD9DBF6-B450-4320-BA61-A8D7AF98F24C}" destId="{93FBCAB7-F2B0-4F02-8030-C21BF5CFEC6F}" srcOrd="1" destOrd="0" parTransId="{54ADEF51-7934-4F89-9C0B-4E80E29961CE}" sibTransId="{111553EE-CED8-429F-94B3-9A3F64236826}"/>
    <dgm:cxn modelId="{9B902FED-4316-4AF2-9580-A4457A81B782}" srcId="{1D0369E7-2564-4741-B521-B3866C42EF08}" destId="{54CB566B-C8B1-4C7A-8A44-06AC11BBE0D8}" srcOrd="0" destOrd="0" parTransId="{D916213B-E577-4D54-A401-B04AE94557B6}" sibTransId="{B6AFE46C-323F-4CC2-8764-5EE3B08F4D2B}"/>
    <dgm:cxn modelId="{28A118A6-F6EE-4964-814D-65D7FDB0091A}" type="presOf" srcId="{00099AD8-18B2-455D-805C-27069CE94DC9}" destId="{815E9999-B211-4231-BD41-A2F9180953F9}" srcOrd="0" destOrd="0" presId="urn:microsoft.com/office/officeart/2005/8/layout/vList5"/>
    <dgm:cxn modelId="{978E55F2-8D85-49F0-B3D7-FB30595864B4}" type="presOf" srcId="{8FD9DBF6-B450-4320-BA61-A8D7AF98F24C}" destId="{0E6D8F85-9CEC-4906-B821-2CEF4DD9B772}" srcOrd="0" destOrd="0" presId="urn:microsoft.com/office/officeart/2005/8/layout/vList5"/>
    <dgm:cxn modelId="{68F57394-FB6A-4A9F-BE4F-A73C85A4454A}" srcId="{00099AD8-18B2-455D-805C-27069CE94DC9}" destId="{4FE874C3-BB48-4FF8-8E08-165F90AA59EB}" srcOrd="0" destOrd="0" parTransId="{613211CC-27D7-4C7D-99F4-2053DD573732}" sibTransId="{9CEAD32F-2B5C-4B46-82FE-6EF64B241780}"/>
    <dgm:cxn modelId="{C299F742-FCBD-4D72-AC9B-2757D788456E}" type="presOf" srcId="{93FBCAB7-F2B0-4F02-8030-C21BF5CFEC6F}" destId="{D7950A36-EFDD-4162-8DA4-60132EAD9EF9}" srcOrd="0" destOrd="0" presId="urn:microsoft.com/office/officeart/2005/8/layout/vList5"/>
    <dgm:cxn modelId="{A0A687F6-43CB-47FC-AC9E-4901E057972E}" srcId="{8FD9DBF6-B450-4320-BA61-A8D7AF98F24C}" destId="{00099AD8-18B2-455D-805C-27069CE94DC9}" srcOrd="0" destOrd="0" parTransId="{B3069B4B-E669-444C-BF68-759E85F9730F}" sibTransId="{5C6E0358-9FFB-4032-8C96-26E36E4F4018}"/>
    <dgm:cxn modelId="{D0A5FBBA-48E9-4B8A-9D99-C02E3DF2A539}" type="presOf" srcId="{1D0369E7-2564-4741-B521-B3866C42EF08}" destId="{8773FA8E-1566-4FF0-9D60-AA1CF04CBD91}" srcOrd="0" destOrd="0" presId="urn:microsoft.com/office/officeart/2005/8/layout/vList5"/>
    <dgm:cxn modelId="{B0057600-AF56-4D38-9E3E-36A5C508307E}" type="presOf" srcId="{32B75BA9-6CDC-40F9-96D5-837D761C2822}" destId="{7412F116-A6FD-4353-8CF1-49D9C9947727}" srcOrd="0" destOrd="0" presId="urn:microsoft.com/office/officeart/2005/8/layout/vList5"/>
    <dgm:cxn modelId="{61C5D53E-BEEB-49B9-B142-BA67C958A991}" srcId="{1D0369E7-2564-4741-B521-B3866C42EF08}" destId="{8980E616-5270-4975-9E1E-C0679748EA7E}" srcOrd="1" destOrd="0" parTransId="{1F29DC46-7E3D-475C-862B-81AE8CC1AE09}" sibTransId="{9F20B2FD-C556-4C1D-BF20-BD1B047EF990}"/>
    <dgm:cxn modelId="{B34AD303-3A53-49A4-949F-80B8B345063C}" type="presOf" srcId="{34ECB47A-B738-4210-BC14-C3327E66D95A}" destId="{91629AB8-4EE7-410A-9A15-FBCF2954E27B}" srcOrd="0" destOrd="0" presId="urn:microsoft.com/office/officeart/2005/8/layout/vList5"/>
    <dgm:cxn modelId="{79A9AA88-6FED-477C-9CF8-CEF8A961F0FE}" type="presOf" srcId="{4FE874C3-BB48-4FF8-8E08-165F90AA59EB}" destId="{5FB5E50E-01E2-40D1-B04A-08C4BE6D32E4}" srcOrd="0" destOrd="0" presId="urn:microsoft.com/office/officeart/2005/8/layout/vList5"/>
    <dgm:cxn modelId="{2A3333D0-7532-4CF0-81C5-BDCBF4EEFDF1}" srcId="{8FD9DBF6-B450-4320-BA61-A8D7AF98F24C}" destId="{32B75BA9-6CDC-40F9-96D5-837D761C2822}" srcOrd="4" destOrd="0" parTransId="{4B2668BF-CAB0-49B4-82EE-275A40EE1DA7}" sibTransId="{469E5229-F6AC-4A3C-AB3F-9FB5A6DA9FF5}"/>
    <dgm:cxn modelId="{B0B560CB-943F-498A-A434-C58EF43680BC}" srcId="{8FD9DBF6-B450-4320-BA61-A8D7AF98F24C}" destId="{1D0369E7-2564-4741-B521-B3866C42EF08}" srcOrd="3" destOrd="0" parTransId="{9AD333E7-8422-4D1E-870E-BA7CE7843A3A}" sibTransId="{6D32E61C-9A97-4D99-9F1A-724FAE9624EE}"/>
    <dgm:cxn modelId="{1B607A4E-F4B0-4D7E-B971-1AE2A97CE595}" type="presOf" srcId="{8980E616-5270-4975-9E1E-C0679748EA7E}" destId="{5A1311D7-2AAA-44DC-BAA3-DF4A5C37244E}" srcOrd="0" destOrd="1" presId="urn:microsoft.com/office/officeart/2005/8/layout/vList5"/>
    <dgm:cxn modelId="{62F9ED3B-1A50-4A59-AEF7-9D061744F6E2}" srcId="{32B75BA9-6CDC-40F9-96D5-837D761C2822}" destId="{C95F515E-13E7-40EC-B450-369E5360CB3A}" srcOrd="0" destOrd="0" parTransId="{3340E022-79E6-4BA2-B0BE-8555BA795DEA}" sibTransId="{E546F55A-B72D-405F-81EF-7E50B2C87939}"/>
    <dgm:cxn modelId="{3C387053-BFB0-494C-B4A0-FA7C9A3BC99C}" type="presOf" srcId="{7928D05F-199E-46E8-B81D-2F049C99FD4F}" destId="{173B665F-084C-4733-BA2E-EA3E886DE4AF}" srcOrd="0" destOrd="0" presId="urn:microsoft.com/office/officeart/2005/8/layout/vList5"/>
    <dgm:cxn modelId="{48E6CBE2-A84E-43E5-A88C-2CE9258A1433}" type="presOf" srcId="{52D202F2-1D98-495A-910E-60DB37E07E86}" destId="{1281B9B6-61FC-4BF9-82AC-253B35E53BF4}" srcOrd="0" destOrd="0" presId="urn:microsoft.com/office/officeart/2005/8/layout/vList5"/>
    <dgm:cxn modelId="{AEE0494B-C1F9-4614-98F9-AD2BEC4BADD0}" srcId="{8FD9DBF6-B450-4320-BA61-A8D7AF98F24C}" destId="{52D202F2-1D98-495A-910E-60DB37E07E86}" srcOrd="2" destOrd="0" parTransId="{D6EC8E71-7E91-47B0-AF7D-95006654AFD7}" sibTransId="{7E32D8A9-B26D-4A9E-A3C1-FE8B119CF253}"/>
    <dgm:cxn modelId="{9EC963AE-BF3E-45EE-9B1C-308CA31AC14A}" type="presOf" srcId="{C95F515E-13E7-40EC-B450-369E5360CB3A}" destId="{9562C63A-4091-41FE-B4D5-4765EF9D4A01}" srcOrd="0" destOrd="0" presId="urn:microsoft.com/office/officeart/2005/8/layout/vList5"/>
    <dgm:cxn modelId="{EDED8559-91AF-4FC9-BF25-7F4C23F66221}" srcId="{52D202F2-1D98-495A-910E-60DB37E07E86}" destId="{34ECB47A-B738-4210-BC14-C3327E66D95A}" srcOrd="0" destOrd="0" parTransId="{829E72C3-D7F9-4F31-8E05-367E058DCE45}" sibTransId="{D280B862-6D4B-4A00-B085-6CDC0C50EFD0}"/>
    <dgm:cxn modelId="{20134BAB-09F4-4B5B-ACE2-13F215816484}" type="presParOf" srcId="{0E6D8F85-9CEC-4906-B821-2CEF4DD9B772}" destId="{E66B2A53-2D48-4F79-BD18-9746FC1E0F02}" srcOrd="0" destOrd="0" presId="urn:microsoft.com/office/officeart/2005/8/layout/vList5"/>
    <dgm:cxn modelId="{C04BD7A6-BD4B-4535-87F5-E86CD356B80C}" type="presParOf" srcId="{E66B2A53-2D48-4F79-BD18-9746FC1E0F02}" destId="{815E9999-B211-4231-BD41-A2F9180953F9}" srcOrd="0" destOrd="0" presId="urn:microsoft.com/office/officeart/2005/8/layout/vList5"/>
    <dgm:cxn modelId="{ADD1E8FB-3809-4850-B1C6-181D64A39546}" type="presParOf" srcId="{E66B2A53-2D48-4F79-BD18-9746FC1E0F02}" destId="{5FB5E50E-01E2-40D1-B04A-08C4BE6D32E4}" srcOrd="1" destOrd="0" presId="urn:microsoft.com/office/officeart/2005/8/layout/vList5"/>
    <dgm:cxn modelId="{EC62F591-85FB-4500-A3D8-F355149B35D2}" type="presParOf" srcId="{0E6D8F85-9CEC-4906-B821-2CEF4DD9B772}" destId="{7F07A367-B7E8-474B-B0C6-3418724DDF21}" srcOrd="1" destOrd="0" presId="urn:microsoft.com/office/officeart/2005/8/layout/vList5"/>
    <dgm:cxn modelId="{2C4FAFC2-9164-47D6-BA0D-9667E7FB57D5}" type="presParOf" srcId="{0E6D8F85-9CEC-4906-B821-2CEF4DD9B772}" destId="{58AD1169-47E2-42DF-9903-B86A0957AD24}" srcOrd="2" destOrd="0" presId="urn:microsoft.com/office/officeart/2005/8/layout/vList5"/>
    <dgm:cxn modelId="{ABCB8689-16A6-42C8-8C73-6110D179F08B}" type="presParOf" srcId="{58AD1169-47E2-42DF-9903-B86A0957AD24}" destId="{D7950A36-EFDD-4162-8DA4-60132EAD9EF9}" srcOrd="0" destOrd="0" presId="urn:microsoft.com/office/officeart/2005/8/layout/vList5"/>
    <dgm:cxn modelId="{BDA21217-2C4B-4456-A827-5350EC989F98}" type="presParOf" srcId="{58AD1169-47E2-42DF-9903-B86A0957AD24}" destId="{173B665F-084C-4733-BA2E-EA3E886DE4AF}" srcOrd="1" destOrd="0" presId="urn:microsoft.com/office/officeart/2005/8/layout/vList5"/>
    <dgm:cxn modelId="{DEB43257-0064-4DEC-876D-E9774193419B}" type="presParOf" srcId="{0E6D8F85-9CEC-4906-B821-2CEF4DD9B772}" destId="{E75D68C2-4B62-4616-8029-C664EA04E742}" srcOrd="3" destOrd="0" presId="urn:microsoft.com/office/officeart/2005/8/layout/vList5"/>
    <dgm:cxn modelId="{2F5DD963-FB16-4DC2-8094-C66210D2945B}" type="presParOf" srcId="{0E6D8F85-9CEC-4906-B821-2CEF4DD9B772}" destId="{4F09F6B3-1A3A-40B6-83F4-AD43D47ADC48}" srcOrd="4" destOrd="0" presId="urn:microsoft.com/office/officeart/2005/8/layout/vList5"/>
    <dgm:cxn modelId="{1BF95340-ED8C-4537-9C98-6D32EDD30E52}" type="presParOf" srcId="{4F09F6B3-1A3A-40B6-83F4-AD43D47ADC48}" destId="{1281B9B6-61FC-4BF9-82AC-253B35E53BF4}" srcOrd="0" destOrd="0" presId="urn:microsoft.com/office/officeart/2005/8/layout/vList5"/>
    <dgm:cxn modelId="{CACB2128-90EA-4694-93D3-BD34996EBBF2}" type="presParOf" srcId="{4F09F6B3-1A3A-40B6-83F4-AD43D47ADC48}" destId="{91629AB8-4EE7-410A-9A15-FBCF2954E27B}" srcOrd="1" destOrd="0" presId="urn:microsoft.com/office/officeart/2005/8/layout/vList5"/>
    <dgm:cxn modelId="{9C804D66-0D1B-4BD5-8AF5-96AFD8B282B7}" type="presParOf" srcId="{0E6D8F85-9CEC-4906-B821-2CEF4DD9B772}" destId="{E330AAD7-7DD4-4C7B-A5D4-56BD1A2AA0E7}" srcOrd="5" destOrd="0" presId="urn:microsoft.com/office/officeart/2005/8/layout/vList5"/>
    <dgm:cxn modelId="{1DC268E2-423F-41C3-B5C5-6CB30B265E4F}" type="presParOf" srcId="{0E6D8F85-9CEC-4906-B821-2CEF4DD9B772}" destId="{D656F89B-AA72-4FD5-83AD-570C50B25279}" srcOrd="6" destOrd="0" presId="urn:microsoft.com/office/officeart/2005/8/layout/vList5"/>
    <dgm:cxn modelId="{655E68EC-8D1A-4986-AA83-644461A7F815}" type="presParOf" srcId="{D656F89B-AA72-4FD5-83AD-570C50B25279}" destId="{8773FA8E-1566-4FF0-9D60-AA1CF04CBD91}" srcOrd="0" destOrd="0" presId="urn:microsoft.com/office/officeart/2005/8/layout/vList5"/>
    <dgm:cxn modelId="{9E1CE89D-2193-412C-B5A0-725EADD42B88}" type="presParOf" srcId="{D656F89B-AA72-4FD5-83AD-570C50B25279}" destId="{5A1311D7-2AAA-44DC-BAA3-DF4A5C37244E}" srcOrd="1" destOrd="0" presId="urn:microsoft.com/office/officeart/2005/8/layout/vList5"/>
    <dgm:cxn modelId="{9E4C11D5-036D-4D2C-B635-586BADD1C2D2}" type="presParOf" srcId="{0E6D8F85-9CEC-4906-B821-2CEF4DD9B772}" destId="{8F6DFEF1-FE87-46D0-869E-3D78AF290AC0}" srcOrd="7" destOrd="0" presId="urn:microsoft.com/office/officeart/2005/8/layout/vList5"/>
    <dgm:cxn modelId="{2DF7B471-1D06-4F74-969F-FFA6FBE9B25F}" type="presParOf" srcId="{0E6D8F85-9CEC-4906-B821-2CEF4DD9B772}" destId="{B635B7A4-7F47-4518-86F7-D192B12B42FB}" srcOrd="8" destOrd="0" presId="urn:microsoft.com/office/officeart/2005/8/layout/vList5"/>
    <dgm:cxn modelId="{A3E35B3C-797F-441B-A877-5E143D6D526E}" type="presParOf" srcId="{B635B7A4-7F47-4518-86F7-D192B12B42FB}" destId="{7412F116-A6FD-4353-8CF1-49D9C9947727}" srcOrd="0" destOrd="0" presId="urn:microsoft.com/office/officeart/2005/8/layout/vList5"/>
    <dgm:cxn modelId="{2137A5F7-46C6-42C3-85D7-54A91A3AFAEB}" type="presParOf" srcId="{B635B7A4-7F47-4518-86F7-D192B12B42FB}" destId="{9562C63A-4091-41FE-B4D5-4765EF9D4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5E50E-01E2-40D1-B04A-08C4BE6D32E4}">
      <dsp:nvSpPr>
        <dsp:cNvPr id="0" name=""/>
        <dsp:cNvSpPr/>
      </dsp:nvSpPr>
      <dsp:spPr>
        <a:xfrm rot="5400000">
          <a:off x="4911601" y="-2564033"/>
          <a:ext cx="705760" cy="5929345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KELOMPOK UJIAN PESERTA : </a:t>
          </a:r>
          <a:b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SAINTEK = 1 , SOSHUM = 2 , CAMPURAN = 3</a:t>
          </a:r>
          <a:endParaRPr lang="en-US" sz="2000" kern="1200" dirty="0"/>
        </a:p>
      </dsp:txBody>
      <dsp:txXfrm rot="5400000">
        <a:off x="4911601" y="-2564033"/>
        <a:ext cx="705760" cy="5929345"/>
      </dsp:txXfrm>
    </dsp:sp>
    <dsp:sp modelId="{815E9999-B211-4231-BD41-A2F9180953F9}">
      <dsp:nvSpPr>
        <dsp:cNvPr id="0" name=""/>
        <dsp:cNvSpPr/>
      </dsp:nvSpPr>
      <dsp:spPr>
        <a:xfrm>
          <a:off x="94" y="0"/>
          <a:ext cx="2299714" cy="777543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#1</a:t>
          </a:r>
          <a:endParaRPr lang="en-US" sz="2800" kern="1200" dirty="0"/>
        </a:p>
      </dsp:txBody>
      <dsp:txXfrm>
        <a:off x="94" y="0"/>
        <a:ext cx="2299714" cy="777543"/>
      </dsp:txXfrm>
    </dsp:sp>
    <dsp:sp modelId="{173B665F-084C-4733-BA2E-EA3E886DE4AF}">
      <dsp:nvSpPr>
        <dsp:cNvPr id="0" name=""/>
        <dsp:cNvSpPr/>
      </dsp:nvSpPr>
      <dsp:spPr>
        <a:xfrm rot="5400000">
          <a:off x="4873100" y="-1771874"/>
          <a:ext cx="749240" cy="5957689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8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TAHUN = 17</a:t>
          </a:r>
          <a:endParaRPr lang="en-US" sz="2000" kern="1200" dirty="0"/>
        </a:p>
      </dsp:txBody>
      <dsp:txXfrm rot="5400000">
        <a:off x="4873100" y="-1771874"/>
        <a:ext cx="749240" cy="5957689"/>
      </dsp:txXfrm>
    </dsp:sp>
    <dsp:sp modelId="{D7950A36-EFDD-4162-8DA4-60132EAD9EF9}">
      <dsp:nvSpPr>
        <dsp:cNvPr id="0" name=""/>
        <dsp:cNvSpPr/>
      </dsp:nvSpPr>
      <dsp:spPr>
        <a:xfrm>
          <a:off x="0" y="822988"/>
          <a:ext cx="2268781" cy="77754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#2 &amp; #3</a:t>
          </a:r>
          <a:endParaRPr lang="en-US" sz="2800" kern="1200" dirty="0"/>
        </a:p>
      </dsp:txBody>
      <dsp:txXfrm>
        <a:off x="0" y="822988"/>
        <a:ext cx="2268781" cy="777543"/>
      </dsp:txXfrm>
    </dsp:sp>
    <dsp:sp modelId="{91629AB8-4EE7-410A-9A15-FBCF2954E27B}">
      <dsp:nvSpPr>
        <dsp:cNvPr id="0" name=""/>
        <dsp:cNvSpPr/>
      </dsp:nvSpPr>
      <dsp:spPr>
        <a:xfrm rot="5400000">
          <a:off x="4886827" y="-966063"/>
          <a:ext cx="736115" cy="5949411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KODE PANITIA LOKAL</a:t>
          </a:r>
          <a:endParaRPr lang="en-US" sz="2000" b="1" kern="1200" dirty="0">
            <a:solidFill>
              <a:schemeClr val="tx1"/>
            </a:solidFill>
          </a:endParaRPr>
        </a:p>
      </dsp:txBody>
      <dsp:txXfrm rot="5400000">
        <a:off x="4886827" y="-966063"/>
        <a:ext cx="736115" cy="5949411"/>
      </dsp:txXfrm>
    </dsp:sp>
    <dsp:sp modelId="{1281B9B6-61FC-4BF9-82AC-253B35E53BF4}">
      <dsp:nvSpPr>
        <dsp:cNvPr id="0" name=""/>
        <dsp:cNvSpPr/>
      </dsp:nvSpPr>
      <dsp:spPr>
        <a:xfrm>
          <a:off x="94" y="1634619"/>
          <a:ext cx="2279998" cy="777543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#4 &amp; #5</a:t>
          </a:r>
          <a:endParaRPr lang="en-US" sz="2800" kern="1200" dirty="0"/>
        </a:p>
      </dsp:txBody>
      <dsp:txXfrm>
        <a:off x="94" y="1634619"/>
        <a:ext cx="2279998" cy="777543"/>
      </dsp:txXfrm>
    </dsp:sp>
    <dsp:sp modelId="{5A1311D7-2AAA-44DC-BAA3-DF4A5C37244E}">
      <dsp:nvSpPr>
        <dsp:cNvPr id="0" name=""/>
        <dsp:cNvSpPr/>
      </dsp:nvSpPr>
      <dsp:spPr>
        <a:xfrm rot="5400000">
          <a:off x="4860297" y="-139211"/>
          <a:ext cx="706077" cy="5993936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 STATUS (PBT ATAU CBT)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PBT = 00; CBT = 50  </a:t>
          </a:r>
          <a:endParaRPr lang="en-US" sz="2000" kern="1200" dirty="0"/>
        </a:p>
      </dsp:txBody>
      <dsp:txXfrm rot="5400000">
        <a:off x="4860297" y="-139211"/>
        <a:ext cx="706077" cy="5993936"/>
      </dsp:txXfrm>
    </dsp:sp>
    <dsp:sp modelId="{8773FA8E-1566-4FF0-9D60-AA1CF04CBD91}">
      <dsp:nvSpPr>
        <dsp:cNvPr id="0" name=""/>
        <dsp:cNvSpPr/>
      </dsp:nvSpPr>
      <dsp:spPr>
        <a:xfrm>
          <a:off x="94" y="2440278"/>
          <a:ext cx="2230696" cy="77754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#6 &amp; #7</a:t>
          </a:r>
          <a:endParaRPr lang="en-US" sz="2800" kern="1200" dirty="0"/>
        </a:p>
      </dsp:txBody>
      <dsp:txXfrm>
        <a:off x="94" y="2440278"/>
        <a:ext cx="2230696" cy="777543"/>
      </dsp:txXfrm>
    </dsp:sp>
    <dsp:sp modelId="{9562C63A-4091-41FE-B4D5-4765EF9D4A01}">
      <dsp:nvSpPr>
        <dsp:cNvPr id="0" name=""/>
        <dsp:cNvSpPr/>
      </dsp:nvSpPr>
      <dsp:spPr>
        <a:xfrm rot="5400000">
          <a:off x="4841006" y="647277"/>
          <a:ext cx="747175" cy="6017909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NOMOR URUT PESERTA</a:t>
          </a:r>
          <a:endParaRPr lang="en-US" sz="2000" b="1" kern="1200" dirty="0"/>
        </a:p>
      </dsp:txBody>
      <dsp:txXfrm rot="5400000">
        <a:off x="4841006" y="647277"/>
        <a:ext cx="747175" cy="6017909"/>
      </dsp:txXfrm>
    </dsp:sp>
    <dsp:sp modelId="{7412F116-A6FD-4353-8CF1-49D9C9947727}">
      <dsp:nvSpPr>
        <dsp:cNvPr id="0" name=""/>
        <dsp:cNvSpPr/>
      </dsp:nvSpPr>
      <dsp:spPr>
        <a:xfrm>
          <a:off x="94" y="3267460"/>
          <a:ext cx="2205545" cy="77754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#8 </a:t>
          </a:r>
          <a:r>
            <a:rPr lang="en-US" sz="2800" kern="1200" dirty="0" err="1" smtClean="0"/>
            <a:t>s.d</a:t>
          </a:r>
          <a:r>
            <a:rPr lang="en-US" sz="2800" kern="1200" dirty="0" smtClean="0"/>
            <a:t> #12</a:t>
          </a:r>
          <a:endParaRPr lang="en-US" sz="2800" kern="1200" dirty="0"/>
        </a:p>
      </dsp:txBody>
      <dsp:txXfrm>
        <a:off x="94" y="3267460"/>
        <a:ext cx="2205545" cy="7775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5E50E-01E2-40D1-B04A-08C4BE6D32E4}">
      <dsp:nvSpPr>
        <dsp:cNvPr id="0" name=""/>
        <dsp:cNvSpPr/>
      </dsp:nvSpPr>
      <dsp:spPr>
        <a:xfrm rot="5400000">
          <a:off x="4911601" y="-2564033"/>
          <a:ext cx="705760" cy="5929345"/>
        </a:xfrm>
        <a:prstGeom prst="round2Same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KELOMPOK UJIAN PESERTA : </a:t>
          </a:r>
          <a:b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SAINTEK = 1 , SOSHUM = 2 , CAMPURAN = 3</a:t>
          </a:r>
          <a:endParaRPr lang="en-US" sz="2000" kern="1200" dirty="0"/>
        </a:p>
      </dsp:txBody>
      <dsp:txXfrm rot="5400000">
        <a:off x="4911601" y="-2564033"/>
        <a:ext cx="705760" cy="5929345"/>
      </dsp:txXfrm>
    </dsp:sp>
    <dsp:sp modelId="{815E9999-B211-4231-BD41-A2F9180953F9}">
      <dsp:nvSpPr>
        <dsp:cNvPr id="0" name=""/>
        <dsp:cNvSpPr/>
      </dsp:nvSpPr>
      <dsp:spPr>
        <a:xfrm>
          <a:off x="94" y="0"/>
          <a:ext cx="2299714" cy="77754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Digit #1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4" y="0"/>
        <a:ext cx="2299714" cy="777543"/>
      </dsp:txXfrm>
    </dsp:sp>
    <dsp:sp modelId="{173B665F-084C-4733-BA2E-EA3E886DE4AF}">
      <dsp:nvSpPr>
        <dsp:cNvPr id="0" name=""/>
        <dsp:cNvSpPr/>
      </dsp:nvSpPr>
      <dsp:spPr>
        <a:xfrm rot="5400000">
          <a:off x="4916181" y="-1726876"/>
          <a:ext cx="749240" cy="5867693"/>
        </a:xfrm>
        <a:prstGeom prst="round2SameRect">
          <a:avLst/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8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TAHUN = 17</a:t>
          </a:r>
          <a:endParaRPr lang="en-US" sz="2000" kern="1200" dirty="0"/>
        </a:p>
      </dsp:txBody>
      <dsp:txXfrm rot="5400000">
        <a:off x="4916181" y="-1726876"/>
        <a:ext cx="749240" cy="5867693"/>
      </dsp:txXfrm>
    </dsp:sp>
    <dsp:sp modelId="{D7950A36-EFDD-4162-8DA4-60132EAD9EF9}">
      <dsp:nvSpPr>
        <dsp:cNvPr id="0" name=""/>
        <dsp:cNvSpPr/>
      </dsp:nvSpPr>
      <dsp:spPr>
        <a:xfrm>
          <a:off x="0" y="822988"/>
          <a:ext cx="2356860" cy="777543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#2 &amp; #3</a:t>
          </a:r>
          <a:endParaRPr lang="en-US" sz="2800" kern="1200" dirty="0"/>
        </a:p>
      </dsp:txBody>
      <dsp:txXfrm>
        <a:off x="0" y="822988"/>
        <a:ext cx="2356860" cy="777543"/>
      </dsp:txXfrm>
    </dsp:sp>
    <dsp:sp modelId="{91629AB8-4EE7-410A-9A15-FBCF2954E27B}">
      <dsp:nvSpPr>
        <dsp:cNvPr id="0" name=""/>
        <dsp:cNvSpPr/>
      </dsp:nvSpPr>
      <dsp:spPr>
        <a:xfrm rot="5400000">
          <a:off x="4886827" y="-966063"/>
          <a:ext cx="736115" cy="5949411"/>
        </a:xfrm>
        <a:prstGeom prst="round2SameRect">
          <a:avLst/>
        </a:prstGeom>
        <a:solidFill>
          <a:schemeClr val="accent6"/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KODE PANITIA LOKAL</a:t>
          </a:r>
          <a:endParaRPr lang="en-US" sz="2000" b="1" kern="1200" dirty="0">
            <a:solidFill>
              <a:schemeClr val="bg1"/>
            </a:solidFill>
          </a:endParaRPr>
        </a:p>
      </dsp:txBody>
      <dsp:txXfrm rot="5400000">
        <a:off x="4886827" y="-966063"/>
        <a:ext cx="736115" cy="5949411"/>
      </dsp:txXfrm>
    </dsp:sp>
    <dsp:sp modelId="{1281B9B6-61FC-4BF9-82AC-253B35E53BF4}">
      <dsp:nvSpPr>
        <dsp:cNvPr id="0" name=""/>
        <dsp:cNvSpPr/>
      </dsp:nvSpPr>
      <dsp:spPr>
        <a:xfrm>
          <a:off x="94" y="1634619"/>
          <a:ext cx="2279998" cy="777543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#4 &amp; #5</a:t>
          </a:r>
          <a:endParaRPr lang="en-US" sz="2800" kern="1200" dirty="0"/>
        </a:p>
      </dsp:txBody>
      <dsp:txXfrm>
        <a:off x="94" y="1634619"/>
        <a:ext cx="2279998" cy="777543"/>
      </dsp:txXfrm>
    </dsp:sp>
    <dsp:sp modelId="{5A1311D7-2AAA-44DC-BAA3-DF4A5C37244E}">
      <dsp:nvSpPr>
        <dsp:cNvPr id="0" name=""/>
        <dsp:cNvSpPr/>
      </dsp:nvSpPr>
      <dsp:spPr>
        <a:xfrm rot="5400000">
          <a:off x="4860297" y="-139211"/>
          <a:ext cx="706077" cy="5993936"/>
        </a:xfrm>
        <a:prstGeom prst="round2SameRect">
          <a:avLst/>
        </a:prstGeom>
        <a:solidFill>
          <a:srgbClr val="A82EAB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KODE  STATUS (SUBPANLOK PBT / CBT)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PBT = 00 </a:t>
          </a:r>
          <a:r>
            <a:rPr kumimoji="0" lang="en-US" sz="18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sd</a:t>
          </a: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09; CBT = 50 </a:t>
          </a:r>
          <a:r>
            <a:rPr kumimoji="0" lang="en-US" sz="18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sd</a:t>
          </a:r>
          <a:r>
            <a:rPr kumimoji="0" lang="en-US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59  </a:t>
          </a:r>
          <a:endParaRPr lang="en-US" sz="1800" kern="1200" dirty="0"/>
        </a:p>
      </dsp:txBody>
      <dsp:txXfrm rot="5400000">
        <a:off x="4860297" y="-139211"/>
        <a:ext cx="706077" cy="5993936"/>
      </dsp:txXfrm>
    </dsp:sp>
    <dsp:sp modelId="{8773FA8E-1566-4FF0-9D60-AA1CF04CBD91}">
      <dsp:nvSpPr>
        <dsp:cNvPr id="0" name=""/>
        <dsp:cNvSpPr/>
      </dsp:nvSpPr>
      <dsp:spPr>
        <a:xfrm>
          <a:off x="94" y="2440278"/>
          <a:ext cx="2230696" cy="777543"/>
        </a:xfrm>
        <a:prstGeom prst="roundRect">
          <a:avLst/>
        </a:prstGeom>
        <a:solidFill>
          <a:srgbClr val="A82E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 #6 &amp; #7</a:t>
          </a:r>
          <a:endParaRPr lang="en-US" sz="2800" kern="1200" dirty="0"/>
        </a:p>
      </dsp:txBody>
      <dsp:txXfrm>
        <a:off x="94" y="2440278"/>
        <a:ext cx="2230696" cy="777543"/>
      </dsp:txXfrm>
    </dsp:sp>
    <dsp:sp modelId="{9562C63A-4091-41FE-B4D5-4765EF9D4A01}">
      <dsp:nvSpPr>
        <dsp:cNvPr id="0" name=""/>
        <dsp:cNvSpPr/>
      </dsp:nvSpPr>
      <dsp:spPr>
        <a:xfrm rot="5400000">
          <a:off x="4841006" y="647277"/>
          <a:ext cx="747175" cy="601790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NOMOR URUT PESERTA</a:t>
          </a:r>
          <a:endParaRPr lang="en-US" sz="2000" b="1" kern="1200" dirty="0"/>
        </a:p>
      </dsp:txBody>
      <dsp:txXfrm rot="5400000">
        <a:off x="4841006" y="647277"/>
        <a:ext cx="747175" cy="6017909"/>
      </dsp:txXfrm>
    </dsp:sp>
    <dsp:sp modelId="{7412F116-A6FD-4353-8CF1-49D9C9947727}">
      <dsp:nvSpPr>
        <dsp:cNvPr id="0" name=""/>
        <dsp:cNvSpPr/>
      </dsp:nvSpPr>
      <dsp:spPr>
        <a:xfrm>
          <a:off x="94" y="3267460"/>
          <a:ext cx="2205545" cy="77754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Digit #8 </a:t>
          </a:r>
          <a:r>
            <a:rPr lang="en-US" sz="2800" kern="1200" dirty="0" err="1" smtClean="0">
              <a:solidFill>
                <a:schemeClr val="tx1"/>
              </a:solidFill>
            </a:rPr>
            <a:t>s.d</a:t>
          </a:r>
          <a:r>
            <a:rPr lang="en-US" sz="2800" kern="1200" dirty="0" smtClean="0">
              <a:solidFill>
                <a:schemeClr val="tx1"/>
              </a:solidFill>
            </a:rPr>
            <a:t> #12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4" y="3267460"/>
        <a:ext cx="2205545" cy="77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FDE1-F587-40FA-A77E-BDEE3C9387AF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C0A3-3E03-4FF7-BF16-3A3302F0E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0A260-519B-4D17-8277-FAB40F8590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4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5135252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5135252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82649"/>
            <a:ext cx="7862207" cy="1325563"/>
          </a:xfrm>
        </p:spPr>
        <p:txBody>
          <a:bodyPr>
            <a:normAutofit/>
          </a:bodyPr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68287"/>
            <a:ext cx="7862207" cy="4108676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81" y="6483667"/>
            <a:ext cx="9144000" cy="3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2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6" name="Picture 3" descr="Untitled-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39" y="1"/>
            <a:ext cx="373674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52" y="428604"/>
            <a:ext cx="6786610" cy="55007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cap="all" spc="250" baseline="0">
                <a:solidFill>
                  <a:schemeClr val="tx2"/>
                </a:solidFill>
                <a:latin typeface="Arial Narrow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41818"/>
            <a:ext cx="582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24345"/>
            <a:ext cx="5829300" cy="345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87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Pada%20saat%202014.p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bmptn.or.id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lat%20mata-mata.doc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Setelah%202014.pp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ada%20saat%202014.ppt" TargetMode="External"/><Relationship Id="rId2" Type="http://schemas.openxmlformats.org/officeDocument/2006/relationships/hyperlink" Target="Sebelum%202014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etelah%202014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ebelum%202014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80"/>
            <a:ext cx="9153144" cy="68634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91491"/>
            <a:ext cx="7256206" cy="234950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79413" indent="-379413" defTabSz="1014413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Pelaksanaan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Ujian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Tertulis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SELEKSI BERSAMA MASUK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PERGURUAN TINGGI NEGERI (SBMPTN)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429309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z="2200" b="1" dirty="0" err="1"/>
              <a:t>Disampaikan</a:t>
            </a:r>
            <a:r>
              <a:rPr lang="en-US" sz="2200" b="1" dirty="0"/>
              <a:t> </a:t>
            </a:r>
            <a:r>
              <a:rPr lang="en-US" sz="2200" b="1" dirty="0" err="1"/>
              <a:t>pada</a:t>
            </a:r>
            <a:r>
              <a:rPr lang="en-US" sz="2200" b="1" dirty="0"/>
              <a:t>: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z="2200" b="1" dirty="0" smtClean="0"/>
              <a:t>FGD TATACARA PELAKSANAAN 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z="2200" b="1" dirty="0" smtClean="0"/>
              <a:t>UJIAN TERTULIS DAN UJIAN KETERAMPILAN SBMPTN  </a:t>
            </a:r>
            <a:r>
              <a:rPr lang="en-US" sz="2200" b="1" dirty="0" smtClean="0"/>
              <a:t>2017</a:t>
            </a: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</a:pPr>
            <a:r>
              <a:rPr lang="en-US" sz="2200" b="1" dirty="0" smtClean="0"/>
              <a:t>29 – 30 MARET 2017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014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11485" y="2407872"/>
            <a:ext cx="3040063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PENANGGUNG JAWAB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DOKUMEN UJIAN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92688" y="5407049"/>
            <a:ext cx="2971800" cy="830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PENANGGUNG JAWAB RUANG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825632" y="2142408"/>
            <a:ext cx="1111250" cy="1196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BA.N2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7789738" y="3951312"/>
            <a:ext cx="990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BA.N3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 rot="5400000">
            <a:off x="4838700" y="2514228"/>
            <a:ext cx="914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31463" y="3875112"/>
            <a:ext cx="3040063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PENANGGUNG JAWAB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LOKASI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 rot="5400000">
            <a:off x="6761038" y="4141812"/>
            <a:ext cx="914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j-lt"/>
              </a:rPr>
              <a:t>Sebelum</a:t>
            </a:r>
            <a:r>
              <a:rPr lang="en-US" b="1" dirty="0" smtClean="0"/>
              <a:t> </a:t>
            </a:r>
            <a:r>
              <a:rPr lang="en-US" b="1" dirty="0" err="1" smtClean="0"/>
              <a:t>Ujian</a:t>
            </a:r>
            <a:endParaRPr lang="en-US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893939"/>
            <a:ext cx="299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PANITIA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LOKAL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24350" y="780924"/>
            <a:ext cx="1111250" cy="129123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BA.N1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 rot="5400000">
            <a:off x="3269739" y="1140237"/>
            <a:ext cx="902721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57968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2051050"/>
            <a:ext cx="996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350" y="2889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25550" y="692150"/>
            <a:ext cx="643548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latin typeface="+mn-lt"/>
              </a:rPr>
              <a:t>PENANGGUNG JAWAB LOKASI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4110038" y="3151188"/>
            <a:ext cx="2092325" cy="1295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datang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50225" y="2313412"/>
            <a:ext cx="990600" cy="5003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WIB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5229200"/>
            <a:ext cx="32796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cs typeface="Arial" charset="0"/>
              </a:rPr>
              <a:t>Sekretariat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Panitia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Lokal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23528" y="908050"/>
            <a:ext cx="8293424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latin typeface="+mn-lt"/>
              </a:rPr>
              <a:t>PENANGGUNG JAWAB RUANG DAN PENGAWAS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3325490" y="3386138"/>
            <a:ext cx="2092325" cy="1295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datang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6854660" y="2547692"/>
            <a:ext cx="990600" cy="5003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WIB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3090" y="4876800"/>
            <a:ext cx="21050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Ruang</a:t>
            </a:r>
            <a:r>
              <a:rPr lang="en-US" sz="2400" b="1" dirty="0">
                <a:latin typeface="+mn-lt"/>
                <a:cs typeface="Arial" charset="0"/>
              </a:rPr>
              <a:t> PJL</a:t>
            </a:r>
          </a:p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masing-masing</a:t>
            </a:r>
            <a:endParaRPr lang="en-US" sz="2400" b="1" dirty="0">
              <a:latin typeface="+mn-lt"/>
              <a:cs typeface="Arial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3" y="2971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3" y="2954338"/>
            <a:ext cx="269716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ock 06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003" y="2286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78607" y="5619228"/>
            <a:ext cx="3158009" cy="6022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Rasio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Pengawas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Peserta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adalah</a:t>
            </a:r>
            <a:r>
              <a:rPr lang="en-US" dirty="0" smtClean="0">
                <a:solidFill>
                  <a:srgbClr val="FFFF00"/>
                </a:solidFill>
              </a:rPr>
              <a:t> 1: 10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00536" y="3391247"/>
            <a:ext cx="6400800" cy="428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NASKAH SOAL UJIAN (NSU)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300536" y="3896072"/>
            <a:ext cx="6400800" cy="6632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LEMBAR JAWABAN UJIAN (LJU</a:t>
            </a:r>
            <a:r>
              <a:rPr lang="en-US" sz="2000" b="1" dirty="0" smtClean="0">
                <a:solidFill>
                  <a:schemeClr val="bg1"/>
                </a:solidFill>
                <a:cs typeface="Arial" charset="0"/>
              </a:rPr>
              <a:t>) &amp; 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BERITA ACARA PELAKSANAAN UJIAN (BA.U2)</a:t>
            </a:r>
            <a:r>
              <a:rPr lang="en-US" sz="2000" b="1" dirty="0" smtClean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300536" y="4746972"/>
            <a:ext cx="6400800" cy="431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ALAT TULIS &amp; OBAT-OBATAN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300536" y="5347047"/>
            <a:ext cx="6400800" cy="4064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Arial" charset="0"/>
              </a:rPr>
              <a:t>ALBUM  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BUKTI </a:t>
            </a:r>
            <a:r>
              <a:rPr lang="en-US" sz="2000" b="1" dirty="0" smtClean="0">
                <a:solidFill>
                  <a:schemeClr val="bg1"/>
                </a:solidFill>
                <a:cs typeface="Arial" charset="0"/>
              </a:rPr>
              <a:t> HADIR  PESERTA 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(ABHP)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95536" y="3924647"/>
            <a:ext cx="14478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BA.N2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73" y="619472"/>
            <a:ext cx="14319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136" y="543272"/>
            <a:ext cx="15255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0336" y="1924397"/>
            <a:ext cx="2616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+mn-lt"/>
                <a:cs typeface="Arial" charset="0"/>
              </a:rPr>
              <a:t>Penanggung</a:t>
            </a:r>
            <a:r>
              <a:rPr lang="en-US" sz="2400" b="1" dirty="0">
                <a:latin typeface="+mn-lt"/>
                <a:cs typeface="Arial" charset="0"/>
              </a:rPr>
              <a:t> </a:t>
            </a:r>
            <a:r>
              <a:rPr lang="en-US" sz="2400" b="1" dirty="0" err="1">
                <a:latin typeface="+mn-lt"/>
                <a:cs typeface="Arial" charset="0"/>
              </a:rPr>
              <a:t>Jawab</a:t>
            </a:r>
            <a:endParaRPr lang="en-US" sz="2400" b="1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Dokumen</a:t>
            </a:r>
            <a:r>
              <a:rPr lang="en-US" sz="2400" b="1" dirty="0">
                <a:latin typeface="+mn-lt"/>
                <a:cs typeface="Arial" charset="0"/>
              </a:rPr>
              <a:t> </a:t>
            </a:r>
            <a:r>
              <a:rPr lang="en-US" sz="2400" b="1" dirty="0" err="1">
                <a:latin typeface="+mn-lt"/>
                <a:cs typeface="Arial" charset="0"/>
              </a:rPr>
              <a:t>Ujian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998" y="1838672"/>
            <a:ext cx="2616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+mn-lt"/>
                <a:cs typeface="Arial" charset="0"/>
              </a:rPr>
              <a:t>Penanggung</a:t>
            </a:r>
            <a:r>
              <a:rPr lang="en-US" sz="2400" b="1" dirty="0">
                <a:latin typeface="+mn-lt"/>
                <a:cs typeface="Arial" charset="0"/>
              </a:rPr>
              <a:t> </a:t>
            </a:r>
            <a:r>
              <a:rPr lang="en-US" sz="2400" b="1" dirty="0" err="1">
                <a:latin typeface="+mn-lt"/>
                <a:cs typeface="Arial" charset="0"/>
              </a:rPr>
              <a:t>Jawab</a:t>
            </a:r>
            <a:endParaRPr lang="en-US" sz="2400" b="1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Lokasi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949549" y="910613"/>
            <a:ext cx="2573064" cy="13568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84487" y="464580"/>
            <a:ext cx="2573064" cy="13568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522" y="260350"/>
            <a:ext cx="13382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04384" y="1639888"/>
            <a:ext cx="2616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+mn-lt"/>
                <a:cs typeface="Arial" charset="0"/>
              </a:rPr>
              <a:t>Penanggung</a:t>
            </a:r>
            <a:r>
              <a:rPr lang="en-US" sz="2400" b="1" dirty="0">
                <a:latin typeface="+mn-lt"/>
                <a:cs typeface="Arial" charset="0"/>
              </a:rPr>
              <a:t> </a:t>
            </a:r>
            <a:r>
              <a:rPr lang="en-US" sz="2400" b="1" dirty="0" err="1">
                <a:latin typeface="+mn-lt"/>
                <a:cs typeface="Arial" charset="0"/>
              </a:rPr>
              <a:t>Jawab</a:t>
            </a:r>
            <a:endParaRPr lang="en-US" sz="2400" b="1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Ruang</a:t>
            </a:r>
            <a:endParaRPr lang="en-US" sz="2400" b="1" dirty="0">
              <a:latin typeface="+mn-lt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66134" y="3305175"/>
            <a:ext cx="4141788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+mn-lt"/>
                <a:cs typeface="Arial" pitchFamily="34" charset="0"/>
              </a:rPr>
              <a:t>LJU, BA.U2 + </a:t>
            </a:r>
            <a:r>
              <a:rPr lang="en-US" sz="2800" b="1" dirty="0" err="1">
                <a:latin typeface="+mn-lt"/>
                <a:cs typeface="Arial" pitchFamily="34" charset="0"/>
              </a:rPr>
              <a:t>Amplop</a:t>
            </a:r>
            <a:r>
              <a:rPr lang="en-US" sz="2800" b="1" dirty="0">
                <a:latin typeface="+mn-lt"/>
                <a:cs typeface="Arial" pitchFamily="34" charset="0"/>
              </a:rPr>
              <a:t> LJU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80422" y="2670175"/>
            <a:ext cx="4127500" cy="523220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+mn-lt"/>
                <a:cs typeface="Arial" pitchFamily="34" charset="0"/>
              </a:rPr>
              <a:t>Naskah</a:t>
            </a:r>
            <a:r>
              <a:rPr lang="en-US" sz="2800" b="1" dirty="0"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atin typeface="+mn-lt"/>
                <a:cs typeface="Arial" pitchFamily="34" charset="0"/>
              </a:rPr>
              <a:t>Soal</a:t>
            </a:r>
            <a:r>
              <a:rPr lang="en-US" sz="2800" b="1" dirty="0"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atin typeface="+mn-lt"/>
                <a:cs typeface="Arial" pitchFamily="34" charset="0"/>
              </a:rPr>
              <a:t>Ujian</a:t>
            </a:r>
            <a:r>
              <a:rPr lang="en-US" sz="2800" b="1" dirty="0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78834" y="4548188"/>
            <a:ext cx="41275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ABHP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78834" y="5173663"/>
            <a:ext cx="4127500" cy="523220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latin typeface="+mn-lt"/>
                <a:cs typeface="Arial" pitchFamily="34" charset="0"/>
              </a:rPr>
              <a:t>ATK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478834" y="3940175"/>
            <a:ext cx="41275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Form BA: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BA.U1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;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BA.J1 </a:t>
            </a:r>
            <a:endParaRPr lang="en-US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3" descr="DSH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147" y="3235325"/>
            <a:ext cx="13874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B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2097" y="2800350"/>
            <a:ext cx="17795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411909" y="2633663"/>
            <a:ext cx="1092200" cy="1055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BA.N3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722" y="411163"/>
            <a:ext cx="152558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27584" y="1708150"/>
            <a:ext cx="26162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+mn-lt"/>
                <a:cs typeface="Arial" charset="0"/>
              </a:rPr>
              <a:t>Penanggung</a:t>
            </a:r>
            <a:r>
              <a:rPr lang="en-US" sz="2400" b="1" dirty="0">
                <a:latin typeface="+mn-lt"/>
                <a:cs typeface="Arial" charset="0"/>
              </a:rPr>
              <a:t> </a:t>
            </a:r>
            <a:r>
              <a:rPr lang="en-US" sz="2400" b="1" dirty="0" err="1">
                <a:latin typeface="+mn-lt"/>
                <a:cs typeface="Arial" charset="0"/>
              </a:rPr>
              <a:t>Jawab</a:t>
            </a:r>
            <a:endParaRPr lang="en-US" sz="2400" b="1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b="1" dirty="0" err="1">
                <a:latin typeface="+mn-lt"/>
                <a:cs typeface="Arial" charset="0"/>
              </a:rPr>
              <a:t>Lokasi</a:t>
            </a:r>
            <a:endParaRPr lang="en-US" sz="2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832" y="1440904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Pengawas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mempersilahkan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Peserta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memasuki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ruangan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pukul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07.00 WIB /08.00 WITA/ 09.00 WIT</a:t>
            </a:r>
            <a:endParaRPr lang="en-US" sz="32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Pengawas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meminta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kepada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Peserta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untuk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mematikan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seluruh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perangkat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komunikasi</a:t>
            </a:r>
            <a:r>
              <a:rPr lang="en-US" sz="3200" dirty="0" smtClean="0">
                <a:latin typeface="+mn-lt"/>
              </a:rPr>
              <a:t> (</a:t>
            </a:r>
            <a:r>
              <a:rPr lang="en-US" sz="3200" dirty="0" err="1" smtClean="0">
                <a:latin typeface="+mn-lt"/>
              </a:rPr>
              <a:t>telepon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seluler</a:t>
            </a:r>
            <a:r>
              <a:rPr lang="en-US" sz="3200" dirty="0">
                <a:latin typeface="+mn-lt"/>
              </a:rPr>
              <a:t>, </a:t>
            </a:r>
            <a:r>
              <a:rPr lang="en-US" sz="3200" i="1" dirty="0" smtClean="0">
                <a:latin typeface="+mn-lt"/>
              </a:rPr>
              <a:t>headset, smart watch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sejenisnya</a:t>
            </a:r>
            <a:r>
              <a:rPr lang="en-US" sz="3200" dirty="0" smtClean="0">
                <a:latin typeface="+mn-lt"/>
              </a:rPr>
              <a:t>)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dimasukkan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dalam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tas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masing-masing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Meminta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peserta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untuk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mengumpulkan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semua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tas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depan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kelas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n-lt"/>
              </a:rPr>
              <a:t>Menjelang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Ujian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Tertulis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n-lt"/>
              </a:rPr>
              <a:t>Peserta</a:t>
            </a:r>
            <a:r>
              <a:rPr lang="en-US" b="1" dirty="0" smtClean="0">
                <a:latin typeface="+mn-lt"/>
              </a:rPr>
              <a:t> WAJIB:</a:t>
            </a:r>
            <a:endParaRPr lang="en-US" b="1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126876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14350" indent="-514350" eaLnBrk="0" hangingPunct="0">
              <a:spcBef>
                <a:spcPct val="20000"/>
              </a:spcBef>
              <a:buFont typeface="Calibri" pitchFamily="34" charset="0"/>
              <a:buAutoNum type="arabicPeriod"/>
              <a:tabLst>
                <a:tab pos="1030288" algn="l"/>
              </a:tabLst>
              <a:defRPr/>
            </a:pPr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Kartu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SBMPTN </a:t>
            </a:r>
            <a:r>
              <a:rPr lang="en-US" sz="2800" dirty="0" smtClean="0"/>
              <a:t>2017</a:t>
            </a:r>
          </a:p>
          <a:p>
            <a:pPr marL="514350" indent="-514350" eaLnBrk="0" hangingPunct="0">
              <a:spcBef>
                <a:spcPct val="20000"/>
              </a:spcBef>
              <a:buFont typeface="Calibri" pitchFamily="34" charset="0"/>
              <a:buAutoNum type="arabicPeriod"/>
              <a:tabLst>
                <a:tab pos="1030288" algn="l"/>
              </a:tabLst>
              <a:defRPr/>
            </a:pP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 smtClean="0"/>
              <a:t>resmi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diminta</a:t>
            </a:r>
            <a:r>
              <a:rPr lang="en-US" sz="2800" dirty="0" smtClean="0"/>
              <a:t>: </a:t>
            </a:r>
            <a:r>
              <a:rPr lang="en-US" sz="2800" dirty="0" err="1" smtClean="0"/>
              <a:t>fotokopi</a:t>
            </a:r>
            <a:r>
              <a:rPr lang="en-US" sz="2800" dirty="0" smtClean="0"/>
              <a:t> </a:t>
            </a:r>
            <a:r>
              <a:rPr lang="en-US" sz="2800" dirty="0" err="1" smtClean="0"/>
              <a:t>ijazah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dilegalisasi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Keterangan</a:t>
            </a:r>
            <a:r>
              <a:rPr lang="en-US" sz="2800" dirty="0" smtClean="0"/>
              <a:t> Lulus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Menengah</a:t>
            </a:r>
            <a:r>
              <a:rPr lang="en-US" sz="2800" dirty="0" smtClean="0"/>
              <a:t> (SKL) </a:t>
            </a:r>
            <a:r>
              <a:rPr lang="en-US" sz="2800" dirty="0" err="1" smtClean="0"/>
              <a:t>Asli</a:t>
            </a:r>
            <a:endParaRPr lang="en-US" sz="2800" dirty="0" smtClean="0"/>
          </a:p>
          <a:p>
            <a:pPr marL="514350" indent="-514350" eaLnBrk="0" hangingPunct="0">
              <a:spcBef>
                <a:spcPct val="20000"/>
              </a:spcBef>
              <a:buFont typeface="Calibri" pitchFamily="34" charset="0"/>
              <a:buAutoNum type="arabicPeriod"/>
              <a:tabLst>
                <a:tab pos="1030288" algn="l"/>
              </a:tabLst>
              <a:defRPr/>
            </a:pPr>
            <a:r>
              <a:rPr lang="en-US" sz="2800" dirty="0" err="1" smtClean="0"/>
              <a:t>Menempati</a:t>
            </a:r>
            <a:r>
              <a:rPr lang="en-US" sz="2800" dirty="0" smtClean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duduk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nomor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endParaRPr lang="en-US" sz="2800" dirty="0"/>
          </a:p>
          <a:p>
            <a:pPr marL="514350" indent="-514350" eaLnBrk="0" hangingPunct="0">
              <a:spcBef>
                <a:spcPct val="20000"/>
              </a:spcBef>
              <a:buFont typeface="Calibri" pitchFamily="34" charset="0"/>
              <a:buAutoNum type="arabicPeriod"/>
              <a:tabLst>
                <a:tab pos="1030288" algn="l"/>
              </a:tabLst>
              <a:defRPr/>
            </a:pP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tulis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:</a:t>
            </a:r>
          </a:p>
          <a:p>
            <a:pPr marL="1093788" lvl="1" indent="-514350" eaLnBrk="0" hangingPunct="0">
              <a:spcBef>
                <a:spcPct val="20000"/>
              </a:spcBef>
              <a:buFont typeface="Calibri" pitchFamily="34" charset="0"/>
              <a:buAutoNum type="alphaLcPeriod"/>
              <a:tabLst>
                <a:tab pos="1030288" algn="l"/>
              </a:tabLst>
              <a:defRPr/>
            </a:pPr>
            <a:r>
              <a:rPr lang="en-US" sz="2800" dirty="0" err="1"/>
              <a:t>Karet</a:t>
            </a:r>
            <a:r>
              <a:rPr lang="en-US" sz="2800" dirty="0"/>
              <a:t> </a:t>
            </a:r>
            <a:r>
              <a:rPr lang="en-US" sz="2800" dirty="0" err="1"/>
              <a:t>Penghapus</a:t>
            </a:r>
            <a:endParaRPr lang="en-US" sz="2800" dirty="0"/>
          </a:p>
          <a:p>
            <a:pPr marL="1093788" lvl="1" indent="-514350" eaLnBrk="0" hangingPunct="0">
              <a:spcBef>
                <a:spcPct val="20000"/>
              </a:spcBef>
              <a:buFont typeface="Calibri" pitchFamily="34" charset="0"/>
              <a:buAutoNum type="alphaLcPeriod"/>
              <a:tabLst>
                <a:tab pos="1030288" algn="l"/>
              </a:tabLst>
              <a:defRPr/>
            </a:pPr>
            <a:r>
              <a:rPr lang="en-US" sz="2800" dirty="0" err="1"/>
              <a:t>Rautan</a:t>
            </a:r>
            <a:r>
              <a:rPr lang="en-US" sz="2800" dirty="0"/>
              <a:t> </a:t>
            </a:r>
            <a:r>
              <a:rPr lang="en-US" sz="2800" dirty="0" err="1"/>
              <a:t>Pensil</a:t>
            </a:r>
            <a:endParaRPr lang="en-US" sz="2800" dirty="0"/>
          </a:p>
          <a:p>
            <a:pPr marL="1093788" lvl="1" indent="-514350" eaLnBrk="0" hangingPunct="0">
              <a:spcBef>
                <a:spcPct val="20000"/>
              </a:spcBef>
              <a:buFont typeface="Calibri" pitchFamily="34" charset="0"/>
              <a:buAutoNum type="alphaLcPeriod"/>
              <a:tabLst>
                <a:tab pos="1030288" algn="l"/>
              </a:tabLst>
              <a:defRPr/>
            </a:pPr>
            <a:r>
              <a:rPr lang="en-US" sz="2800" dirty="0" err="1"/>
              <a:t>Pensil</a:t>
            </a:r>
            <a:r>
              <a:rPr lang="en-US" sz="2800" dirty="0"/>
              <a:t> </a:t>
            </a:r>
            <a:r>
              <a:rPr lang="en-US" sz="2800" dirty="0" smtClean="0"/>
              <a:t>2B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467544" y="1268760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Calibri" pitchFamily="34" charset="0"/>
              <a:buAutoNum type="alphaLcPeriod"/>
              <a:defRPr/>
            </a:pPr>
            <a:r>
              <a:rPr lang="en-US" sz="3000" dirty="0" err="1">
                <a:latin typeface="Calibri" pitchFamily="34" charset="0"/>
              </a:rPr>
              <a:t>Verifikasi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dokumen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peserta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dilakukan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pada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setiap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sesi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ujian</a:t>
            </a:r>
            <a:endParaRPr lang="en-US" sz="3000" dirty="0">
              <a:latin typeface="Calibri" pitchFamily="34" charset="0"/>
            </a:endParaRP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Calibri" pitchFamily="34" charset="0"/>
              <a:buAutoNum type="alphaLcPeriod"/>
              <a:defRPr/>
            </a:pPr>
            <a:r>
              <a:rPr lang="en-US" sz="3000" dirty="0" err="1">
                <a:latin typeface="Calibri" pitchFamily="34" charset="0"/>
              </a:rPr>
              <a:t>Sebelum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ujian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berlangsung</a:t>
            </a:r>
            <a:r>
              <a:rPr lang="en-US" sz="3000" dirty="0">
                <a:latin typeface="Calibri" pitchFamily="34" charset="0"/>
              </a:rPr>
              <a:t>, </a:t>
            </a:r>
            <a:r>
              <a:rPr lang="en-US" sz="3000" dirty="0" err="1">
                <a:latin typeface="Calibri" pitchFamily="34" charset="0"/>
              </a:rPr>
              <a:t>Pengawas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melakukan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verifikasi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terhadap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dokumen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peserta</a:t>
            </a:r>
            <a:r>
              <a:rPr lang="en-US" sz="3000" dirty="0">
                <a:latin typeface="Calibri" pitchFamily="34" charset="0"/>
              </a:rPr>
              <a:t>: </a:t>
            </a:r>
            <a:r>
              <a:rPr lang="en-US" sz="3000" dirty="0" err="1" smtClean="0">
                <a:latin typeface="Calibri" pitchFamily="34" charset="0"/>
              </a:rPr>
              <a:t>Kartu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Tanda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Peserta</a:t>
            </a:r>
            <a:r>
              <a:rPr lang="en-US" sz="3000" dirty="0" smtClean="0">
                <a:latin typeface="Calibri" pitchFamily="34" charset="0"/>
              </a:rPr>
              <a:t>, </a:t>
            </a:r>
            <a:r>
              <a:rPr lang="en-US" sz="3000" dirty="0" err="1" smtClean="0">
                <a:latin typeface="Calibri" pitchFamily="34" charset="0"/>
              </a:rPr>
              <a:t>fotokopi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Ijazah</a:t>
            </a:r>
            <a:r>
              <a:rPr lang="en-US" sz="3000" dirty="0">
                <a:latin typeface="Calibri" pitchFamily="34" charset="0"/>
              </a:rPr>
              <a:t> yang </a:t>
            </a:r>
            <a:r>
              <a:rPr lang="en-US" sz="3000" dirty="0" err="1">
                <a:latin typeface="Calibri" pitchFamily="34" charset="0"/>
              </a:rPr>
              <a:t>sudah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dilegalisasi</a:t>
            </a:r>
            <a:r>
              <a:rPr lang="en-US" sz="3000" dirty="0" smtClean="0">
                <a:latin typeface="Calibri" pitchFamily="34" charset="0"/>
              </a:rPr>
              <a:t>/</a:t>
            </a:r>
            <a:r>
              <a:rPr lang="en-US" sz="3000" dirty="0" err="1" smtClean="0">
                <a:latin typeface="Calibri" pitchFamily="34" charset="0"/>
              </a:rPr>
              <a:t>Surat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Keterangan</a:t>
            </a:r>
            <a:r>
              <a:rPr lang="en-US" sz="3000" dirty="0" smtClean="0">
                <a:latin typeface="Calibri" pitchFamily="34" charset="0"/>
              </a:rPr>
              <a:t> Lulus </a:t>
            </a:r>
            <a:r>
              <a:rPr lang="en-US" sz="3000" dirty="0" err="1" smtClean="0">
                <a:latin typeface="Calibri" pitchFamily="34" charset="0"/>
              </a:rPr>
              <a:t>Pendidikan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Menengah</a:t>
            </a:r>
            <a:r>
              <a:rPr lang="en-US" sz="3000" dirty="0" smtClean="0">
                <a:latin typeface="Calibri" pitchFamily="34" charset="0"/>
              </a:rPr>
              <a:t> (SKL) </a:t>
            </a:r>
            <a:r>
              <a:rPr lang="en-US" sz="3000" dirty="0" err="1" smtClean="0">
                <a:latin typeface="Calibri" pitchFamily="34" charset="0"/>
              </a:rPr>
              <a:t>Asli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Kartu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Tanda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Peserta</a:t>
            </a:r>
            <a:endParaRPr lang="en-US" sz="3000" dirty="0">
              <a:latin typeface="Calibri" pitchFamily="34" charset="0"/>
            </a:endParaRP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Calibri" pitchFamily="34" charset="0"/>
              <a:buAutoNum type="alphaLcPeriod"/>
              <a:defRPr/>
            </a:pPr>
            <a:r>
              <a:rPr lang="en-US" sz="3000" dirty="0" err="1" smtClean="0">
                <a:latin typeface="Calibri" pitchFamily="34" charset="0"/>
              </a:rPr>
              <a:t>Hasil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verifikasi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dokumen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peserta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diisikan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ke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dalam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lembar</a:t>
            </a:r>
            <a:r>
              <a:rPr lang="en-US" sz="3000" dirty="0">
                <a:latin typeface="Calibri" pitchFamily="34" charset="0"/>
              </a:rPr>
              <a:t> BA.U2 </a:t>
            </a:r>
            <a:r>
              <a:rPr lang="en-US" sz="3000" dirty="0" err="1">
                <a:latin typeface="Calibri" pitchFamily="34" charset="0"/>
              </a:rPr>
              <a:t>dan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ditandatangani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oleh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Penanggung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Jawab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Ruang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j-lt"/>
              </a:rPr>
              <a:t>Verifikasi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Dokumen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Peserta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n-lt"/>
              </a:rPr>
              <a:t>Verifikasi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Dokumen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Peserta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err="1" smtClean="0">
                <a:latin typeface="+mn-lt"/>
              </a:rPr>
              <a:t>lanjutan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0" y="1197123"/>
            <a:ext cx="91440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Calibri" pitchFamily="34" charset="0"/>
              <a:buAutoNum type="alphaLcPeriod"/>
              <a:defRPr/>
            </a:pPr>
            <a:r>
              <a:rPr lang="en-US" sz="2600" dirty="0">
                <a:latin typeface="Calibri" pitchFamily="34" charset="0"/>
              </a:rPr>
              <a:t>Hal-</a:t>
            </a:r>
            <a:r>
              <a:rPr lang="en-US" sz="2600" dirty="0" err="1">
                <a:latin typeface="Calibri" pitchFamily="34" charset="0"/>
              </a:rPr>
              <a:t>hal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harus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diperhatikan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dalam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Verifikasi</a:t>
            </a:r>
            <a:r>
              <a:rPr lang="en-US" sz="2600" dirty="0" smtClean="0">
                <a:latin typeface="Calibri" pitchFamily="34" charset="0"/>
              </a:rPr>
              <a:t>:</a:t>
            </a:r>
            <a:endParaRPr lang="en-US" sz="2600" dirty="0">
              <a:latin typeface="Calibri" pitchFamily="34" charset="0"/>
            </a:endParaRPr>
          </a:p>
          <a:p>
            <a:pPr marL="971550" lvl="1" indent="-5143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 err="1" smtClean="0">
                <a:latin typeface="Calibri" pitchFamily="34" charset="0"/>
              </a:rPr>
              <a:t>Peserta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lulusan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tahun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2015 </a:t>
            </a:r>
            <a:r>
              <a:rPr lang="en-US" sz="2600" dirty="0">
                <a:latin typeface="Calibri" pitchFamily="34" charset="0"/>
              </a:rPr>
              <a:t>– </a:t>
            </a:r>
            <a:r>
              <a:rPr lang="en-US" sz="2600" dirty="0" smtClean="0">
                <a:latin typeface="Calibri" pitchFamily="34" charset="0"/>
              </a:rPr>
              <a:t>2017 </a:t>
            </a:r>
            <a:endParaRPr lang="en-US" sz="2600" dirty="0">
              <a:latin typeface="Calibri" pitchFamily="34" charset="0"/>
            </a:endParaRPr>
          </a:p>
          <a:p>
            <a:pPr marL="971550" lvl="1" indent="-5143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 err="1" smtClean="0">
                <a:latin typeface="Calibri" pitchFamily="34" charset="0"/>
              </a:rPr>
              <a:t>Dokumen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merupakan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milik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peserta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bersangkutan</a:t>
            </a:r>
            <a:r>
              <a:rPr lang="en-US" sz="2600" dirty="0">
                <a:latin typeface="Calibri" pitchFamily="34" charset="0"/>
              </a:rPr>
              <a:t> (</a:t>
            </a:r>
            <a:r>
              <a:rPr lang="en-US" sz="2600" dirty="0" err="1">
                <a:latin typeface="Calibri" pitchFamily="34" charset="0"/>
              </a:rPr>
              <a:t>nama</a:t>
            </a:r>
            <a:r>
              <a:rPr lang="en-US" sz="2600" dirty="0">
                <a:latin typeface="Calibri" pitchFamily="34" charset="0"/>
              </a:rPr>
              <a:t> di </a:t>
            </a:r>
            <a:r>
              <a:rPr lang="en-US" sz="2600" dirty="0" err="1">
                <a:latin typeface="Calibri" pitchFamily="34" charset="0"/>
              </a:rPr>
              <a:t>kedua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dokumen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sama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wajah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pada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foto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muncul</a:t>
            </a:r>
            <a:r>
              <a:rPr lang="en-US" sz="2600" dirty="0">
                <a:latin typeface="Calibri" pitchFamily="34" charset="0"/>
              </a:rPr>
              <a:t> di </a:t>
            </a:r>
            <a:r>
              <a:rPr lang="en-US" sz="2600" dirty="0" err="1">
                <a:latin typeface="Calibri" pitchFamily="34" charset="0"/>
              </a:rPr>
              <a:t>kedua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dokumen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sama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wajah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peserta</a:t>
            </a:r>
            <a:r>
              <a:rPr lang="en-US" sz="2600" dirty="0">
                <a:latin typeface="Calibri" pitchFamily="34" charset="0"/>
              </a:rPr>
              <a:t>)</a:t>
            </a:r>
          </a:p>
          <a:p>
            <a:pPr marL="971550" lvl="1" indent="-5143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Calibri" pitchFamily="34" charset="0"/>
              </a:rPr>
              <a:t>Data </a:t>
            </a:r>
            <a:r>
              <a:rPr lang="en-US" sz="2600" dirty="0" err="1" smtClean="0">
                <a:latin typeface="Calibri" pitchFamily="34" charset="0"/>
              </a:rPr>
              <a:t>pada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dokumen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peserta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sama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data </a:t>
            </a:r>
            <a:r>
              <a:rPr lang="en-US" sz="2600" dirty="0" err="1">
                <a:latin typeface="Calibri" pitchFamily="34" charset="0"/>
              </a:rPr>
              <a:t>pada</a:t>
            </a:r>
            <a:r>
              <a:rPr lang="en-US" sz="2600" dirty="0">
                <a:latin typeface="Calibri" pitchFamily="34" charset="0"/>
              </a:rPr>
              <a:t> ABHP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Calibri" pitchFamily="34" charset="0"/>
              <a:buAutoNum type="alphaLcPeriod"/>
              <a:defRPr/>
            </a:pPr>
            <a:r>
              <a:rPr lang="en-US" sz="2600" dirty="0" err="1">
                <a:latin typeface="Calibri" pitchFamily="34" charset="0"/>
              </a:rPr>
              <a:t>Verifikasi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peserta</a:t>
            </a:r>
            <a:r>
              <a:rPr lang="en-US" sz="2600" dirty="0">
                <a:latin typeface="Calibri" pitchFamily="34" charset="0"/>
              </a:rPr>
              <a:t> TIDAK BOLEH </a:t>
            </a:r>
            <a:r>
              <a:rPr lang="en-US" sz="2600" dirty="0" err="1">
                <a:latin typeface="Calibri" pitchFamily="34" charset="0"/>
              </a:rPr>
              <a:t>mengurangi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waktu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pelaksanaan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ujian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ataupun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mengubah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jadwal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pelaksanaan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ujian</a:t>
            </a:r>
            <a:r>
              <a:rPr lang="en-US" sz="2600" dirty="0">
                <a:latin typeface="Calibri" pitchFamily="34" charset="0"/>
              </a:rPr>
              <a:t> (</a:t>
            </a:r>
            <a:r>
              <a:rPr lang="en-US" sz="2600" dirty="0" err="1">
                <a:latin typeface="Calibri" pitchFamily="34" charset="0"/>
              </a:rPr>
              <a:t>dapat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dilakukan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pada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saat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ujian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berlangsung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TANPA MENGGANGGU PESERTA</a:t>
            </a:r>
            <a:r>
              <a:rPr lang="en-US" sz="2600" dirty="0" smtClean="0">
                <a:latin typeface="Calibri" pitchFamily="34" charset="0"/>
              </a:rPr>
              <a:t>)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j-lt"/>
              </a:rPr>
              <a:t>Materi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Ujian</a:t>
            </a:r>
            <a:endParaRPr lang="en-US" b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1916832"/>
            <a:ext cx="7467600" cy="28956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sym typeface="Monotype Sorts" pitchFamily="2" charset="2"/>
              </a:rPr>
              <a:t>TES </a:t>
            </a:r>
            <a:r>
              <a:rPr lang="en-US" sz="3200" b="1" dirty="0">
                <a:solidFill>
                  <a:schemeClr val="tx1"/>
                </a:solidFill>
                <a:sym typeface="Monotype Sorts" pitchFamily="2" charset="2"/>
              </a:rPr>
              <a:t>KEMAMPUAN DASAR SAINTEK (TKD SAINTEK</a:t>
            </a:r>
            <a:r>
              <a:rPr lang="en-US" sz="3200" b="1" dirty="0" smtClean="0">
                <a:solidFill>
                  <a:schemeClr val="tx1"/>
                </a:solidFill>
                <a:sym typeface="Monotype Sorts" pitchFamily="2" charset="2"/>
              </a:rPr>
              <a:t>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  <a:sym typeface="Monotype Sorts" pitchFamily="2" charset="2"/>
              </a:rPr>
              <a:t>TES KEMAMPUAN DAN POTENSI AKADEMIK (TKPA)</a:t>
            </a:r>
            <a:endParaRPr lang="en-US" sz="3200" b="1" dirty="0">
              <a:solidFill>
                <a:schemeClr val="tx1"/>
              </a:solidFill>
              <a:sym typeface="Monotype Sorts" pitchFamily="2" charset="2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tx1"/>
                </a:solidFill>
                <a:sym typeface="Monotype Sorts" pitchFamily="2" charset="2"/>
              </a:rPr>
              <a:t>TES KEMAMPUAN DASAR SOSHUM (TKD SOSHUM)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39213" y="291414"/>
            <a:ext cx="8465574" cy="119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Seleksi</a:t>
            </a:r>
            <a:r>
              <a:rPr lang="en-US" sz="3200" b="1" dirty="0"/>
              <a:t> </a:t>
            </a:r>
            <a:r>
              <a:rPr lang="en-US" sz="3200" b="1" dirty="0" err="1" smtClean="0"/>
              <a:t>Penerimaan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Mahasiswa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Baru</a:t>
            </a:r>
            <a:r>
              <a:rPr lang="en-US" sz="3200" b="1" dirty="0" smtClean="0"/>
              <a:t> </a:t>
            </a:r>
            <a:r>
              <a:rPr lang="en-US" sz="3200" b="1" dirty="0"/>
              <a:t>di </a:t>
            </a:r>
            <a:r>
              <a:rPr lang="en-US" sz="3200" b="1" dirty="0" err="1"/>
              <a:t>Perguruan</a:t>
            </a:r>
            <a:r>
              <a:rPr lang="en-US" sz="3200" b="1" dirty="0"/>
              <a:t> </a:t>
            </a:r>
            <a:r>
              <a:rPr lang="en-US" sz="3200" b="1" dirty="0" err="1"/>
              <a:t>Tinggi</a:t>
            </a:r>
            <a:r>
              <a:rPr lang="en-US" sz="3200" b="1" dirty="0"/>
              <a:t> </a:t>
            </a:r>
            <a:r>
              <a:rPr lang="en-US" sz="3200" b="1" dirty="0" err="1"/>
              <a:t>Negeri</a:t>
            </a:r>
            <a:r>
              <a:rPr lang="en-US" sz="3200" b="1" dirty="0"/>
              <a:t> </a:t>
            </a:r>
            <a:r>
              <a:rPr lang="en-US" sz="3200" b="1" dirty="0" err="1"/>
              <a:t>tahun</a:t>
            </a:r>
            <a:r>
              <a:rPr lang="en-US" sz="3200" b="1" dirty="0"/>
              <a:t> </a:t>
            </a:r>
            <a:r>
              <a:rPr lang="en-US" sz="3200" b="1" dirty="0" smtClean="0"/>
              <a:t>2017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3133328"/>
            <a:ext cx="2743200" cy="1447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Prestasi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 (SNMPTN)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3112" y="3133328"/>
            <a:ext cx="2743200" cy="1447800"/>
          </a:xfrm>
          <a:prstGeom prst="roundRect">
            <a:avLst/>
          </a:prstGeom>
          <a:solidFill>
            <a:srgbClr val="C838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Seleksi</a:t>
            </a:r>
            <a:r>
              <a:rPr lang="en-US" sz="3200" dirty="0"/>
              <a:t> </a:t>
            </a:r>
            <a:r>
              <a:rPr lang="en-US" sz="3200" dirty="0" err="1"/>
              <a:t>Mandiri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PTN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51312" y="3133328"/>
            <a:ext cx="2743200" cy="1447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Tertulis</a:t>
            </a:r>
            <a:r>
              <a:rPr lang="en-US" sz="3200" dirty="0"/>
              <a:t> (SBMPTN</a:t>
            </a:r>
            <a:r>
              <a:rPr lang="en-US" sz="3200" dirty="0" smtClean="0"/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PBT &amp; CBT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060848"/>
            <a:ext cx="8382000" cy="170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 dirty="0">
                <a:solidFill>
                  <a:srgbClr val="002060"/>
                </a:solidFill>
                <a:latin typeface="+mj-lt"/>
              </a:rPr>
              <a:t>PEMBAGIAN DAN PENGUMPULAN </a:t>
            </a:r>
            <a:br>
              <a:rPr lang="en-US" sz="4400" b="1" dirty="0">
                <a:solidFill>
                  <a:srgbClr val="002060"/>
                </a:solidFill>
                <a:latin typeface="+mj-lt"/>
              </a:rPr>
            </a:br>
            <a:r>
              <a:rPr lang="en-US" sz="4400" b="1" dirty="0">
                <a:solidFill>
                  <a:srgbClr val="002060"/>
                </a:solidFill>
                <a:latin typeface="+mj-lt"/>
              </a:rPr>
              <a:t>NASKAH SOAL UJIAN (NSU) &amp; LJU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9592" y="2152168"/>
            <a:ext cx="762000" cy="24931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Pengawas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err="1" smtClean="0">
                <a:latin typeface="+mj-lt"/>
              </a:rPr>
              <a:t>Teknik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Pembagian</a:t>
            </a:r>
            <a:r>
              <a:rPr lang="en-US" b="1" dirty="0" smtClean="0">
                <a:latin typeface="+mj-lt"/>
              </a:rPr>
              <a:t> NSU &amp; LJU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16560" y="1123528"/>
            <a:ext cx="609600" cy="1258887"/>
            <a:chOff x="3103" y="1413"/>
            <a:chExt cx="971" cy="2404"/>
          </a:xfrm>
        </p:grpSpPr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07160" y="1123528"/>
            <a:ext cx="609600" cy="1258887"/>
            <a:chOff x="3103" y="1413"/>
            <a:chExt cx="971" cy="2404"/>
          </a:xfrm>
        </p:grpSpPr>
        <p:sp>
          <p:nvSpPr>
            <p:cNvPr id="201" name="Freeform 1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97760" y="1123528"/>
            <a:ext cx="609600" cy="1258887"/>
            <a:chOff x="3103" y="1413"/>
            <a:chExt cx="971" cy="2404"/>
          </a:xfrm>
        </p:grpSpPr>
        <p:sp>
          <p:nvSpPr>
            <p:cNvPr id="209" name="Freeform 2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688360" y="1123528"/>
            <a:ext cx="609600" cy="1258887"/>
            <a:chOff x="3103" y="1413"/>
            <a:chExt cx="971" cy="2404"/>
          </a:xfrm>
        </p:grpSpPr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755160" y="1123528"/>
            <a:ext cx="609600" cy="1258887"/>
            <a:chOff x="3103" y="1413"/>
            <a:chExt cx="971" cy="2404"/>
          </a:xfrm>
        </p:grpSpPr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831360" y="2482428"/>
            <a:ext cx="609600" cy="1258887"/>
            <a:chOff x="3103" y="1413"/>
            <a:chExt cx="971" cy="2404"/>
          </a:xfrm>
        </p:grpSpPr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5764560" y="2482428"/>
            <a:ext cx="609600" cy="1258887"/>
            <a:chOff x="3103" y="1413"/>
            <a:chExt cx="971" cy="2404"/>
          </a:xfrm>
        </p:grpSpPr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688360" y="3742903"/>
            <a:ext cx="609600" cy="1258887"/>
            <a:chOff x="3103" y="1413"/>
            <a:chExt cx="971" cy="2404"/>
          </a:xfrm>
        </p:grpSpPr>
        <p:sp>
          <p:nvSpPr>
            <p:cNvPr id="249" name="Freeform 6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6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6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6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6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6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6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4697760" y="3790528"/>
            <a:ext cx="609600" cy="1258887"/>
            <a:chOff x="3103" y="1413"/>
            <a:chExt cx="971" cy="2404"/>
          </a:xfrm>
        </p:grpSpPr>
        <p:sp>
          <p:nvSpPr>
            <p:cNvPr id="257" name="Freeform 6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7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7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7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7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7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7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3767485" y="3787353"/>
            <a:ext cx="609600" cy="1258887"/>
            <a:chOff x="3103" y="1413"/>
            <a:chExt cx="971" cy="2404"/>
          </a:xfrm>
        </p:grpSpPr>
        <p:sp>
          <p:nvSpPr>
            <p:cNvPr id="265" name="Freeform 7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7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7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8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8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8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8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2713385" y="3779415"/>
            <a:ext cx="609600" cy="1258888"/>
            <a:chOff x="3103" y="1413"/>
            <a:chExt cx="971" cy="2404"/>
          </a:xfrm>
        </p:grpSpPr>
        <p:sp>
          <p:nvSpPr>
            <p:cNvPr id="273" name="Freeform 8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8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8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8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8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2761010" y="2522115"/>
            <a:ext cx="609600" cy="1258888"/>
            <a:chOff x="3103" y="1413"/>
            <a:chExt cx="971" cy="2404"/>
          </a:xfrm>
        </p:grpSpPr>
        <p:sp>
          <p:nvSpPr>
            <p:cNvPr id="281" name="Freeform 9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9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3783360" y="2522115"/>
            <a:ext cx="609600" cy="1258888"/>
            <a:chOff x="3103" y="1413"/>
            <a:chExt cx="971" cy="2404"/>
          </a:xfrm>
        </p:grpSpPr>
        <p:sp>
          <p:nvSpPr>
            <p:cNvPr id="289" name="Freeform 10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0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0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0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0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0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0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4726335" y="2482428"/>
            <a:ext cx="609600" cy="1258887"/>
            <a:chOff x="3103" y="1413"/>
            <a:chExt cx="971" cy="2404"/>
          </a:xfrm>
        </p:grpSpPr>
        <p:sp>
          <p:nvSpPr>
            <p:cNvPr id="297" name="Freeform 10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1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1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1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1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1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1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6"/>
          <p:cNvGrpSpPr>
            <a:grpSpLocks/>
          </p:cNvGrpSpPr>
          <p:nvPr/>
        </p:nvGrpSpPr>
        <p:grpSpPr bwMode="auto">
          <a:xfrm>
            <a:off x="6786910" y="3698453"/>
            <a:ext cx="609600" cy="1258887"/>
            <a:chOff x="3103" y="1413"/>
            <a:chExt cx="971" cy="2404"/>
          </a:xfrm>
        </p:grpSpPr>
        <p:sp>
          <p:nvSpPr>
            <p:cNvPr id="305" name="Freeform 11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1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1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2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2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2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2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6796435" y="5114503"/>
            <a:ext cx="609600" cy="1258887"/>
            <a:chOff x="3103" y="1413"/>
            <a:chExt cx="971" cy="2404"/>
          </a:xfrm>
        </p:grpSpPr>
        <p:sp>
          <p:nvSpPr>
            <p:cNvPr id="313" name="Freeform 12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2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2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2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2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3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3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2"/>
          <p:cNvGrpSpPr>
            <a:grpSpLocks/>
          </p:cNvGrpSpPr>
          <p:nvPr/>
        </p:nvGrpSpPr>
        <p:grpSpPr bwMode="auto">
          <a:xfrm>
            <a:off x="5732810" y="5098628"/>
            <a:ext cx="609600" cy="1258887"/>
            <a:chOff x="3103" y="1413"/>
            <a:chExt cx="971" cy="2404"/>
          </a:xfrm>
        </p:grpSpPr>
        <p:sp>
          <p:nvSpPr>
            <p:cNvPr id="321" name="Freeform 13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3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3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3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3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3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3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40"/>
          <p:cNvGrpSpPr>
            <a:grpSpLocks/>
          </p:cNvGrpSpPr>
          <p:nvPr/>
        </p:nvGrpSpPr>
        <p:grpSpPr bwMode="auto">
          <a:xfrm>
            <a:off x="4697760" y="5098628"/>
            <a:ext cx="609600" cy="1258887"/>
            <a:chOff x="3103" y="1413"/>
            <a:chExt cx="971" cy="2404"/>
          </a:xfrm>
        </p:grpSpPr>
        <p:sp>
          <p:nvSpPr>
            <p:cNvPr id="329" name="Freeform 14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4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4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4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4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4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4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3723035" y="5085928"/>
            <a:ext cx="609600" cy="1258887"/>
            <a:chOff x="3103" y="1413"/>
            <a:chExt cx="971" cy="2404"/>
          </a:xfrm>
        </p:grpSpPr>
        <p:sp>
          <p:nvSpPr>
            <p:cNvPr id="337" name="Freeform 14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5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5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5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5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5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5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56"/>
          <p:cNvGrpSpPr>
            <a:grpSpLocks/>
          </p:cNvGrpSpPr>
          <p:nvPr/>
        </p:nvGrpSpPr>
        <p:grpSpPr bwMode="auto">
          <a:xfrm>
            <a:off x="2700685" y="5066878"/>
            <a:ext cx="609600" cy="1258887"/>
            <a:chOff x="3103" y="1413"/>
            <a:chExt cx="971" cy="2404"/>
          </a:xfrm>
        </p:grpSpPr>
        <p:sp>
          <p:nvSpPr>
            <p:cNvPr id="345" name="Freeform 15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5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5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6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6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6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6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2" name="AutoShape 164"/>
          <p:cNvSpPr>
            <a:spLocks noChangeArrowheads="1"/>
          </p:cNvSpPr>
          <p:nvPr/>
        </p:nvSpPr>
        <p:spPr bwMode="auto">
          <a:xfrm>
            <a:off x="2555776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001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353" name="AutoShape 165"/>
          <p:cNvSpPr>
            <a:spLocks noChangeArrowheads="1"/>
          </p:cNvSpPr>
          <p:nvPr/>
        </p:nvSpPr>
        <p:spPr bwMode="auto">
          <a:xfrm>
            <a:off x="3598168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002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354" name="AutoShape 166"/>
          <p:cNvSpPr>
            <a:spLocks noChangeArrowheads="1"/>
          </p:cNvSpPr>
          <p:nvPr/>
        </p:nvSpPr>
        <p:spPr bwMode="auto">
          <a:xfrm>
            <a:off x="4644008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003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355" name="AutoShape 167"/>
          <p:cNvSpPr>
            <a:spLocks noChangeArrowheads="1"/>
          </p:cNvSpPr>
          <p:nvPr/>
        </p:nvSpPr>
        <p:spPr bwMode="auto">
          <a:xfrm>
            <a:off x="5652120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004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356" name="AutoShape 168"/>
          <p:cNvSpPr>
            <a:spLocks noChangeArrowheads="1"/>
          </p:cNvSpPr>
          <p:nvPr/>
        </p:nvSpPr>
        <p:spPr bwMode="auto">
          <a:xfrm>
            <a:off x="6588224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005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357" name="AutoShape 169"/>
          <p:cNvSpPr>
            <a:spLocks noChangeArrowheads="1"/>
          </p:cNvSpPr>
          <p:nvPr/>
        </p:nvSpPr>
        <p:spPr bwMode="auto">
          <a:xfrm>
            <a:off x="6588224" y="386104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006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358" name="AutoShape 170"/>
          <p:cNvSpPr>
            <a:spLocks noChangeArrowheads="1"/>
          </p:cNvSpPr>
          <p:nvPr/>
        </p:nvSpPr>
        <p:spPr bwMode="auto">
          <a:xfrm>
            <a:off x="5580112" y="386104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007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359" name="AutoShape 171"/>
          <p:cNvSpPr>
            <a:spLocks noChangeArrowheads="1"/>
          </p:cNvSpPr>
          <p:nvPr/>
        </p:nvSpPr>
        <p:spPr bwMode="auto">
          <a:xfrm>
            <a:off x="5619198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014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360" name="AutoShape 172"/>
          <p:cNvSpPr>
            <a:spLocks noChangeArrowheads="1"/>
          </p:cNvSpPr>
          <p:nvPr/>
        </p:nvSpPr>
        <p:spPr bwMode="auto">
          <a:xfrm>
            <a:off x="4644008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013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361" name="AutoShape 173"/>
          <p:cNvSpPr>
            <a:spLocks noChangeArrowheads="1"/>
          </p:cNvSpPr>
          <p:nvPr/>
        </p:nvSpPr>
        <p:spPr bwMode="auto">
          <a:xfrm>
            <a:off x="3665876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012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362" name="AutoShape 174"/>
          <p:cNvSpPr>
            <a:spLocks noChangeArrowheads="1"/>
          </p:cNvSpPr>
          <p:nvPr/>
        </p:nvSpPr>
        <p:spPr bwMode="auto">
          <a:xfrm>
            <a:off x="2642774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011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363" name="AutoShape 175"/>
          <p:cNvSpPr>
            <a:spLocks noChangeArrowheads="1"/>
          </p:cNvSpPr>
          <p:nvPr/>
        </p:nvSpPr>
        <p:spPr bwMode="auto">
          <a:xfrm>
            <a:off x="2699792" y="386104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010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364" name="AutoShape 176"/>
          <p:cNvSpPr>
            <a:spLocks noChangeArrowheads="1"/>
          </p:cNvSpPr>
          <p:nvPr/>
        </p:nvSpPr>
        <p:spPr bwMode="auto">
          <a:xfrm>
            <a:off x="3635896" y="386104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009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365" name="AutoShape 177"/>
          <p:cNvSpPr>
            <a:spLocks noChangeArrowheads="1"/>
          </p:cNvSpPr>
          <p:nvPr/>
        </p:nvSpPr>
        <p:spPr bwMode="auto">
          <a:xfrm>
            <a:off x="4601980" y="387603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 Narrow" pitchFamily="34" charset="0"/>
              </a:rPr>
              <a:t>008</a:t>
            </a:r>
          </a:p>
          <a:p>
            <a:pPr algn="ctr"/>
            <a:r>
              <a:rPr lang="en-US" sz="2400" b="1">
                <a:latin typeface="Arial Narrow" pitchFamily="34" charset="0"/>
              </a:rPr>
              <a:t>B</a:t>
            </a:r>
          </a:p>
        </p:txBody>
      </p:sp>
      <p:sp>
        <p:nvSpPr>
          <p:cNvPr id="366" name="AutoShape 178"/>
          <p:cNvSpPr>
            <a:spLocks noChangeArrowheads="1"/>
          </p:cNvSpPr>
          <p:nvPr/>
        </p:nvSpPr>
        <p:spPr bwMode="auto">
          <a:xfrm>
            <a:off x="6660232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015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367" name="AutoShape 179"/>
          <p:cNvSpPr>
            <a:spLocks noChangeArrowheads="1"/>
          </p:cNvSpPr>
          <p:nvPr/>
        </p:nvSpPr>
        <p:spPr bwMode="auto">
          <a:xfrm>
            <a:off x="6660232" y="119675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016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368" name="AutoShape 180"/>
          <p:cNvSpPr>
            <a:spLocks noChangeArrowheads="1"/>
          </p:cNvSpPr>
          <p:nvPr/>
        </p:nvSpPr>
        <p:spPr bwMode="auto">
          <a:xfrm>
            <a:off x="5625082" y="119675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017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369" name="AutoShape 181"/>
          <p:cNvSpPr>
            <a:spLocks noChangeArrowheads="1"/>
          </p:cNvSpPr>
          <p:nvPr/>
        </p:nvSpPr>
        <p:spPr bwMode="auto">
          <a:xfrm>
            <a:off x="4644008" y="119675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018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370" name="AutoShape 182"/>
          <p:cNvSpPr>
            <a:spLocks noChangeArrowheads="1"/>
          </p:cNvSpPr>
          <p:nvPr/>
        </p:nvSpPr>
        <p:spPr bwMode="auto">
          <a:xfrm>
            <a:off x="3707904" y="119675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019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371" name="AutoShape 183"/>
          <p:cNvSpPr>
            <a:spLocks noChangeArrowheads="1"/>
          </p:cNvSpPr>
          <p:nvPr/>
        </p:nvSpPr>
        <p:spPr bwMode="auto">
          <a:xfrm>
            <a:off x="2627784" y="119675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020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372" name="Line 184"/>
          <p:cNvSpPr>
            <a:spLocks noChangeShapeType="1"/>
          </p:cNvSpPr>
          <p:nvPr/>
        </p:nvSpPr>
        <p:spPr bwMode="auto">
          <a:xfrm flipV="1">
            <a:off x="2627784" y="6381328"/>
            <a:ext cx="5029200" cy="46037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" name="Line 185"/>
          <p:cNvSpPr>
            <a:spLocks noChangeShapeType="1"/>
          </p:cNvSpPr>
          <p:nvPr/>
        </p:nvSpPr>
        <p:spPr bwMode="auto">
          <a:xfrm flipV="1">
            <a:off x="7668344" y="4869160"/>
            <a:ext cx="0" cy="158417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Line 186"/>
          <p:cNvSpPr>
            <a:spLocks noChangeShapeType="1"/>
          </p:cNvSpPr>
          <p:nvPr/>
        </p:nvSpPr>
        <p:spPr bwMode="auto">
          <a:xfrm>
            <a:off x="2483768" y="4869160"/>
            <a:ext cx="51816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Line 187"/>
          <p:cNvSpPr>
            <a:spLocks noChangeShapeType="1"/>
          </p:cNvSpPr>
          <p:nvPr/>
        </p:nvSpPr>
        <p:spPr bwMode="auto">
          <a:xfrm>
            <a:off x="2487960" y="3638128"/>
            <a:ext cx="0" cy="12954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Line 188"/>
          <p:cNvSpPr>
            <a:spLocks noChangeShapeType="1"/>
          </p:cNvSpPr>
          <p:nvPr/>
        </p:nvSpPr>
        <p:spPr bwMode="auto">
          <a:xfrm>
            <a:off x="2483768" y="3645024"/>
            <a:ext cx="5256584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7" name="Line 185"/>
          <p:cNvSpPr>
            <a:spLocks noChangeShapeType="1"/>
          </p:cNvSpPr>
          <p:nvPr/>
        </p:nvSpPr>
        <p:spPr bwMode="auto">
          <a:xfrm flipV="1">
            <a:off x="7740352" y="2276872"/>
            <a:ext cx="0" cy="1368152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Line 186"/>
          <p:cNvSpPr>
            <a:spLocks noChangeShapeType="1"/>
          </p:cNvSpPr>
          <p:nvPr/>
        </p:nvSpPr>
        <p:spPr bwMode="auto">
          <a:xfrm>
            <a:off x="2483768" y="2276872"/>
            <a:ext cx="51816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104990"/>
            <a:ext cx="762000" cy="24931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Pengawas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36229" y="1216620"/>
            <a:ext cx="609600" cy="1258888"/>
            <a:chOff x="3103" y="1413"/>
            <a:chExt cx="971" cy="240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42704" y="1208683"/>
            <a:ext cx="609600" cy="1258887"/>
            <a:chOff x="3103" y="1413"/>
            <a:chExt cx="971" cy="2404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25366" y="1232495"/>
            <a:ext cx="609600" cy="1258888"/>
            <a:chOff x="3103" y="1413"/>
            <a:chExt cx="971" cy="2404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5488979" y="1203920"/>
            <a:ext cx="609600" cy="1258888"/>
            <a:chOff x="3103" y="1413"/>
            <a:chExt cx="971" cy="2404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6539904" y="1232495"/>
            <a:ext cx="609600" cy="1258888"/>
            <a:chOff x="3103" y="1413"/>
            <a:chExt cx="971" cy="2404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2517179" y="2375495"/>
            <a:ext cx="609600" cy="1258888"/>
            <a:chOff x="3103" y="1413"/>
            <a:chExt cx="971" cy="2404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3507779" y="2451695"/>
            <a:ext cx="609600" cy="1258888"/>
            <a:chOff x="3103" y="1413"/>
            <a:chExt cx="971" cy="2404"/>
          </a:xfrm>
        </p:grpSpPr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60"/>
          <p:cNvGrpSpPr>
            <a:grpSpLocks/>
          </p:cNvGrpSpPr>
          <p:nvPr/>
        </p:nvGrpSpPr>
        <p:grpSpPr bwMode="auto">
          <a:xfrm>
            <a:off x="3491904" y="3755033"/>
            <a:ext cx="609600" cy="1258887"/>
            <a:chOff x="3103" y="1413"/>
            <a:chExt cx="971" cy="2404"/>
          </a:xfrm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68"/>
          <p:cNvGrpSpPr>
            <a:grpSpLocks/>
          </p:cNvGrpSpPr>
          <p:nvPr/>
        </p:nvGrpSpPr>
        <p:grpSpPr bwMode="auto">
          <a:xfrm>
            <a:off x="4498379" y="3723283"/>
            <a:ext cx="609600" cy="1258887"/>
            <a:chOff x="3103" y="1413"/>
            <a:chExt cx="971" cy="2404"/>
          </a:xfrm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76"/>
          <p:cNvGrpSpPr>
            <a:grpSpLocks/>
          </p:cNvGrpSpPr>
          <p:nvPr/>
        </p:nvGrpSpPr>
        <p:grpSpPr bwMode="auto">
          <a:xfrm>
            <a:off x="5508029" y="3712170"/>
            <a:ext cx="609600" cy="1258888"/>
            <a:chOff x="3103" y="1413"/>
            <a:chExt cx="971" cy="2404"/>
          </a:xfrm>
        </p:grpSpPr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84"/>
          <p:cNvGrpSpPr>
            <a:grpSpLocks/>
          </p:cNvGrpSpPr>
          <p:nvPr/>
        </p:nvGrpSpPr>
        <p:grpSpPr bwMode="auto">
          <a:xfrm>
            <a:off x="6508154" y="3710583"/>
            <a:ext cx="609600" cy="1258887"/>
            <a:chOff x="3103" y="1413"/>
            <a:chExt cx="971" cy="2404"/>
          </a:xfrm>
        </p:grpSpPr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92"/>
          <p:cNvGrpSpPr>
            <a:grpSpLocks/>
          </p:cNvGrpSpPr>
          <p:nvPr/>
        </p:nvGrpSpPr>
        <p:grpSpPr bwMode="auto">
          <a:xfrm>
            <a:off x="6524029" y="2459633"/>
            <a:ext cx="609600" cy="1258887"/>
            <a:chOff x="3103" y="1413"/>
            <a:chExt cx="971" cy="2404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00"/>
          <p:cNvGrpSpPr>
            <a:grpSpLocks/>
          </p:cNvGrpSpPr>
          <p:nvPr/>
        </p:nvGrpSpPr>
        <p:grpSpPr bwMode="auto">
          <a:xfrm>
            <a:off x="5488979" y="2451695"/>
            <a:ext cx="609600" cy="1258888"/>
            <a:chOff x="3103" y="1413"/>
            <a:chExt cx="971" cy="2404"/>
          </a:xfrm>
        </p:grpSpPr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108"/>
          <p:cNvGrpSpPr>
            <a:grpSpLocks/>
          </p:cNvGrpSpPr>
          <p:nvPr/>
        </p:nvGrpSpPr>
        <p:grpSpPr bwMode="auto">
          <a:xfrm>
            <a:off x="4498379" y="2451695"/>
            <a:ext cx="609600" cy="1258888"/>
            <a:chOff x="3103" y="1413"/>
            <a:chExt cx="971" cy="2404"/>
          </a:xfrm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16"/>
          <p:cNvGrpSpPr>
            <a:grpSpLocks/>
          </p:cNvGrpSpPr>
          <p:nvPr/>
        </p:nvGrpSpPr>
        <p:grpSpPr bwMode="auto">
          <a:xfrm>
            <a:off x="2517179" y="3799483"/>
            <a:ext cx="609600" cy="1258887"/>
            <a:chOff x="3103" y="1413"/>
            <a:chExt cx="971" cy="2404"/>
          </a:xfrm>
        </p:grpSpPr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24"/>
          <p:cNvGrpSpPr>
            <a:grpSpLocks/>
          </p:cNvGrpSpPr>
          <p:nvPr/>
        </p:nvGrpSpPr>
        <p:grpSpPr bwMode="auto">
          <a:xfrm>
            <a:off x="2517179" y="5050433"/>
            <a:ext cx="609600" cy="1258887"/>
            <a:chOff x="3103" y="1413"/>
            <a:chExt cx="971" cy="2404"/>
          </a:xfrm>
        </p:grpSpPr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32"/>
          <p:cNvGrpSpPr>
            <a:grpSpLocks/>
          </p:cNvGrpSpPr>
          <p:nvPr/>
        </p:nvGrpSpPr>
        <p:grpSpPr bwMode="auto">
          <a:xfrm>
            <a:off x="3507779" y="5034558"/>
            <a:ext cx="609600" cy="1258887"/>
            <a:chOff x="3103" y="1413"/>
            <a:chExt cx="971" cy="2404"/>
          </a:xfrm>
        </p:grpSpPr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40"/>
          <p:cNvGrpSpPr>
            <a:grpSpLocks/>
          </p:cNvGrpSpPr>
          <p:nvPr/>
        </p:nvGrpSpPr>
        <p:grpSpPr bwMode="auto">
          <a:xfrm>
            <a:off x="4498379" y="5034558"/>
            <a:ext cx="609600" cy="1258887"/>
            <a:chOff x="3103" y="1413"/>
            <a:chExt cx="971" cy="2404"/>
          </a:xfrm>
        </p:grpSpPr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48"/>
          <p:cNvGrpSpPr>
            <a:grpSpLocks/>
          </p:cNvGrpSpPr>
          <p:nvPr/>
        </p:nvGrpSpPr>
        <p:grpSpPr bwMode="auto">
          <a:xfrm>
            <a:off x="5536604" y="5018683"/>
            <a:ext cx="609600" cy="1258887"/>
            <a:chOff x="3103" y="1413"/>
            <a:chExt cx="971" cy="2404"/>
          </a:xfrm>
        </p:grpSpPr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56"/>
          <p:cNvGrpSpPr>
            <a:grpSpLocks/>
          </p:cNvGrpSpPr>
          <p:nvPr/>
        </p:nvGrpSpPr>
        <p:grpSpPr bwMode="auto">
          <a:xfrm>
            <a:off x="6555779" y="5018683"/>
            <a:ext cx="609600" cy="1258887"/>
            <a:chOff x="3103" y="1413"/>
            <a:chExt cx="971" cy="2404"/>
          </a:xfrm>
        </p:grpSpPr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748" y="2382"/>
              <a:ext cx="326" cy="831"/>
            </a:xfrm>
            <a:custGeom>
              <a:avLst/>
              <a:gdLst>
                <a:gd name="T0" fmla="*/ 1 w 651"/>
                <a:gd name="T1" fmla="*/ 1 h 1660"/>
                <a:gd name="T2" fmla="*/ 1 w 651"/>
                <a:gd name="T3" fmla="*/ 1 h 1660"/>
                <a:gd name="T4" fmla="*/ 1 w 651"/>
                <a:gd name="T5" fmla="*/ 1 h 1660"/>
                <a:gd name="T6" fmla="*/ 1 w 651"/>
                <a:gd name="T7" fmla="*/ 1 h 1660"/>
                <a:gd name="T8" fmla="*/ 1 w 651"/>
                <a:gd name="T9" fmla="*/ 1 h 1660"/>
                <a:gd name="T10" fmla="*/ 1 w 651"/>
                <a:gd name="T11" fmla="*/ 1 h 1660"/>
                <a:gd name="T12" fmla="*/ 1 w 651"/>
                <a:gd name="T13" fmla="*/ 1 h 1660"/>
                <a:gd name="T14" fmla="*/ 1 w 651"/>
                <a:gd name="T15" fmla="*/ 1 h 1660"/>
                <a:gd name="T16" fmla="*/ 1 w 651"/>
                <a:gd name="T17" fmla="*/ 1 h 1660"/>
                <a:gd name="T18" fmla="*/ 1 w 651"/>
                <a:gd name="T19" fmla="*/ 1 h 1660"/>
                <a:gd name="T20" fmla="*/ 1 w 651"/>
                <a:gd name="T21" fmla="*/ 1 h 1660"/>
                <a:gd name="T22" fmla="*/ 1 w 651"/>
                <a:gd name="T23" fmla="*/ 1 h 1660"/>
                <a:gd name="T24" fmla="*/ 1 w 651"/>
                <a:gd name="T25" fmla="*/ 1 h 1660"/>
                <a:gd name="T26" fmla="*/ 1 w 651"/>
                <a:gd name="T27" fmla="*/ 0 h 1660"/>
                <a:gd name="T28" fmla="*/ 1 w 651"/>
                <a:gd name="T29" fmla="*/ 1 h 1660"/>
                <a:gd name="T30" fmla="*/ 1 w 651"/>
                <a:gd name="T31" fmla="*/ 1 h 1660"/>
                <a:gd name="T32" fmla="*/ 1 w 651"/>
                <a:gd name="T33" fmla="*/ 1 h 1660"/>
                <a:gd name="T34" fmla="*/ 1 w 651"/>
                <a:gd name="T35" fmla="*/ 1 h 1660"/>
                <a:gd name="T36" fmla="*/ 1 w 651"/>
                <a:gd name="T37" fmla="*/ 1 h 1660"/>
                <a:gd name="T38" fmla="*/ 1 w 651"/>
                <a:gd name="T39" fmla="*/ 1 h 1660"/>
                <a:gd name="T40" fmla="*/ 1 w 651"/>
                <a:gd name="T41" fmla="*/ 1 h 1660"/>
                <a:gd name="T42" fmla="*/ 1 w 651"/>
                <a:gd name="T43" fmla="*/ 1 h 1660"/>
                <a:gd name="T44" fmla="*/ 1 w 651"/>
                <a:gd name="T45" fmla="*/ 1 h 1660"/>
                <a:gd name="T46" fmla="*/ 1 w 651"/>
                <a:gd name="T47" fmla="*/ 1 h 1660"/>
                <a:gd name="T48" fmla="*/ 1 w 651"/>
                <a:gd name="T49" fmla="*/ 1 h 1660"/>
                <a:gd name="T50" fmla="*/ 1 w 651"/>
                <a:gd name="T51" fmla="*/ 1 h 1660"/>
                <a:gd name="T52" fmla="*/ 1 w 651"/>
                <a:gd name="T53" fmla="*/ 1 h 1660"/>
                <a:gd name="T54" fmla="*/ 1 w 651"/>
                <a:gd name="T55" fmla="*/ 1 h 1660"/>
                <a:gd name="T56" fmla="*/ 1 w 651"/>
                <a:gd name="T57" fmla="*/ 1 h 1660"/>
                <a:gd name="T58" fmla="*/ 1 w 651"/>
                <a:gd name="T59" fmla="*/ 1 h 1660"/>
                <a:gd name="T60" fmla="*/ 1 w 651"/>
                <a:gd name="T61" fmla="*/ 1 h 1660"/>
                <a:gd name="T62" fmla="*/ 1 w 651"/>
                <a:gd name="T63" fmla="*/ 1 h 1660"/>
                <a:gd name="T64" fmla="*/ 1 w 651"/>
                <a:gd name="T65" fmla="*/ 1 h 1660"/>
                <a:gd name="T66" fmla="*/ 1 w 651"/>
                <a:gd name="T67" fmla="*/ 1 h 1660"/>
                <a:gd name="T68" fmla="*/ 1 w 651"/>
                <a:gd name="T69" fmla="*/ 1 h 1660"/>
                <a:gd name="T70" fmla="*/ 1 w 651"/>
                <a:gd name="T71" fmla="*/ 1 h 1660"/>
                <a:gd name="T72" fmla="*/ 1 w 651"/>
                <a:gd name="T73" fmla="*/ 1 h 1660"/>
                <a:gd name="T74" fmla="*/ 1 w 651"/>
                <a:gd name="T75" fmla="*/ 1 h 1660"/>
                <a:gd name="T76" fmla="*/ 0 w 651"/>
                <a:gd name="T77" fmla="*/ 1 h 1660"/>
                <a:gd name="T78" fmla="*/ 0 w 651"/>
                <a:gd name="T79" fmla="*/ 1 h 1660"/>
                <a:gd name="T80" fmla="*/ 1 w 651"/>
                <a:gd name="T81" fmla="*/ 1 h 1660"/>
                <a:gd name="T82" fmla="*/ 1 w 651"/>
                <a:gd name="T83" fmla="*/ 1 h 1660"/>
                <a:gd name="T84" fmla="*/ 1 w 651"/>
                <a:gd name="T85" fmla="*/ 1 h 1660"/>
                <a:gd name="T86" fmla="*/ 1 w 651"/>
                <a:gd name="T87" fmla="*/ 1 h 1660"/>
                <a:gd name="T88" fmla="*/ 1 w 651"/>
                <a:gd name="T89" fmla="*/ 1 h 1660"/>
                <a:gd name="T90" fmla="*/ 1 w 651"/>
                <a:gd name="T91" fmla="*/ 1 h 1660"/>
                <a:gd name="T92" fmla="*/ 1 w 651"/>
                <a:gd name="T93" fmla="*/ 1 h 1660"/>
                <a:gd name="T94" fmla="*/ 1 w 651"/>
                <a:gd name="T95" fmla="*/ 1 h 1660"/>
                <a:gd name="T96" fmla="*/ 1 w 651"/>
                <a:gd name="T97" fmla="*/ 1 h 1660"/>
                <a:gd name="T98" fmla="*/ 1 w 651"/>
                <a:gd name="T99" fmla="*/ 1 h 1660"/>
                <a:gd name="T100" fmla="*/ 1 w 651"/>
                <a:gd name="T101" fmla="*/ 1 h 1660"/>
                <a:gd name="T102" fmla="*/ 1 w 651"/>
                <a:gd name="T103" fmla="*/ 1 h 1660"/>
                <a:gd name="T104" fmla="*/ 1 w 651"/>
                <a:gd name="T105" fmla="*/ 1 h 1660"/>
                <a:gd name="T106" fmla="*/ 1 w 651"/>
                <a:gd name="T107" fmla="*/ 1 h 1660"/>
                <a:gd name="T108" fmla="*/ 1 w 651"/>
                <a:gd name="T109" fmla="*/ 1 h 1660"/>
                <a:gd name="T110" fmla="*/ 1 w 651"/>
                <a:gd name="T111" fmla="*/ 1 h 1660"/>
                <a:gd name="T112" fmla="*/ 1 w 651"/>
                <a:gd name="T113" fmla="*/ 1 h 16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1"/>
                <a:gd name="T172" fmla="*/ 0 h 1660"/>
                <a:gd name="T173" fmla="*/ 651 w 651"/>
                <a:gd name="T174" fmla="*/ 1660 h 16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1" h="1660">
                  <a:moveTo>
                    <a:pt x="247" y="1660"/>
                  </a:moveTo>
                  <a:lnTo>
                    <a:pt x="296" y="1457"/>
                  </a:lnTo>
                  <a:lnTo>
                    <a:pt x="348" y="1255"/>
                  </a:lnTo>
                  <a:lnTo>
                    <a:pt x="397" y="1052"/>
                  </a:lnTo>
                  <a:lnTo>
                    <a:pt x="450" y="851"/>
                  </a:lnTo>
                  <a:lnTo>
                    <a:pt x="499" y="646"/>
                  </a:lnTo>
                  <a:lnTo>
                    <a:pt x="550" y="443"/>
                  </a:lnTo>
                  <a:lnTo>
                    <a:pt x="600" y="242"/>
                  </a:lnTo>
                  <a:lnTo>
                    <a:pt x="651" y="41"/>
                  </a:lnTo>
                  <a:lnTo>
                    <a:pt x="623" y="29"/>
                  </a:lnTo>
                  <a:lnTo>
                    <a:pt x="597" y="18"/>
                  </a:lnTo>
                  <a:lnTo>
                    <a:pt x="569" y="8"/>
                  </a:lnTo>
                  <a:lnTo>
                    <a:pt x="541" y="3"/>
                  </a:lnTo>
                  <a:lnTo>
                    <a:pt x="505" y="0"/>
                  </a:lnTo>
                  <a:lnTo>
                    <a:pt x="466" y="6"/>
                  </a:lnTo>
                  <a:lnTo>
                    <a:pt x="419" y="23"/>
                  </a:lnTo>
                  <a:lnTo>
                    <a:pt x="363" y="51"/>
                  </a:lnTo>
                  <a:lnTo>
                    <a:pt x="303" y="141"/>
                  </a:lnTo>
                  <a:lnTo>
                    <a:pt x="252" y="219"/>
                  </a:lnTo>
                  <a:lnTo>
                    <a:pt x="208" y="289"/>
                  </a:lnTo>
                  <a:lnTo>
                    <a:pt x="173" y="357"/>
                  </a:lnTo>
                  <a:lnTo>
                    <a:pt x="145" y="424"/>
                  </a:lnTo>
                  <a:lnTo>
                    <a:pt x="126" y="502"/>
                  </a:lnTo>
                  <a:lnTo>
                    <a:pt x="114" y="589"/>
                  </a:lnTo>
                  <a:lnTo>
                    <a:pt x="111" y="697"/>
                  </a:lnTo>
                  <a:lnTo>
                    <a:pt x="103" y="741"/>
                  </a:lnTo>
                  <a:lnTo>
                    <a:pt x="96" y="787"/>
                  </a:lnTo>
                  <a:lnTo>
                    <a:pt x="90" y="831"/>
                  </a:lnTo>
                  <a:lnTo>
                    <a:pt x="83" y="877"/>
                  </a:lnTo>
                  <a:lnTo>
                    <a:pt x="77" y="921"/>
                  </a:lnTo>
                  <a:lnTo>
                    <a:pt x="70" y="967"/>
                  </a:lnTo>
                  <a:lnTo>
                    <a:pt x="64" y="1011"/>
                  </a:lnTo>
                  <a:lnTo>
                    <a:pt x="57" y="1057"/>
                  </a:lnTo>
                  <a:lnTo>
                    <a:pt x="39" y="1111"/>
                  </a:lnTo>
                  <a:lnTo>
                    <a:pt x="26" y="1161"/>
                  </a:lnTo>
                  <a:lnTo>
                    <a:pt x="15" y="1206"/>
                  </a:lnTo>
                  <a:lnTo>
                    <a:pt x="8" y="1250"/>
                  </a:lnTo>
                  <a:lnTo>
                    <a:pt x="2" y="1292"/>
                  </a:lnTo>
                  <a:lnTo>
                    <a:pt x="0" y="1340"/>
                  </a:lnTo>
                  <a:lnTo>
                    <a:pt x="0" y="1390"/>
                  </a:lnTo>
                  <a:lnTo>
                    <a:pt x="3" y="1449"/>
                  </a:lnTo>
                  <a:lnTo>
                    <a:pt x="8" y="1466"/>
                  </a:lnTo>
                  <a:lnTo>
                    <a:pt x="13" y="1484"/>
                  </a:lnTo>
                  <a:lnTo>
                    <a:pt x="18" y="1500"/>
                  </a:lnTo>
                  <a:lnTo>
                    <a:pt x="24" y="1518"/>
                  </a:lnTo>
                  <a:lnTo>
                    <a:pt x="29" y="1534"/>
                  </a:lnTo>
                  <a:lnTo>
                    <a:pt x="34" y="1552"/>
                  </a:lnTo>
                  <a:lnTo>
                    <a:pt x="39" y="1569"/>
                  </a:lnTo>
                  <a:lnTo>
                    <a:pt x="46" y="1588"/>
                  </a:lnTo>
                  <a:lnTo>
                    <a:pt x="70" y="1597"/>
                  </a:lnTo>
                  <a:lnTo>
                    <a:pt x="96" y="1605"/>
                  </a:lnTo>
                  <a:lnTo>
                    <a:pt x="121" y="1613"/>
                  </a:lnTo>
                  <a:lnTo>
                    <a:pt x="147" y="1623"/>
                  </a:lnTo>
                  <a:lnTo>
                    <a:pt x="172" y="1631"/>
                  </a:lnTo>
                  <a:lnTo>
                    <a:pt x="196" y="1641"/>
                  </a:lnTo>
                  <a:lnTo>
                    <a:pt x="221" y="1650"/>
                  </a:lnTo>
                  <a:lnTo>
                    <a:pt x="247" y="1660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479" y="1533"/>
              <a:ext cx="122" cy="28"/>
            </a:xfrm>
            <a:custGeom>
              <a:avLst/>
              <a:gdLst>
                <a:gd name="T0" fmla="*/ 0 w 243"/>
                <a:gd name="T1" fmla="*/ 0 h 58"/>
                <a:gd name="T2" fmla="*/ 1 w 243"/>
                <a:gd name="T3" fmla="*/ 0 h 58"/>
                <a:gd name="T4" fmla="*/ 1 w 243"/>
                <a:gd name="T5" fmla="*/ 0 h 58"/>
                <a:gd name="T6" fmla="*/ 1 w 243"/>
                <a:gd name="T7" fmla="*/ 0 h 58"/>
                <a:gd name="T8" fmla="*/ 1 w 243"/>
                <a:gd name="T9" fmla="*/ 0 h 58"/>
                <a:gd name="T10" fmla="*/ 1 w 243"/>
                <a:gd name="T11" fmla="*/ 0 h 58"/>
                <a:gd name="T12" fmla="*/ 1 w 243"/>
                <a:gd name="T13" fmla="*/ 0 h 58"/>
                <a:gd name="T14" fmla="*/ 1 w 243"/>
                <a:gd name="T15" fmla="*/ 0 h 58"/>
                <a:gd name="T16" fmla="*/ 1 w 243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8"/>
                <a:gd name="T29" fmla="*/ 243 w 24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8">
                  <a:moveTo>
                    <a:pt x="0" y="58"/>
                  </a:moveTo>
                  <a:lnTo>
                    <a:pt x="26" y="41"/>
                  </a:lnTo>
                  <a:lnTo>
                    <a:pt x="57" y="28"/>
                  </a:lnTo>
                  <a:lnTo>
                    <a:pt x="93" y="17"/>
                  </a:lnTo>
                  <a:lnTo>
                    <a:pt x="130" y="8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4" y="2"/>
                  </a:lnTo>
                  <a:lnTo>
                    <a:pt x="243" y="8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24" y="3177"/>
              <a:ext cx="779" cy="163"/>
            </a:xfrm>
            <a:custGeom>
              <a:avLst/>
              <a:gdLst>
                <a:gd name="T0" fmla="*/ 1 w 1558"/>
                <a:gd name="T1" fmla="*/ 1 h 325"/>
                <a:gd name="T2" fmla="*/ 1 w 1558"/>
                <a:gd name="T3" fmla="*/ 1 h 325"/>
                <a:gd name="T4" fmla="*/ 1 w 1558"/>
                <a:gd name="T5" fmla="*/ 1 h 325"/>
                <a:gd name="T6" fmla="*/ 1 w 1558"/>
                <a:gd name="T7" fmla="*/ 1 h 325"/>
                <a:gd name="T8" fmla="*/ 1 w 1558"/>
                <a:gd name="T9" fmla="*/ 1 h 325"/>
                <a:gd name="T10" fmla="*/ 1 w 1558"/>
                <a:gd name="T11" fmla="*/ 1 h 325"/>
                <a:gd name="T12" fmla="*/ 0 w 1558"/>
                <a:gd name="T13" fmla="*/ 1 h 325"/>
                <a:gd name="T14" fmla="*/ 0 w 1558"/>
                <a:gd name="T15" fmla="*/ 1 h 325"/>
                <a:gd name="T16" fmla="*/ 1 w 1558"/>
                <a:gd name="T17" fmla="*/ 1 h 325"/>
                <a:gd name="T18" fmla="*/ 1 w 1558"/>
                <a:gd name="T19" fmla="*/ 1 h 325"/>
                <a:gd name="T20" fmla="*/ 1 w 1558"/>
                <a:gd name="T21" fmla="*/ 1 h 325"/>
                <a:gd name="T22" fmla="*/ 1 w 1558"/>
                <a:gd name="T23" fmla="*/ 1 h 325"/>
                <a:gd name="T24" fmla="*/ 1 w 1558"/>
                <a:gd name="T25" fmla="*/ 1 h 325"/>
                <a:gd name="T26" fmla="*/ 1 w 1558"/>
                <a:gd name="T27" fmla="*/ 1 h 325"/>
                <a:gd name="T28" fmla="*/ 1 w 1558"/>
                <a:gd name="T29" fmla="*/ 1 h 325"/>
                <a:gd name="T30" fmla="*/ 1 w 1558"/>
                <a:gd name="T31" fmla="*/ 1 h 325"/>
                <a:gd name="T32" fmla="*/ 1 w 1558"/>
                <a:gd name="T33" fmla="*/ 1 h 325"/>
                <a:gd name="T34" fmla="*/ 1 w 1558"/>
                <a:gd name="T35" fmla="*/ 1 h 325"/>
                <a:gd name="T36" fmla="*/ 1 w 1558"/>
                <a:gd name="T37" fmla="*/ 1 h 325"/>
                <a:gd name="T38" fmla="*/ 1 w 1558"/>
                <a:gd name="T39" fmla="*/ 1 h 325"/>
                <a:gd name="T40" fmla="*/ 1 w 1558"/>
                <a:gd name="T41" fmla="*/ 1 h 325"/>
                <a:gd name="T42" fmla="*/ 1 w 1558"/>
                <a:gd name="T43" fmla="*/ 1 h 325"/>
                <a:gd name="T44" fmla="*/ 1 w 1558"/>
                <a:gd name="T45" fmla="*/ 1 h 325"/>
                <a:gd name="T46" fmla="*/ 1 w 1558"/>
                <a:gd name="T47" fmla="*/ 1 h 325"/>
                <a:gd name="T48" fmla="*/ 1 w 1558"/>
                <a:gd name="T49" fmla="*/ 0 h 325"/>
                <a:gd name="T50" fmla="*/ 1 w 1558"/>
                <a:gd name="T51" fmla="*/ 0 h 325"/>
                <a:gd name="T52" fmla="*/ 1 w 1558"/>
                <a:gd name="T53" fmla="*/ 1 h 325"/>
                <a:gd name="T54" fmla="*/ 1 w 1558"/>
                <a:gd name="T55" fmla="*/ 1 h 325"/>
                <a:gd name="T56" fmla="*/ 1 w 1558"/>
                <a:gd name="T57" fmla="*/ 1 h 325"/>
                <a:gd name="T58" fmla="*/ 1 w 1558"/>
                <a:gd name="T59" fmla="*/ 1 h 325"/>
                <a:gd name="T60" fmla="*/ 1 w 1558"/>
                <a:gd name="T61" fmla="*/ 1 h 325"/>
                <a:gd name="T62" fmla="*/ 1 w 1558"/>
                <a:gd name="T63" fmla="*/ 1 h 325"/>
                <a:gd name="T64" fmla="*/ 1 w 1558"/>
                <a:gd name="T65" fmla="*/ 1 h 3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8"/>
                <a:gd name="T100" fmla="*/ 0 h 325"/>
                <a:gd name="T101" fmla="*/ 1558 w 1558"/>
                <a:gd name="T102" fmla="*/ 325 h 3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8" h="325">
                  <a:moveTo>
                    <a:pt x="97" y="44"/>
                  </a:moveTo>
                  <a:lnTo>
                    <a:pt x="63" y="78"/>
                  </a:lnTo>
                  <a:lnTo>
                    <a:pt x="38" y="110"/>
                  </a:lnTo>
                  <a:lnTo>
                    <a:pt x="20" y="137"/>
                  </a:lnTo>
                  <a:lnTo>
                    <a:pt x="10" y="167"/>
                  </a:lnTo>
                  <a:lnTo>
                    <a:pt x="2" y="196"/>
                  </a:lnTo>
                  <a:lnTo>
                    <a:pt x="0" y="232"/>
                  </a:lnTo>
                  <a:lnTo>
                    <a:pt x="0" y="273"/>
                  </a:lnTo>
                  <a:lnTo>
                    <a:pt x="2" y="325"/>
                  </a:lnTo>
                  <a:lnTo>
                    <a:pt x="197" y="324"/>
                  </a:lnTo>
                  <a:lnTo>
                    <a:pt x="391" y="322"/>
                  </a:lnTo>
                  <a:lnTo>
                    <a:pt x="583" y="321"/>
                  </a:lnTo>
                  <a:lnTo>
                    <a:pt x="776" y="321"/>
                  </a:lnTo>
                  <a:lnTo>
                    <a:pt x="967" y="319"/>
                  </a:lnTo>
                  <a:lnTo>
                    <a:pt x="1159" y="317"/>
                  </a:lnTo>
                  <a:lnTo>
                    <a:pt x="1352" y="316"/>
                  </a:lnTo>
                  <a:lnTo>
                    <a:pt x="1550" y="314"/>
                  </a:lnTo>
                  <a:lnTo>
                    <a:pt x="1558" y="244"/>
                  </a:lnTo>
                  <a:lnTo>
                    <a:pt x="1556" y="182"/>
                  </a:lnTo>
                  <a:lnTo>
                    <a:pt x="1542" y="126"/>
                  </a:lnTo>
                  <a:lnTo>
                    <a:pt x="1516" y="80"/>
                  </a:lnTo>
                  <a:lnTo>
                    <a:pt x="1475" y="42"/>
                  </a:lnTo>
                  <a:lnTo>
                    <a:pt x="1426" y="16"/>
                  </a:lnTo>
                  <a:lnTo>
                    <a:pt x="1363" y="2"/>
                  </a:lnTo>
                  <a:lnTo>
                    <a:pt x="1293" y="0"/>
                  </a:lnTo>
                  <a:lnTo>
                    <a:pt x="1139" y="0"/>
                  </a:lnTo>
                  <a:lnTo>
                    <a:pt x="990" y="5"/>
                  </a:lnTo>
                  <a:lnTo>
                    <a:pt x="840" y="10"/>
                  </a:lnTo>
                  <a:lnTo>
                    <a:pt x="693" y="18"/>
                  </a:lnTo>
                  <a:lnTo>
                    <a:pt x="544" y="25"/>
                  </a:lnTo>
                  <a:lnTo>
                    <a:pt x="396" y="33"/>
                  </a:lnTo>
                  <a:lnTo>
                    <a:pt x="246" y="38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4D4D4D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103" y="3114"/>
              <a:ext cx="900" cy="703"/>
            </a:xfrm>
            <a:custGeom>
              <a:avLst/>
              <a:gdLst>
                <a:gd name="T0" fmla="*/ 1 w 1799"/>
                <a:gd name="T1" fmla="*/ 0 h 1407"/>
                <a:gd name="T2" fmla="*/ 1 w 1799"/>
                <a:gd name="T3" fmla="*/ 0 h 1407"/>
                <a:gd name="T4" fmla="*/ 1 w 1799"/>
                <a:gd name="T5" fmla="*/ 0 h 1407"/>
                <a:gd name="T6" fmla="*/ 1 w 1799"/>
                <a:gd name="T7" fmla="*/ 0 h 1407"/>
                <a:gd name="T8" fmla="*/ 1 w 1799"/>
                <a:gd name="T9" fmla="*/ 0 h 1407"/>
                <a:gd name="T10" fmla="*/ 1 w 1799"/>
                <a:gd name="T11" fmla="*/ 0 h 1407"/>
                <a:gd name="T12" fmla="*/ 1 w 1799"/>
                <a:gd name="T13" fmla="*/ 0 h 1407"/>
                <a:gd name="T14" fmla="*/ 1 w 1799"/>
                <a:gd name="T15" fmla="*/ 0 h 1407"/>
                <a:gd name="T16" fmla="*/ 1 w 1799"/>
                <a:gd name="T17" fmla="*/ 0 h 1407"/>
                <a:gd name="T18" fmla="*/ 1 w 1799"/>
                <a:gd name="T19" fmla="*/ 0 h 1407"/>
                <a:gd name="T20" fmla="*/ 1 w 1799"/>
                <a:gd name="T21" fmla="*/ 0 h 1407"/>
                <a:gd name="T22" fmla="*/ 1 w 1799"/>
                <a:gd name="T23" fmla="*/ 0 h 1407"/>
                <a:gd name="T24" fmla="*/ 1 w 1799"/>
                <a:gd name="T25" fmla="*/ 0 h 1407"/>
                <a:gd name="T26" fmla="*/ 1 w 1799"/>
                <a:gd name="T27" fmla="*/ 0 h 1407"/>
                <a:gd name="T28" fmla="*/ 1 w 1799"/>
                <a:gd name="T29" fmla="*/ 0 h 1407"/>
                <a:gd name="T30" fmla="*/ 1 w 1799"/>
                <a:gd name="T31" fmla="*/ 0 h 1407"/>
                <a:gd name="T32" fmla="*/ 1 w 1799"/>
                <a:gd name="T33" fmla="*/ 0 h 1407"/>
                <a:gd name="T34" fmla="*/ 1 w 1799"/>
                <a:gd name="T35" fmla="*/ 0 h 1407"/>
                <a:gd name="T36" fmla="*/ 1 w 1799"/>
                <a:gd name="T37" fmla="*/ 0 h 1407"/>
                <a:gd name="T38" fmla="*/ 1 w 1799"/>
                <a:gd name="T39" fmla="*/ 0 h 1407"/>
                <a:gd name="T40" fmla="*/ 1 w 1799"/>
                <a:gd name="T41" fmla="*/ 0 h 1407"/>
                <a:gd name="T42" fmla="*/ 1 w 1799"/>
                <a:gd name="T43" fmla="*/ 0 h 1407"/>
                <a:gd name="T44" fmla="*/ 1 w 1799"/>
                <a:gd name="T45" fmla="*/ 0 h 1407"/>
                <a:gd name="T46" fmla="*/ 1 w 1799"/>
                <a:gd name="T47" fmla="*/ 0 h 1407"/>
                <a:gd name="T48" fmla="*/ 1 w 1799"/>
                <a:gd name="T49" fmla="*/ 0 h 1407"/>
                <a:gd name="T50" fmla="*/ 1 w 1799"/>
                <a:gd name="T51" fmla="*/ 0 h 1407"/>
                <a:gd name="T52" fmla="*/ 1 w 1799"/>
                <a:gd name="T53" fmla="*/ 0 h 1407"/>
                <a:gd name="T54" fmla="*/ 1 w 1799"/>
                <a:gd name="T55" fmla="*/ 0 h 1407"/>
                <a:gd name="T56" fmla="*/ 1 w 1799"/>
                <a:gd name="T57" fmla="*/ 0 h 1407"/>
                <a:gd name="T58" fmla="*/ 1 w 1799"/>
                <a:gd name="T59" fmla="*/ 0 h 1407"/>
                <a:gd name="T60" fmla="*/ 1 w 1799"/>
                <a:gd name="T61" fmla="*/ 0 h 1407"/>
                <a:gd name="T62" fmla="*/ 1 w 1799"/>
                <a:gd name="T63" fmla="*/ 0 h 1407"/>
                <a:gd name="T64" fmla="*/ 1 w 1799"/>
                <a:gd name="T65" fmla="*/ 0 h 1407"/>
                <a:gd name="T66" fmla="*/ 1 w 1799"/>
                <a:gd name="T67" fmla="*/ 0 h 1407"/>
                <a:gd name="T68" fmla="*/ 1 w 1799"/>
                <a:gd name="T69" fmla="*/ 0 h 1407"/>
                <a:gd name="T70" fmla="*/ 1 w 1799"/>
                <a:gd name="T71" fmla="*/ 0 h 1407"/>
                <a:gd name="T72" fmla="*/ 1 w 1799"/>
                <a:gd name="T73" fmla="*/ 0 h 14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99"/>
                <a:gd name="T112" fmla="*/ 0 h 1407"/>
                <a:gd name="T113" fmla="*/ 1799 w 1799"/>
                <a:gd name="T114" fmla="*/ 1407 h 14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99" h="1407">
                  <a:moveTo>
                    <a:pt x="1799" y="1378"/>
                  </a:moveTo>
                  <a:lnTo>
                    <a:pt x="1754" y="1211"/>
                  </a:lnTo>
                  <a:lnTo>
                    <a:pt x="1711" y="1059"/>
                  </a:lnTo>
                  <a:lnTo>
                    <a:pt x="1670" y="915"/>
                  </a:lnTo>
                  <a:lnTo>
                    <a:pt x="1629" y="776"/>
                  </a:lnTo>
                  <a:lnTo>
                    <a:pt x="1583" y="633"/>
                  </a:lnTo>
                  <a:lnTo>
                    <a:pt x="1538" y="486"/>
                  </a:lnTo>
                  <a:lnTo>
                    <a:pt x="1485" y="328"/>
                  </a:lnTo>
                  <a:lnTo>
                    <a:pt x="1430" y="156"/>
                  </a:lnTo>
                  <a:lnTo>
                    <a:pt x="1403" y="102"/>
                  </a:lnTo>
                  <a:lnTo>
                    <a:pt x="1382" y="66"/>
                  </a:lnTo>
                  <a:lnTo>
                    <a:pt x="1364" y="41"/>
                  </a:lnTo>
                  <a:lnTo>
                    <a:pt x="1345" y="28"/>
                  </a:lnTo>
                  <a:lnTo>
                    <a:pt x="1320" y="20"/>
                  </a:lnTo>
                  <a:lnTo>
                    <a:pt x="1287" y="18"/>
                  </a:lnTo>
                  <a:lnTo>
                    <a:pt x="1243" y="17"/>
                  </a:lnTo>
                  <a:lnTo>
                    <a:pt x="1186" y="17"/>
                  </a:lnTo>
                  <a:lnTo>
                    <a:pt x="1088" y="9"/>
                  </a:lnTo>
                  <a:lnTo>
                    <a:pt x="989" y="4"/>
                  </a:lnTo>
                  <a:lnTo>
                    <a:pt x="890" y="0"/>
                  </a:lnTo>
                  <a:lnTo>
                    <a:pt x="791" y="2"/>
                  </a:lnTo>
                  <a:lnTo>
                    <a:pt x="688" y="4"/>
                  </a:lnTo>
                  <a:lnTo>
                    <a:pt x="587" y="10"/>
                  </a:lnTo>
                  <a:lnTo>
                    <a:pt x="484" y="17"/>
                  </a:lnTo>
                  <a:lnTo>
                    <a:pt x="381" y="28"/>
                  </a:lnTo>
                  <a:lnTo>
                    <a:pt x="330" y="28"/>
                  </a:lnTo>
                  <a:lnTo>
                    <a:pt x="286" y="43"/>
                  </a:lnTo>
                  <a:lnTo>
                    <a:pt x="247" y="71"/>
                  </a:lnTo>
                  <a:lnTo>
                    <a:pt x="212" y="115"/>
                  </a:lnTo>
                  <a:lnTo>
                    <a:pt x="179" y="174"/>
                  </a:lnTo>
                  <a:lnTo>
                    <a:pt x="152" y="254"/>
                  </a:lnTo>
                  <a:lnTo>
                    <a:pt x="127" y="352"/>
                  </a:lnTo>
                  <a:lnTo>
                    <a:pt x="108" y="475"/>
                  </a:lnTo>
                  <a:lnTo>
                    <a:pt x="86" y="607"/>
                  </a:lnTo>
                  <a:lnTo>
                    <a:pt x="70" y="741"/>
                  </a:lnTo>
                  <a:lnTo>
                    <a:pt x="55" y="876"/>
                  </a:lnTo>
                  <a:lnTo>
                    <a:pt x="42" y="1005"/>
                  </a:lnTo>
                  <a:lnTo>
                    <a:pt x="29" y="1124"/>
                  </a:lnTo>
                  <a:lnTo>
                    <a:pt x="19" y="1234"/>
                  </a:lnTo>
                  <a:lnTo>
                    <a:pt x="9" y="1329"/>
                  </a:lnTo>
                  <a:lnTo>
                    <a:pt x="0" y="1407"/>
                  </a:lnTo>
                  <a:lnTo>
                    <a:pt x="6" y="1407"/>
                  </a:lnTo>
                  <a:lnTo>
                    <a:pt x="16" y="1407"/>
                  </a:lnTo>
                  <a:lnTo>
                    <a:pt x="27" y="1407"/>
                  </a:lnTo>
                  <a:lnTo>
                    <a:pt x="39" y="1407"/>
                  </a:lnTo>
                  <a:lnTo>
                    <a:pt x="49" y="1407"/>
                  </a:lnTo>
                  <a:lnTo>
                    <a:pt x="58" y="1407"/>
                  </a:lnTo>
                  <a:lnTo>
                    <a:pt x="68" y="1407"/>
                  </a:lnTo>
                  <a:lnTo>
                    <a:pt x="78" y="1407"/>
                  </a:lnTo>
                  <a:lnTo>
                    <a:pt x="93" y="1268"/>
                  </a:lnTo>
                  <a:lnTo>
                    <a:pt x="111" y="1088"/>
                  </a:lnTo>
                  <a:lnTo>
                    <a:pt x="132" y="884"/>
                  </a:lnTo>
                  <a:lnTo>
                    <a:pt x="163" y="673"/>
                  </a:lnTo>
                  <a:lnTo>
                    <a:pt x="201" y="471"/>
                  </a:lnTo>
                  <a:lnTo>
                    <a:pt x="251" y="298"/>
                  </a:lnTo>
                  <a:lnTo>
                    <a:pt x="315" y="169"/>
                  </a:lnTo>
                  <a:lnTo>
                    <a:pt x="395" y="103"/>
                  </a:lnTo>
                  <a:lnTo>
                    <a:pt x="533" y="95"/>
                  </a:lnTo>
                  <a:lnTo>
                    <a:pt x="687" y="87"/>
                  </a:lnTo>
                  <a:lnTo>
                    <a:pt x="844" y="79"/>
                  </a:lnTo>
                  <a:lnTo>
                    <a:pt x="996" y="77"/>
                  </a:lnTo>
                  <a:lnTo>
                    <a:pt x="1133" y="81"/>
                  </a:lnTo>
                  <a:lnTo>
                    <a:pt x="1248" y="100"/>
                  </a:lnTo>
                  <a:lnTo>
                    <a:pt x="1328" y="135"/>
                  </a:lnTo>
                  <a:lnTo>
                    <a:pt x="1366" y="190"/>
                  </a:lnTo>
                  <a:lnTo>
                    <a:pt x="1416" y="355"/>
                  </a:lnTo>
                  <a:lnTo>
                    <a:pt x="1462" y="507"/>
                  </a:lnTo>
                  <a:lnTo>
                    <a:pt x="1503" y="648"/>
                  </a:lnTo>
                  <a:lnTo>
                    <a:pt x="1544" y="786"/>
                  </a:lnTo>
                  <a:lnTo>
                    <a:pt x="1582" y="921"/>
                  </a:lnTo>
                  <a:lnTo>
                    <a:pt x="1623" y="1064"/>
                  </a:lnTo>
                  <a:lnTo>
                    <a:pt x="1668" y="1214"/>
                  </a:lnTo>
                  <a:lnTo>
                    <a:pt x="1722" y="1383"/>
                  </a:lnTo>
                  <a:lnTo>
                    <a:pt x="1799" y="137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487" y="1580"/>
              <a:ext cx="20" cy="37"/>
            </a:xfrm>
            <a:custGeom>
              <a:avLst/>
              <a:gdLst>
                <a:gd name="T0" fmla="*/ 1 w 39"/>
                <a:gd name="T1" fmla="*/ 0 h 74"/>
                <a:gd name="T2" fmla="*/ 1 w 39"/>
                <a:gd name="T3" fmla="*/ 1 h 74"/>
                <a:gd name="T4" fmla="*/ 1 w 39"/>
                <a:gd name="T5" fmla="*/ 1 h 74"/>
                <a:gd name="T6" fmla="*/ 1 w 39"/>
                <a:gd name="T7" fmla="*/ 1 h 74"/>
                <a:gd name="T8" fmla="*/ 1 w 39"/>
                <a:gd name="T9" fmla="*/ 1 h 74"/>
                <a:gd name="T10" fmla="*/ 1 w 39"/>
                <a:gd name="T11" fmla="*/ 1 h 74"/>
                <a:gd name="T12" fmla="*/ 1 w 39"/>
                <a:gd name="T13" fmla="*/ 1 h 74"/>
                <a:gd name="T14" fmla="*/ 1 w 39"/>
                <a:gd name="T15" fmla="*/ 1 h 74"/>
                <a:gd name="T16" fmla="*/ 1 w 39"/>
                <a:gd name="T17" fmla="*/ 1 h 74"/>
                <a:gd name="T18" fmla="*/ 1 w 39"/>
                <a:gd name="T19" fmla="*/ 1 h 74"/>
                <a:gd name="T20" fmla="*/ 1 w 39"/>
                <a:gd name="T21" fmla="*/ 1 h 74"/>
                <a:gd name="T22" fmla="*/ 1 w 39"/>
                <a:gd name="T23" fmla="*/ 1 h 74"/>
                <a:gd name="T24" fmla="*/ 1 w 39"/>
                <a:gd name="T25" fmla="*/ 1 h 74"/>
                <a:gd name="T26" fmla="*/ 0 w 39"/>
                <a:gd name="T27" fmla="*/ 1 h 74"/>
                <a:gd name="T28" fmla="*/ 1 w 39"/>
                <a:gd name="T29" fmla="*/ 1 h 74"/>
                <a:gd name="T30" fmla="*/ 1 w 39"/>
                <a:gd name="T31" fmla="*/ 1 h 74"/>
                <a:gd name="T32" fmla="*/ 1 w 39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74"/>
                <a:gd name="T53" fmla="*/ 39 w 3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74">
                  <a:moveTo>
                    <a:pt x="16" y="0"/>
                  </a:moveTo>
                  <a:lnTo>
                    <a:pt x="23" y="2"/>
                  </a:lnTo>
                  <a:lnTo>
                    <a:pt x="29" y="10"/>
                  </a:lnTo>
                  <a:lnTo>
                    <a:pt x="34" y="20"/>
                  </a:lnTo>
                  <a:lnTo>
                    <a:pt x="39" y="36"/>
                  </a:lnTo>
                  <a:lnTo>
                    <a:pt x="39" y="49"/>
                  </a:lnTo>
                  <a:lnTo>
                    <a:pt x="36" y="61"/>
                  </a:lnTo>
                  <a:lnTo>
                    <a:pt x="29" y="69"/>
                  </a:lnTo>
                  <a:lnTo>
                    <a:pt x="24" y="74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543" y="1413"/>
              <a:ext cx="457" cy="601"/>
            </a:xfrm>
            <a:custGeom>
              <a:avLst/>
              <a:gdLst>
                <a:gd name="T0" fmla="*/ 1 w 913"/>
                <a:gd name="T1" fmla="*/ 1 h 1201"/>
                <a:gd name="T2" fmla="*/ 1 w 913"/>
                <a:gd name="T3" fmla="*/ 1 h 1201"/>
                <a:gd name="T4" fmla="*/ 1 w 913"/>
                <a:gd name="T5" fmla="*/ 1 h 1201"/>
                <a:gd name="T6" fmla="*/ 1 w 913"/>
                <a:gd name="T7" fmla="*/ 1 h 1201"/>
                <a:gd name="T8" fmla="*/ 1 w 913"/>
                <a:gd name="T9" fmla="*/ 0 h 1201"/>
                <a:gd name="T10" fmla="*/ 1 w 913"/>
                <a:gd name="T11" fmla="*/ 1 h 1201"/>
                <a:gd name="T12" fmla="*/ 1 w 913"/>
                <a:gd name="T13" fmla="*/ 1 h 1201"/>
                <a:gd name="T14" fmla="*/ 1 w 913"/>
                <a:gd name="T15" fmla="*/ 1 h 1201"/>
                <a:gd name="T16" fmla="*/ 1 w 913"/>
                <a:gd name="T17" fmla="*/ 1 h 1201"/>
                <a:gd name="T18" fmla="*/ 1 w 913"/>
                <a:gd name="T19" fmla="*/ 1 h 1201"/>
                <a:gd name="T20" fmla="*/ 1 w 913"/>
                <a:gd name="T21" fmla="*/ 1 h 1201"/>
                <a:gd name="T22" fmla="*/ 1 w 913"/>
                <a:gd name="T23" fmla="*/ 1 h 1201"/>
                <a:gd name="T24" fmla="*/ 1 w 913"/>
                <a:gd name="T25" fmla="*/ 1 h 1201"/>
                <a:gd name="T26" fmla="*/ 1 w 913"/>
                <a:gd name="T27" fmla="*/ 1 h 1201"/>
                <a:gd name="T28" fmla="*/ 1 w 913"/>
                <a:gd name="T29" fmla="*/ 1 h 1201"/>
                <a:gd name="T30" fmla="*/ 1 w 913"/>
                <a:gd name="T31" fmla="*/ 1 h 1201"/>
                <a:gd name="T32" fmla="*/ 1 w 913"/>
                <a:gd name="T33" fmla="*/ 1 h 1201"/>
                <a:gd name="T34" fmla="*/ 1 w 913"/>
                <a:gd name="T35" fmla="*/ 1 h 1201"/>
                <a:gd name="T36" fmla="*/ 1 w 913"/>
                <a:gd name="T37" fmla="*/ 1 h 1201"/>
                <a:gd name="T38" fmla="*/ 1 w 913"/>
                <a:gd name="T39" fmla="*/ 1 h 1201"/>
                <a:gd name="T40" fmla="*/ 1 w 913"/>
                <a:gd name="T41" fmla="*/ 1 h 1201"/>
                <a:gd name="T42" fmla="*/ 1 w 913"/>
                <a:gd name="T43" fmla="*/ 1 h 1201"/>
                <a:gd name="T44" fmla="*/ 1 w 913"/>
                <a:gd name="T45" fmla="*/ 1 h 1201"/>
                <a:gd name="T46" fmla="*/ 1 w 913"/>
                <a:gd name="T47" fmla="*/ 1 h 1201"/>
                <a:gd name="T48" fmla="*/ 1 w 913"/>
                <a:gd name="T49" fmla="*/ 1 h 1201"/>
                <a:gd name="T50" fmla="*/ 1 w 913"/>
                <a:gd name="T51" fmla="*/ 1 h 1201"/>
                <a:gd name="T52" fmla="*/ 1 w 913"/>
                <a:gd name="T53" fmla="*/ 1 h 1201"/>
                <a:gd name="T54" fmla="*/ 1 w 913"/>
                <a:gd name="T55" fmla="*/ 1 h 1201"/>
                <a:gd name="T56" fmla="*/ 1 w 913"/>
                <a:gd name="T57" fmla="*/ 1 h 1201"/>
                <a:gd name="T58" fmla="*/ 1 w 913"/>
                <a:gd name="T59" fmla="*/ 1 h 1201"/>
                <a:gd name="T60" fmla="*/ 1 w 913"/>
                <a:gd name="T61" fmla="*/ 1 h 1201"/>
                <a:gd name="T62" fmla="*/ 1 w 913"/>
                <a:gd name="T63" fmla="*/ 1 h 1201"/>
                <a:gd name="T64" fmla="*/ 1 w 913"/>
                <a:gd name="T65" fmla="*/ 1 h 1201"/>
                <a:gd name="T66" fmla="*/ 1 w 913"/>
                <a:gd name="T67" fmla="*/ 1 h 1201"/>
                <a:gd name="T68" fmla="*/ 1 w 913"/>
                <a:gd name="T69" fmla="*/ 1 h 1201"/>
                <a:gd name="T70" fmla="*/ 1 w 913"/>
                <a:gd name="T71" fmla="*/ 1 h 1201"/>
                <a:gd name="T72" fmla="*/ 1 w 913"/>
                <a:gd name="T73" fmla="*/ 1 h 1201"/>
                <a:gd name="T74" fmla="*/ 1 w 913"/>
                <a:gd name="T75" fmla="*/ 1 h 1201"/>
                <a:gd name="T76" fmla="*/ 1 w 913"/>
                <a:gd name="T77" fmla="*/ 1 h 1201"/>
                <a:gd name="T78" fmla="*/ 1 w 913"/>
                <a:gd name="T79" fmla="*/ 1 h 1201"/>
                <a:gd name="T80" fmla="*/ 1 w 913"/>
                <a:gd name="T81" fmla="*/ 1 h 1201"/>
                <a:gd name="T82" fmla="*/ 1 w 913"/>
                <a:gd name="T83" fmla="*/ 1 h 1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3"/>
                <a:gd name="T127" fmla="*/ 0 h 1201"/>
                <a:gd name="T128" fmla="*/ 913 w 913"/>
                <a:gd name="T129" fmla="*/ 1201 h 1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3" h="1201">
                  <a:moveTo>
                    <a:pt x="0" y="131"/>
                  </a:moveTo>
                  <a:lnTo>
                    <a:pt x="13" y="107"/>
                  </a:lnTo>
                  <a:lnTo>
                    <a:pt x="26" y="89"/>
                  </a:lnTo>
                  <a:lnTo>
                    <a:pt x="36" y="72"/>
                  </a:lnTo>
                  <a:lnTo>
                    <a:pt x="47" y="59"/>
                  </a:lnTo>
                  <a:lnTo>
                    <a:pt x="57" y="45"/>
                  </a:lnTo>
                  <a:lnTo>
                    <a:pt x="73" y="33"/>
                  </a:lnTo>
                  <a:lnTo>
                    <a:pt x="91" y="18"/>
                  </a:lnTo>
                  <a:lnTo>
                    <a:pt x="116" y="4"/>
                  </a:lnTo>
                  <a:lnTo>
                    <a:pt x="221" y="0"/>
                  </a:lnTo>
                  <a:lnTo>
                    <a:pt x="327" y="5"/>
                  </a:lnTo>
                  <a:lnTo>
                    <a:pt x="430" y="17"/>
                  </a:lnTo>
                  <a:lnTo>
                    <a:pt x="527" y="36"/>
                  </a:lnTo>
                  <a:lnTo>
                    <a:pt x="610" y="61"/>
                  </a:lnTo>
                  <a:lnTo>
                    <a:pt x="680" y="92"/>
                  </a:lnTo>
                  <a:lnTo>
                    <a:pt x="731" y="126"/>
                  </a:lnTo>
                  <a:lnTo>
                    <a:pt x="762" y="167"/>
                  </a:lnTo>
                  <a:lnTo>
                    <a:pt x="838" y="274"/>
                  </a:lnTo>
                  <a:lnTo>
                    <a:pt x="888" y="382"/>
                  </a:lnTo>
                  <a:lnTo>
                    <a:pt x="913" y="488"/>
                  </a:lnTo>
                  <a:lnTo>
                    <a:pt x="911" y="596"/>
                  </a:lnTo>
                  <a:lnTo>
                    <a:pt x="878" y="702"/>
                  </a:lnTo>
                  <a:lnTo>
                    <a:pt x="818" y="813"/>
                  </a:lnTo>
                  <a:lnTo>
                    <a:pt x="725" y="926"/>
                  </a:lnTo>
                  <a:lnTo>
                    <a:pt x="599" y="1044"/>
                  </a:lnTo>
                  <a:lnTo>
                    <a:pt x="577" y="1060"/>
                  </a:lnTo>
                  <a:lnTo>
                    <a:pt x="558" y="1080"/>
                  </a:lnTo>
                  <a:lnTo>
                    <a:pt x="536" y="1100"/>
                  </a:lnTo>
                  <a:lnTo>
                    <a:pt x="517" y="1121"/>
                  </a:lnTo>
                  <a:lnTo>
                    <a:pt x="496" y="1141"/>
                  </a:lnTo>
                  <a:lnTo>
                    <a:pt x="476" y="1162"/>
                  </a:lnTo>
                  <a:lnTo>
                    <a:pt x="456" y="1182"/>
                  </a:lnTo>
                  <a:lnTo>
                    <a:pt x="437" y="1201"/>
                  </a:lnTo>
                  <a:lnTo>
                    <a:pt x="445" y="1172"/>
                  </a:lnTo>
                  <a:lnTo>
                    <a:pt x="448" y="1142"/>
                  </a:lnTo>
                  <a:lnTo>
                    <a:pt x="448" y="1110"/>
                  </a:lnTo>
                  <a:lnTo>
                    <a:pt x="447" y="1078"/>
                  </a:lnTo>
                  <a:lnTo>
                    <a:pt x="443" y="1046"/>
                  </a:lnTo>
                  <a:lnTo>
                    <a:pt x="445" y="1015"/>
                  </a:lnTo>
                  <a:lnTo>
                    <a:pt x="448" y="985"/>
                  </a:lnTo>
                  <a:lnTo>
                    <a:pt x="458" y="957"/>
                  </a:lnTo>
                  <a:lnTo>
                    <a:pt x="448" y="944"/>
                  </a:lnTo>
                  <a:lnTo>
                    <a:pt x="445" y="926"/>
                  </a:lnTo>
                  <a:lnTo>
                    <a:pt x="443" y="903"/>
                  </a:lnTo>
                  <a:lnTo>
                    <a:pt x="443" y="879"/>
                  </a:lnTo>
                  <a:lnTo>
                    <a:pt x="440" y="853"/>
                  </a:lnTo>
                  <a:lnTo>
                    <a:pt x="438" y="830"/>
                  </a:lnTo>
                  <a:lnTo>
                    <a:pt x="433" y="810"/>
                  </a:lnTo>
                  <a:lnTo>
                    <a:pt x="429" y="800"/>
                  </a:lnTo>
                  <a:lnTo>
                    <a:pt x="414" y="792"/>
                  </a:lnTo>
                  <a:lnTo>
                    <a:pt x="399" y="784"/>
                  </a:lnTo>
                  <a:lnTo>
                    <a:pt x="384" y="776"/>
                  </a:lnTo>
                  <a:lnTo>
                    <a:pt x="371" y="768"/>
                  </a:lnTo>
                  <a:lnTo>
                    <a:pt x="381" y="740"/>
                  </a:lnTo>
                  <a:lnTo>
                    <a:pt x="393" y="722"/>
                  </a:lnTo>
                  <a:lnTo>
                    <a:pt x="401" y="710"/>
                  </a:lnTo>
                  <a:lnTo>
                    <a:pt x="411" y="702"/>
                  </a:lnTo>
                  <a:lnTo>
                    <a:pt x="417" y="692"/>
                  </a:lnTo>
                  <a:lnTo>
                    <a:pt x="427" y="683"/>
                  </a:lnTo>
                  <a:lnTo>
                    <a:pt x="437" y="665"/>
                  </a:lnTo>
                  <a:lnTo>
                    <a:pt x="450" y="642"/>
                  </a:lnTo>
                  <a:lnTo>
                    <a:pt x="523" y="548"/>
                  </a:lnTo>
                  <a:lnTo>
                    <a:pt x="569" y="463"/>
                  </a:lnTo>
                  <a:lnTo>
                    <a:pt x="590" y="385"/>
                  </a:lnTo>
                  <a:lnTo>
                    <a:pt x="587" y="318"/>
                  </a:lnTo>
                  <a:lnTo>
                    <a:pt x="559" y="259"/>
                  </a:lnTo>
                  <a:lnTo>
                    <a:pt x="512" y="213"/>
                  </a:lnTo>
                  <a:lnTo>
                    <a:pt x="443" y="179"/>
                  </a:lnTo>
                  <a:lnTo>
                    <a:pt x="358" y="161"/>
                  </a:lnTo>
                  <a:lnTo>
                    <a:pt x="327" y="157"/>
                  </a:lnTo>
                  <a:lnTo>
                    <a:pt x="298" y="156"/>
                  </a:lnTo>
                  <a:lnTo>
                    <a:pt x="268" y="154"/>
                  </a:lnTo>
                  <a:lnTo>
                    <a:pt x="239" y="153"/>
                  </a:lnTo>
                  <a:lnTo>
                    <a:pt x="208" y="149"/>
                  </a:lnTo>
                  <a:lnTo>
                    <a:pt x="178" y="149"/>
                  </a:lnTo>
                  <a:lnTo>
                    <a:pt x="149" y="146"/>
                  </a:lnTo>
                  <a:lnTo>
                    <a:pt x="119" y="146"/>
                  </a:lnTo>
                  <a:lnTo>
                    <a:pt x="103" y="143"/>
                  </a:lnTo>
                  <a:lnTo>
                    <a:pt x="88" y="143"/>
                  </a:lnTo>
                  <a:lnTo>
                    <a:pt x="73" y="139"/>
                  </a:lnTo>
                  <a:lnTo>
                    <a:pt x="59" y="139"/>
                  </a:lnTo>
                  <a:lnTo>
                    <a:pt x="44" y="136"/>
                  </a:lnTo>
                  <a:lnTo>
                    <a:pt x="29" y="135"/>
                  </a:lnTo>
                  <a:lnTo>
                    <a:pt x="15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20" y="1960"/>
              <a:ext cx="38" cy="4"/>
            </a:xfrm>
            <a:custGeom>
              <a:avLst/>
              <a:gdLst>
                <a:gd name="T0" fmla="*/ 0 w 77"/>
                <a:gd name="T1" fmla="*/ 1 h 8"/>
                <a:gd name="T2" fmla="*/ 0 w 77"/>
                <a:gd name="T3" fmla="*/ 1 h 8"/>
                <a:gd name="T4" fmla="*/ 0 w 77"/>
                <a:gd name="T5" fmla="*/ 1 h 8"/>
                <a:gd name="T6" fmla="*/ 0 w 77"/>
                <a:gd name="T7" fmla="*/ 1 h 8"/>
                <a:gd name="T8" fmla="*/ 0 w 77"/>
                <a:gd name="T9" fmla="*/ 1 h 8"/>
                <a:gd name="T10" fmla="*/ 0 w 77"/>
                <a:gd name="T11" fmla="*/ 0 h 8"/>
                <a:gd name="T12" fmla="*/ 0 w 7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8"/>
                <a:gd name="T23" fmla="*/ 77 w 7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8">
                  <a:moveTo>
                    <a:pt x="0" y="7"/>
                  </a:moveTo>
                  <a:lnTo>
                    <a:pt x="10" y="8"/>
                  </a:lnTo>
                  <a:lnTo>
                    <a:pt x="24" y="7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" name="AutoShape 165"/>
          <p:cNvSpPr>
            <a:spLocks noChangeArrowheads="1"/>
          </p:cNvSpPr>
          <p:nvPr/>
        </p:nvSpPr>
        <p:spPr bwMode="auto">
          <a:xfrm>
            <a:off x="3347864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002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66" name="AutoShape 166"/>
          <p:cNvSpPr>
            <a:spLocks noChangeArrowheads="1"/>
          </p:cNvSpPr>
          <p:nvPr/>
        </p:nvSpPr>
        <p:spPr bwMode="auto">
          <a:xfrm>
            <a:off x="4283968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003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67" name="AutoShape 167"/>
          <p:cNvSpPr>
            <a:spLocks noChangeArrowheads="1"/>
          </p:cNvSpPr>
          <p:nvPr/>
        </p:nvSpPr>
        <p:spPr bwMode="auto">
          <a:xfrm>
            <a:off x="5364088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004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68" name="AutoShape 168"/>
          <p:cNvSpPr>
            <a:spLocks noChangeArrowheads="1"/>
          </p:cNvSpPr>
          <p:nvPr/>
        </p:nvSpPr>
        <p:spPr bwMode="auto">
          <a:xfrm>
            <a:off x="6402180" y="514514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005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69" name="AutoShape 169"/>
          <p:cNvSpPr>
            <a:spLocks noChangeArrowheads="1"/>
          </p:cNvSpPr>
          <p:nvPr/>
        </p:nvSpPr>
        <p:spPr bwMode="auto">
          <a:xfrm>
            <a:off x="6372200" y="3789040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006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170" name="AutoShape 170"/>
          <p:cNvSpPr>
            <a:spLocks noChangeArrowheads="1"/>
          </p:cNvSpPr>
          <p:nvPr/>
        </p:nvSpPr>
        <p:spPr bwMode="auto">
          <a:xfrm>
            <a:off x="5364088" y="3789040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007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171" name="AutoShape 171"/>
          <p:cNvSpPr>
            <a:spLocks noChangeArrowheads="1"/>
          </p:cNvSpPr>
          <p:nvPr/>
        </p:nvSpPr>
        <p:spPr bwMode="auto">
          <a:xfrm>
            <a:off x="5364088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014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172" name="AutoShape 172"/>
          <p:cNvSpPr>
            <a:spLocks noChangeArrowheads="1"/>
          </p:cNvSpPr>
          <p:nvPr/>
        </p:nvSpPr>
        <p:spPr bwMode="auto">
          <a:xfrm>
            <a:off x="4355976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013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173" name="AutoShape 173"/>
          <p:cNvSpPr>
            <a:spLocks noChangeArrowheads="1"/>
          </p:cNvSpPr>
          <p:nvPr/>
        </p:nvSpPr>
        <p:spPr bwMode="auto">
          <a:xfrm>
            <a:off x="3419872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012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174" name="AutoShape 174"/>
          <p:cNvSpPr>
            <a:spLocks noChangeArrowheads="1"/>
          </p:cNvSpPr>
          <p:nvPr/>
        </p:nvSpPr>
        <p:spPr bwMode="auto">
          <a:xfrm>
            <a:off x="2339752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011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175" name="AutoShape 175"/>
          <p:cNvSpPr>
            <a:spLocks noChangeArrowheads="1"/>
          </p:cNvSpPr>
          <p:nvPr/>
        </p:nvSpPr>
        <p:spPr bwMode="auto">
          <a:xfrm>
            <a:off x="2369732" y="3873096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010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176" name="AutoShape 176"/>
          <p:cNvSpPr>
            <a:spLocks noChangeArrowheads="1"/>
          </p:cNvSpPr>
          <p:nvPr/>
        </p:nvSpPr>
        <p:spPr bwMode="auto">
          <a:xfrm>
            <a:off x="3419872" y="386104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009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177" name="AutoShape 177"/>
          <p:cNvSpPr>
            <a:spLocks noChangeArrowheads="1"/>
          </p:cNvSpPr>
          <p:nvPr/>
        </p:nvSpPr>
        <p:spPr bwMode="auto">
          <a:xfrm>
            <a:off x="4355976" y="3789040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008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B</a:t>
            </a:r>
          </a:p>
        </p:txBody>
      </p:sp>
      <p:sp>
        <p:nvSpPr>
          <p:cNvPr id="178" name="AutoShape 178"/>
          <p:cNvSpPr>
            <a:spLocks noChangeArrowheads="1"/>
          </p:cNvSpPr>
          <p:nvPr/>
        </p:nvSpPr>
        <p:spPr bwMode="auto">
          <a:xfrm>
            <a:off x="6372200" y="2564904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015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C</a:t>
            </a:r>
          </a:p>
        </p:txBody>
      </p:sp>
      <p:sp>
        <p:nvSpPr>
          <p:cNvPr id="179" name="AutoShape 179"/>
          <p:cNvSpPr>
            <a:spLocks noChangeArrowheads="1"/>
          </p:cNvSpPr>
          <p:nvPr/>
        </p:nvSpPr>
        <p:spPr bwMode="auto">
          <a:xfrm>
            <a:off x="6444208" y="134076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016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180" name="AutoShape 180"/>
          <p:cNvSpPr>
            <a:spLocks noChangeArrowheads="1"/>
          </p:cNvSpPr>
          <p:nvPr/>
        </p:nvSpPr>
        <p:spPr bwMode="auto">
          <a:xfrm>
            <a:off x="5364088" y="134076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017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181" name="AutoShape 181"/>
          <p:cNvSpPr>
            <a:spLocks noChangeArrowheads="1"/>
          </p:cNvSpPr>
          <p:nvPr/>
        </p:nvSpPr>
        <p:spPr bwMode="auto">
          <a:xfrm>
            <a:off x="4355976" y="134076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018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182" name="AutoShape 182"/>
          <p:cNvSpPr>
            <a:spLocks noChangeArrowheads="1"/>
          </p:cNvSpPr>
          <p:nvPr/>
        </p:nvSpPr>
        <p:spPr bwMode="auto">
          <a:xfrm>
            <a:off x="3347864" y="134076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019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183" name="AutoShape 183"/>
          <p:cNvSpPr>
            <a:spLocks noChangeArrowheads="1"/>
          </p:cNvSpPr>
          <p:nvPr/>
        </p:nvSpPr>
        <p:spPr bwMode="auto">
          <a:xfrm>
            <a:off x="2411760" y="1340768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020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D</a:t>
            </a:r>
          </a:p>
        </p:txBody>
      </p:sp>
      <p:sp>
        <p:nvSpPr>
          <p:cNvPr id="184" name="Line 184"/>
          <p:cNvSpPr>
            <a:spLocks noChangeShapeType="1"/>
          </p:cNvSpPr>
          <p:nvPr/>
        </p:nvSpPr>
        <p:spPr bwMode="auto">
          <a:xfrm>
            <a:off x="2195736" y="4869160"/>
            <a:ext cx="5121275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" name="Line 185"/>
          <p:cNvSpPr>
            <a:spLocks noChangeShapeType="1"/>
          </p:cNvSpPr>
          <p:nvPr/>
        </p:nvSpPr>
        <p:spPr bwMode="auto">
          <a:xfrm>
            <a:off x="2212379" y="3518495"/>
            <a:ext cx="0" cy="12954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Line 186"/>
          <p:cNvSpPr>
            <a:spLocks noChangeShapeType="1"/>
          </p:cNvSpPr>
          <p:nvPr/>
        </p:nvSpPr>
        <p:spPr bwMode="auto">
          <a:xfrm>
            <a:off x="2123728" y="3501008"/>
            <a:ext cx="5140325" cy="15875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Line 187"/>
          <p:cNvSpPr>
            <a:spLocks noChangeShapeType="1"/>
          </p:cNvSpPr>
          <p:nvPr/>
        </p:nvSpPr>
        <p:spPr bwMode="auto">
          <a:xfrm>
            <a:off x="7308304" y="2204864"/>
            <a:ext cx="0" cy="12192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Line 188"/>
          <p:cNvSpPr>
            <a:spLocks noChangeShapeType="1"/>
          </p:cNvSpPr>
          <p:nvPr/>
        </p:nvSpPr>
        <p:spPr bwMode="auto">
          <a:xfrm flipV="1">
            <a:off x="2195736" y="2204864"/>
            <a:ext cx="5181600" cy="46038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AutoShape 190"/>
          <p:cNvSpPr>
            <a:spLocks noChangeArrowheads="1"/>
          </p:cNvSpPr>
          <p:nvPr/>
        </p:nvSpPr>
        <p:spPr bwMode="auto">
          <a:xfrm>
            <a:off x="2123728" y="5157192"/>
            <a:ext cx="1062038" cy="757238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001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90" name="Line 187"/>
          <p:cNvSpPr>
            <a:spLocks noChangeShapeType="1"/>
          </p:cNvSpPr>
          <p:nvPr/>
        </p:nvSpPr>
        <p:spPr bwMode="auto">
          <a:xfrm>
            <a:off x="7308304" y="4869160"/>
            <a:ext cx="0" cy="12192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Line 186"/>
          <p:cNvSpPr>
            <a:spLocks noChangeShapeType="1"/>
          </p:cNvSpPr>
          <p:nvPr/>
        </p:nvSpPr>
        <p:spPr bwMode="auto">
          <a:xfrm>
            <a:off x="2123728" y="6093296"/>
            <a:ext cx="5140325" cy="15875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AutoShape 165"/>
          <p:cNvSpPr>
            <a:spLocks noChangeArrowheads="1"/>
          </p:cNvSpPr>
          <p:nvPr/>
        </p:nvSpPr>
        <p:spPr bwMode="auto">
          <a:xfrm>
            <a:off x="2339752" y="5157192"/>
            <a:ext cx="685800" cy="6858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Arial Narrow" pitchFamily="34" charset="0"/>
              </a:rPr>
              <a:t>001</a:t>
            </a:r>
          </a:p>
          <a:p>
            <a:pPr algn="ctr"/>
            <a:r>
              <a:rPr lang="en-US" sz="2400" b="1" dirty="0">
                <a:latin typeface="Arial Narrow" pitchFamily="34" charset="0"/>
              </a:rPr>
              <a:t>A</a:t>
            </a:r>
          </a:p>
        </p:txBody>
      </p:sp>
      <p:sp>
        <p:nvSpPr>
          <p:cNvPr id="1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err="1" smtClean="0">
                <a:latin typeface="+mj-lt"/>
              </a:rPr>
              <a:t>Teknik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Pengumpulan</a:t>
            </a:r>
            <a:r>
              <a:rPr lang="en-US" b="1" dirty="0" smtClean="0">
                <a:latin typeface="+mj-lt"/>
              </a:rPr>
              <a:t> LJU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94718" y="2147896"/>
            <a:ext cx="7180435" cy="2961798"/>
            <a:chOff x="994718" y="2147896"/>
            <a:chExt cx="7180435" cy="2961798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994718" y="4233394"/>
              <a:ext cx="3249612" cy="8763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4499918" y="4368305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498455" y="4233394"/>
              <a:ext cx="2659063" cy="80962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BIRU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012353" y="2147896"/>
              <a:ext cx="3249613" cy="8763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4517553" y="2282157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5516091" y="2147896"/>
              <a:ext cx="2659062" cy="80803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HIJAU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1002655" y="3217394"/>
              <a:ext cx="3249613" cy="8763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4507855" y="3352097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5506393" y="3217394"/>
              <a:ext cx="2659062" cy="8096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MERAH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93628" y="771203"/>
            <a:ext cx="8001000" cy="8794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WARNA LEMBAR JAWABAN UJIAN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1620" y="692274"/>
            <a:ext cx="8001000" cy="8794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WARNA LEMBAR BA.U2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94718" y="2147896"/>
            <a:ext cx="7180435" cy="2961798"/>
            <a:chOff x="994718" y="2147896"/>
            <a:chExt cx="7180435" cy="2961798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994718" y="4233394"/>
              <a:ext cx="3249612" cy="8763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499918" y="4368305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5498455" y="4233394"/>
              <a:ext cx="2659063" cy="80962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BIRU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012353" y="2147896"/>
              <a:ext cx="3249613" cy="8763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4517553" y="2282157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5516091" y="2147896"/>
              <a:ext cx="2659062" cy="80803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HIJAU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1002655" y="3217394"/>
              <a:ext cx="3249613" cy="8763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Sesi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4507855" y="3352097"/>
              <a:ext cx="664590" cy="67455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5506393" y="3217394"/>
              <a:ext cx="2659062" cy="80962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MERAH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85800"/>
            <a:ext cx="8229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Pelaksanaan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Ujian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Tertulis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SELEKSI BERSAMA MASUK </a:t>
            </a:r>
            <a:b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PERGURUAN TINGGI NEGERI (SBMPTN)</a:t>
            </a: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TAHUN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2017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ounded Rectangle 5">
            <a:hlinkClick r:id="rId2" action="ppaction://hlinkpres?slideindex=1&amp;slidetitle="/>
          </p:cNvPr>
          <p:cNvSpPr/>
          <p:nvPr/>
        </p:nvSpPr>
        <p:spPr>
          <a:xfrm>
            <a:off x="580573" y="3309007"/>
            <a:ext cx="809897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PADA </a:t>
            </a:r>
            <a:r>
              <a:rPr lang="en-US" sz="4000" dirty="0" smtClean="0">
                <a:solidFill>
                  <a:schemeClr val="tx1"/>
                </a:solidFill>
              </a:rPr>
              <a:t>SAAT PELAKSANAAN UJIAN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203325"/>
            <a:ext cx="8686800" cy="488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membacakan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petunjuk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pelaksanaan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dan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tata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tertib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ujian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kepada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peserta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ujian</a:t>
            </a:r>
            <a:endParaRPr lang="en-US" sz="2400" dirty="0" smtClean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membagikan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Lembar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Jawaban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Ujian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(</a:t>
            </a:r>
            <a:r>
              <a:rPr lang="en-US" sz="2400" dirty="0">
                <a:latin typeface="+mn-lt"/>
                <a:sym typeface="Monotype Sorts" pitchFamily="2" charset="2"/>
              </a:rPr>
              <a:t>LJU) </a:t>
            </a:r>
            <a:r>
              <a:rPr lang="en-US" sz="2400" dirty="0" err="1">
                <a:latin typeface="+mn-lt"/>
                <a:sym typeface="Monotype Sorts" pitchFamily="2" charset="2"/>
              </a:rPr>
              <a:t>kepada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peserta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ujian</a:t>
            </a:r>
            <a:endParaRPr lang="en-US" sz="2400" dirty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menunjukkan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Naskah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Soal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Ujian</a:t>
            </a:r>
            <a:r>
              <a:rPr lang="en-US" sz="2400" dirty="0">
                <a:latin typeface="+mn-lt"/>
                <a:sym typeface="Monotype Sorts" pitchFamily="2" charset="2"/>
              </a:rPr>
              <a:t> (NSU) </a:t>
            </a:r>
            <a:r>
              <a:rPr lang="en-US" sz="2400" dirty="0" err="1">
                <a:latin typeface="+mn-lt"/>
                <a:sym typeface="Monotype Sorts" pitchFamily="2" charset="2"/>
              </a:rPr>
              <a:t>masih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tersegel</a:t>
            </a:r>
            <a:r>
              <a:rPr lang="en-US" sz="2400" dirty="0">
                <a:latin typeface="+mn-lt"/>
                <a:sym typeface="Monotype Sorts" pitchFamily="2" charset="2"/>
              </a:rPr>
              <a:t>, </a:t>
            </a:r>
            <a:r>
              <a:rPr lang="en-US" sz="2400" dirty="0" err="1">
                <a:latin typeface="+mn-lt"/>
                <a:sym typeface="Monotype Sorts" pitchFamily="2" charset="2"/>
              </a:rPr>
              <a:t>Pengawas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mengisi</a:t>
            </a:r>
            <a:r>
              <a:rPr lang="en-US" sz="2400" dirty="0">
                <a:latin typeface="+mn-lt"/>
                <a:sym typeface="Monotype Sorts" pitchFamily="2" charset="2"/>
              </a:rPr>
              <a:t>  </a:t>
            </a:r>
            <a:r>
              <a:rPr lang="en-US" sz="2400" dirty="0" smtClean="0">
                <a:latin typeface="+mn-lt"/>
                <a:sym typeface="Monotype Sorts" pitchFamily="2" charset="2"/>
              </a:rPr>
              <a:t>BA.U1</a:t>
            </a:r>
            <a:r>
              <a:rPr lang="en-US" sz="2400" dirty="0">
                <a:latin typeface="+mn-lt"/>
                <a:sym typeface="Monotype Sorts" pitchFamily="2" charset="2"/>
              </a:rPr>
              <a:t>., </a:t>
            </a:r>
            <a:r>
              <a:rPr lang="en-US" sz="2400" dirty="0" err="1">
                <a:latin typeface="+mn-lt"/>
                <a:sym typeface="Monotype Sorts" pitchFamily="2" charset="2"/>
              </a:rPr>
              <a:t>tentang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keadaan</a:t>
            </a:r>
            <a:r>
              <a:rPr lang="en-US" sz="2400" dirty="0">
                <a:latin typeface="+mn-lt"/>
                <a:sym typeface="Monotype Sorts" pitchFamily="2" charset="2"/>
              </a:rPr>
              <a:t> NSU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membuka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>
                <a:latin typeface="+mn-lt"/>
                <a:sym typeface="Monotype Sorts" pitchFamily="2" charset="2"/>
              </a:rPr>
              <a:t>NSU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disaksikan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secara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bersama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oleh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lainnya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dan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peserta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serta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dihitung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sebelum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dibagikan</a:t>
            </a:r>
            <a:r>
              <a:rPr lang="en-US" sz="2400" dirty="0">
                <a:latin typeface="+mn-lt"/>
                <a:sym typeface="Monotype Sorts" pitchFamily="2" charset="2"/>
              </a:rPr>
              <a:t> (</a:t>
            </a:r>
            <a:r>
              <a:rPr lang="en-US" sz="2400" dirty="0" err="1">
                <a:latin typeface="+mn-lt"/>
                <a:sym typeface="Monotype Sorts" pitchFamily="2" charset="2"/>
              </a:rPr>
              <a:t>jumlah</a:t>
            </a:r>
            <a:r>
              <a:rPr lang="en-US" sz="2400" dirty="0">
                <a:latin typeface="+mn-lt"/>
                <a:sym typeface="Monotype Sorts" pitchFamily="2" charset="2"/>
              </a:rPr>
              <a:t> 20 </a:t>
            </a:r>
            <a:r>
              <a:rPr lang="en-US" sz="2400" dirty="0" err="1">
                <a:latin typeface="+mn-lt"/>
                <a:sym typeface="Monotype Sorts" pitchFamily="2" charset="2"/>
              </a:rPr>
              <a:t>eksemplar</a:t>
            </a:r>
            <a:r>
              <a:rPr lang="en-US" sz="2400" dirty="0">
                <a:latin typeface="+mn-lt"/>
                <a:sym typeface="Monotype Sorts" pitchFamily="2" charset="2"/>
              </a:rPr>
              <a:t> per </a:t>
            </a:r>
            <a:r>
              <a:rPr lang="en-US" sz="2400" dirty="0" err="1">
                <a:latin typeface="+mn-lt"/>
                <a:sym typeface="Monotype Sorts" pitchFamily="2" charset="2"/>
              </a:rPr>
              <a:t>amplop</a:t>
            </a:r>
            <a:r>
              <a:rPr lang="en-US" sz="2400" dirty="0">
                <a:latin typeface="+mn-lt"/>
                <a:sym typeface="Monotype Sorts" pitchFamily="2" charset="2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>
                <a:latin typeface="+mn-lt"/>
                <a:sym typeface="Monotype Sorts" pitchFamily="2" charset="2"/>
              </a:rPr>
              <a:t>Bila</a:t>
            </a:r>
            <a:r>
              <a:rPr lang="en-US" sz="2400" dirty="0">
                <a:latin typeface="+mn-lt"/>
                <a:sym typeface="Monotype Sorts" pitchFamily="2" charset="2"/>
              </a:rPr>
              <a:t> NSU </a:t>
            </a:r>
            <a:r>
              <a:rPr lang="en-US" sz="2400" dirty="0" err="1">
                <a:latin typeface="+mn-lt"/>
                <a:sym typeface="Monotype Sorts" pitchFamily="2" charset="2"/>
              </a:rPr>
              <a:t>kurang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jumlahnya</a:t>
            </a:r>
            <a:r>
              <a:rPr lang="en-US" sz="2400" dirty="0" smtClean="0">
                <a:latin typeface="+mn-lt"/>
                <a:sym typeface="Monotype Sorts" pitchFamily="2" charset="2"/>
              </a:rPr>
              <a:t>,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segera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laporkan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pada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Penanggung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Jawab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Lokasi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jumlah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dan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kode</a:t>
            </a:r>
            <a:r>
              <a:rPr lang="en-US" sz="2400" dirty="0" smtClean="0">
                <a:latin typeface="+mn-lt"/>
                <a:sym typeface="Monotype Sorts" pitchFamily="2" charset="2"/>
              </a:rPr>
              <a:t> NSU yang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kurang</a:t>
            </a:r>
            <a:r>
              <a:rPr lang="en-US" sz="2400" dirty="0" smtClean="0">
                <a:latin typeface="+mn-lt"/>
                <a:sym typeface="Monotype Sorts" pitchFamily="2" charset="2"/>
              </a:rPr>
              <a:t>, (NSU </a:t>
            </a:r>
            <a:r>
              <a:rPr lang="en-US" sz="2400" dirty="0" err="1">
                <a:latin typeface="+mn-lt"/>
                <a:sym typeface="Monotype Sorts" pitchFamily="2" charset="2"/>
              </a:rPr>
              <a:t>jangan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dibagikan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dulu</a:t>
            </a:r>
            <a:r>
              <a:rPr lang="en-US" sz="2400" dirty="0">
                <a:latin typeface="+mn-lt"/>
                <a:sym typeface="Monotype Sorts" pitchFamily="2" charset="2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AutoNum type="arabicPeriod"/>
              <a:defRPr/>
            </a:pPr>
            <a:r>
              <a:rPr lang="en-US" sz="2400" dirty="0" err="1">
                <a:latin typeface="+mn-lt"/>
                <a:sym typeface="Monotype Sorts" pitchFamily="2" charset="2"/>
              </a:rPr>
              <a:t>Pengawas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membagikan</a:t>
            </a:r>
            <a:r>
              <a:rPr lang="en-US" sz="2400" dirty="0">
                <a:latin typeface="+mn-lt"/>
                <a:sym typeface="Monotype Sorts" pitchFamily="2" charset="2"/>
              </a:rPr>
              <a:t> NSU </a:t>
            </a:r>
            <a:r>
              <a:rPr lang="en-US" sz="2400" dirty="0" err="1">
                <a:latin typeface="+mn-lt"/>
                <a:sym typeface="Monotype Sorts" pitchFamily="2" charset="2"/>
              </a:rPr>
              <a:t>sesuai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>
                <a:latin typeface="+mn-lt"/>
                <a:sym typeface="Monotype Sorts" pitchFamily="2" charset="2"/>
              </a:rPr>
              <a:t>dengan</a:t>
            </a:r>
            <a:r>
              <a:rPr lang="en-US" sz="2400" dirty="0">
                <a:latin typeface="+mn-lt"/>
                <a:sym typeface="Monotype Sorts" pitchFamily="2" charset="2"/>
              </a:rPr>
              <a:t> </a:t>
            </a:r>
            <a:r>
              <a:rPr lang="en-US" sz="2400" dirty="0" err="1" smtClean="0">
                <a:latin typeface="+mn-lt"/>
                <a:sym typeface="Monotype Sorts" pitchFamily="2" charset="2"/>
              </a:rPr>
              <a:t>Gambar</a:t>
            </a:r>
            <a:r>
              <a:rPr lang="en-US" sz="2400" dirty="0" smtClean="0">
                <a:latin typeface="+mn-lt"/>
                <a:sym typeface="Monotype Sorts" pitchFamily="2" charset="2"/>
              </a:rPr>
              <a:t> </a:t>
            </a:r>
            <a:r>
              <a:rPr lang="en-US" sz="2400" dirty="0">
                <a:latin typeface="+mn-lt"/>
                <a:sym typeface="Monotype Sorts" pitchFamily="2" charset="2"/>
              </a:rPr>
              <a:t>“</a:t>
            </a:r>
            <a:r>
              <a:rPr lang="en-US" sz="2400" dirty="0">
                <a:latin typeface="+mn-lt"/>
              </a:rPr>
              <a:t>TEKNIK PEMBAGIAN NASKAH &amp; LJU”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err="1" smtClean="0">
                <a:latin typeface="+mj-lt"/>
              </a:rPr>
              <a:t>Pada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Saat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Ujian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Berlangsung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288380"/>
            <a:ext cx="8686800" cy="4660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7"/>
              <a:defRPr/>
            </a:pPr>
            <a:r>
              <a:rPr lang="en-US" sz="28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membagikan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>
                <a:latin typeface="+mn-lt"/>
                <a:sym typeface="Monotype Sorts" pitchFamily="2" charset="2"/>
              </a:rPr>
              <a:t>NSU </a:t>
            </a:r>
            <a:r>
              <a:rPr lang="en-US" sz="2800" dirty="0" err="1">
                <a:latin typeface="+mn-lt"/>
                <a:sym typeface="Monotype Sorts" pitchFamily="2" charset="2"/>
              </a:rPr>
              <a:t>dalam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posisi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terbalik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kepada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peserta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ujian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sesuai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dengan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nomor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urutnya</a:t>
            </a:r>
            <a:r>
              <a:rPr lang="en-US" sz="2800" dirty="0" smtClean="0">
                <a:latin typeface="+mn-lt"/>
                <a:sym typeface="Monotype Sorts" pitchFamily="2" charset="2"/>
              </a:rPr>
              <a:t>.</a:t>
            </a:r>
            <a:endParaRPr lang="en-US" sz="2800" dirty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AutoNum type="arabicPeriod" startAt="7"/>
              <a:defRPr/>
            </a:pPr>
            <a:r>
              <a:rPr lang="en-US" sz="2800" dirty="0" err="1" smtClean="0">
                <a:latin typeface="+mn-lt"/>
                <a:sym typeface="Monotype Sorts" pitchFamily="2" charset="2"/>
              </a:rPr>
              <a:t>Pengawas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mengedarkan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>
                <a:latin typeface="+mn-lt"/>
                <a:sym typeface="Monotype Sorts" pitchFamily="2" charset="2"/>
              </a:rPr>
              <a:t>Album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Bukti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Hadir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Peserta</a:t>
            </a:r>
            <a:r>
              <a:rPr lang="en-US" sz="2800" dirty="0">
                <a:latin typeface="+mn-lt"/>
                <a:sym typeface="Monotype Sorts" pitchFamily="2" charset="2"/>
              </a:rPr>
              <a:t> (ABHP) </a:t>
            </a:r>
            <a:r>
              <a:rPr lang="en-US" sz="2800" dirty="0" err="1">
                <a:latin typeface="+mn-lt"/>
                <a:sym typeface="Monotype Sorts" pitchFamily="2" charset="2"/>
              </a:rPr>
              <a:t>dan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meminta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tandatangan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peserta</a:t>
            </a:r>
            <a:r>
              <a:rPr lang="en-US" sz="2800" dirty="0" smtClean="0">
                <a:latin typeface="+mn-lt"/>
                <a:sym typeface="Monotype Sorts" pitchFamily="2" charset="2"/>
              </a:rPr>
              <a:t>.</a:t>
            </a:r>
            <a:endParaRPr lang="en-US" sz="2800" dirty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dirty="0" smtClean="0">
                <a:latin typeface="+mn-lt"/>
                <a:sym typeface="Monotype Sorts" pitchFamily="2" charset="2"/>
              </a:rPr>
              <a:t>	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Penandatanganan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pada</a:t>
            </a:r>
            <a:r>
              <a:rPr lang="en-US" sz="2800" dirty="0">
                <a:latin typeface="+mn-lt"/>
                <a:sym typeface="Monotype Sorts" pitchFamily="2" charset="2"/>
              </a:rPr>
              <a:t> ABHP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dilakukan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satu</a:t>
            </a:r>
            <a:r>
              <a:rPr lang="en-US" sz="2800" dirty="0" smtClean="0">
                <a:latin typeface="+mn-lt"/>
                <a:sym typeface="Monotype Sorts" pitchFamily="2" charset="2"/>
              </a:rPr>
              <a:t> kali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setiap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sesi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ujian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dengan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menggunakan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bolpoin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Panitia</a:t>
            </a:r>
            <a:r>
              <a:rPr lang="en-US" sz="2800" dirty="0" smtClean="0">
                <a:latin typeface="+mn-lt"/>
                <a:sym typeface="Monotype Sorts" pitchFamily="2" charset="2"/>
              </a:rPr>
              <a:t>.</a:t>
            </a:r>
            <a:endParaRPr lang="en-US" sz="2800" dirty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dirty="0" smtClean="0">
                <a:latin typeface="+mn-lt"/>
                <a:sym typeface="Monotype Sorts" pitchFamily="2" charset="2"/>
              </a:rPr>
              <a:t>	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Bila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tandatangan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yang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dibubuhkan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peserta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meragukan</a:t>
            </a:r>
            <a:r>
              <a:rPr lang="en-US" sz="2800" dirty="0">
                <a:latin typeface="+mn-lt"/>
                <a:sym typeface="Monotype Sorts" pitchFamily="2" charset="2"/>
              </a:rPr>
              <a:t>,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perlu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dicatat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dan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peserta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diminta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datang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ke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Sekretariat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Panitia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Lokal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setelah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>
                <a:latin typeface="+mn-lt"/>
                <a:sym typeface="Monotype Sorts" pitchFamily="2" charset="2"/>
              </a:rPr>
              <a:t>selesai</a:t>
            </a:r>
            <a:r>
              <a:rPr lang="en-US" sz="2800" dirty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ujian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.</a:t>
            </a:r>
            <a:endParaRPr lang="en-US" sz="2800" dirty="0">
              <a:latin typeface="+mn-lt"/>
              <a:sym typeface="Monotype Sort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9"/>
              <a:defRPr/>
            </a:pPr>
            <a:r>
              <a:rPr lang="en-US" sz="2800" dirty="0" err="1" smtClean="0">
                <a:latin typeface="+mn-lt"/>
                <a:sym typeface="Monotype Sorts" pitchFamily="2" charset="2"/>
              </a:rPr>
              <a:t>Apabila</a:t>
            </a:r>
            <a:r>
              <a:rPr lang="en-US" sz="2800" dirty="0" smtClean="0">
                <a:latin typeface="+mn-lt"/>
                <a:sym typeface="Monotype Sorts" pitchFamily="2" charset="2"/>
              </a:rPr>
              <a:t> proses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Verifikasi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Peserta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belum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selesai</a:t>
            </a:r>
            <a:r>
              <a:rPr lang="en-US" sz="2800" dirty="0" smtClean="0">
                <a:latin typeface="+mn-lt"/>
                <a:sym typeface="Monotype Sorts" pitchFamily="2" charset="2"/>
              </a:rPr>
              <a:t>,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lanjutkan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proses</a:t>
            </a:r>
            <a:r>
              <a:rPr lang="en-US" sz="2800" dirty="0" smtClean="0">
                <a:latin typeface="+mn-lt"/>
                <a:sym typeface="Monotype Sorts" pitchFamily="2" charset="2"/>
              </a:rPr>
              <a:t> </a:t>
            </a:r>
            <a:r>
              <a:rPr lang="en-US" sz="2800" dirty="0" err="1" smtClean="0">
                <a:latin typeface="+mn-lt"/>
                <a:sym typeface="Monotype Sorts" pitchFamily="2" charset="2"/>
              </a:rPr>
              <a:t>verifikasi</a:t>
            </a:r>
            <a:r>
              <a:rPr lang="en-US" sz="2800" dirty="0" smtClean="0">
                <a:latin typeface="+mn-lt"/>
                <a:sym typeface="Monotype Sorts" pitchFamily="2" charset="2"/>
              </a:rPr>
              <a:t>.</a:t>
            </a:r>
            <a:endParaRPr lang="en-US" sz="2800" dirty="0">
              <a:latin typeface="+mn-lt"/>
              <a:sym typeface="Monotype Sort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Ujian</a:t>
            </a:r>
            <a:r>
              <a:rPr lang="en-US" b="1" dirty="0" smtClean="0"/>
              <a:t> </a:t>
            </a:r>
            <a:r>
              <a:rPr lang="en-US" b="1" dirty="0" err="1" smtClean="0"/>
              <a:t>Berlangsung</a:t>
            </a:r>
            <a:r>
              <a:rPr lang="en-US" b="1" dirty="0" smtClean="0"/>
              <a:t>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78" y="116632"/>
            <a:ext cx="2620963" cy="67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LJU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292" y="236896"/>
            <a:ext cx="4657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924" y="276839"/>
            <a:ext cx="48196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540860"/>
            <a:ext cx="8208912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Ujian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Tertulis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Ujian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Keterampilan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420888"/>
            <a:ext cx="8229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Arial" pitchFamily="34" charset="0"/>
              </a:rPr>
              <a:t>Informasi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Arial" pitchFamily="34" charset="0"/>
              </a:rPr>
              <a:t>dapat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Arial" pitchFamily="34" charset="0"/>
              </a:rPr>
              <a:t>dilihat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Arial" pitchFamily="34" charset="0"/>
              </a:rPr>
              <a:t>di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Arial" pitchFamily="34" charset="0"/>
              </a:rPr>
              <a:t>laman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Arial" pitchFamily="34" charset="0"/>
                <a:hlinkClick r:id="rId2"/>
              </a:rPr>
              <a:t>http://</a:t>
            </a:r>
            <a:r>
              <a:rPr lang="en-US" sz="3200" dirty="0" smtClean="0">
                <a:latin typeface="Calibri" pitchFamily="34" charset="0"/>
                <a:cs typeface="Arial" pitchFamily="34" charset="0"/>
                <a:hlinkClick r:id="rId2"/>
              </a:rPr>
              <a:t>sbmptn.ac.id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 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Arial" pitchFamily="34" charset="0"/>
              </a:rPr>
              <a:t>Pendaftaran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Arial" pitchFamily="34" charset="0"/>
              </a:rPr>
              <a:t>secara</a:t>
            </a:r>
            <a:r>
              <a:rPr lang="en-US" sz="3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i="1" dirty="0">
                <a:latin typeface="Calibri" pitchFamily="34" charset="0"/>
                <a:cs typeface="Arial" pitchFamily="34" charset="0"/>
              </a:rPr>
              <a:t>ONLINE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24" y="172064"/>
            <a:ext cx="48196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07088" y="1219200"/>
            <a:ext cx="3048000" cy="685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 dirty="0">
                <a:latin typeface="Calibri" pitchFamily="34" charset="0"/>
              </a:rPr>
              <a:t>CONTOH BA.U2</a:t>
            </a:r>
          </a:p>
        </p:txBody>
      </p:sp>
      <p:sp>
        <p:nvSpPr>
          <p:cNvPr id="6" name="Line Callout 3 5"/>
          <p:cNvSpPr/>
          <p:nvPr/>
        </p:nvSpPr>
        <p:spPr>
          <a:xfrm>
            <a:off x="1419225" y="2266950"/>
            <a:ext cx="1295399" cy="933450"/>
          </a:xfrm>
          <a:prstGeom prst="borderCallout3">
            <a:avLst>
              <a:gd name="adj1" fmla="val 18750"/>
              <a:gd name="adj2" fmla="val -8333"/>
              <a:gd name="adj3" fmla="val 7256"/>
              <a:gd name="adj4" fmla="val -50523"/>
              <a:gd name="adj5" fmla="val -31034"/>
              <a:gd name="adj6" fmla="val -56165"/>
              <a:gd name="adj7" fmla="val -206073"/>
              <a:gd name="adj8" fmla="val -3064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5675" y="76200"/>
            <a:ext cx="720325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Diisi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kode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ruang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harus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lengkap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9 digit) yang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tercantum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pada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ABHP</a:t>
            </a:r>
          </a:p>
        </p:txBody>
      </p:sp>
      <p:sp>
        <p:nvSpPr>
          <p:cNvPr id="8" name="Line Callout 3 7"/>
          <p:cNvSpPr/>
          <p:nvPr/>
        </p:nvSpPr>
        <p:spPr>
          <a:xfrm>
            <a:off x="1428751" y="1143000"/>
            <a:ext cx="1314450" cy="1082824"/>
          </a:xfrm>
          <a:prstGeom prst="borderCallout3">
            <a:avLst>
              <a:gd name="adj1" fmla="val 18750"/>
              <a:gd name="adj2" fmla="val -8333"/>
              <a:gd name="adj3" fmla="val 7256"/>
              <a:gd name="adj4" fmla="val -50523"/>
              <a:gd name="adj5" fmla="val -17839"/>
              <a:gd name="adj6" fmla="val -12243"/>
              <a:gd name="adj7" fmla="val -40826"/>
              <a:gd name="adj8" fmla="val 2581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33400"/>
            <a:ext cx="7162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Diisi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cs typeface="Arial" pitchFamily="34" charset="0"/>
              </a:rPr>
              <a:t>empat</a:t>
            </a:r>
            <a:r>
              <a:rPr lang="en-US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kode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naskah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yang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digunakan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di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dalam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ruang</a:t>
            </a:r>
            <a:endParaRPr lang="en-US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0" name="Line Callout 3 9"/>
          <p:cNvSpPr/>
          <p:nvPr/>
        </p:nvSpPr>
        <p:spPr>
          <a:xfrm>
            <a:off x="2781300" y="1143000"/>
            <a:ext cx="1343025" cy="2228850"/>
          </a:xfrm>
          <a:prstGeom prst="borderCallout3">
            <a:avLst>
              <a:gd name="adj1" fmla="val 76300"/>
              <a:gd name="adj2" fmla="val 11525"/>
              <a:gd name="adj3" fmla="val 8396"/>
              <a:gd name="adj4" fmla="val 108038"/>
              <a:gd name="adj5" fmla="val 24339"/>
              <a:gd name="adj6" fmla="val 16110"/>
              <a:gd name="adj7" fmla="val 7705"/>
              <a:gd name="adj8" fmla="val 10885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41651" y="985443"/>
            <a:ext cx="4788049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993300"/>
                </a:solidFill>
              </a:rPr>
              <a:t>Diisi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dirty="0" err="1">
                <a:solidFill>
                  <a:srgbClr val="993300"/>
                </a:solidFill>
              </a:rPr>
              <a:t>dengan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nomor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peserta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terkecil</a:t>
            </a:r>
            <a:r>
              <a:rPr lang="en-US" b="1" dirty="0">
                <a:solidFill>
                  <a:srgbClr val="993300"/>
                </a:solidFill>
              </a:rPr>
              <a:t> (</a:t>
            </a:r>
            <a:r>
              <a:rPr lang="en-US" b="1" dirty="0" err="1">
                <a:solidFill>
                  <a:srgbClr val="993300"/>
                </a:solidFill>
              </a:rPr>
              <a:t>nomor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urut</a:t>
            </a:r>
            <a:r>
              <a:rPr lang="en-US" b="1" dirty="0">
                <a:solidFill>
                  <a:srgbClr val="993300"/>
                </a:solidFill>
              </a:rPr>
              <a:t> 1)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dirty="0" err="1">
                <a:solidFill>
                  <a:srgbClr val="993300"/>
                </a:solidFill>
              </a:rPr>
              <a:t>dan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terbesar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b="1" dirty="0">
                <a:solidFill>
                  <a:srgbClr val="993300"/>
                </a:solidFill>
              </a:rPr>
              <a:t>(</a:t>
            </a:r>
            <a:r>
              <a:rPr lang="en-US" b="1" dirty="0" err="1">
                <a:solidFill>
                  <a:srgbClr val="993300"/>
                </a:solidFill>
              </a:rPr>
              <a:t>nomor</a:t>
            </a:r>
            <a:r>
              <a:rPr lang="en-US" b="1" dirty="0">
                <a:solidFill>
                  <a:srgbClr val="993300"/>
                </a:solidFill>
              </a:rPr>
              <a:t> </a:t>
            </a:r>
            <a:r>
              <a:rPr lang="en-US" b="1" dirty="0" err="1">
                <a:solidFill>
                  <a:srgbClr val="993300"/>
                </a:solidFill>
              </a:rPr>
              <a:t>urut</a:t>
            </a:r>
            <a:r>
              <a:rPr lang="en-US" b="1" dirty="0">
                <a:solidFill>
                  <a:srgbClr val="993300"/>
                </a:solidFill>
              </a:rPr>
              <a:t> 20) </a:t>
            </a:r>
            <a:r>
              <a:rPr lang="en-US" dirty="0">
                <a:solidFill>
                  <a:srgbClr val="993300"/>
                </a:solidFill>
              </a:rPr>
              <a:t>yang </a:t>
            </a:r>
            <a:r>
              <a:rPr lang="en-US" dirty="0" err="1">
                <a:solidFill>
                  <a:srgbClr val="993300"/>
                </a:solidFill>
              </a:rPr>
              <a:t>tercantum</a:t>
            </a:r>
            <a:r>
              <a:rPr lang="en-US" dirty="0">
                <a:solidFill>
                  <a:srgbClr val="993300"/>
                </a:solidFill>
              </a:rPr>
              <a:t> </a:t>
            </a:r>
            <a:r>
              <a:rPr lang="en-US" dirty="0" err="1">
                <a:solidFill>
                  <a:srgbClr val="993300"/>
                </a:solidFill>
              </a:rPr>
              <a:t>di</a:t>
            </a:r>
            <a:r>
              <a:rPr lang="en-US" dirty="0">
                <a:solidFill>
                  <a:srgbClr val="993300"/>
                </a:solidFill>
              </a:rPr>
              <a:t> ABHP.</a:t>
            </a:r>
          </a:p>
          <a:p>
            <a:pP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Perhatikan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satu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BA.U2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hanya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peserta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setiap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peserta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diperlukan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 BA.U2).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53075" y="3282950"/>
            <a:ext cx="3228976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cs typeface="Arial" pitchFamily="34" charset="0"/>
              </a:rPr>
              <a:t>Setiap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kotak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pada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kode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ruang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b="1" dirty="0" err="1">
                <a:cs typeface="Arial" pitchFamily="34" charset="0"/>
              </a:rPr>
              <a:t>kode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naskah</a:t>
            </a:r>
            <a:r>
              <a:rPr lang="en-US" b="1" dirty="0">
                <a:cs typeface="Arial" pitchFamily="34" charset="0"/>
              </a:rPr>
              <a:t> (A, B, C, D)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b="1" dirty="0" err="1">
                <a:cs typeface="Arial" pitchFamily="34" charset="0"/>
              </a:rPr>
              <a:t>nomor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peserta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terkecil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dan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nomor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peserta</a:t>
            </a:r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terbesar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harus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diisi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dirty="0" err="1">
                <a:cs typeface="Arial" pitchFamily="34" charset="0"/>
              </a:rPr>
              <a:t>isian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harus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lengkap</a:t>
            </a:r>
            <a:r>
              <a:rPr lang="en-US" dirty="0">
                <a:cs typeface="Arial" pitchFamily="34" charset="0"/>
              </a:rPr>
              <a:t>) </a:t>
            </a:r>
            <a:r>
              <a:rPr lang="en-US" dirty="0" err="1">
                <a:cs typeface="Arial" pitchFamily="34" charset="0"/>
              </a:rPr>
              <a:t>dan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lingkaran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dihitami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sesuai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dengan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tulisan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pada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kotak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atasnya</a:t>
            </a:r>
            <a:r>
              <a:rPr lang="en-US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74" y="372089"/>
            <a:ext cx="48196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3 5"/>
          <p:cNvSpPr/>
          <p:nvPr/>
        </p:nvSpPr>
        <p:spPr>
          <a:xfrm>
            <a:off x="971550" y="3733800"/>
            <a:ext cx="933450" cy="2419350"/>
          </a:xfrm>
          <a:prstGeom prst="borderCallout3">
            <a:avLst>
              <a:gd name="adj1" fmla="val 18750"/>
              <a:gd name="adj2" fmla="val -8333"/>
              <a:gd name="adj3" fmla="val 7256"/>
              <a:gd name="adj4" fmla="val -50523"/>
              <a:gd name="adj5" fmla="val -31034"/>
              <a:gd name="adj6" fmla="val -56165"/>
              <a:gd name="adj7" fmla="val -168470"/>
              <a:gd name="adj8" fmla="val -139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5675" y="228600"/>
            <a:ext cx="68167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Diisi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lima digit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terakhir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nomor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peserta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Arial" pitchFamily="34" charset="0"/>
              </a:rPr>
              <a:t>secara</a:t>
            </a:r>
            <a:r>
              <a:rPr lang="en-US" u="sng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Arial" pitchFamily="34" charset="0"/>
              </a:rPr>
              <a:t>terurut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mulai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dari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nomor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peserta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terkecil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hingga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terbesar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sesuai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ABHP</a:t>
            </a:r>
          </a:p>
        </p:txBody>
      </p:sp>
      <p:sp>
        <p:nvSpPr>
          <p:cNvPr id="8" name="Line Callout 3 7"/>
          <p:cNvSpPr/>
          <p:nvPr/>
        </p:nvSpPr>
        <p:spPr>
          <a:xfrm>
            <a:off x="1905000" y="3714750"/>
            <a:ext cx="381000" cy="2438400"/>
          </a:xfrm>
          <a:prstGeom prst="borderCallout3">
            <a:avLst>
              <a:gd name="adj1" fmla="val 18750"/>
              <a:gd name="adj2" fmla="val -8333"/>
              <a:gd name="adj3" fmla="val 7256"/>
              <a:gd name="adj4" fmla="val -50523"/>
              <a:gd name="adj5" fmla="val -31034"/>
              <a:gd name="adj6" fmla="val -94096"/>
              <a:gd name="adj7" fmla="val -89418"/>
              <a:gd name="adj8" fmla="val -10541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1141475"/>
            <a:ext cx="80772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  <a:cs typeface="Arial" pitchFamily="34" charset="0"/>
              </a:rPr>
              <a:t>Hitamkan</a:t>
            </a:r>
            <a:r>
              <a:rPr lang="en-US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salah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satu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kode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naskah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sesuai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kode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naskah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dikerjakan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oleh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peserta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bersangkutan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.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Kode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naskah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mengacu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ke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cs typeface="Arial" pitchFamily="34" charset="0"/>
              </a:rPr>
              <a:t>isian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 P-2.</a:t>
            </a:r>
          </a:p>
        </p:txBody>
      </p:sp>
      <p:sp>
        <p:nvSpPr>
          <p:cNvPr id="16" name="Line Callout 3 15"/>
          <p:cNvSpPr/>
          <p:nvPr/>
        </p:nvSpPr>
        <p:spPr>
          <a:xfrm>
            <a:off x="2308860" y="3627120"/>
            <a:ext cx="1333500" cy="2537460"/>
          </a:xfrm>
          <a:prstGeom prst="borderCallout3">
            <a:avLst>
              <a:gd name="adj1" fmla="val -2788"/>
              <a:gd name="adj2" fmla="val 15096"/>
              <a:gd name="adj3" fmla="val -5052"/>
              <a:gd name="adj4" fmla="val 15453"/>
              <a:gd name="adj5" fmla="val -19518"/>
              <a:gd name="adj6" fmla="val -13186"/>
              <a:gd name="adj7" fmla="val -47772"/>
              <a:gd name="adj8" fmla="val -563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76425" y="1876425"/>
            <a:ext cx="7048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Laporan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hasil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cs typeface="Arial" pitchFamily="34" charset="0"/>
              </a:rPr>
              <a:t>verifikasi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993300"/>
                </a:solidFill>
                <a:cs typeface="Arial" pitchFamily="34" charset="0"/>
              </a:rPr>
              <a:t>peserta</a:t>
            </a:r>
            <a:r>
              <a:rPr lang="en-US" b="1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terhadap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dokumen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fotokopi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Ijazah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sudah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dilegalisasi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/ </a:t>
            </a:r>
            <a:r>
              <a:rPr lang="en-US" dirty="0" smtClean="0">
                <a:solidFill>
                  <a:srgbClr val="993300"/>
                </a:solidFill>
                <a:cs typeface="Arial" pitchFamily="34" charset="0"/>
              </a:rPr>
              <a:t>SKL </a:t>
            </a:r>
            <a:r>
              <a:rPr lang="en-US" dirty="0" err="1" smtClean="0">
                <a:solidFill>
                  <a:srgbClr val="993300"/>
                </a:solidFill>
                <a:cs typeface="Arial" pitchFamily="34" charset="0"/>
              </a:rPr>
              <a:t>Asli</a:t>
            </a:r>
            <a:r>
              <a:rPr lang="en-US" dirty="0" smtClean="0">
                <a:solidFill>
                  <a:srgbClr val="993300"/>
                </a:solidFill>
                <a:cs typeface="Arial" pitchFamily="34" charset="0"/>
              </a:rPr>
              <a:t>,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termasuk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peserta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yang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wajahnya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tidak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sesuai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dengan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cs typeface="Arial" pitchFamily="34" charset="0"/>
              </a:rPr>
              <a:t>foto</a:t>
            </a:r>
            <a:r>
              <a:rPr lang="en-US" dirty="0">
                <a:solidFill>
                  <a:srgbClr val="9933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8" name="Line Callout 3 17"/>
          <p:cNvSpPr/>
          <p:nvPr/>
        </p:nvSpPr>
        <p:spPr>
          <a:xfrm>
            <a:off x="3663950" y="3721100"/>
            <a:ext cx="1276350" cy="2438400"/>
          </a:xfrm>
          <a:prstGeom prst="borderCallout3">
            <a:avLst>
              <a:gd name="adj1" fmla="val -2706"/>
              <a:gd name="adj2" fmla="val 22702"/>
              <a:gd name="adj3" fmla="val -13434"/>
              <a:gd name="adj4" fmla="val 22286"/>
              <a:gd name="adj5" fmla="val -15712"/>
              <a:gd name="adj6" fmla="val 56147"/>
              <a:gd name="adj7" fmla="val -20931"/>
              <a:gd name="adj8" fmla="val 107693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86350" y="2762250"/>
            <a:ext cx="405765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666633"/>
                </a:solidFill>
                <a:cs typeface="Arial" charset="0"/>
              </a:rPr>
              <a:t>Laporan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pelaksanaan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ujian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,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seperti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>
                <a:solidFill>
                  <a:srgbClr val="666633"/>
                </a:solidFill>
                <a:cs typeface="Arial" charset="0"/>
              </a:rPr>
              <a:t>Peserta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yang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tidak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hadir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terlambat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sakit</a:t>
            </a:r>
            <a:endParaRPr lang="en-US" dirty="0">
              <a:solidFill>
                <a:srgbClr val="666633"/>
              </a:solidFill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>
                <a:solidFill>
                  <a:srgbClr val="666633"/>
                </a:solidFill>
                <a:cs typeface="Arial" charset="0"/>
              </a:rPr>
              <a:t>Peserta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yang </a:t>
            </a:r>
            <a:r>
              <a:rPr lang="en-US" dirty="0" err="1" smtClean="0">
                <a:solidFill>
                  <a:srgbClr val="666633"/>
                </a:solidFill>
                <a:cs typeface="Arial" charset="0"/>
              </a:rPr>
              <a:t>menggunakan</a:t>
            </a:r>
            <a:r>
              <a:rPr lang="en-US" dirty="0" smtClean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alat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yang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dilarang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mencontek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membawa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catatan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/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berbicara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dengan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666633"/>
                </a:solidFill>
                <a:cs typeface="Arial" charset="0"/>
              </a:rPr>
              <a:t>peserta</a:t>
            </a:r>
            <a:r>
              <a:rPr lang="en-US" dirty="0">
                <a:solidFill>
                  <a:srgbClr val="666633"/>
                </a:solidFill>
                <a:cs typeface="Arial" charset="0"/>
              </a:rPr>
              <a:t> lain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91125" y="4724400"/>
            <a:ext cx="39243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 	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Apabila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ada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kasus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saat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verifikasi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peserta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atau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kasus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2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saat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pelaksanaan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ujian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perlu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ditetapkan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oleh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petugas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di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lokasi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apakah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peserta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dinyatakan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melakukan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kecurangan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(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tuliskan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A.J1)</a:t>
            </a:r>
            <a:endParaRPr lang="en-US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 445"/>
          <p:cNvGrpSpPr/>
          <p:nvPr/>
        </p:nvGrpSpPr>
        <p:grpSpPr>
          <a:xfrm>
            <a:off x="619036" y="304800"/>
            <a:ext cx="4819650" cy="6038850"/>
            <a:chOff x="619036" y="304800"/>
            <a:chExt cx="4819650" cy="6038850"/>
          </a:xfrm>
        </p:grpSpPr>
        <p:grpSp>
          <p:nvGrpSpPr>
            <p:cNvPr id="220" name="Group 219"/>
            <p:cNvGrpSpPr/>
            <p:nvPr/>
          </p:nvGrpSpPr>
          <p:grpSpPr>
            <a:xfrm>
              <a:off x="619036" y="304800"/>
              <a:ext cx="4819650" cy="6038850"/>
              <a:chOff x="1676400" y="304800"/>
              <a:chExt cx="4819650" cy="6038850"/>
            </a:xfrm>
          </p:grpSpPr>
          <p:grpSp>
            <p:nvGrpSpPr>
              <p:cNvPr id="221" name="Group 111"/>
              <p:cNvGrpSpPr/>
              <p:nvPr/>
            </p:nvGrpSpPr>
            <p:grpSpPr>
              <a:xfrm rot="16200000">
                <a:off x="1066800" y="914400"/>
                <a:ext cx="6038850" cy="4819650"/>
                <a:chOff x="1066800" y="914400"/>
                <a:chExt cx="6038850" cy="4819650"/>
              </a:xfrm>
            </p:grpSpPr>
            <p:grpSp>
              <p:nvGrpSpPr>
                <p:cNvPr id="338" name="Group 50"/>
                <p:cNvGrpSpPr/>
                <p:nvPr/>
              </p:nvGrpSpPr>
              <p:grpSpPr>
                <a:xfrm>
                  <a:off x="1066800" y="914400"/>
                  <a:ext cx="6038850" cy="4819650"/>
                  <a:chOff x="1066800" y="914400"/>
                  <a:chExt cx="6038850" cy="4819650"/>
                </a:xfrm>
              </p:grpSpPr>
              <p:pic>
                <p:nvPicPr>
                  <p:cNvPr id="39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5400000">
                    <a:off x="1676400" y="304800"/>
                    <a:ext cx="4819650" cy="6038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8" name="TextBox 397"/>
                  <p:cNvSpPr txBox="1"/>
                  <p:nvPr/>
                </p:nvSpPr>
                <p:spPr>
                  <a:xfrm>
                    <a:off x="4121150" y="177482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399" name="TextBox 398"/>
                  <p:cNvSpPr txBox="1"/>
                  <p:nvPr/>
                </p:nvSpPr>
                <p:spPr>
                  <a:xfrm>
                    <a:off x="4219575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5</a:t>
                    </a:r>
                    <a:endParaRPr lang="en-US" sz="700" dirty="0"/>
                  </a:p>
                </p:txBody>
              </p:sp>
              <p:sp>
                <p:nvSpPr>
                  <p:cNvPr id="400" name="TextBox 399"/>
                  <p:cNvSpPr txBox="1"/>
                  <p:nvPr/>
                </p:nvSpPr>
                <p:spPr>
                  <a:xfrm>
                    <a:off x="4308475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0</a:t>
                    </a:r>
                    <a:endParaRPr lang="en-US" sz="700" dirty="0"/>
                  </a:p>
                </p:txBody>
              </p:sp>
              <p:sp>
                <p:nvSpPr>
                  <p:cNvPr id="401" name="TextBox 400"/>
                  <p:cNvSpPr txBox="1"/>
                  <p:nvPr/>
                </p:nvSpPr>
                <p:spPr>
                  <a:xfrm>
                    <a:off x="4406900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0</a:t>
                    </a:r>
                    <a:endParaRPr lang="en-US" sz="700" dirty="0"/>
                  </a:p>
                </p:txBody>
              </p:sp>
              <p:sp>
                <p:nvSpPr>
                  <p:cNvPr id="402" name="TextBox 401"/>
                  <p:cNvSpPr txBox="1"/>
                  <p:nvPr/>
                </p:nvSpPr>
                <p:spPr>
                  <a:xfrm>
                    <a:off x="4489450" y="177800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3</a:t>
                    </a:r>
                    <a:endParaRPr lang="en-US" sz="700" dirty="0"/>
                  </a:p>
                </p:txBody>
              </p:sp>
              <p:sp>
                <p:nvSpPr>
                  <p:cNvPr id="403" name="TextBox 402"/>
                  <p:cNvSpPr txBox="1"/>
                  <p:nvPr/>
                </p:nvSpPr>
                <p:spPr>
                  <a:xfrm>
                    <a:off x="4587875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404" name="TextBox 403"/>
                  <p:cNvSpPr txBox="1"/>
                  <p:nvPr/>
                </p:nvSpPr>
                <p:spPr>
                  <a:xfrm>
                    <a:off x="4670425" y="177800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0</a:t>
                    </a:r>
                    <a:endParaRPr lang="en-US" sz="700" dirty="0"/>
                  </a:p>
                </p:txBody>
              </p:sp>
              <p:sp>
                <p:nvSpPr>
                  <p:cNvPr id="405" name="TextBox 404"/>
                  <p:cNvSpPr txBox="1"/>
                  <p:nvPr/>
                </p:nvSpPr>
                <p:spPr>
                  <a:xfrm>
                    <a:off x="4775200" y="178117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406" name="TextBox 405"/>
                  <p:cNvSpPr txBox="1"/>
                  <p:nvPr/>
                </p:nvSpPr>
                <p:spPr>
                  <a:xfrm>
                    <a:off x="4867275" y="178117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07" name="TextBox 406"/>
                  <p:cNvSpPr txBox="1"/>
                  <p:nvPr/>
                </p:nvSpPr>
                <p:spPr>
                  <a:xfrm>
                    <a:off x="5045867" y="1778764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08" name="TextBox 407"/>
                  <p:cNvSpPr txBox="1"/>
                  <p:nvPr/>
                </p:nvSpPr>
                <p:spPr>
                  <a:xfrm>
                    <a:off x="5145885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4953000" y="1778791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410" name="TextBox 409"/>
                  <p:cNvSpPr txBox="1"/>
                  <p:nvPr/>
                </p:nvSpPr>
                <p:spPr>
                  <a:xfrm>
                    <a:off x="5417343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411" name="TextBox 410"/>
                  <p:cNvSpPr txBox="1"/>
                  <p:nvPr/>
                </p:nvSpPr>
                <p:spPr>
                  <a:xfrm>
                    <a:off x="5322087" y="1778764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5238760" y="1781145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3" name="TextBox 412"/>
                  <p:cNvSpPr txBox="1"/>
                  <p:nvPr/>
                </p:nvSpPr>
                <p:spPr>
                  <a:xfrm>
                    <a:off x="5600696" y="177641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5698333" y="1778807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5" name="TextBox 414"/>
                  <p:cNvSpPr txBox="1"/>
                  <p:nvPr/>
                </p:nvSpPr>
                <p:spPr>
                  <a:xfrm>
                    <a:off x="5505448" y="1778764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3</a:t>
                    </a:r>
                    <a:endParaRPr lang="en-US" sz="700" dirty="0"/>
                  </a:p>
                </p:txBody>
              </p:sp>
              <p:sp>
                <p:nvSpPr>
                  <p:cNvPr id="416" name="TextBox 415"/>
                  <p:cNvSpPr txBox="1"/>
                  <p:nvPr/>
                </p:nvSpPr>
                <p:spPr>
                  <a:xfrm>
                    <a:off x="5879297" y="1769251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5976934" y="1771648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2</a:t>
                    </a:r>
                    <a:endParaRPr lang="en-US" sz="700" dirty="0"/>
                  </a:p>
                </p:txBody>
              </p:sp>
              <p:sp>
                <p:nvSpPr>
                  <p:cNvPr id="418" name="TextBox 417"/>
                  <p:cNvSpPr txBox="1"/>
                  <p:nvPr/>
                </p:nvSpPr>
                <p:spPr>
                  <a:xfrm>
                    <a:off x="5786446" y="1774002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4</a:t>
                    </a:r>
                    <a:endParaRPr lang="en-US" sz="700" dirty="0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4202905" y="21312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4293383" y="2406967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4386266" y="1947386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4479133" y="1947386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4569619" y="2221705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4662014" y="20383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4754881" y="1947386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4847756" y="1947866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4936333" y="21288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5031109" y="203549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5124448" y="21312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5216843" y="203835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5309718" y="21312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>
                  <a:xfrm>
                    <a:off x="5400204" y="21288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>
                  <a:xfrm>
                    <a:off x="5493079" y="203787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/>
                  <p:cNvSpPr/>
                  <p:nvPr/>
                </p:nvSpPr>
                <p:spPr>
                  <a:xfrm>
                    <a:off x="5585954" y="2221705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5674515" y="213121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5769771" y="21288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5862638" y="231410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>
                  <a:xfrm>
                    <a:off x="5953124" y="21288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>
                  <a:xfrm>
                    <a:off x="6047900" y="21288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9" name="Group 103"/>
                <p:cNvGrpSpPr/>
                <p:nvPr/>
              </p:nvGrpSpPr>
              <p:grpSpPr>
                <a:xfrm>
                  <a:off x="3854450" y="3067050"/>
                  <a:ext cx="1165225" cy="206375"/>
                  <a:chOff x="3854450" y="3067050"/>
                  <a:chExt cx="1165225" cy="206375"/>
                </a:xfrm>
              </p:grpSpPr>
              <p:sp>
                <p:nvSpPr>
                  <p:cNvPr id="383" name="TextBox 382"/>
                  <p:cNvSpPr txBox="1"/>
                  <p:nvPr/>
                </p:nvSpPr>
                <p:spPr>
                  <a:xfrm>
                    <a:off x="4032250" y="307337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7</a:t>
                    </a:r>
                    <a:endParaRPr lang="en-US" sz="700" dirty="0"/>
                  </a:p>
                </p:txBody>
              </p:sp>
              <p:grpSp>
                <p:nvGrpSpPr>
                  <p:cNvPr id="384" name="Group 102"/>
                  <p:cNvGrpSpPr/>
                  <p:nvPr/>
                </p:nvGrpSpPr>
                <p:grpSpPr>
                  <a:xfrm>
                    <a:off x="3854450" y="3067050"/>
                    <a:ext cx="1165225" cy="206375"/>
                    <a:chOff x="3854450" y="3067050"/>
                    <a:chExt cx="1165225" cy="206375"/>
                  </a:xfrm>
                </p:grpSpPr>
                <p:sp>
                  <p:nvSpPr>
                    <p:cNvPr id="385" name="TextBox 384"/>
                    <p:cNvSpPr txBox="1"/>
                    <p:nvPr/>
                  </p:nvSpPr>
                  <p:spPr>
                    <a:xfrm>
                      <a:off x="4124325" y="3073370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5</a:t>
                      </a:r>
                      <a:endParaRPr lang="en-US" sz="700" dirty="0"/>
                    </a:p>
                  </p:txBody>
                </p:sp>
                <p:sp>
                  <p:nvSpPr>
                    <p:cNvPr id="386" name="TextBox 385"/>
                    <p:cNvSpPr txBox="1"/>
                    <p:nvPr/>
                  </p:nvSpPr>
                  <p:spPr>
                    <a:xfrm>
                      <a:off x="3946525" y="307022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p:txBody>
                </p:sp>
                <p:sp>
                  <p:nvSpPr>
                    <p:cNvPr id="387" name="TextBox 386"/>
                    <p:cNvSpPr txBox="1"/>
                    <p:nvPr/>
                  </p:nvSpPr>
                  <p:spPr>
                    <a:xfrm>
                      <a:off x="3854450" y="3067050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p:txBody>
                </p:sp>
                <p:sp>
                  <p:nvSpPr>
                    <p:cNvPr id="388" name="TextBox 387"/>
                    <p:cNvSpPr txBox="1"/>
                    <p:nvPr/>
                  </p:nvSpPr>
                  <p:spPr>
                    <a:xfrm>
                      <a:off x="4219575" y="307019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0</a:t>
                      </a:r>
                      <a:endParaRPr lang="en-US" sz="700" dirty="0"/>
                    </a:p>
                  </p:txBody>
                </p:sp>
                <p:sp>
                  <p:nvSpPr>
                    <p:cNvPr id="389" name="TextBox 388"/>
                    <p:cNvSpPr txBox="1"/>
                    <p:nvPr/>
                  </p:nvSpPr>
                  <p:spPr>
                    <a:xfrm>
                      <a:off x="4495800" y="307022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0</a:t>
                      </a:r>
                      <a:endParaRPr lang="en-US" sz="700" dirty="0"/>
                    </a:p>
                  </p:txBody>
                </p:sp>
                <p:grpSp>
                  <p:nvGrpSpPr>
                    <p:cNvPr id="390" name="Group 100"/>
                    <p:cNvGrpSpPr/>
                    <p:nvPr/>
                  </p:nvGrpSpPr>
                  <p:grpSpPr>
                    <a:xfrm>
                      <a:off x="4308475" y="3067050"/>
                      <a:ext cx="241300" cy="206375"/>
                      <a:chOff x="4308475" y="3067050"/>
                      <a:chExt cx="241300" cy="206375"/>
                    </a:xfrm>
                  </p:grpSpPr>
                  <p:sp>
                    <p:nvSpPr>
                      <p:cNvPr id="395" name="TextBox 394"/>
                      <p:cNvSpPr txBox="1"/>
                      <p:nvPr/>
                    </p:nvSpPr>
                    <p:spPr>
                      <a:xfrm>
                        <a:off x="4397375" y="3073370"/>
                        <a:ext cx="152400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700" dirty="0" smtClean="0"/>
                          <a:t>0</a:t>
                        </a:r>
                        <a:endParaRPr lang="en-US" sz="700" dirty="0"/>
                      </a:p>
                    </p:txBody>
                  </p:sp>
                  <p:sp>
                    <p:nvSpPr>
                      <p:cNvPr id="396" name="TextBox 395"/>
                      <p:cNvSpPr txBox="1"/>
                      <p:nvPr/>
                    </p:nvSpPr>
                    <p:spPr>
                      <a:xfrm>
                        <a:off x="4308475" y="3067050"/>
                        <a:ext cx="152400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700" dirty="0" smtClean="0"/>
                          <a:t>0</a:t>
                        </a:r>
                        <a:endParaRPr lang="en-US" sz="700" dirty="0"/>
                      </a:p>
                    </p:txBody>
                  </p:sp>
                </p:grpSp>
                <p:sp>
                  <p:nvSpPr>
                    <p:cNvPr id="391" name="TextBox 390"/>
                    <p:cNvSpPr txBox="1"/>
                    <p:nvPr/>
                  </p:nvSpPr>
                  <p:spPr>
                    <a:xfrm>
                      <a:off x="4584700" y="3073370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0</a:t>
                      </a:r>
                      <a:endParaRPr lang="en-US" sz="700" dirty="0"/>
                    </a:p>
                  </p:txBody>
                </p:sp>
                <p:sp>
                  <p:nvSpPr>
                    <p:cNvPr id="392" name="TextBox 391"/>
                    <p:cNvSpPr txBox="1"/>
                    <p:nvPr/>
                  </p:nvSpPr>
                  <p:spPr>
                    <a:xfrm>
                      <a:off x="4673600" y="307022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p:txBody>
                </p:sp>
                <p:sp>
                  <p:nvSpPr>
                    <p:cNvPr id="393" name="TextBox 392"/>
                    <p:cNvSpPr txBox="1"/>
                    <p:nvPr/>
                  </p:nvSpPr>
                  <p:spPr>
                    <a:xfrm>
                      <a:off x="4775200" y="307022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p:txBody>
                </p:sp>
                <p:sp>
                  <p:nvSpPr>
                    <p:cNvPr id="394" name="TextBox 393"/>
                    <p:cNvSpPr txBox="1"/>
                    <p:nvPr/>
                  </p:nvSpPr>
                  <p:spPr>
                    <a:xfrm>
                      <a:off x="4867275" y="307022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p:txBody>
                </p:sp>
              </p:grpSp>
            </p:grpSp>
            <p:grpSp>
              <p:nvGrpSpPr>
                <p:cNvPr id="340" name="Group 107"/>
                <p:cNvGrpSpPr/>
                <p:nvPr/>
              </p:nvGrpSpPr>
              <p:grpSpPr>
                <a:xfrm>
                  <a:off x="4962525" y="3070225"/>
                  <a:ext cx="1155700" cy="206375"/>
                  <a:chOff x="4962525" y="3070225"/>
                  <a:chExt cx="1155700" cy="206375"/>
                </a:xfrm>
              </p:grpSpPr>
              <p:sp>
                <p:nvSpPr>
                  <p:cNvPr id="367" name="TextBox 366"/>
                  <p:cNvSpPr txBox="1"/>
                  <p:nvPr/>
                </p:nvSpPr>
                <p:spPr>
                  <a:xfrm>
                    <a:off x="5054600" y="307340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1</a:t>
                    </a:r>
                    <a:endParaRPr lang="en-US" sz="700" dirty="0"/>
                  </a:p>
                </p:txBody>
              </p:sp>
              <p:sp>
                <p:nvSpPr>
                  <p:cNvPr id="368" name="TextBox 367"/>
                  <p:cNvSpPr txBox="1"/>
                  <p:nvPr/>
                </p:nvSpPr>
                <p:spPr>
                  <a:xfrm>
                    <a:off x="5883275" y="3073400"/>
                    <a:ext cx="152400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700" dirty="0" smtClean="0"/>
                      <a:t>4</a:t>
                    </a:r>
                    <a:endParaRPr lang="en-US" sz="700" dirty="0"/>
                  </a:p>
                </p:txBody>
              </p:sp>
              <p:grpSp>
                <p:nvGrpSpPr>
                  <p:cNvPr id="369" name="Group 105"/>
                  <p:cNvGrpSpPr/>
                  <p:nvPr/>
                </p:nvGrpSpPr>
                <p:grpSpPr>
                  <a:xfrm>
                    <a:off x="4962525" y="3070225"/>
                    <a:ext cx="1155700" cy="206375"/>
                    <a:chOff x="4962525" y="3070225"/>
                    <a:chExt cx="1155700" cy="206375"/>
                  </a:xfrm>
                </p:grpSpPr>
                <p:sp>
                  <p:nvSpPr>
                    <p:cNvPr id="370" name="TextBox 369"/>
                    <p:cNvSpPr txBox="1"/>
                    <p:nvPr/>
                  </p:nvSpPr>
                  <p:spPr>
                    <a:xfrm>
                      <a:off x="5232400" y="307654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5</a:t>
                      </a:r>
                      <a:endParaRPr lang="en-US" sz="700" dirty="0"/>
                    </a:p>
                  </p:txBody>
                </p:sp>
                <p:sp>
                  <p:nvSpPr>
                    <p:cNvPr id="371" name="TextBox 370"/>
                    <p:cNvSpPr txBox="1"/>
                    <p:nvPr/>
                  </p:nvSpPr>
                  <p:spPr>
                    <a:xfrm>
                      <a:off x="5508625" y="3073370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0</a:t>
                      </a:r>
                      <a:endParaRPr lang="en-US" sz="700" dirty="0"/>
                    </a:p>
                  </p:txBody>
                </p:sp>
                <p:sp>
                  <p:nvSpPr>
                    <p:cNvPr id="372" name="TextBox 371"/>
                    <p:cNvSpPr txBox="1"/>
                    <p:nvPr/>
                  </p:nvSpPr>
                  <p:spPr>
                    <a:xfrm>
                      <a:off x="5692775" y="3076545"/>
                      <a:ext cx="152400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 smtClean="0"/>
                        <a:t>0</a:t>
                      </a:r>
                      <a:endParaRPr lang="en-US" sz="700" dirty="0"/>
                    </a:p>
                  </p:txBody>
                </p:sp>
                <p:grpSp>
                  <p:nvGrpSpPr>
                    <p:cNvPr id="373" name="Group 104"/>
                    <p:cNvGrpSpPr/>
                    <p:nvPr/>
                  </p:nvGrpSpPr>
                  <p:grpSpPr>
                    <a:xfrm>
                      <a:off x="4962525" y="3070225"/>
                      <a:ext cx="1155700" cy="206375"/>
                      <a:chOff x="4962525" y="3070225"/>
                      <a:chExt cx="1155700" cy="206375"/>
                    </a:xfrm>
                  </p:grpSpPr>
                  <p:grpSp>
                    <p:nvGrpSpPr>
                      <p:cNvPr id="374" name="Group 99"/>
                      <p:cNvGrpSpPr/>
                      <p:nvPr/>
                    </p:nvGrpSpPr>
                    <p:grpSpPr>
                      <a:xfrm>
                        <a:off x="4962525" y="3070225"/>
                        <a:ext cx="330200" cy="206375"/>
                        <a:chOff x="4962525" y="3070225"/>
                        <a:chExt cx="330200" cy="206375"/>
                      </a:xfrm>
                    </p:grpSpPr>
                    <p:sp>
                      <p:nvSpPr>
                        <p:cNvPr id="381" name="TextBox 380"/>
                        <p:cNvSpPr txBox="1"/>
                        <p:nvPr/>
                      </p:nvSpPr>
                      <p:spPr>
                        <a:xfrm>
                          <a:off x="5140325" y="3076545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7</a:t>
                          </a:r>
                          <a:endParaRPr lang="en-US" sz="700" dirty="0"/>
                        </a:p>
                      </p:txBody>
                    </p:sp>
                    <p:sp>
                      <p:nvSpPr>
                        <p:cNvPr id="382" name="TextBox 381"/>
                        <p:cNvSpPr txBox="1"/>
                        <p:nvPr/>
                      </p:nvSpPr>
                      <p:spPr>
                        <a:xfrm>
                          <a:off x="4962525" y="3070225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1</a:t>
                          </a:r>
                          <a:endParaRPr lang="en-US" sz="700" dirty="0"/>
                        </a:p>
                      </p:txBody>
                    </p:sp>
                  </p:grpSp>
                  <p:sp>
                    <p:nvSpPr>
                      <p:cNvPr id="375" name="TextBox 374"/>
                      <p:cNvSpPr txBox="1"/>
                      <p:nvPr/>
                    </p:nvSpPr>
                    <p:spPr>
                      <a:xfrm>
                        <a:off x="5327650" y="3073370"/>
                        <a:ext cx="152400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700" dirty="0" smtClean="0"/>
                          <a:t>0</a:t>
                        </a:r>
                        <a:endParaRPr lang="en-US" sz="700" dirty="0"/>
                      </a:p>
                    </p:txBody>
                  </p:sp>
                  <p:grpSp>
                    <p:nvGrpSpPr>
                      <p:cNvPr id="376" name="Group 101"/>
                      <p:cNvGrpSpPr/>
                      <p:nvPr/>
                    </p:nvGrpSpPr>
                    <p:grpSpPr>
                      <a:xfrm>
                        <a:off x="5416550" y="3070225"/>
                        <a:ext cx="701675" cy="203230"/>
                        <a:chOff x="5416550" y="3070225"/>
                        <a:chExt cx="701675" cy="203230"/>
                      </a:xfrm>
                    </p:grpSpPr>
                    <p:sp>
                      <p:nvSpPr>
                        <p:cNvPr id="377" name="TextBox 376"/>
                        <p:cNvSpPr txBox="1"/>
                        <p:nvPr/>
                      </p:nvSpPr>
                      <p:spPr>
                        <a:xfrm>
                          <a:off x="5416550" y="3070225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0</a:t>
                          </a:r>
                          <a:endParaRPr lang="en-US" sz="700" dirty="0"/>
                        </a:p>
                      </p:txBody>
                    </p:sp>
                    <p:sp>
                      <p:nvSpPr>
                        <p:cNvPr id="378" name="TextBox 377"/>
                        <p:cNvSpPr txBox="1"/>
                        <p:nvPr/>
                      </p:nvSpPr>
                      <p:spPr>
                        <a:xfrm>
                          <a:off x="5781675" y="3073400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1</a:t>
                          </a:r>
                          <a:endParaRPr lang="en-US" sz="700" dirty="0"/>
                        </a:p>
                      </p:txBody>
                    </p:sp>
                    <p:sp>
                      <p:nvSpPr>
                        <p:cNvPr id="379" name="TextBox 378"/>
                        <p:cNvSpPr txBox="1"/>
                        <p:nvPr/>
                      </p:nvSpPr>
                      <p:spPr>
                        <a:xfrm>
                          <a:off x="5965825" y="3073400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0</a:t>
                          </a:r>
                          <a:endParaRPr lang="en-US" sz="700" dirty="0"/>
                        </a:p>
                      </p:txBody>
                    </p:sp>
                    <p:sp>
                      <p:nvSpPr>
                        <p:cNvPr id="380" name="TextBox 379"/>
                        <p:cNvSpPr txBox="1"/>
                        <p:nvPr/>
                      </p:nvSpPr>
                      <p:spPr>
                        <a:xfrm>
                          <a:off x="5600700" y="3073400"/>
                          <a:ext cx="152400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700" dirty="0" smtClean="0"/>
                            <a:t>0</a:t>
                          </a:r>
                          <a:endParaRPr lang="en-US" sz="700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41" name="Group 109"/>
                <p:cNvGrpSpPr/>
                <p:nvPr/>
              </p:nvGrpSpPr>
              <p:grpSpPr>
                <a:xfrm>
                  <a:off x="3926685" y="3235643"/>
                  <a:ext cx="1057748" cy="691514"/>
                  <a:chOff x="3926685" y="3235643"/>
                  <a:chExt cx="1057748" cy="691514"/>
                </a:xfrm>
              </p:grpSpPr>
              <p:sp>
                <p:nvSpPr>
                  <p:cNvPr id="355" name="Oval 354"/>
                  <p:cNvSpPr/>
                  <p:nvPr/>
                </p:nvSpPr>
                <p:spPr>
                  <a:xfrm>
                    <a:off x="3926685" y="332660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4017179" y="332898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4107657" y="38814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4200524" y="3697605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4295300" y="323802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4478653" y="323802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4569147" y="323612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4662494" y="323564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4385786" y="3238496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4754881" y="332899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4848228" y="3421385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4938714" y="332851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108"/>
                <p:cNvGrpSpPr/>
                <p:nvPr/>
              </p:nvGrpSpPr>
              <p:grpSpPr>
                <a:xfrm>
                  <a:off x="5031109" y="3232782"/>
                  <a:ext cx="1057748" cy="691514"/>
                  <a:chOff x="5031109" y="3232782"/>
                  <a:chExt cx="1057748" cy="691514"/>
                </a:xfrm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5031109" y="332374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5121603" y="332612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5212081" y="3878577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5304948" y="369474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5399724" y="323516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5583077" y="3235163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5673571" y="323326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5766918" y="323278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Oval 350"/>
                  <p:cNvSpPr/>
                  <p:nvPr/>
                </p:nvSpPr>
                <p:spPr>
                  <a:xfrm>
                    <a:off x="5490210" y="3235635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>
                    <a:off x="5859305" y="3326129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5952652" y="3604738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6043138" y="323850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2" name="Group 773"/>
              <p:cNvGrpSpPr/>
              <p:nvPr/>
            </p:nvGrpSpPr>
            <p:grpSpPr>
              <a:xfrm>
                <a:off x="2402685" y="4183857"/>
                <a:ext cx="1179667" cy="1881191"/>
                <a:chOff x="2402685" y="4183857"/>
                <a:chExt cx="1179667" cy="1881191"/>
              </a:xfrm>
            </p:grpSpPr>
            <p:sp>
              <p:nvSpPr>
                <p:cNvPr id="223" name="Oval 222"/>
                <p:cNvSpPr/>
                <p:nvPr/>
              </p:nvSpPr>
              <p:spPr>
                <a:xfrm rot="16200000">
                  <a:off x="3259461" y="445293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 rot="16200000">
                  <a:off x="3259965" y="435054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 rot="16200000">
                  <a:off x="3259933" y="454056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 rot="16200000">
                  <a:off x="3350419" y="481249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 rot="16200000">
                  <a:off x="3350923" y="471010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 rot="16200000">
                  <a:off x="3350891" y="49001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 rot="16200000">
                  <a:off x="3257552" y="463390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 rot="16200000">
                  <a:off x="3259933" y="42672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 rot="16200000">
                  <a:off x="3438524" y="51863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 rot="16200000">
                  <a:off x="3352800" y="509587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 rot="16200000">
                  <a:off x="3438996" y="527399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 rot="16200000">
                  <a:off x="3352328" y="500539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 rot="16200000">
                  <a:off x="3438524" y="536733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 rot="16200000">
                  <a:off x="3438524" y="546973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 rot="16200000">
                  <a:off x="3438524" y="555736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 rot="16200000">
                  <a:off x="3536161" y="564832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 rot="16200000">
                  <a:off x="3536633" y="573595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 rot="16200000">
                  <a:off x="3536161" y="582929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 rot="16200000">
                  <a:off x="3536161" y="593169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 rot="16200000">
                  <a:off x="3536161" y="60193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2736057" y="4186239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2888457" y="418385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45" name="TextBox 244"/>
                <p:cNvSpPr txBox="1"/>
                <p:nvPr/>
              </p:nvSpPr>
              <p:spPr>
                <a:xfrm>
                  <a:off x="3059905" y="418623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2414590" y="418385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2574133" y="418623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2733692" y="427434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2886092" y="42719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3057540" y="427434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2412225" y="42719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2571768" y="427434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2736057" y="437194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2888457" y="43695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3059905" y="437194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2414590" y="43695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2574133" y="437194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2731295" y="4460049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59" name="TextBox 258"/>
                <p:cNvSpPr txBox="1"/>
                <p:nvPr/>
              </p:nvSpPr>
              <p:spPr>
                <a:xfrm>
                  <a:off x="2883695" y="445766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3055143" y="4460048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4</a:t>
                  </a:r>
                  <a:endParaRPr lang="en-US" sz="700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2409828" y="445766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2569371" y="446004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>
                  <a:off x="2731311" y="455295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64" name="TextBox 263"/>
                <p:cNvSpPr txBox="1"/>
                <p:nvPr/>
              </p:nvSpPr>
              <p:spPr>
                <a:xfrm>
                  <a:off x="2883711" y="455057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3055159" y="4552952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5</a:t>
                  </a:r>
                  <a:endParaRPr lang="en-US" sz="700" dirty="0"/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2409844" y="455057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2569387" y="455295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2733676" y="465058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2886076" y="464820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3057524" y="4650581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6</a:t>
                  </a:r>
                  <a:endParaRPr lang="en-US" sz="700" dirty="0"/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2412209" y="464820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2571752" y="465058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2736057" y="474342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2888457" y="474103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3059905" y="4743419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7</a:t>
                  </a:r>
                  <a:endParaRPr lang="en-US" sz="700" dirty="0"/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2414590" y="474103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2574133" y="4743419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2736057" y="483390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2888457" y="483152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3059905" y="4833905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8</a:t>
                  </a:r>
                  <a:endParaRPr lang="en-US" sz="700" dirty="0"/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2414590" y="483152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2574133" y="4833905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2736057" y="492439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2888457" y="492201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3059905" y="4924391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9</a:t>
                  </a:r>
                  <a:endParaRPr lang="en-US" sz="7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2414590" y="492201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2574133" y="492439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2731295" y="502205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89" name="TextBox 288"/>
                <p:cNvSpPr txBox="1"/>
                <p:nvPr/>
              </p:nvSpPr>
              <p:spPr>
                <a:xfrm>
                  <a:off x="2883695" y="501967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/>
                    <a:t>3</a:t>
                  </a:r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3055143" y="5022057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91" name="TextBox 290"/>
                <p:cNvSpPr txBox="1"/>
                <p:nvPr/>
              </p:nvSpPr>
              <p:spPr>
                <a:xfrm>
                  <a:off x="2409828" y="501967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2569371" y="502205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2728914" y="511016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2881314" y="5107781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3052762" y="51101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2407447" y="510778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2566990" y="51101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298" name="TextBox 297"/>
                <p:cNvSpPr txBox="1"/>
                <p:nvPr/>
              </p:nvSpPr>
              <p:spPr>
                <a:xfrm>
                  <a:off x="2728914" y="529586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299" name="TextBox 298"/>
                <p:cNvSpPr txBox="1"/>
                <p:nvPr/>
              </p:nvSpPr>
              <p:spPr>
                <a:xfrm>
                  <a:off x="2881314" y="5293486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00" name="TextBox 299"/>
                <p:cNvSpPr txBox="1"/>
                <p:nvPr/>
              </p:nvSpPr>
              <p:spPr>
                <a:xfrm>
                  <a:off x="3052762" y="5295867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>
                  <a:off x="2407447" y="529348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02" name="TextBox 301"/>
                <p:cNvSpPr txBox="1"/>
                <p:nvPr/>
              </p:nvSpPr>
              <p:spPr>
                <a:xfrm>
                  <a:off x="2566990" y="529586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2724152" y="538397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04" name="TextBox 303"/>
                <p:cNvSpPr txBox="1"/>
                <p:nvPr/>
              </p:nvSpPr>
              <p:spPr>
                <a:xfrm>
                  <a:off x="2402685" y="538159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05" name="TextBox 304"/>
                <p:cNvSpPr txBox="1"/>
                <p:nvPr/>
              </p:nvSpPr>
              <p:spPr>
                <a:xfrm>
                  <a:off x="2876568" y="5474495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06" name="TextBox 305"/>
                <p:cNvSpPr txBox="1"/>
                <p:nvPr/>
              </p:nvSpPr>
              <p:spPr>
                <a:xfrm>
                  <a:off x="3048016" y="5476876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5</a:t>
                  </a:r>
                  <a:endParaRPr lang="en-US" sz="700" dirty="0"/>
                </a:p>
              </p:txBody>
            </p:sp>
            <p:sp>
              <p:nvSpPr>
                <p:cNvPr id="307" name="TextBox 306"/>
                <p:cNvSpPr txBox="1"/>
                <p:nvPr/>
              </p:nvSpPr>
              <p:spPr>
                <a:xfrm>
                  <a:off x="2562244" y="547687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08" name="TextBox 307"/>
                <p:cNvSpPr txBox="1"/>
                <p:nvPr/>
              </p:nvSpPr>
              <p:spPr>
                <a:xfrm>
                  <a:off x="2405066" y="557212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>
                  <a:off x="2728914" y="5667344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10" name="TextBox 309"/>
                <p:cNvSpPr txBox="1"/>
                <p:nvPr/>
              </p:nvSpPr>
              <p:spPr>
                <a:xfrm>
                  <a:off x="3052762" y="566734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7</a:t>
                  </a:r>
                  <a:endParaRPr lang="en-US" sz="700" dirty="0"/>
                </a:p>
              </p:txBody>
            </p:sp>
            <p:sp>
              <p:nvSpPr>
                <p:cNvPr id="311" name="TextBox 310"/>
                <p:cNvSpPr txBox="1"/>
                <p:nvPr/>
              </p:nvSpPr>
              <p:spPr>
                <a:xfrm>
                  <a:off x="2407447" y="56649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>
                  <a:off x="2566990" y="5667343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13" name="TextBox 312"/>
                <p:cNvSpPr txBox="1"/>
                <p:nvPr/>
              </p:nvSpPr>
              <p:spPr>
                <a:xfrm>
                  <a:off x="2881314" y="5755448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14" name="TextBox 313"/>
                <p:cNvSpPr txBox="1"/>
                <p:nvPr/>
              </p:nvSpPr>
              <p:spPr>
                <a:xfrm>
                  <a:off x="2407447" y="575544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15" name="TextBox 314"/>
                <p:cNvSpPr txBox="1"/>
                <p:nvPr/>
              </p:nvSpPr>
              <p:spPr>
                <a:xfrm>
                  <a:off x="2728914" y="584831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3052762" y="5848315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9</a:t>
                  </a:r>
                  <a:endParaRPr lang="en-US" sz="700" dirty="0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2566990" y="5848315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2728914" y="520300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2881314" y="5200619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3052762" y="5203000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2</a:t>
                  </a:r>
                  <a:endParaRPr lang="en-US" sz="700" dirty="0"/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2407447" y="5200619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22" name="TextBox 321"/>
                <p:cNvSpPr txBox="1"/>
                <p:nvPr/>
              </p:nvSpPr>
              <p:spPr>
                <a:xfrm>
                  <a:off x="2566990" y="5203000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2566990" y="5384009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24" name="TextBox 323"/>
                <p:cNvSpPr txBox="1"/>
                <p:nvPr/>
              </p:nvSpPr>
              <p:spPr>
                <a:xfrm>
                  <a:off x="2878933" y="538159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3050381" y="5384009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4</a:t>
                  </a:r>
                  <a:endParaRPr lang="en-US" sz="700" dirty="0"/>
                </a:p>
              </p:txBody>
            </p:sp>
            <p:sp>
              <p:nvSpPr>
                <p:cNvPr id="326" name="TextBox 325"/>
                <p:cNvSpPr txBox="1"/>
                <p:nvPr/>
              </p:nvSpPr>
              <p:spPr>
                <a:xfrm>
                  <a:off x="2876552" y="5567327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3052762" y="556974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6</a:t>
                  </a:r>
                  <a:endParaRPr lang="en-US" sz="700" dirty="0"/>
                </a:p>
              </p:txBody>
            </p:sp>
            <p:sp>
              <p:nvSpPr>
                <p:cNvPr id="328" name="TextBox 327"/>
                <p:cNvSpPr txBox="1"/>
                <p:nvPr/>
              </p:nvSpPr>
              <p:spPr>
                <a:xfrm>
                  <a:off x="2878949" y="5662583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728906" y="547925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30" name="TextBox 329"/>
                <p:cNvSpPr txBox="1"/>
                <p:nvPr/>
              </p:nvSpPr>
              <p:spPr>
                <a:xfrm>
                  <a:off x="2731295" y="5567362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2728914" y="5753068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1</a:t>
                  </a:r>
                  <a:endParaRPr lang="en-US" sz="700" dirty="0"/>
                </a:p>
              </p:txBody>
            </p:sp>
            <p:sp>
              <p:nvSpPr>
                <p:cNvPr id="332" name="TextBox 331"/>
                <p:cNvSpPr txBox="1"/>
                <p:nvPr/>
              </p:nvSpPr>
              <p:spPr>
                <a:xfrm>
                  <a:off x="2881314" y="5843590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3</a:t>
                  </a:r>
                  <a:endParaRPr lang="en-US" sz="700" dirty="0"/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3048016" y="5753104"/>
                  <a:ext cx="152400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8</a:t>
                  </a:r>
                  <a:endParaRPr lang="en-US" sz="700" dirty="0"/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2407447" y="5850696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2569371" y="5750687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36" name="TextBox 335"/>
                <p:cNvSpPr txBox="1"/>
                <p:nvPr/>
              </p:nvSpPr>
              <p:spPr>
                <a:xfrm>
                  <a:off x="2562228" y="5564981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2405066" y="5474495"/>
                  <a:ext cx="152400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/>
                    <a:t>0</a:t>
                  </a:r>
                  <a:endParaRPr lang="en-US" sz="700" dirty="0"/>
                </a:p>
              </p:txBody>
            </p:sp>
          </p:grpSp>
        </p:grpSp>
        <p:sp>
          <p:nvSpPr>
            <p:cNvPr id="440" name="TextBox 439"/>
            <p:cNvSpPr txBox="1"/>
            <p:nvPr/>
          </p:nvSpPr>
          <p:spPr>
            <a:xfrm>
              <a:off x="1824039" y="5942015"/>
              <a:ext cx="152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4</a:t>
              </a:r>
              <a:endParaRPr lang="en-US" sz="700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1992314" y="5938840"/>
              <a:ext cx="152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1354139" y="5948365"/>
              <a:ext cx="152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1512889" y="5942015"/>
              <a:ext cx="152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1674814" y="5942015"/>
              <a:ext cx="152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1</a:t>
              </a:r>
              <a:endParaRPr lang="en-US" sz="700" dirty="0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 bwMode="auto">
          <a:xfrm>
            <a:off x="211015" y="152400"/>
            <a:ext cx="56270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5611202" y="355600"/>
            <a:ext cx="2813538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 dirty="0"/>
              <a:t>CONTOH BA.U2</a:t>
            </a:r>
            <a:br>
              <a:rPr lang="en-US" sz="4000" b="1" dirty="0"/>
            </a:br>
            <a:r>
              <a:rPr lang="en-US" sz="2800" dirty="0" smtClean="0"/>
              <a:t>TERISI SECARA BENAR</a:t>
            </a:r>
            <a:endParaRPr lang="en-US" sz="4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6143" y="628651"/>
            <a:ext cx="282801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cs typeface="Arial" pitchFamily="34" charset="0"/>
              </a:rPr>
              <a:t>PERHATIKAN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445" y="1285874"/>
            <a:ext cx="2552456" cy="22320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2650277" y="1481083"/>
            <a:ext cx="447638" cy="1096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/>
          <p:cNvSpPr/>
          <p:nvPr/>
        </p:nvSpPr>
        <p:spPr>
          <a:xfrm rot="16200000">
            <a:off x="2657421" y="2571645"/>
            <a:ext cx="447638" cy="1096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>
            <a:endCxn id="245" idx="0"/>
          </p:cNvCxnSpPr>
          <p:nvPr/>
        </p:nvCxnSpPr>
        <p:spPr>
          <a:xfrm flipH="1">
            <a:off x="2078741" y="2650649"/>
            <a:ext cx="850197" cy="153558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ectangle 446"/>
          <p:cNvSpPr/>
          <p:nvPr/>
        </p:nvSpPr>
        <p:spPr>
          <a:xfrm>
            <a:off x="2814637" y="1303973"/>
            <a:ext cx="114301" cy="45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2814637" y="2399348"/>
            <a:ext cx="114301" cy="45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1" name="Straight Arrow Connector 450"/>
          <p:cNvCxnSpPr>
            <a:stCxn id="379" idx="1"/>
            <a:endCxn id="441" idx="1"/>
          </p:cNvCxnSpPr>
          <p:nvPr/>
        </p:nvCxnSpPr>
        <p:spPr>
          <a:xfrm flipH="1">
            <a:off x="1992314" y="1444625"/>
            <a:ext cx="885751" cy="459424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3 (No Border) 6"/>
          <p:cNvSpPr/>
          <p:nvPr/>
        </p:nvSpPr>
        <p:spPr>
          <a:xfrm>
            <a:off x="5397500" y="2552700"/>
            <a:ext cx="3175000" cy="2133600"/>
          </a:xfrm>
          <a:prstGeom prst="callout3">
            <a:avLst>
              <a:gd name="adj1" fmla="val 11250"/>
              <a:gd name="adj2" fmla="val -2222"/>
              <a:gd name="adj3" fmla="val -3552"/>
              <a:gd name="adj4" fmla="val -11289"/>
              <a:gd name="adj5" fmla="val -16865"/>
              <a:gd name="adj6" fmla="val -23867"/>
              <a:gd name="adj7" fmla="val -34219"/>
              <a:gd name="adj8" fmla="val -46223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Setiap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kolom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pada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bagian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ini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HARUS DIISI,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lingkaran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sesuai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dihitami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219" grpId="0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4344" y="354881"/>
            <a:ext cx="6846887" cy="1384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/>
              <a:t>HAL-HAL YANG PERLU MENDAPAT PERHATIAN PENGAWAS UNTUK DISAMPAIKAN KEPADA PESERTA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44" y="2004294"/>
            <a:ext cx="8077200" cy="2590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Kesesuaian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serta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nomor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peserta</a:t>
            </a:r>
            <a:r>
              <a:rPr lang="en-US" sz="2400" b="1" dirty="0">
                <a:solidFill>
                  <a:schemeClr val="tx1"/>
                </a:solidFill>
              </a:rPr>
              <a:t> di LJU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Peserta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Isian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tanggal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lahir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peserta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Nomor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Soal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Tanda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peserta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9944" y="4823694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/>
            <a:r>
              <a:rPr lang="en-US" sz="2000" b="1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 Kelalaian dalam mengisi dapat menyebabkan LJU Peserta tidak dapat diproses</a:t>
            </a:r>
            <a:endParaRPr lang="en-US" sz="2000" b="1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4"/>
          <p:cNvSpPr txBox="1">
            <a:spLocks noChangeArrowheads="1"/>
          </p:cNvSpPr>
          <p:nvPr/>
        </p:nvSpPr>
        <p:spPr bwMode="auto">
          <a:xfrm>
            <a:off x="662880" y="2276475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Batuk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batuk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yang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berirama</a:t>
            </a:r>
            <a:endParaRPr lang="en-US" sz="3200" dirty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Ketukan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alat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tulis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meja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Kode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lain yang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mungkin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digunakan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untuk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komunikasi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itchFamily="34" charset="0"/>
              </a:rPr>
              <a:t>antar</a:t>
            </a:r>
            <a:r>
              <a:rPr lang="en-US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peserta</a:t>
            </a:r>
            <a:endParaRPr lang="en-US" sz="32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Peralatan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mungkin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digunakan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untuk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itchFamily="34" charset="0"/>
              </a:rPr>
              <a:t>kecurangan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n-US" sz="32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05" y="54697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0293" y="642938"/>
            <a:ext cx="6846887" cy="954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/>
              <a:t>HAL-HAL YANG PERLU DIWASPADAI PENGAWAS</a:t>
            </a:r>
          </a:p>
        </p:txBody>
      </p:sp>
      <p:sp>
        <p:nvSpPr>
          <p:cNvPr id="7" name="Right Arrow 6">
            <a:hlinkClick r:id="rId3" action="ppaction://hlinkfile"/>
          </p:cNvPr>
          <p:cNvSpPr/>
          <p:nvPr/>
        </p:nvSpPr>
        <p:spPr>
          <a:xfrm>
            <a:off x="3275856" y="5445224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341438"/>
            <a:ext cx="8382000" cy="4648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 </a:t>
            </a:r>
            <a:r>
              <a:rPr lang="en-US" sz="28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IDENTITAS PESERTA MERAGUKAN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dirty="0" err="1" smtClean="0">
                <a:latin typeface="+mn-lt"/>
              </a:rPr>
              <a:t>Peserta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tetap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diperbolehkan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ujian</a:t>
            </a:r>
            <a:endParaRPr lang="en-US" sz="2800" dirty="0" smtClean="0">
              <a:latin typeface="+mn-lt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dirty="0" err="1" smtClean="0">
                <a:latin typeface="+mn-lt"/>
              </a:rPr>
              <a:t>Catat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dalam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berita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acara</a:t>
            </a:r>
            <a:r>
              <a:rPr lang="en-US" sz="2800" dirty="0">
                <a:latin typeface="+mn-lt"/>
              </a:rPr>
              <a:t> (</a:t>
            </a:r>
            <a:r>
              <a:rPr lang="en-US" sz="2800" dirty="0" smtClean="0">
                <a:latin typeface="+mn-lt"/>
              </a:rPr>
              <a:t>BA.U2</a:t>
            </a:r>
            <a:r>
              <a:rPr lang="en-US" sz="2800" dirty="0">
                <a:latin typeface="+mn-lt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2800" dirty="0">
              <a:latin typeface="+mn-lt"/>
            </a:endParaRPr>
          </a:p>
          <a:p>
            <a:pPr marL="274320" indent="-27432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K"/>
              <a:defRPr/>
            </a:pPr>
            <a:r>
              <a:rPr lang="en-US" sz="28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PESERTA TIDAK MEMBAWA I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JAZAH/DOKUMEN ATAU TIDAK MEMBAWA KARTU PESERTA</a:t>
            </a:r>
            <a:endParaRPr lang="en-US" sz="2800" b="1" dirty="0">
              <a:solidFill>
                <a:schemeClr val="accent2"/>
              </a:solidFill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 err="1" smtClean="0">
                <a:latin typeface="+mn-lt"/>
                <a:sym typeface="Wingdings" pitchFamily="2" charset="2"/>
              </a:rPr>
              <a:t>Peserta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tetap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diperbolehkan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ujian</a:t>
            </a:r>
            <a:endParaRPr lang="en-US" sz="28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 err="1" smtClean="0">
                <a:latin typeface="+mn-lt"/>
                <a:sym typeface="Wingdings" pitchFamily="2" charset="2"/>
              </a:rPr>
              <a:t>Setelah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selesai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ujian</a:t>
            </a:r>
            <a:r>
              <a:rPr lang="en-US" sz="2800" dirty="0" smtClean="0">
                <a:latin typeface="+mn-lt"/>
                <a:sym typeface="Wingdings" pitchFamily="2" charset="2"/>
              </a:rPr>
              <a:t>,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pada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hari</a:t>
            </a:r>
            <a:r>
              <a:rPr lang="en-US" sz="2800" dirty="0" smtClean="0">
                <a:latin typeface="+mn-lt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sama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peserta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diminta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datang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ke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latin typeface="+mn-lt"/>
                <a:sym typeface="Wingdings" pitchFamily="2" charset="2"/>
              </a:rPr>
              <a:t>Sekretariat</a:t>
            </a:r>
            <a:r>
              <a:rPr lang="en-US" sz="2800" dirty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Panitia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Lokal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bersama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salah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satu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panitia</a:t>
            </a:r>
            <a:r>
              <a:rPr lang="en-US" sz="2800" dirty="0" smtClean="0">
                <a:latin typeface="+mn-lt"/>
                <a:sym typeface="Wingdings" pitchFamily="2" charset="2"/>
              </a:rPr>
              <a:t> di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lokasi</a:t>
            </a:r>
            <a:r>
              <a:rPr lang="en-US" sz="2800" dirty="0" smtClean="0">
                <a:latin typeface="+mn-lt"/>
                <a:sym typeface="Wingdings" pitchFamily="2" charset="2"/>
              </a:rPr>
              <a:t> </a:t>
            </a:r>
            <a:r>
              <a:rPr lang="en-US" sz="2800" dirty="0" err="1" smtClean="0">
                <a:latin typeface="+mn-lt"/>
                <a:sym typeface="Wingdings" pitchFamily="2" charset="2"/>
              </a:rPr>
              <a:t>ujian</a:t>
            </a:r>
            <a:endParaRPr lang="en-US" sz="2800" dirty="0">
              <a:latin typeface="+mn-lt"/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506" y="332656"/>
            <a:ext cx="79248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MASALAH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YANG MUNGKIN TIMBUL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33413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05536" y="620713"/>
          <a:ext cx="4229100" cy="2743200"/>
        </p:xfrm>
        <a:graphic>
          <a:graphicData uri="http://schemas.openxmlformats.org/presentationml/2006/ole">
            <p:oleObj spid="_x0000_s3074" name="Clip" r:id="rId4" imgW="4046538" imgH="3352800" progId="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6536" y="3211513"/>
            <a:ext cx="7620000" cy="2730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/>
              <a:t>Batas TERLAMBAT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b="1" dirty="0"/>
              <a:t>30 </a:t>
            </a:r>
            <a:r>
              <a:rPr lang="en-US" sz="3200" b="1" dirty="0" err="1"/>
              <a:t>menit</a:t>
            </a:r>
            <a:r>
              <a:rPr lang="en-US" sz="3200" dirty="0"/>
              <a:t> </a:t>
            </a:r>
            <a:r>
              <a:rPr lang="en-US" sz="3200" dirty="0" err="1"/>
              <a:t>sejak</a:t>
            </a:r>
            <a:r>
              <a:rPr lang="en-US" sz="3200" dirty="0"/>
              <a:t>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dimulai</a:t>
            </a:r>
            <a:endParaRPr lang="en-US" sz="3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/>
              <a:t>Setelah</a:t>
            </a:r>
            <a:r>
              <a:rPr lang="en-US" sz="3200" dirty="0"/>
              <a:t> 30 </a:t>
            </a:r>
            <a:r>
              <a:rPr lang="en-US" sz="3200" dirty="0" err="1"/>
              <a:t>menit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alasan</a:t>
            </a:r>
            <a:r>
              <a:rPr lang="en-US" sz="3200" dirty="0"/>
              <a:t> </a:t>
            </a:r>
            <a:r>
              <a:rPr lang="en-US" sz="3200" dirty="0" err="1"/>
              <a:t>apapun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b="1" dirty="0"/>
              <a:t>TIDAK DIPERBOLEHKAN</a:t>
            </a:r>
            <a:r>
              <a:rPr lang="en-US" sz="3200" dirty="0"/>
              <a:t>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ujian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6888" y="648742"/>
            <a:ext cx="83058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4400" dirty="0" err="1">
                <a:solidFill>
                  <a:srgbClr val="FFFF00"/>
                </a:solidFill>
                <a:ea typeface="+mj-ea"/>
                <a:cs typeface="+mj-cs"/>
              </a:rPr>
              <a:t>Bagi</a:t>
            </a:r>
            <a: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b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400" dirty="0" err="1">
                <a:solidFill>
                  <a:srgbClr val="FFFF00"/>
                </a:solidFill>
                <a:ea typeface="+mj-ea"/>
                <a:cs typeface="+mj-cs"/>
              </a:rPr>
              <a:t>Peserta</a:t>
            </a:r>
            <a:r>
              <a:rPr lang="en-US" sz="440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00"/>
                </a:solidFill>
                <a:ea typeface="+mj-ea"/>
                <a:cs typeface="+mj-cs"/>
              </a:rPr>
              <a:t>Ujian</a:t>
            </a:r>
            <a:endParaRPr lang="en-US" sz="4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5342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50888" y="191542"/>
            <a:ext cx="5080000" cy="148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</a:rPr>
              <a:t>Larangan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6888" y="2275929"/>
            <a:ext cx="8077200" cy="3889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err="1">
                <a:latin typeface="+mn-lt"/>
                <a:sym typeface="Wingdings" pitchFamily="2" charset="2"/>
              </a:rPr>
              <a:t>Keluar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ruangan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ujian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selama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ujian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 smtClean="0">
                <a:latin typeface="+mn-lt"/>
                <a:sym typeface="Wingdings" pitchFamily="2" charset="2"/>
              </a:rPr>
              <a:t>berlangsung</a:t>
            </a:r>
            <a:r>
              <a:rPr lang="en-US" sz="3200" dirty="0" smtClean="0">
                <a:latin typeface="+mn-lt"/>
                <a:sym typeface="Wingdings" pitchFamily="2" charset="2"/>
              </a:rPr>
              <a:t>, </a:t>
            </a:r>
            <a:r>
              <a:rPr lang="en-US" sz="3200" dirty="0" err="1">
                <a:latin typeface="+mn-lt"/>
                <a:sym typeface="Wingdings" pitchFamily="2" charset="2"/>
              </a:rPr>
              <a:t>termasuk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peserta</a:t>
            </a:r>
            <a:r>
              <a:rPr lang="en-US" sz="3200" dirty="0">
                <a:latin typeface="+mn-lt"/>
                <a:sym typeface="Wingdings" pitchFamily="2" charset="2"/>
              </a:rPr>
              <a:t> yang </a:t>
            </a:r>
            <a:r>
              <a:rPr lang="en-US" sz="3200" dirty="0" err="1">
                <a:latin typeface="+mn-lt"/>
                <a:sym typeface="Wingdings" pitchFamily="2" charset="2"/>
              </a:rPr>
              <a:t>sudah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 smtClean="0">
                <a:latin typeface="+mn-lt"/>
                <a:sym typeface="Wingdings" pitchFamily="2" charset="2"/>
              </a:rPr>
              <a:t>selesai</a:t>
            </a:r>
            <a:r>
              <a:rPr lang="en-US" sz="3200" dirty="0" smtClean="0">
                <a:latin typeface="+mn-lt"/>
                <a:sym typeface="Wingdings" pitchFamily="2" charset="2"/>
              </a:rPr>
              <a:t>.</a:t>
            </a:r>
            <a:endParaRPr lang="en-US" sz="3200" dirty="0">
              <a:latin typeface="+mn-lt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err="1">
                <a:latin typeface="+mn-lt"/>
                <a:sym typeface="Wingdings" pitchFamily="2" charset="2"/>
              </a:rPr>
              <a:t>Membawa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alat-alat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elektronik</a:t>
            </a:r>
            <a:r>
              <a:rPr lang="en-US" sz="3200" dirty="0">
                <a:latin typeface="+mn-lt"/>
                <a:sym typeface="Wingdings" pitchFamily="2" charset="2"/>
              </a:rPr>
              <a:t> di </a:t>
            </a:r>
            <a:r>
              <a:rPr lang="en-US" sz="3200" dirty="0" err="1">
                <a:latin typeface="+mn-lt"/>
                <a:sym typeface="Wingdings" pitchFamily="2" charset="2"/>
              </a:rPr>
              <a:t>ruang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ujian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dalam</a:t>
            </a:r>
            <a:r>
              <a:rPr lang="en-US" sz="3200" dirty="0">
                <a:latin typeface="+mn-lt"/>
                <a:sym typeface="Wingdings" pitchFamily="2" charset="2"/>
              </a:rPr>
              <a:t>  </a:t>
            </a:r>
            <a:r>
              <a:rPr lang="en-US" sz="3200" dirty="0" err="1">
                <a:latin typeface="+mn-lt"/>
                <a:sym typeface="Wingdings" pitchFamily="2" charset="2"/>
              </a:rPr>
              <a:t>kondisi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hidup</a:t>
            </a:r>
            <a:r>
              <a:rPr lang="en-US" sz="3200" dirty="0">
                <a:latin typeface="+mn-lt"/>
                <a:sym typeface="Wingdings" pitchFamily="2" charset="2"/>
              </a:rPr>
              <a:t> (</a:t>
            </a:r>
            <a:r>
              <a:rPr lang="en-US" sz="3200" dirty="0" smtClean="0">
                <a:latin typeface="+mn-lt"/>
                <a:sym typeface="Wingdings" pitchFamily="2" charset="2"/>
              </a:rPr>
              <a:t>HP, </a:t>
            </a:r>
            <a:r>
              <a:rPr lang="en-US" sz="3200" dirty="0" err="1" smtClean="0">
                <a:latin typeface="+mn-lt"/>
                <a:sym typeface="Wingdings" pitchFamily="2" charset="2"/>
              </a:rPr>
              <a:t>Kalkulator</a:t>
            </a:r>
            <a:r>
              <a:rPr lang="en-US" sz="3200" dirty="0" smtClean="0">
                <a:latin typeface="+mn-lt"/>
                <a:sym typeface="Wingdings" pitchFamily="2" charset="2"/>
              </a:rPr>
              <a:t>,  </a:t>
            </a:r>
            <a:r>
              <a:rPr lang="en-US" sz="3200" dirty="0" err="1" smtClean="0">
                <a:latin typeface="+mn-lt"/>
                <a:sym typeface="Wingdings" pitchFamily="2" charset="2"/>
              </a:rPr>
              <a:t>dll</a:t>
            </a:r>
            <a:r>
              <a:rPr lang="en-US" sz="3200" dirty="0" smtClean="0">
                <a:latin typeface="+mn-lt"/>
                <a:sym typeface="Wingdings" pitchFamily="2" charset="2"/>
              </a:rPr>
              <a:t>. ).</a:t>
            </a:r>
            <a:endParaRPr lang="en-US" sz="3200" dirty="0">
              <a:latin typeface="+mn-lt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err="1">
                <a:latin typeface="+mn-lt"/>
                <a:sym typeface="Wingdings" pitchFamily="2" charset="2"/>
              </a:rPr>
              <a:t>Berbicara</a:t>
            </a:r>
            <a:r>
              <a:rPr lang="en-US" sz="3200" dirty="0">
                <a:latin typeface="+mn-lt"/>
                <a:sym typeface="Wingdings" pitchFamily="2" charset="2"/>
              </a:rPr>
              <a:t>, </a:t>
            </a:r>
            <a:r>
              <a:rPr lang="en-US" sz="3200" dirty="0" err="1">
                <a:latin typeface="+mn-lt"/>
                <a:sym typeface="Wingdings" pitchFamily="2" charset="2"/>
              </a:rPr>
              <a:t>pinjam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alat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tulis</a:t>
            </a:r>
            <a:r>
              <a:rPr lang="en-US" sz="3200" dirty="0">
                <a:latin typeface="+mn-lt"/>
                <a:sym typeface="Wingdings" pitchFamily="2" charset="2"/>
              </a:rPr>
              <a:t>, </a:t>
            </a:r>
            <a:r>
              <a:rPr lang="en-US" sz="3200" dirty="0" err="1">
                <a:latin typeface="+mn-lt"/>
                <a:sym typeface="Wingdings" pitchFamily="2" charset="2"/>
              </a:rPr>
              <a:t>dll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selama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>
                <a:latin typeface="+mn-lt"/>
                <a:sym typeface="Wingdings" pitchFamily="2" charset="2"/>
              </a:rPr>
              <a:t>ujian</a:t>
            </a:r>
            <a:r>
              <a:rPr lang="en-US" sz="3200" dirty="0">
                <a:latin typeface="+mn-lt"/>
                <a:sym typeface="Wingdings" pitchFamily="2" charset="2"/>
              </a:rPr>
              <a:t> </a:t>
            </a:r>
            <a:r>
              <a:rPr lang="en-US" sz="3200" dirty="0" err="1" smtClean="0">
                <a:latin typeface="+mn-lt"/>
                <a:sym typeface="Wingdings" pitchFamily="2" charset="2"/>
              </a:rPr>
              <a:t>berlangsung</a:t>
            </a:r>
            <a:r>
              <a:rPr lang="en-US" sz="3200" dirty="0" smtClean="0">
                <a:latin typeface="+mn-lt"/>
                <a:sym typeface="Wingdings" pitchFamily="2" charset="2"/>
              </a:rPr>
              <a:t>.</a:t>
            </a:r>
            <a:endParaRPr lang="en-US" sz="3200" dirty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614" y="757808"/>
            <a:ext cx="8229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Pelaksanaan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Ujian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Tertulis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SELEKSI BERSAMA MASUK </a:t>
            </a:r>
            <a:b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PERGURUAN TINGGI NEGERI (SBMPTN)</a:t>
            </a: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TAHUN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2017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ounded Rectangle 5">
            <a:hlinkClick r:id="rId2" action="ppaction://hlinkpres?slideindex=1&amp;slidetitle="/>
          </p:cNvPr>
          <p:cNvSpPr/>
          <p:nvPr/>
        </p:nvSpPr>
        <p:spPr>
          <a:xfrm>
            <a:off x="486697" y="3500284"/>
            <a:ext cx="8107481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SETELAH PELAKSANAAN UJIAN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4744" y="569913"/>
            <a:ext cx="7315200" cy="1485900"/>
          </a:xfrm>
          <a:prstGeom prst="rect">
            <a:avLst/>
          </a:prstGeom>
          <a:solidFill>
            <a:schemeClr val="hlink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anchor="ctr"/>
          <a:lstStyle/>
          <a:p>
            <a:pPr algn="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SELESAI UJIAN 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4706" y="2776538"/>
            <a:ext cx="8048625" cy="29559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saat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waktu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ujian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habis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semua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peserta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tidak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diperbolehkan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mengerjakan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soal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ujian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lagi</a:t>
            </a: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3200" dirty="0" err="1">
                <a:latin typeface="+mn-lt"/>
              </a:rPr>
              <a:t>Sebelum</a:t>
            </a:r>
            <a:r>
              <a:rPr lang="en-US" sz="3200" dirty="0">
                <a:latin typeface="+mn-lt"/>
              </a:rPr>
              <a:t> LJU </a:t>
            </a:r>
            <a:r>
              <a:rPr lang="en-US" sz="3200" dirty="0" err="1">
                <a:latin typeface="+mn-lt"/>
              </a:rPr>
              <a:t>terkumpul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dihitung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semua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peserta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tidak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diperbolehkan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meninggalkan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tempat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duduknya</a:t>
            </a:r>
            <a:endParaRPr lang="en-US" sz="3200" dirty="0">
              <a:latin typeface="+mn-lt"/>
            </a:endParaRPr>
          </a:p>
        </p:txBody>
      </p:sp>
      <p:pic>
        <p:nvPicPr>
          <p:cNvPr id="6" name="Picture 7" descr="red l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13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06" y="335906"/>
            <a:ext cx="7862207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n-lt"/>
              </a:rPr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Ujian</a:t>
            </a:r>
            <a:r>
              <a:rPr lang="en-US" b="1" dirty="0" smtClean="0"/>
              <a:t> </a:t>
            </a:r>
            <a:r>
              <a:rPr lang="en-US" b="1" dirty="0" smtClean="0"/>
              <a:t>PBT DAN CBT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6507" y="1843313"/>
            <a:ext cx="8280920" cy="40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>
            <a:lvl1pPr marL="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 cap="all" spc="250" baseline="0">
                <a:solidFill>
                  <a:schemeClr val="tx2"/>
                </a:solidFill>
                <a:latin typeface="Arial Narrow" pitchFamily="34" charset="0"/>
                <a:ea typeface="ＭＳ Ｐゴシック" charset="0"/>
                <a:cs typeface="ＭＳ Ｐゴシック" charset="0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366" indent="-228578" algn="l" defTabSz="9143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3" indent="-228578" algn="l" defTabSz="9143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1" indent="-228578" algn="l" defTabSz="9143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8" indent="-228578" algn="l" defTabSz="9143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dirty="0" smtClean="0">
                <a:latin typeface="+mn-lt"/>
              </a:rPr>
              <a:t>TERBAGI MENJADI TIGA:</a:t>
            </a:r>
          </a:p>
          <a:p>
            <a:pPr algn="l">
              <a:defRPr/>
            </a:pPr>
            <a:endParaRPr lang="en-US" sz="2800" dirty="0" smtClean="0">
              <a:latin typeface="+mn-lt"/>
            </a:endParaRPr>
          </a:p>
          <a:p>
            <a:pPr marL="342900" indent="-342900" algn="l">
              <a:spcBef>
                <a:spcPts val="1200"/>
              </a:spcBef>
              <a:buFont typeface="Arial" charset="0"/>
              <a:buAutoNum type="arabicPeriod"/>
              <a:defRPr/>
            </a:pPr>
            <a:r>
              <a:rPr lang="en-US" sz="2800" dirty="0" smtClean="0">
                <a:latin typeface="+mn-lt"/>
              </a:rPr>
              <a:t>KELOMPOK UJIAN SAINS DAN TEKNOLOGI (SAINTEK)</a:t>
            </a:r>
          </a:p>
          <a:p>
            <a:pPr marL="342900" indent="-342900" algn="l">
              <a:spcBef>
                <a:spcPts val="1200"/>
              </a:spcBef>
              <a:buFont typeface="Arial" charset="0"/>
              <a:buAutoNum type="arabicPeriod"/>
              <a:defRPr/>
            </a:pPr>
            <a:r>
              <a:rPr lang="en-US" sz="2800" dirty="0" smtClean="0">
                <a:latin typeface="+mn-lt"/>
              </a:rPr>
              <a:t>KELOMPOK UJIAN SOSIAL DAN HUMANIORA (SOSHUM)</a:t>
            </a:r>
          </a:p>
          <a:p>
            <a:pPr marL="342900" indent="-342900" algn="l">
              <a:spcBef>
                <a:spcPts val="1200"/>
              </a:spcBef>
              <a:buFont typeface="Arial" charset="0"/>
              <a:buAutoNum type="arabicPeriod"/>
              <a:defRPr/>
            </a:pPr>
            <a:r>
              <a:rPr lang="en-US" sz="2800" dirty="0" smtClean="0">
                <a:latin typeface="+mn-lt"/>
              </a:rPr>
              <a:t>KELOMPOK UJIAN CAMPURAN (SAINTEK DAN SOSHUM)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225550"/>
            <a:ext cx="8534400" cy="4724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Kumpulkan</a:t>
            </a:r>
            <a:r>
              <a:rPr lang="en-US" sz="3200" dirty="0" smtClean="0">
                <a:latin typeface="+mn-lt"/>
              </a:rPr>
              <a:t> LJU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pastikan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terurut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mulai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nomor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kecil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nomor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besar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dengan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nomor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kecil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berada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atas</a:t>
            </a:r>
            <a:r>
              <a:rPr lang="en-US" sz="3200" dirty="0" smtClean="0">
                <a:latin typeface="+mn-lt"/>
              </a:rPr>
              <a:t> (LJU </a:t>
            </a:r>
            <a:r>
              <a:rPr lang="en-US" sz="3200" dirty="0" err="1" smtClean="0">
                <a:latin typeface="+mn-lt"/>
              </a:rPr>
              <a:t>kosong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dikeluarkan</a:t>
            </a:r>
            <a:r>
              <a:rPr lang="en-US" sz="3200" dirty="0" smtClean="0">
                <a:latin typeface="+mn-lt"/>
              </a:rPr>
              <a:t>). </a:t>
            </a:r>
            <a:r>
              <a:rPr lang="en-US" sz="3200" dirty="0" err="1" smtClean="0">
                <a:latin typeface="+mn-lt"/>
              </a:rPr>
              <a:t>Perhatikan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gambar</a:t>
            </a:r>
            <a:r>
              <a:rPr lang="en-US" sz="3200" dirty="0" smtClean="0">
                <a:latin typeface="+mn-lt"/>
              </a:rPr>
              <a:t> “TEKNIK PENGUMPULAN NASKAH &amp; LJU”.</a:t>
            </a:r>
            <a:endParaRPr lang="en-US" sz="3200" dirty="0" err="1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Letakkan</a:t>
            </a:r>
            <a:r>
              <a:rPr lang="en-US" sz="3200" dirty="0" smtClean="0">
                <a:latin typeface="+mn-lt"/>
              </a:rPr>
              <a:t> BA.U2 </a:t>
            </a: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posisi</a:t>
            </a:r>
            <a:r>
              <a:rPr lang="en-US" sz="3200" dirty="0" smtClean="0">
                <a:latin typeface="+mn-lt"/>
              </a:rPr>
              <a:t> paling </a:t>
            </a:r>
            <a:r>
              <a:rPr lang="en-US" sz="3200" dirty="0" err="1" smtClean="0">
                <a:latin typeface="+mn-lt"/>
              </a:rPr>
              <a:t>atas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tumpukan</a:t>
            </a:r>
            <a:r>
              <a:rPr lang="en-US" sz="3200" dirty="0" smtClean="0">
                <a:latin typeface="+mn-lt"/>
              </a:rPr>
              <a:t> LJU, </a:t>
            </a:r>
            <a:r>
              <a:rPr lang="en-US" sz="3200" dirty="0" err="1" smtClean="0">
                <a:latin typeface="+mn-lt"/>
              </a:rPr>
              <a:t>masukkan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dalam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kantong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plastik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diapit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dengan</a:t>
            </a:r>
            <a:r>
              <a:rPr lang="en-US" sz="3200" dirty="0" smtClean="0">
                <a:latin typeface="+mn-lt"/>
              </a:rPr>
              <a:t> 2 </a:t>
            </a:r>
            <a:r>
              <a:rPr lang="en-US" sz="3200" dirty="0" err="1" smtClean="0">
                <a:latin typeface="+mn-lt"/>
              </a:rPr>
              <a:t>lembar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karton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kemudian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masukkan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ke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dalam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amplop</a:t>
            </a:r>
            <a:r>
              <a:rPr lang="en-US" sz="3200" dirty="0" smtClean="0">
                <a:latin typeface="+mn-lt"/>
              </a:rPr>
              <a:t> AJ1.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>
                <a:latin typeface="+mn-lt"/>
              </a:rPr>
              <a:t>Amplop</a:t>
            </a:r>
            <a:r>
              <a:rPr lang="en-US" sz="3200" dirty="0" smtClean="0">
                <a:latin typeface="+mn-lt"/>
              </a:rPr>
              <a:t> AJ1 yang </a:t>
            </a:r>
            <a:r>
              <a:rPr lang="en-US" sz="3200" dirty="0" err="1" smtClean="0">
                <a:latin typeface="+mn-lt"/>
              </a:rPr>
              <a:t>terisi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direkat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dengan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lem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disegel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dengan</a:t>
            </a:r>
            <a:r>
              <a:rPr lang="en-US" sz="3200" dirty="0" smtClean="0">
                <a:latin typeface="+mn-lt"/>
              </a:rPr>
              <a:t> sticker,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pada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tutup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amplop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bagian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atas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dan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bawah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ditandatangani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Penanggung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Jawab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Ruang</a:t>
            </a:r>
            <a:endParaRPr lang="en-US" sz="32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sz="3200" dirty="0" smtClean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smtClean="0">
                <a:latin typeface="+mj-lt"/>
              </a:rPr>
              <a:t>Cara </a:t>
            </a:r>
            <a:r>
              <a:rPr lang="en-US" b="1" dirty="0" err="1" smtClean="0">
                <a:latin typeface="+mj-lt"/>
              </a:rPr>
              <a:t>Mengelola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Berkas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Ujian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6233" y="2548684"/>
            <a:ext cx="3040063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PENANGGUNG JAWAB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 LOKASI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92688" y="5606853"/>
            <a:ext cx="29718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PANITIA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LOKAL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869876" y="2415952"/>
            <a:ext cx="1111250" cy="1196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BA.J2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7789738" y="4092124"/>
            <a:ext cx="990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3300"/>
                </a:solidFill>
              </a:rPr>
              <a:t>BA.J3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 rot="5400000">
            <a:off x="4838700" y="2714032"/>
            <a:ext cx="914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75707" y="4074916"/>
            <a:ext cx="3040063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PENANGGUNG JAWAB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DOKUMEN UJIAN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 rot="5400000">
            <a:off x="6761038" y="4341616"/>
            <a:ext cx="914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latin typeface="+mj-lt"/>
              </a:rPr>
              <a:t>Alur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Serah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Terima</a:t>
            </a:r>
            <a:r>
              <a:rPr lang="en-US" b="1" dirty="0" smtClean="0">
                <a:latin typeface="+mj-lt"/>
              </a:rPr>
              <a:t> LJU </a:t>
            </a:r>
            <a:r>
              <a:rPr lang="en-US" b="1" dirty="0" err="1" smtClean="0">
                <a:latin typeface="+mj-lt"/>
              </a:rPr>
              <a:t>Terisi</a:t>
            </a:r>
            <a:endParaRPr lang="en-US" b="1" dirty="0"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1093743"/>
            <a:ext cx="299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PENANGGUNG JAWAB RUANG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24350" y="980728"/>
            <a:ext cx="1111250" cy="129123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BA.J1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 rot="5400000">
            <a:off x="3227896" y="1381884"/>
            <a:ext cx="986408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7640" y="2020416"/>
            <a:ext cx="7924800" cy="3352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dirty="0" err="1" smtClean="0">
                <a:latin typeface="+mn-lt"/>
              </a:rPr>
              <a:t>Nomor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peserta</a:t>
            </a:r>
            <a:r>
              <a:rPr lang="en-US" sz="4000" b="1" dirty="0" smtClean="0">
                <a:latin typeface="+mn-lt"/>
              </a:rPr>
              <a:t> 5 DIGIT </a:t>
            </a:r>
            <a:r>
              <a:rPr lang="en-US" sz="4000" b="1" dirty="0" err="1" smtClean="0">
                <a:latin typeface="+mn-lt"/>
              </a:rPr>
              <a:t>terakhir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dibagi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>
                <a:latin typeface="+mn-lt"/>
              </a:rPr>
              <a:t>20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400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 dirty="0" err="1" smtClean="0">
                <a:latin typeface="+mn-lt"/>
              </a:rPr>
              <a:t>Contoh</a:t>
            </a:r>
            <a:r>
              <a:rPr lang="en-US" sz="4000" b="1" dirty="0" smtClean="0">
                <a:latin typeface="+mn-lt"/>
              </a:rPr>
              <a:t> :</a:t>
            </a:r>
            <a:endParaRPr lang="en-US" sz="4000" b="1" dirty="0"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</a:rPr>
              <a:t>117-XX-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01500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>
                <a:latin typeface="+mn-lt"/>
              </a:rPr>
              <a:t>: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</a:t>
            </a:r>
            <a:r>
              <a:rPr lang="en-US" sz="4000" b="1" dirty="0">
                <a:latin typeface="+mn-lt"/>
              </a:rPr>
              <a:t> =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75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+mj-lt"/>
              </a:rPr>
              <a:t>Cara </a:t>
            </a:r>
            <a:r>
              <a:rPr lang="en-US" b="1" dirty="0" err="1" smtClean="0">
                <a:latin typeface="+mj-lt"/>
              </a:rPr>
              <a:t>Memberi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Nomor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Urut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Amplop</a:t>
            </a:r>
            <a:r>
              <a:rPr lang="en-US" b="1" dirty="0" smtClean="0">
                <a:latin typeface="+mj-lt"/>
              </a:rPr>
              <a:t> LJU (AJ1)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75" y="2905850"/>
            <a:ext cx="79605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SELAMAT BERKARYA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latin typeface="+mn-lt"/>
              </a:rPr>
              <a:t>Nomor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Peserta</a:t>
            </a:r>
            <a:r>
              <a:rPr lang="en-US" sz="3600" b="1" dirty="0" smtClean="0">
                <a:latin typeface="+mn-lt"/>
              </a:rPr>
              <a:t>  </a:t>
            </a:r>
            <a:r>
              <a:rPr lang="en-US" sz="3600" b="1" dirty="0" err="1" smtClean="0">
                <a:latin typeface="+mn-lt"/>
              </a:rPr>
              <a:t>untuk</a:t>
            </a:r>
            <a:r>
              <a:rPr lang="en-US" sz="3600" b="1" dirty="0" smtClean="0">
                <a:latin typeface="+mn-lt"/>
              </a:rPr>
              <a:t> yang </a:t>
            </a:r>
            <a:r>
              <a:rPr lang="en-US" sz="3600" b="1" dirty="0" err="1" smtClean="0">
                <a:latin typeface="+mn-lt"/>
              </a:rPr>
              <a:t>Tidak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Mempunyai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SubPanlok</a:t>
            </a:r>
            <a:endParaRPr lang="en-US" sz="3600" b="1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6911" y="1369045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NOMOR PESERTA (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12 </a:t>
            </a:r>
            <a:r>
              <a:rPr lang="en-US" sz="2800" b="1" dirty="0">
                <a:latin typeface="+mj-lt"/>
                <a:ea typeface="+mj-ea"/>
                <a:cs typeface="+mj-cs"/>
              </a:rPr>
              <a:t>digit) : 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1-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17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XX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SS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00001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18864" y="2046514"/>
          <a:ext cx="8229600" cy="404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latin typeface="+mn-lt"/>
              </a:rPr>
              <a:t>Nomor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Peserta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untuk</a:t>
            </a:r>
            <a:r>
              <a:rPr lang="en-US" sz="3600" b="1" dirty="0" smtClean="0">
                <a:latin typeface="+mn-lt"/>
              </a:rPr>
              <a:t> yang </a:t>
            </a:r>
            <a:r>
              <a:rPr lang="en-US" sz="3600" b="1" dirty="0" err="1" smtClean="0">
                <a:latin typeface="+mn-lt"/>
              </a:rPr>
              <a:t>Mempunyai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SubPanlok</a:t>
            </a:r>
            <a:endParaRPr lang="en-US" sz="3600" b="1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6911" y="1369045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NOMOR PESERTA (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12 </a:t>
            </a:r>
            <a:r>
              <a:rPr lang="en-US" sz="2800" b="1" dirty="0">
                <a:latin typeface="+mj-lt"/>
                <a:ea typeface="+mj-ea"/>
                <a:cs typeface="+mj-cs"/>
              </a:rPr>
              <a:t>digit) : 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1-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17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XX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SS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00001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18864" y="2046514"/>
          <a:ext cx="8229600" cy="404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PBT &amp; CBT: </a:t>
            </a:r>
            <a:r>
              <a:rPr lang="en-US" dirty="0" err="1" smtClean="0"/>
              <a:t>Selasa</a:t>
            </a:r>
            <a:r>
              <a:rPr lang="en-US" dirty="0" smtClean="0"/>
              <a:t>, 16 Mei 2017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1258" y="1117598"/>
          <a:ext cx="8302170" cy="5269297"/>
        </p:xfrm>
        <a:graphic>
          <a:graphicData uri="http://schemas.openxmlformats.org/drawingml/2006/table">
            <a:tbl>
              <a:tblPr/>
              <a:tblGrid>
                <a:gridCol w="887486"/>
                <a:gridCol w="918588"/>
                <a:gridCol w="918588"/>
                <a:gridCol w="1595959"/>
                <a:gridCol w="1595959"/>
                <a:gridCol w="680406"/>
                <a:gridCol w="852592"/>
                <a:gridCol w="852592"/>
              </a:tblGrid>
              <a:tr h="432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Hari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Tanggal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WIB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WITA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WIT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Kegiatan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libri"/>
                          <a:ea typeface="Times New Roman"/>
                          <a:cs typeface="Times New Roman"/>
                        </a:rPr>
                        <a:t>Saintek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Calibri"/>
                          <a:ea typeface="Times New Roman"/>
                          <a:cs typeface="Times New Roman"/>
                        </a:rPr>
                        <a:t>Soshum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id-ID" sz="1200" b="1">
                          <a:latin typeface="Calibri"/>
                          <a:ea typeface="Times New Roman"/>
                          <a:cs typeface="Times New Roman"/>
                        </a:rPr>
                        <a:t>ampuran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930249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Selasa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16 Mei 2017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07.00-07.30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08.00-08.30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09.00-09.30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Peserta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masuk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ruang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ujian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mengisi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biodata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pemeriksaan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Identitas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07.30-09.15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08.30-10.15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09.30-11.15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Tes Kemampuan Dasar Saintek (TKD Saintek)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09.15-09.45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10.15-10.45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11.15-11.45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Istirahat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09.45-10.00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10.45-11.00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11.45-12.00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Peserta masuk ruang ujian &amp; mengisi biodata *)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10.00-11.45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11.00-12.45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12.00-13.45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Tes Kemampuan dan Potensi Akademik (TKPA)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11.45-13.00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12.45-14.00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13.45-15.00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Istirahat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13.00-13.15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14.00-14.15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15.00-15.15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Masuk ruang ujian &amp; mengisi biodata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13.15-14.30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14.15-15.30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15.15-16.30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Tes Kemampuan Dasar Soshum (TKD Soshum)</a:t>
                      </a: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59" marR="26959" marT="40202" marB="402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/>
              <a:t>Pelaksanaan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+mj-lt"/>
              </a:rPr>
              <a:t>Ujian</a:t>
            </a:r>
            <a:endParaRPr lang="en-US" b="1" dirty="0">
              <a:latin typeface="+mj-lt"/>
            </a:endParaRPr>
          </a:p>
        </p:txBody>
      </p:sp>
      <p:sp>
        <p:nvSpPr>
          <p:cNvPr id="4" name="Rounded Rectangle 3">
            <a:hlinkClick r:id="rId2" action="ppaction://hlinkpres?slideindex=1&amp;slidetitle="/>
          </p:cNvPr>
          <p:cNvSpPr/>
          <p:nvPr/>
        </p:nvSpPr>
        <p:spPr>
          <a:xfrm>
            <a:off x="1298135" y="2057400"/>
            <a:ext cx="3810000" cy="99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SEBELUM</a:t>
            </a:r>
          </a:p>
        </p:txBody>
      </p:sp>
      <p:sp>
        <p:nvSpPr>
          <p:cNvPr id="5" name="Rounded Rectangle 4">
            <a:hlinkClick r:id="rId3" action="ppaction://hlinkpres?slideindex=1&amp;slidetitle="/>
          </p:cNvPr>
          <p:cNvSpPr/>
          <p:nvPr/>
        </p:nvSpPr>
        <p:spPr>
          <a:xfrm>
            <a:off x="3203133" y="3410607"/>
            <a:ext cx="3581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PADA SAAT</a:t>
            </a:r>
          </a:p>
        </p:txBody>
      </p:sp>
      <p:sp>
        <p:nvSpPr>
          <p:cNvPr id="6" name="Rounded Rectangle 5">
            <a:hlinkClick r:id="rId4" action="ppaction://hlinkpres?slideindex=1&amp;slidetitle="/>
          </p:cNvPr>
          <p:cNvSpPr/>
          <p:nvPr/>
        </p:nvSpPr>
        <p:spPr>
          <a:xfrm>
            <a:off x="5039816" y="4724400"/>
            <a:ext cx="3657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SETELAH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pres?slideindex=1&amp;slidetitle="/>
          </p:cNvPr>
          <p:cNvSpPr/>
          <p:nvPr/>
        </p:nvSpPr>
        <p:spPr>
          <a:xfrm>
            <a:off x="467544" y="3212976"/>
            <a:ext cx="8119363" cy="99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SEBELUM PELAKSANAAN UJIAN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506" y="685800"/>
            <a:ext cx="8229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Pelaksanaan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Ujian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Tertulis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SELEKSI BERSAMA MASUK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PERGURUAN TINGGI NEGERI (SBMPTN)</a:t>
            </a:r>
          </a:p>
          <a:p>
            <a:pPr marL="379413" indent="-379413" algn="ctr" defTabSz="1014413"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TAHUN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2017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1762</Words>
  <Application>Microsoft Office PowerPoint</Application>
  <PresentationFormat>On-screen Show (4:3)</PresentationFormat>
  <Paragraphs>527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Clip</vt:lpstr>
      <vt:lpstr>Slide 1</vt:lpstr>
      <vt:lpstr>Slide 2</vt:lpstr>
      <vt:lpstr>Slide 3</vt:lpstr>
      <vt:lpstr>Kelompok Ujian PBT DAN CBT</vt:lpstr>
      <vt:lpstr>Nomor Peserta  untuk yang Tidak Mempunyai SubPanlok</vt:lpstr>
      <vt:lpstr>Nomor Peserta untuk yang Mempunyai SubPanlok</vt:lpstr>
      <vt:lpstr>Jadwal Ujian PBT &amp; CBT: Selasa, 16 Mei 2017</vt:lpstr>
      <vt:lpstr>Pelaksanaan Ujian</vt:lpstr>
      <vt:lpstr>Slide 9</vt:lpstr>
      <vt:lpstr>Sebelum Ujian</vt:lpstr>
      <vt:lpstr>Slide 11</vt:lpstr>
      <vt:lpstr>Slide 12</vt:lpstr>
      <vt:lpstr>Slide 13</vt:lpstr>
      <vt:lpstr>Slide 14</vt:lpstr>
      <vt:lpstr>Menjelang Ujian Tertulis</vt:lpstr>
      <vt:lpstr>Peserta WAJIB:</vt:lpstr>
      <vt:lpstr>Verifikasi Dokumen Peserta</vt:lpstr>
      <vt:lpstr>Verifikasi Dokumen Peserta (lanjutan)</vt:lpstr>
      <vt:lpstr>Materi Ujian</vt:lpstr>
      <vt:lpstr>Slide 20</vt:lpstr>
      <vt:lpstr>Teknik Pembagian NSU &amp; LJU</vt:lpstr>
      <vt:lpstr>Teknik Pengumpulan LJU</vt:lpstr>
      <vt:lpstr>Slide 23</vt:lpstr>
      <vt:lpstr>Slide 24</vt:lpstr>
      <vt:lpstr>Slide 25</vt:lpstr>
      <vt:lpstr>Pada Saat Ujian Berlangsung</vt:lpstr>
      <vt:lpstr>Pada Saat Ujian Berlangsung (lanjutan)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Cara Mengelola Berkas Ujian</vt:lpstr>
      <vt:lpstr>Alur Serah Terima LJU Terisi</vt:lpstr>
      <vt:lpstr>Cara Memberi Nomor Urut Amplop LJU (AJ1)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Irvan Christiawan</dc:creator>
  <cp:lastModifiedBy>SOLICHIN</cp:lastModifiedBy>
  <cp:revision>53</cp:revision>
  <dcterms:created xsi:type="dcterms:W3CDTF">2016-12-02T01:35:46Z</dcterms:created>
  <dcterms:modified xsi:type="dcterms:W3CDTF">2017-03-25T13:33:17Z</dcterms:modified>
</cp:coreProperties>
</file>