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0" r:id="rId2"/>
    <p:sldId id="259" r:id="rId3"/>
    <p:sldId id="263" r:id="rId4"/>
    <p:sldId id="264" r:id="rId5"/>
    <p:sldId id="271" r:id="rId6"/>
    <p:sldId id="266" r:id="rId7"/>
    <p:sldId id="265" r:id="rId8"/>
    <p:sldId id="295" r:id="rId9"/>
    <p:sldId id="294" r:id="rId10"/>
    <p:sldId id="275" r:id="rId11"/>
    <p:sldId id="269" r:id="rId12"/>
    <p:sldId id="274" r:id="rId13"/>
    <p:sldId id="304" r:id="rId14"/>
    <p:sldId id="297" r:id="rId15"/>
    <p:sldId id="299" r:id="rId16"/>
    <p:sldId id="303" r:id="rId17"/>
    <p:sldId id="300" r:id="rId18"/>
    <p:sldId id="298" r:id="rId19"/>
    <p:sldId id="301" r:id="rId20"/>
    <p:sldId id="30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07" autoAdjust="0"/>
    <p:restoredTop sz="94291" autoAdjust="0"/>
  </p:normalViewPr>
  <p:slideViewPr>
    <p:cSldViewPr snapToGrid="0" showGuides="1">
      <p:cViewPr varScale="1">
        <p:scale>
          <a:sx n="102" d="100"/>
          <a:sy n="102" d="100"/>
        </p:scale>
        <p:origin x="216" y="59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jpg"/></Relationships>
</file>

<file path=ppt/diagrams/_rels/drawing2.xml.rels><?xml version="1.0" encoding="UTF-8" standalone="yes"?>
<Relationships xmlns="http://schemas.openxmlformats.org/package/2006/relationships"><Relationship Id="rId1" Type="http://schemas.openxmlformats.org/officeDocument/2006/relationships/image" Target="../media/image2.jp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2ED15E-0714-9E40-B904-E4A2E3A8E7BB}" type="doc">
      <dgm:prSet loTypeId="urn:microsoft.com/office/officeart/2005/8/layout/chevron1" loCatId="" qsTypeId="urn:microsoft.com/office/officeart/2005/8/quickstyle/simple5" qsCatId="simple" csTypeId="urn:microsoft.com/office/officeart/2005/8/colors/accent3_3" csCatId="accent3" phldr="1"/>
      <dgm:spPr/>
    </dgm:pt>
    <dgm:pt modelId="{B21CC38E-2214-634E-9745-E5E75CFBB051}">
      <dgm:prSet phldrT="[Text]" custT="1"/>
      <dgm:spPr/>
      <dgm:t>
        <a:bodyPr/>
        <a:lstStyle/>
        <a:p>
          <a:pPr rtl="0"/>
          <a:r>
            <a:rPr lang="en-US" sz="2000" dirty="0">
              <a:latin typeface="Athelas" panose="02000503000000020003" pitchFamily="2" charset="77"/>
              <a:ea typeface="Arial Unicode MS" panose="020B0604020202020204" pitchFamily="34" charset="-128"/>
              <a:cs typeface="Arial Unicode MS" panose="020B0604020202020204" pitchFamily="34" charset="-128"/>
            </a:rPr>
            <a:t>Education 1.0</a:t>
          </a:r>
        </a:p>
      </dgm:t>
    </dgm:pt>
    <dgm:pt modelId="{33F69597-D7D3-D34B-8B81-A8DFD15CC287}" type="parTrans" cxnId="{72836DF8-EC19-3248-A1B9-692FC2EAC5C2}">
      <dgm:prSet/>
      <dgm:spPr/>
      <dgm:t>
        <a:bodyPr/>
        <a:lstStyle/>
        <a:p>
          <a:endParaRPr lang="en-US"/>
        </a:p>
      </dgm:t>
    </dgm:pt>
    <dgm:pt modelId="{F9A7E7C8-89D0-A14F-9D3F-1FE555ADA181}" type="sibTrans" cxnId="{72836DF8-EC19-3248-A1B9-692FC2EAC5C2}">
      <dgm:prSet/>
      <dgm:spPr/>
      <dgm:t>
        <a:bodyPr/>
        <a:lstStyle/>
        <a:p>
          <a:endParaRPr lang="en-US"/>
        </a:p>
      </dgm:t>
    </dgm:pt>
    <dgm:pt modelId="{2A5DF904-84A1-8E46-BED2-BDACB236FEFB}">
      <dgm:prSet phldrT="[Text]" custT="1"/>
      <dgm:spPr/>
      <dgm:t>
        <a:bodyPr/>
        <a:lstStyle/>
        <a:p>
          <a:pPr rtl="0"/>
          <a:r>
            <a:rPr lang="en-US" sz="2400" dirty="0">
              <a:latin typeface="Athelas" panose="02000503000000020003" pitchFamily="2" charset="77"/>
            </a:rPr>
            <a:t>Education 2.0</a:t>
          </a:r>
        </a:p>
      </dgm:t>
    </dgm:pt>
    <dgm:pt modelId="{4882A84F-AD93-634F-9303-8F21609AD14F}" type="parTrans" cxnId="{A8807530-C5E3-9C49-AF39-44996B32879E}">
      <dgm:prSet/>
      <dgm:spPr/>
      <dgm:t>
        <a:bodyPr/>
        <a:lstStyle/>
        <a:p>
          <a:endParaRPr lang="en-US"/>
        </a:p>
      </dgm:t>
    </dgm:pt>
    <dgm:pt modelId="{FD23BF3B-361E-5043-9EBC-C449BF2B3FA4}" type="sibTrans" cxnId="{A8807530-C5E3-9C49-AF39-44996B32879E}">
      <dgm:prSet/>
      <dgm:spPr/>
      <dgm:t>
        <a:bodyPr/>
        <a:lstStyle/>
        <a:p>
          <a:endParaRPr lang="en-US"/>
        </a:p>
      </dgm:t>
    </dgm:pt>
    <dgm:pt modelId="{93E73184-5262-B249-9A02-CFF2CEBFA593}">
      <dgm:prSet phldrT="[Text]" custT="1"/>
      <dgm:spPr/>
      <dgm:t>
        <a:bodyPr/>
        <a:lstStyle/>
        <a:p>
          <a:pPr rtl="0"/>
          <a:r>
            <a:rPr lang="en-US" sz="2400" dirty="0">
              <a:latin typeface="Athelas" panose="02000503000000020003" pitchFamily="2" charset="77"/>
            </a:rPr>
            <a:t>Education 3.0</a:t>
          </a:r>
        </a:p>
      </dgm:t>
    </dgm:pt>
    <dgm:pt modelId="{8522FA9A-9947-FB47-8F82-05D1234E7EC2}" type="parTrans" cxnId="{B78D1196-7A42-4E4D-85E9-BD42B26CF6EF}">
      <dgm:prSet/>
      <dgm:spPr/>
      <dgm:t>
        <a:bodyPr/>
        <a:lstStyle/>
        <a:p>
          <a:endParaRPr lang="en-US"/>
        </a:p>
      </dgm:t>
    </dgm:pt>
    <dgm:pt modelId="{AFE3C60E-556F-9644-B2A4-6F5F8E01027C}" type="sibTrans" cxnId="{B78D1196-7A42-4E4D-85E9-BD42B26CF6EF}">
      <dgm:prSet/>
      <dgm:spPr/>
      <dgm:t>
        <a:bodyPr/>
        <a:lstStyle/>
        <a:p>
          <a:endParaRPr lang="en-US"/>
        </a:p>
      </dgm:t>
    </dgm:pt>
    <dgm:pt modelId="{12BD4CA1-5BC0-0648-995D-DF8990533FA6}" type="pres">
      <dgm:prSet presAssocID="{9A2ED15E-0714-9E40-B904-E4A2E3A8E7BB}" presName="Name0" presStyleCnt="0">
        <dgm:presLayoutVars>
          <dgm:dir/>
          <dgm:animLvl val="lvl"/>
          <dgm:resizeHandles val="exact"/>
        </dgm:presLayoutVars>
      </dgm:prSet>
      <dgm:spPr/>
    </dgm:pt>
    <dgm:pt modelId="{10D71AD3-DEEB-C749-86A0-EF731875A799}" type="pres">
      <dgm:prSet presAssocID="{B21CC38E-2214-634E-9745-E5E75CFBB051}" presName="parTxOnly" presStyleLbl="node1" presStyleIdx="0" presStyleCnt="3">
        <dgm:presLayoutVars>
          <dgm:chMax val="0"/>
          <dgm:chPref val="0"/>
          <dgm:bulletEnabled val="1"/>
        </dgm:presLayoutVars>
      </dgm:prSet>
      <dgm:spPr/>
    </dgm:pt>
    <dgm:pt modelId="{4C46FD48-60A2-F04B-925A-1A172F09F0AB}" type="pres">
      <dgm:prSet presAssocID="{F9A7E7C8-89D0-A14F-9D3F-1FE555ADA181}" presName="parTxOnlySpace" presStyleCnt="0"/>
      <dgm:spPr/>
    </dgm:pt>
    <dgm:pt modelId="{3CD82468-AC4B-6D41-82C1-7464DBE59FC7}" type="pres">
      <dgm:prSet presAssocID="{2A5DF904-84A1-8E46-BED2-BDACB236FEFB}" presName="parTxOnly" presStyleLbl="node1" presStyleIdx="1" presStyleCnt="3">
        <dgm:presLayoutVars>
          <dgm:chMax val="0"/>
          <dgm:chPref val="0"/>
          <dgm:bulletEnabled val="1"/>
        </dgm:presLayoutVars>
      </dgm:prSet>
      <dgm:spPr/>
    </dgm:pt>
    <dgm:pt modelId="{CC751E16-68EA-0D4B-B592-0BE033C413F2}" type="pres">
      <dgm:prSet presAssocID="{FD23BF3B-361E-5043-9EBC-C449BF2B3FA4}" presName="parTxOnlySpace" presStyleCnt="0"/>
      <dgm:spPr/>
    </dgm:pt>
    <dgm:pt modelId="{A9069FD5-6A31-ED4E-B043-4487A3C2FD0D}" type="pres">
      <dgm:prSet presAssocID="{93E73184-5262-B249-9A02-CFF2CEBFA593}" presName="parTxOnly" presStyleLbl="node1" presStyleIdx="2" presStyleCnt="3">
        <dgm:presLayoutVars>
          <dgm:chMax val="0"/>
          <dgm:chPref val="0"/>
          <dgm:bulletEnabled val="1"/>
        </dgm:presLayoutVars>
      </dgm:prSet>
      <dgm:spPr/>
    </dgm:pt>
  </dgm:ptLst>
  <dgm:cxnLst>
    <dgm:cxn modelId="{A8807530-C5E3-9C49-AF39-44996B32879E}" srcId="{9A2ED15E-0714-9E40-B904-E4A2E3A8E7BB}" destId="{2A5DF904-84A1-8E46-BED2-BDACB236FEFB}" srcOrd="1" destOrd="0" parTransId="{4882A84F-AD93-634F-9303-8F21609AD14F}" sibTransId="{FD23BF3B-361E-5043-9EBC-C449BF2B3FA4}"/>
    <dgm:cxn modelId="{4C74DB4B-25CA-CF47-86E4-9C22A43BDDA9}" type="presOf" srcId="{93E73184-5262-B249-9A02-CFF2CEBFA593}" destId="{A9069FD5-6A31-ED4E-B043-4487A3C2FD0D}" srcOrd="0" destOrd="0" presId="urn:microsoft.com/office/officeart/2005/8/layout/chevron1"/>
    <dgm:cxn modelId="{CB2C5E54-0F59-3B4F-9063-59C0BAC8C1F3}" type="presOf" srcId="{B21CC38E-2214-634E-9745-E5E75CFBB051}" destId="{10D71AD3-DEEB-C749-86A0-EF731875A799}" srcOrd="0" destOrd="0" presId="urn:microsoft.com/office/officeart/2005/8/layout/chevron1"/>
    <dgm:cxn modelId="{B78D1196-7A42-4E4D-85E9-BD42B26CF6EF}" srcId="{9A2ED15E-0714-9E40-B904-E4A2E3A8E7BB}" destId="{93E73184-5262-B249-9A02-CFF2CEBFA593}" srcOrd="2" destOrd="0" parTransId="{8522FA9A-9947-FB47-8F82-05D1234E7EC2}" sibTransId="{AFE3C60E-556F-9644-B2A4-6F5F8E01027C}"/>
    <dgm:cxn modelId="{84F799C8-FCCC-8C45-A595-8AAEF1E376B3}" type="presOf" srcId="{9A2ED15E-0714-9E40-B904-E4A2E3A8E7BB}" destId="{12BD4CA1-5BC0-0648-995D-DF8990533FA6}" srcOrd="0" destOrd="0" presId="urn:microsoft.com/office/officeart/2005/8/layout/chevron1"/>
    <dgm:cxn modelId="{FE8ABAEA-5263-444D-80FF-71803C237886}" type="presOf" srcId="{2A5DF904-84A1-8E46-BED2-BDACB236FEFB}" destId="{3CD82468-AC4B-6D41-82C1-7464DBE59FC7}" srcOrd="0" destOrd="0" presId="urn:microsoft.com/office/officeart/2005/8/layout/chevron1"/>
    <dgm:cxn modelId="{72836DF8-EC19-3248-A1B9-692FC2EAC5C2}" srcId="{9A2ED15E-0714-9E40-B904-E4A2E3A8E7BB}" destId="{B21CC38E-2214-634E-9745-E5E75CFBB051}" srcOrd="0" destOrd="0" parTransId="{33F69597-D7D3-D34B-8B81-A8DFD15CC287}" sibTransId="{F9A7E7C8-89D0-A14F-9D3F-1FE555ADA181}"/>
    <dgm:cxn modelId="{66D29AC9-0CF3-CA4D-96C4-081A86729B6B}" type="presParOf" srcId="{12BD4CA1-5BC0-0648-995D-DF8990533FA6}" destId="{10D71AD3-DEEB-C749-86A0-EF731875A799}" srcOrd="0" destOrd="0" presId="urn:microsoft.com/office/officeart/2005/8/layout/chevron1"/>
    <dgm:cxn modelId="{E1107924-7D11-8C45-9292-1DE7B1B6307D}" type="presParOf" srcId="{12BD4CA1-5BC0-0648-995D-DF8990533FA6}" destId="{4C46FD48-60A2-F04B-925A-1A172F09F0AB}" srcOrd="1" destOrd="0" presId="urn:microsoft.com/office/officeart/2005/8/layout/chevron1"/>
    <dgm:cxn modelId="{C3A781B9-61CE-164A-9376-E40F1DD34DC4}" type="presParOf" srcId="{12BD4CA1-5BC0-0648-995D-DF8990533FA6}" destId="{3CD82468-AC4B-6D41-82C1-7464DBE59FC7}" srcOrd="2" destOrd="0" presId="urn:microsoft.com/office/officeart/2005/8/layout/chevron1"/>
    <dgm:cxn modelId="{60E1D05D-3EB8-AA46-AF7C-6EB7B82ACFA7}" type="presParOf" srcId="{12BD4CA1-5BC0-0648-995D-DF8990533FA6}" destId="{CC751E16-68EA-0D4B-B592-0BE033C413F2}" srcOrd="3" destOrd="0" presId="urn:microsoft.com/office/officeart/2005/8/layout/chevron1"/>
    <dgm:cxn modelId="{0453586E-5EFC-FB47-9A6E-CCE545BDDBB2}" type="presParOf" srcId="{12BD4CA1-5BC0-0648-995D-DF8990533FA6}" destId="{A9069FD5-6A31-ED4E-B043-4487A3C2FD0D}" srcOrd="4"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563E5F7-340B-6D40-8115-52BBF6F495D2}" type="doc">
      <dgm:prSet loTypeId="urn:microsoft.com/office/officeart/2005/8/layout/radial2" loCatId="" qsTypeId="urn:microsoft.com/office/officeart/2005/8/quickstyle/simple1" qsCatId="simple" csTypeId="urn:microsoft.com/office/officeart/2005/8/colors/colorful2" csCatId="colorful" phldr="1"/>
      <dgm:spPr/>
      <dgm:t>
        <a:bodyPr/>
        <a:lstStyle/>
        <a:p>
          <a:endParaRPr lang="en-US"/>
        </a:p>
      </dgm:t>
    </dgm:pt>
    <dgm:pt modelId="{D67FA96E-AAE3-0F4E-88C9-B62A2B822D6C}">
      <dgm:prSet phldrT="[Text]"/>
      <dgm:spPr/>
      <dgm:t>
        <a:bodyPr/>
        <a:lstStyle/>
        <a:p>
          <a:pPr rtl="0"/>
          <a:r>
            <a:rPr lang="en-US" dirty="0"/>
            <a:t>eLearning</a:t>
          </a:r>
        </a:p>
      </dgm:t>
    </dgm:pt>
    <dgm:pt modelId="{A33B4EFF-DBB1-F14E-B9C6-D35A4EA642F4}" type="parTrans" cxnId="{109E0A1F-1FF0-3143-90F2-1149701ACA02}">
      <dgm:prSet/>
      <dgm:spPr/>
      <dgm:t>
        <a:bodyPr/>
        <a:lstStyle/>
        <a:p>
          <a:endParaRPr lang="en-US"/>
        </a:p>
      </dgm:t>
    </dgm:pt>
    <dgm:pt modelId="{3265F57F-B836-E246-A94C-0731780E3388}" type="sibTrans" cxnId="{109E0A1F-1FF0-3143-90F2-1149701ACA02}">
      <dgm:prSet/>
      <dgm:spPr/>
      <dgm:t>
        <a:bodyPr/>
        <a:lstStyle/>
        <a:p>
          <a:endParaRPr lang="en-US"/>
        </a:p>
      </dgm:t>
    </dgm:pt>
    <dgm:pt modelId="{B4286F8D-2405-BC4F-97B7-2A8CE2F656CA}">
      <dgm:prSet phldrT="[Text]"/>
      <dgm:spPr/>
      <dgm:t>
        <a:bodyPr/>
        <a:lstStyle/>
        <a:p>
          <a:pPr rtl="0"/>
          <a:r>
            <a:rPr lang="en-US" dirty="0"/>
            <a:t>Blended learning</a:t>
          </a:r>
        </a:p>
      </dgm:t>
    </dgm:pt>
    <dgm:pt modelId="{BCCB6CAC-A93A-EB44-8994-725F17326E92}" type="parTrans" cxnId="{5D4C28E5-4A19-B24E-9A27-F3EAD06F81F0}">
      <dgm:prSet/>
      <dgm:spPr/>
      <dgm:t>
        <a:bodyPr/>
        <a:lstStyle/>
        <a:p>
          <a:endParaRPr lang="en-US"/>
        </a:p>
      </dgm:t>
    </dgm:pt>
    <dgm:pt modelId="{E9727ED5-CEC1-6A4C-9FE0-C914A889D4D4}" type="sibTrans" cxnId="{5D4C28E5-4A19-B24E-9A27-F3EAD06F81F0}">
      <dgm:prSet/>
      <dgm:spPr/>
      <dgm:t>
        <a:bodyPr/>
        <a:lstStyle/>
        <a:p>
          <a:endParaRPr lang="en-US"/>
        </a:p>
      </dgm:t>
    </dgm:pt>
    <dgm:pt modelId="{1DA93AEF-9696-FE45-9F52-51C02089ED30}">
      <dgm:prSet phldrT="[Text]"/>
      <dgm:spPr/>
      <dgm:t>
        <a:bodyPr/>
        <a:lstStyle/>
        <a:p>
          <a:pPr rtl="0"/>
          <a:r>
            <a:rPr lang="en-US" dirty="0"/>
            <a:t>MOOC</a:t>
          </a:r>
        </a:p>
      </dgm:t>
    </dgm:pt>
    <dgm:pt modelId="{125C1DD3-5FBA-9B43-83C0-40E5EE6FC98E}" type="parTrans" cxnId="{94535A17-A0F7-7144-A59C-AD343E3A816E}">
      <dgm:prSet/>
      <dgm:spPr/>
      <dgm:t>
        <a:bodyPr/>
        <a:lstStyle/>
        <a:p>
          <a:endParaRPr lang="en-US"/>
        </a:p>
      </dgm:t>
    </dgm:pt>
    <dgm:pt modelId="{1D4E6B57-299D-9543-9983-8DBFB28D862E}" type="sibTrans" cxnId="{94535A17-A0F7-7144-A59C-AD343E3A816E}">
      <dgm:prSet/>
      <dgm:spPr/>
      <dgm:t>
        <a:bodyPr/>
        <a:lstStyle/>
        <a:p>
          <a:endParaRPr lang="en-US"/>
        </a:p>
      </dgm:t>
    </dgm:pt>
    <dgm:pt modelId="{9E5432F4-EAA3-5545-8C7B-11122C1D9B5C}" type="pres">
      <dgm:prSet presAssocID="{3563E5F7-340B-6D40-8115-52BBF6F495D2}" presName="composite" presStyleCnt="0">
        <dgm:presLayoutVars>
          <dgm:chMax val="5"/>
          <dgm:dir/>
          <dgm:animLvl val="ctr"/>
          <dgm:resizeHandles val="exact"/>
        </dgm:presLayoutVars>
      </dgm:prSet>
      <dgm:spPr/>
    </dgm:pt>
    <dgm:pt modelId="{060D3435-0909-ED40-9046-FC4B0357CB88}" type="pres">
      <dgm:prSet presAssocID="{3563E5F7-340B-6D40-8115-52BBF6F495D2}" presName="cycle" presStyleCnt="0"/>
      <dgm:spPr/>
    </dgm:pt>
    <dgm:pt modelId="{F33D57B8-0D18-E044-9CB4-C99E05C6E2DE}" type="pres">
      <dgm:prSet presAssocID="{3563E5F7-340B-6D40-8115-52BBF6F495D2}" presName="centerShape" presStyleCnt="0"/>
      <dgm:spPr/>
    </dgm:pt>
    <dgm:pt modelId="{C73D8BA8-4459-954B-94C6-9CBB468BD04F}" type="pres">
      <dgm:prSet presAssocID="{3563E5F7-340B-6D40-8115-52BBF6F495D2}" presName="connSite" presStyleLbl="node1" presStyleIdx="0" presStyleCnt="4"/>
      <dgm:spPr/>
    </dgm:pt>
    <dgm:pt modelId="{6FE420AF-3D11-CC4C-AE99-327B9E8A246C}" type="pres">
      <dgm:prSet presAssocID="{3563E5F7-340B-6D40-8115-52BBF6F495D2}"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4858EE12-B119-414B-B27B-0AD1CBDA46BB}" type="pres">
      <dgm:prSet presAssocID="{A33B4EFF-DBB1-F14E-B9C6-D35A4EA642F4}" presName="Name25" presStyleLbl="parChTrans1D1" presStyleIdx="0" presStyleCnt="3"/>
      <dgm:spPr/>
    </dgm:pt>
    <dgm:pt modelId="{4BF8AE85-EE54-D345-96E7-78F6A03D4020}" type="pres">
      <dgm:prSet presAssocID="{D67FA96E-AAE3-0F4E-88C9-B62A2B822D6C}" presName="node" presStyleCnt="0"/>
      <dgm:spPr/>
    </dgm:pt>
    <dgm:pt modelId="{FDE04D66-665A-634B-BE94-7A534C059BD1}" type="pres">
      <dgm:prSet presAssocID="{D67FA96E-AAE3-0F4E-88C9-B62A2B822D6C}" presName="parentNode" presStyleLbl="node1" presStyleIdx="1" presStyleCnt="4">
        <dgm:presLayoutVars>
          <dgm:chMax val="1"/>
          <dgm:bulletEnabled val="1"/>
        </dgm:presLayoutVars>
      </dgm:prSet>
      <dgm:spPr/>
    </dgm:pt>
    <dgm:pt modelId="{172DB391-D327-434E-9358-4CE640888EB8}" type="pres">
      <dgm:prSet presAssocID="{D67FA96E-AAE3-0F4E-88C9-B62A2B822D6C}" presName="childNode" presStyleLbl="revTx" presStyleIdx="0" presStyleCnt="0">
        <dgm:presLayoutVars>
          <dgm:bulletEnabled val="1"/>
        </dgm:presLayoutVars>
      </dgm:prSet>
      <dgm:spPr/>
    </dgm:pt>
    <dgm:pt modelId="{D6BCA2E3-5DBA-2448-BD17-309F13D4E74A}" type="pres">
      <dgm:prSet presAssocID="{BCCB6CAC-A93A-EB44-8994-725F17326E92}" presName="Name25" presStyleLbl="parChTrans1D1" presStyleIdx="1" presStyleCnt="3"/>
      <dgm:spPr/>
    </dgm:pt>
    <dgm:pt modelId="{4BCBC2FF-5609-1243-A4F0-ACA51683B9B7}" type="pres">
      <dgm:prSet presAssocID="{B4286F8D-2405-BC4F-97B7-2A8CE2F656CA}" presName="node" presStyleCnt="0"/>
      <dgm:spPr/>
    </dgm:pt>
    <dgm:pt modelId="{E289D44C-C3A1-524C-B25E-124D7D986A44}" type="pres">
      <dgm:prSet presAssocID="{B4286F8D-2405-BC4F-97B7-2A8CE2F656CA}" presName="parentNode" presStyleLbl="node1" presStyleIdx="2" presStyleCnt="4">
        <dgm:presLayoutVars>
          <dgm:chMax val="1"/>
          <dgm:bulletEnabled val="1"/>
        </dgm:presLayoutVars>
      </dgm:prSet>
      <dgm:spPr/>
    </dgm:pt>
    <dgm:pt modelId="{8C9185C0-129D-F94F-99F0-B5577F2F108F}" type="pres">
      <dgm:prSet presAssocID="{B4286F8D-2405-BC4F-97B7-2A8CE2F656CA}" presName="childNode" presStyleLbl="revTx" presStyleIdx="0" presStyleCnt="0">
        <dgm:presLayoutVars>
          <dgm:bulletEnabled val="1"/>
        </dgm:presLayoutVars>
      </dgm:prSet>
      <dgm:spPr/>
    </dgm:pt>
    <dgm:pt modelId="{A3D5FD3B-2A8A-6448-BFDB-E8555EFB9EC8}" type="pres">
      <dgm:prSet presAssocID="{125C1DD3-5FBA-9B43-83C0-40E5EE6FC98E}" presName="Name25" presStyleLbl="parChTrans1D1" presStyleIdx="2" presStyleCnt="3"/>
      <dgm:spPr/>
    </dgm:pt>
    <dgm:pt modelId="{6A3A1EF5-7E8A-7847-BD04-F8A9F065D651}" type="pres">
      <dgm:prSet presAssocID="{1DA93AEF-9696-FE45-9F52-51C02089ED30}" presName="node" presStyleCnt="0"/>
      <dgm:spPr/>
    </dgm:pt>
    <dgm:pt modelId="{751FE527-D074-D54C-A2D5-143942576C11}" type="pres">
      <dgm:prSet presAssocID="{1DA93AEF-9696-FE45-9F52-51C02089ED30}" presName="parentNode" presStyleLbl="node1" presStyleIdx="3" presStyleCnt="4">
        <dgm:presLayoutVars>
          <dgm:chMax val="1"/>
          <dgm:bulletEnabled val="1"/>
        </dgm:presLayoutVars>
      </dgm:prSet>
      <dgm:spPr/>
    </dgm:pt>
    <dgm:pt modelId="{FAB6C10A-C991-7F4B-B256-B173D0E95D2F}" type="pres">
      <dgm:prSet presAssocID="{1DA93AEF-9696-FE45-9F52-51C02089ED30}" presName="childNode" presStyleLbl="revTx" presStyleIdx="0" presStyleCnt="0">
        <dgm:presLayoutVars>
          <dgm:bulletEnabled val="1"/>
        </dgm:presLayoutVars>
      </dgm:prSet>
      <dgm:spPr/>
    </dgm:pt>
  </dgm:ptLst>
  <dgm:cxnLst>
    <dgm:cxn modelId="{94535A17-A0F7-7144-A59C-AD343E3A816E}" srcId="{3563E5F7-340B-6D40-8115-52BBF6F495D2}" destId="{1DA93AEF-9696-FE45-9F52-51C02089ED30}" srcOrd="2" destOrd="0" parTransId="{125C1DD3-5FBA-9B43-83C0-40E5EE6FC98E}" sibTransId="{1D4E6B57-299D-9543-9983-8DBFB28D862E}"/>
    <dgm:cxn modelId="{109E0A1F-1FF0-3143-90F2-1149701ACA02}" srcId="{3563E5F7-340B-6D40-8115-52BBF6F495D2}" destId="{D67FA96E-AAE3-0F4E-88C9-B62A2B822D6C}" srcOrd="0" destOrd="0" parTransId="{A33B4EFF-DBB1-F14E-B9C6-D35A4EA642F4}" sibTransId="{3265F57F-B836-E246-A94C-0731780E3388}"/>
    <dgm:cxn modelId="{D2AF963F-DC3C-6745-9593-47EC773FCADB}" type="presOf" srcId="{B4286F8D-2405-BC4F-97B7-2A8CE2F656CA}" destId="{E289D44C-C3A1-524C-B25E-124D7D986A44}" srcOrd="0" destOrd="0" presId="urn:microsoft.com/office/officeart/2005/8/layout/radial2"/>
    <dgm:cxn modelId="{F332A88F-21FF-C54B-8D16-162ED810C9FC}" type="presOf" srcId="{3563E5F7-340B-6D40-8115-52BBF6F495D2}" destId="{9E5432F4-EAA3-5545-8C7B-11122C1D9B5C}" srcOrd="0" destOrd="0" presId="urn:microsoft.com/office/officeart/2005/8/layout/radial2"/>
    <dgm:cxn modelId="{9A5F0CA0-E91A-EC42-8399-FBDBF2747FE3}" type="presOf" srcId="{1DA93AEF-9696-FE45-9F52-51C02089ED30}" destId="{751FE527-D074-D54C-A2D5-143942576C11}" srcOrd="0" destOrd="0" presId="urn:microsoft.com/office/officeart/2005/8/layout/radial2"/>
    <dgm:cxn modelId="{51926AB1-36AA-8A4C-BA3F-46B5793E7890}" type="presOf" srcId="{BCCB6CAC-A93A-EB44-8994-725F17326E92}" destId="{D6BCA2E3-5DBA-2448-BD17-309F13D4E74A}" srcOrd="0" destOrd="0" presId="urn:microsoft.com/office/officeart/2005/8/layout/radial2"/>
    <dgm:cxn modelId="{B85ADAD9-5619-DC4C-9739-913C781DC0BA}" type="presOf" srcId="{A33B4EFF-DBB1-F14E-B9C6-D35A4EA642F4}" destId="{4858EE12-B119-414B-B27B-0AD1CBDA46BB}" srcOrd="0" destOrd="0" presId="urn:microsoft.com/office/officeart/2005/8/layout/radial2"/>
    <dgm:cxn modelId="{909A42DB-5A15-064F-8792-12A9394B2529}" type="presOf" srcId="{125C1DD3-5FBA-9B43-83C0-40E5EE6FC98E}" destId="{A3D5FD3B-2A8A-6448-BFDB-E8555EFB9EC8}" srcOrd="0" destOrd="0" presId="urn:microsoft.com/office/officeart/2005/8/layout/radial2"/>
    <dgm:cxn modelId="{5D4C28E5-4A19-B24E-9A27-F3EAD06F81F0}" srcId="{3563E5F7-340B-6D40-8115-52BBF6F495D2}" destId="{B4286F8D-2405-BC4F-97B7-2A8CE2F656CA}" srcOrd="1" destOrd="0" parTransId="{BCCB6CAC-A93A-EB44-8994-725F17326E92}" sibTransId="{E9727ED5-CEC1-6A4C-9FE0-C914A889D4D4}"/>
    <dgm:cxn modelId="{A097D5E9-888A-5D4F-A01D-B2CDFF68B966}" type="presOf" srcId="{D67FA96E-AAE3-0F4E-88C9-B62A2B822D6C}" destId="{FDE04D66-665A-634B-BE94-7A534C059BD1}" srcOrd="0" destOrd="0" presId="urn:microsoft.com/office/officeart/2005/8/layout/radial2"/>
    <dgm:cxn modelId="{029A5E7D-81CD-A74F-BA9C-E166BCED7AC1}" type="presParOf" srcId="{9E5432F4-EAA3-5545-8C7B-11122C1D9B5C}" destId="{060D3435-0909-ED40-9046-FC4B0357CB88}" srcOrd="0" destOrd="0" presId="urn:microsoft.com/office/officeart/2005/8/layout/radial2"/>
    <dgm:cxn modelId="{4C30F588-2A6B-B441-915A-B45EC95FA427}" type="presParOf" srcId="{060D3435-0909-ED40-9046-FC4B0357CB88}" destId="{F33D57B8-0D18-E044-9CB4-C99E05C6E2DE}" srcOrd="0" destOrd="0" presId="urn:microsoft.com/office/officeart/2005/8/layout/radial2"/>
    <dgm:cxn modelId="{B0CA3BE3-29AC-3A46-9A32-4008E22798A7}" type="presParOf" srcId="{F33D57B8-0D18-E044-9CB4-C99E05C6E2DE}" destId="{C73D8BA8-4459-954B-94C6-9CBB468BD04F}" srcOrd="0" destOrd="0" presId="urn:microsoft.com/office/officeart/2005/8/layout/radial2"/>
    <dgm:cxn modelId="{2B5DE6AA-385F-DA44-AEFD-B222823126F1}" type="presParOf" srcId="{F33D57B8-0D18-E044-9CB4-C99E05C6E2DE}" destId="{6FE420AF-3D11-CC4C-AE99-327B9E8A246C}" srcOrd="1" destOrd="0" presId="urn:microsoft.com/office/officeart/2005/8/layout/radial2"/>
    <dgm:cxn modelId="{EDA4B506-FB32-2E4B-8363-E97DF994414A}" type="presParOf" srcId="{060D3435-0909-ED40-9046-FC4B0357CB88}" destId="{4858EE12-B119-414B-B27B-0AD1CBDA46BB}" srcOrd="1" destOrd="0" presId="urn:microsoft.com/office/officeart/2005/8/layout/radial2"/>
    <dgm:cxn modelId="{E1701BF8-C1FD-3340-A65A-09359C865832}" type="presParOf" srcId="{060D3435-0909-ED40-9046-FC4B0357CB88}" destId="{4BF8AE85-EE54-D345-96E7-78F6A03D4020}" srcOrd="2" destOrd="0" presId="urn:microsoft.com/office/officeart/2005/8/layout/radial2"/>
    <dgm:cxn modelId="{AC3EFEED-5E06-BD48-99C1-F874C19BDC55}" type="presParOf" srcId="{4BF8AE85-EE54-D345-96E7-78F6A03D4020}" destId="{FDE04D66-665A-634B-BE94-7A534C059BD1}" srcOrd="0" destOrd="0" presId="urn:microsoft.com/office/officeart/2005/8/layout/radial2"/>
    <dgm:cxn modelId="{CDE2A53C-4A8D-4A45-95E2-83C260BBF889}" type="presParOf" srcId="{4BF8AE85-EE54-D345-96E7-78F6A03D4020}" destId="{172DB391-D327-434E-9358-4CE640888EB8}" srcOrd="1" destOrd="0" presId="urn:microsoft.com/office/officeart/2005/8/layout/radial2"/>
    <dgm:cxn modelId="{A442B267-B42D-2B46-98D1-CAF4563F6523}" type="presParOf" srcId="{060D3435-0909-ED40-9046-FC4B0357CB88}" destId="{D6BCA2E3-5DBA-2448-BD17-309F13D4E74A}" srcOrd="3" destOrd="0" presId="urn:microsoft.com/office/officeart/2005/8/layout/radial2"/>
    <dgm:cxn modelId="{130FAA91-84B2-EB47-B6B2-EBF85C3F4354}" type="presParOf" srcId="{060D3435-0909-ED40-9046-FC4B0357CB88}" destId="{4BCBC2FF-5609-1243-A4F0-ACA51683B9B7}" srcOrd="4" destOrd="0" presId="urn:microsoft.com/office/officeart/2005/8/layout/radial2"/>
    <dgm:cxn modelId="{DFDF6384-F5BA-D049-9DB1-26103E4BD922}" type="presParOf" srcId="{4BCBC2FF-5609-1243-A4F0-ACA51683B9B7}" destId="{E289D44C-C3A1-524C-B25E-124D7D986A44}" srcOrd="0" destOrd="0" presId="urn:microsoft.com/office/officeart/2005/8/layout/radial2"/>
    <dgm:cxn modelId="{4BC77087-0322-A744-A8FB-BAFDBBB8DEAA}" type="presParOf" srcId="{4BCBC2FF-5609-1243-A4F0-ACA51683B9B7}" destId="{8C9185C0-129D-F94F-99F0-B5577F2F108F}" srcOrd="1" destOrd="0" presId="urn:microsoft.com/office/officeart/2005/8/layout/radial2"/>
    <dgm:cxn modelId="{5015BF08-790D-D343-B20E-3B6EBBC36859}" type="presParOf" srcId="{060D3435-0909-ED40-9046-FC4B0357CB88}" destId="{A3D5FD3B-2A8A-6448-BFDB-E8555EFB9EC8}" srcOrd="5" destOrd="0" presId="urn:microsoft.com/office/officeart/2005/8/layout/radial2"/>
    <dgm:cxn modelId="{8C1CDAF9-A0C9-694D-AA0F-47E0D5997A06}" type="presParOf" srcId="{060D3435-0909-ED40-9046-FC4B0357CB88}" destId="{6A3A1EF5-7E8A-7847-BD04-F8A9F065D651}" srcOrd="6" destOrd="0" presId="urn:microsoft.com/office/officeart/2005/8/layout/radial2"/>
    <dgm:cxn modelId="{2375B806-A387-D14B-8494-A0866435DF4E}" type="presParOf" srcId="{6A3A1EF5-7E8A-7847-BD04-F8A9F065D651}" destId="{751FE527-D074-D54C-A2D5-143942576C11}" srcOrd="0" destOrd="0" presId="urn:microsoft.com/office/officeart/2005/8/layout/radial2"/>
    <dgm:cxn modelId="{3CD92B29-9DF1-3543-B525-305FBA46C87C}" type="presParOf" srcId="{6A3A1EF5-7E8A-7847-BD04-F8A9F065D651}" destId="{FAB6C10A-C991-7F4B-B256-B173D0E95D2F}"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F5E5CA-97D1-8140-81F0-877A544AEA98}" type="doc">
      <dgm:prSet loTypeId="urn:microsoft.com/office/officeart/2005/8/layout/cycle2" loCatId="" qsTypeId="urn:microsoft.com/office/officeart/2005/8/quickstyle/simple4" qsCatId="simple" csTypeId="urn:microsoft.com/office/officeart/2005/8/colors/colorful1" csCatId="colorful" phldr="1"/>
      <dgm:spPr/>
      <dgm:t>
        <a:bodyPr/>
        <a:lstStyle/>
        <a:p>
          <a:endParaRPr lang="en-US"/>
        </a:p>
      </dgm:t>
    </dgm:pt>
    <dgm:pt modelId="{EB2E80AB-0D3D-A843-9B83-D525A57AF62F}">
      <dgm:prSet phldrT="[Text]"/>
      <dgm:spPr/>
      <dgm:t>
        <a:bodyPr/>
        <a:lstStyle/>
        <a:p>
          <a:pPr rtl="0"/>
          <a:r>
            <a:rPr lang="en-US" dirty="0">
              <a:latin typeface="Century Gothic" panose="020B0502020202020204" pitchFamily="34" charset="0"/>
            </a:rPr>
            <a:t>Preparation (Physical &amp; Psychological)</a:t>
          </a:r>
        </a:p>
      </dgm:t>
    </dgm:pt>
    <dgm:pt modelId="{12C4DDD4-203B-6C49-9AD9-701FDE004F12}" type="parTrans" cxnId="{96C1C6EB-ABD1-9040-B40A-5A92A78E5B75}">
      <dgm:prSet/>
      <dgm:spPr/>
      <dgm:t>
        <a:bodyPr/>
        <a:lstStyle/>
        <a:p>
          <a:endParaRPr lang="en-US"/>
        </a:p>
      </dgm:t>
    </dgm:pt>
    <dgm:pt modelId="{26E8D1C0-EFD3-1D41-B86B-9F958201069B}" type="sibTrans" cxnId="{96C1C6EB-ABD1-9040-B40A-5A92A78E5B75}">
      <dgm:prSet/>
      <dgm:spPr/>
      <dgm:t>
        <a:bodyPr/>
        <a:lstStyle/>
        <a:p>
          <a:endParaRPr lang="en-US"/>
        </a:p>
      </dgm:t>
    </dgm:pt>
    <dgm:pt modelId="{AFC16EA5-3174-F74F-ADB5-EAE9A6ACAC84}">
      <dgm:prSet phldrT="[Text]" custT="1"/>
      <dgm:spPr/>
      <dgm:t>
        <a:bodyPr/>
        <a:lstStyle/>
        <a:p>
          <a:pPr rtl="0"/>
          <a:r>
            <a:rPr lang="en-US" sz="1600" dirty="0">
              <a:latin typeface="Century Gothic" panose="020B0502020202020204" pitchFamily="34" charset="0"/>
            </a:rPr>
            <a:t>Curriculum Design</a:t>
          </a:r>
        </a:p>
      </dgm:t>
    </dgm:pt>
    <dgm:pt modelId="{EDC56033-0671-5B42-9A62-483535FB837E}" type="parTrans" cxnId="{81326919-7FD4-B444-941B-6B9C78D0D2D8}">
      <dgm:prSet/>
      <dgm:spPr/>
      <dgm:t>
        <a:bodyPr/>
        <a:lstStyle/>
        <a:p>
          <a:endParaRPr lang="en-US"/>
        </a:p>
      </dgm:t>
    </dgm:pt>
    <dgm:pt modelId="{98E7B553-8312-FC4D-B7C2-97CCD6E64F32}" type="sibTrans" cxnId="{81326919-7FD4-B444-941B-6B9C78D0D2D8}">
      <dgm:prSet/>
      <dgm:spPr/>
      <dgm:t>
        <a:bodyPr/>
        <a:lstStyle/>
        <a:p>
          <a:endParaRPr lang="en-US"/>
        </a:p>
      </dgm:t>
    </dgm:pt>
    <dgm:pt modelId="{812712FD-D6EC-A34A-A429-D9CB62F09684}">
      <dgm:prSet phldrT="[Text]" custT="1"/>
      <dgm:spPr/>
      <dgm:t>
        <a:bodyPr/>
        <a:lstStyle/>
        <a:p>
          <a:pPr rtl="0"/>
          <a:r>
            <a:rPr lang="en-US" sz="1400" dirty="0">
              <a:latin typeface="Century Gothic" panose="020B0502020202020204" pitchFamily="34" charset="0"/>
            </a:rPr>
            <a:t>Instructional Design</a:t>
          </a:r>
        </a:p>
      </dgm:t>
    </dgm:pt>
    <dgm:pt modelId="{71D75600-E89F-CA4F-93DF-BD74E3FB5165}" type="parTrans" cxnId="{4ED48676-4931-3341-977E-064F6877A7CF}">
      <dgm:prSet/>
      <dgm:spPr/>
      <dgm:t>
        <a:bodyPr/>
        <a:lstStyle/>
        <a:p>
          <a:endParaRPr lang="en-US"/>
        </a:p>
      </dgm:t>
    </dgm:pt>
    <dgm:pt modelId="{5E48C4E1-35E6-AC45-9EB5-FEC364A5A998}" type="sibTrans" cxnId="{4ED48676-4931-3341-977E-064F6877A7CF}">
      <dgm:prSet/>
      <dgm:spPr/>
      <dgm:t>
        <a:bodyPr/>
        <a:lstStyle/>
        <a:p>
          <a:endParaRPr lang="en-US"/>
        </a:p>
      </dgm:t>
    </dgm:pt>
    <dgm:pt modelId="{66972B1C-E236-8649-A279-C9415825B59E}">
      <dgm:prSet phldrT="[Text]" custT="1"/>
      <dgm:spPr/>
      <dgm:t>
        <a:bodyPr/>
        <a:lstStyle/>
        <a:p>
          <a:pPr rtl="0"/>
          <a:r>
            <a:rPr lang="en-US" sz="1600" dirty="0">
              <a:latin typeface="Century Gothic" panose="020B0502020202020204" pitchFamily="34" charset="0"/>
            </a:rPr>
            <a:t>Content Creation</a:t>
          </a:r>
        </a:p>
      </dgm:t>
    </dgm:pt>
    <dgm:pt modelId="{B2193595-70D2-074A-9046-82A9A138876D}" type="parTrans" cxnId="{4D9BA91E-EE95-AB41-9F45-94E1DA5061C4}">
      <dgm:prSet/>
      <dgm:spPr/>
      <dgm:t>
        <a:bodyPr/>
        <a:lstStyle/>
        <a:p>
          <a:endParaRPr lang="en-US"/>
        </a:p>
      </dgm:t>
    </dgm:pt>
    <dgm:pt modelId="{C36481CF-C5A6-654D-8EF1-812536748991}" type="sibTrans" cxnId="{4D9BA91E-EE95-AB41-9F45-94E1DA5061C4}">
      <dgm:prSet/>
      <dgm:spPr/>
      <dgm:t>
        <a:bodyPr/>
        <a:lstStyle/>
        <a:p>
          <a:endParaRPr lang="en-US"/>
        </a:p>
      </dgm:t>
    </dgm:pt>
    <dgm:pt modelId="{0FC61C3F-71DC-FF4A-A299-48BDC23CEB8A}">
      <dgm:prSet phldrT="[Text]" custT="1"/>
      <dgm:spPr/>
      <dgm:t>
        <a:bodyPr/>
        <a:lstStyle/>
        <a:p>
          <a:pPr rtl="0"/>
          <a:r>
            <a:rPr lang="en-US" sz="1600" dirty="0">
              <a:latin typeface="Century Gothic" panose="020B0502020202020204" pitchFamily="34" charset="0"/>
            </a:rPr>
            <a:t>Content Delivery</a:t>
          </a:r>
        </a:p>
      </dgm:t>
    </dgm:pt>
    <dgm:pt modelId="{57DB51A4-EB50-EE45-B4C8-28A240F53295}" type="parTrans" cxnId="{322348D5-D999-E649-938A-C2C4D8A7EBFB}">
      <dgm:prSet/>
      <dgm:spPr/>
      <dgm:t>
        <a:bodyPr/>
        <a:lstStyle/>
        <a:p>
          <a:endParaRPr lang="en-US"/>
        </a:p>
      </dgm:t>
    </dgm:pt>
    <dgm:pt modelId="{67693CA4-F5F9-2746-BC6B-81B765924497}" type="sibTrans" cxnId="{322348D5-D999-E649-938A-C2C4D8A7EBFB}">
      <dgm:prSet/>
      <dgm:spPr/>
      <dgm:t>
        <a:bodyPr/>
        <a:lstStyle/>
        <a:p>
          <a:endParaRPr lang="en-US"/>
        </a:p>
      </dgm:t>
    </dgm:pt>
    <dgm:pt modelId="{AE6A7C4A-C66F-0642-8C6E-2EFB05B396F1}" type="pres">
      <dgm:prSet presAssocID="{CAF5E5CA-97D1-8140-81F0-877A544AEA98}" presName="cycle" presStyleCnt="0">
        <dgm:presLayoutVars>
          <dgm:dir/>
          <dgm:resizeHandles val="exact"/>
        </dgm:presLayoutVars>
      </dgm:prSet>
      <dgm:spPr/>
    </dgm:pt>
    <dgm:pt modelId="{22D5834C-403D-F941-AF97-37E2ABCEBBC9}" type="pres">
      <dgm:prSet presAssocID="{EB2E80AB-0D3D-A843-9B83-D525A57AF62F}" presName="node" presStyleLbl="node1" presStyleIdx="0" presStyleCnt="5">
        <dgm:presLayoutVars>
          <dgm:bulletEnabled val="1"/>
        </dgm:presLayoutVars>
      </dgm:prSet>
      <dgm:spPr/>
    </dgm:pt>
    <dgm:pt modelId="{99CF19EC-3DB4-CA41-8A8B-4C2CBD6FEC27}" type="pres">
      <dgm:prSet presAssocID="{26E8D1C0-EFD3-1D41-B86B-9F958201069B}" presName="sibTrans" presStyleLbl="sibTrans2D1" presStyleIdx="0" presStyleCnt="5"/>
      <dgm:spPr/>
    </dgm:pt>
    <dgm:pt modelId="{BFF3B122-772A-CC43-8708-E6E264665BB7}" type="pres">
      <dgm:prSet presAssocID="{26E8D1C0-EFD3-1D41-B86B-9F958201069B}" presName="connectorText" presStyleLbl="sibTrans2D1" presStyleIdx="0" presStyleCnt="5"/>
      <dgm:spPr/>
    </dgm:pt>
    <dgm:pt modelId="{8A53EC60-EA13-B94D-9188-618CEBCBBF8F}" type="pres">
      <dgm:prSet presAssocID="{AFC16EA5-3174-F74F-ADB5-EAE9A6ACAC84}" presName="node" presStyleLbl="node1" presStyleIdx="1" presStyleCnt="5">
        <dgm:presLayoutVars>
          <dgm:bulletEnabled val="1"/>
        </dgm:presLayoutVars>
      </dgm:prSet>
      <dgm:spPr/>
    </dgm:pt>
    <dgm:pt modelId="{1529612E-D83F-D643-9154-3ADDB327EE63}" type="pres">
      <dgm:prSet presAssocID="{98E7B553-8312-FC4D-B7C2-97CCD6E64F32}" presName="sibTrans" presStyleLbl="sibTrans2D1" presStyleIdx="1" presStyleCnt="5"/>
      <dgm:spPr/>
    </dgm:pt>
    <dgm:pt modelId="{9CD14EE1-08E5-0A41-AC5E-DF9ACDC51021}" type="pres">
      <dgm:prSet presAssocID="{98E7B553-8312-FC4D-B7C2-97CCD6E64F32}" presName="connectorText" presStyleLbl="sibTrans2D1" presStyleIdx="1" presStyleCnt="5"/>
      <dgm:spPr/>
    </dgm:pt>
    <dgm:pt modelId="{F9543AAC-E3A1-0A4F-9951-5C0A4885279D}" type="pres">
      <dgm:prSet presAssocID="{812712FD-D6EC-A34A-A429-D9CB62F09684}" presName="node" presStyleLbl="node1" presStyleIdx="2" presStyleCnt="5">
        <dgm:presLayoutVars>
          <dgm:bulletEnabled val="1"/>
        </dgm:presLayoutVars>
      </dgm:prSet>
      <dgm:spPr/>
    </dgm:pt>
    <dgm:pt modelId="{A4855099-0A1C-F74D-B005-9F6EF304765D}" type="pres">
      <dgm:prSet presAssocID="{5E48C4E1-35E6-AC45-9EB5-FEC364A5A998}" presName="sibTrans" presStyleLbl="sibTrans2D1" presStyleIdx="2" presStyleCnt="5"/>
      <dgm:spPr/>
    </dgm:pt>
    <dgm:pt modelId="{A1F64CB2-C6BE-8048-90F4-D411474B8507}" type="pres">
      <dgm:prSet presAssocID="{5E48C4E1-35E6-AC45-9EB5-FEC364A5A998}" presName="connectorText" presStyleLbl="sibTrans2D1" presStyleIdx="2" presStyleCnt="5"/>
      <dgm:spPr/>
    </dgm:pt>
    <dgm:pt modelId="{11C26095-910F-0B41-BCF5-8C788F91C846}" type="pres">
      <dgm:prSet presAssocID="{66972B1C-E236-8649-A279-C9415825B59E}" presName="node" presStyleLbl="node1" presStyleIdx="3" presStyleCnt="5">
        <dgm:presLayoutVars>
          <dgm:bulletEnabled val="1"/>
        </dgm:presLayoutVars>
      </dgm:prSet>
      <dgm:spPr/>
    </dgm:pt>
    <dgm:pt modelId="{05B29023-1828-6C4D-A8EA-E3362EE74BD1}" type="pres">
      <dgm:prSet presAssocID="{C36481CF-C5A6-654D-8EF1-812536748991}" presName="sibTrans" presStyleLbl="sibTrans2D1" presStyleIdx="3" presStyleCnt="5"/>
      <dgm:spPr/>
    </dgm:pt>
    <dgm:pt modelId="{6FEDA23E-E3B8-014F-AF5F-1BAE337E88AD}" type="pres">
      <dgm:prSet presAssocID="{C36481CF-C5A6-654D-8EF1-812536748991}" presName="connectorText" presStyleLbl="sibTrans2D1" presStyleIdx="3" presStyleCnt="5"/>
      <dgm:spPr/>
    </dgm:pt>
    <dgm:pt modelId="{259C67F3-56EF-EC4F-9F92-CB1B7BF569F5}" type="pres">
      <dgm:prSet presAssocID="{0FC61C3F-71DC-FF4A-A299-48BDC23CEB8A}" presName="node" presStyleLbl="node1" presStyleIdx="4" presStyleCnt="5">
        <dgm:presLayoutVars>
          <dgm:bulletEnabled val="1"/>
        </dgm:presLayoutVars>
      </dgm:prSet>
      <dgm:spPr/>
    </dgm:pt>
    <dgm:pt modelId="{132033B6-B63B-B844-B649-1631423F26A2}" type="pres">
      <dgm:prSet presAssocID="{67693CA4-F5F9-2746-BC6B-81B765924497}" presName="sibTrans" presStyleLbl="sibTrans2D1" presStyleIdx="4" presStyleCnt="5"/>
      <dgm:spPr/>
    </dgm:pt>
    <dgm:pt modelId="{EB341EFB-1A17-BF48-A203-0217E9C3733C}" type="pres">
      <dgm:prSet presAssocID="{67693CA4-F5F9-2746-BC6B-81B765924497}" presName="connectorText" presStyleLbl="sibTrans2D1" presStyleIdx="4" presStyleCnt="5"/>
      <dgm:spPr/>
    </dgm:pt>
  </dgm:ptLst>
  <dgm:cxnLst>
    <dgm:cxn modelId="{5A623505-59EB-AF42-9446-12E7F597BE75}" type="presOf" srcId="{67693CA4-F5F9-2746-BC6B-81B765924497}" destId="{EB341EFB-1A17-BF48-A203-0217E9C3733C}" srcOrd="1" destOrd="0" presId="urn:microsoft.com/office/officeart/2005/8/layout/cycle2"/>
    <dgm:cxn modelId="{B368CE07-E2BD-8344-9EBC-0EBD64B02C80}" type="presOf" srcId="{98E7B553-8312-FC4D-B7C2-97CCD6E64F32}" destId="{1529612E-D83F-D643-9154-3ADDB327EE63}" srcOrd="0" destOrd="0" presId="urn:microsoft.com/office/officeart/2005/8/layout/cycle2"/>
    <dgm:cxn modelId="{81326919-7FD4-B444-941B-6B9C78D0D2D8}" srcId="{CAF5E5CA-97D1-8140-81F0-877A544AEA98}" destId="{AFC16EA5-3174-F74F-ADB5-EAE9A6ACAC84}" srcOrd="1" destOrd="0" parTransId="{EDC56033-0671-5B42-9A62-483535FB837E}" sibTransId="{98E7B553-8312-FC4D-B7C2-97CCD6E64F32}"/>
    <dgm:cxn modelId="{4D9BA91E-EE95-AB41-9F45-94E1DA5061C4}" srcId="{CAF5E5CA-97D1-8140-81F0-877A544AEA98}" destId="{66972B1C-E236-8649-A279-C9415825B59E}" srcOrd="3" destOrd="0" parTransId="{B2193595-70D2-074A-9046-82A9A138876D}" sibTransId="{C36481CF-C5A6-654D-8EF1-812536748991}"/>
    <dgm:cxn modelId="{CBCB3D1F-8F3D-8A4A-B83E-D041799FF13F}" type="presOf" srcId="{26E8D1C0-EFD3-1D41-B86B-9F958201069B}" destId="{99CF19EC-3DB4-CA41-8A8B-4C2CBD6FEC27}" srcOrd="0" destOrd="0" presId="urn:microsoft.com/office/officeart/2005/8/layout/cycle2"/>
    <dgm:cxn modelId="{BDA59E21-8793-1441-8131-83D781D1CB80}" type="presOf" srcId="{0FC61C3F-71DC-FF4A-A299-48BDC23CEB8A}" destId="{259C67F3-56EF-EC4F-9F92-CB1B7BF569F5}" srcOrd="0" destOrd="0" presId="urn:microsoft.com/office/officeart/2005/8/layout/cycle2"/>
    <dgm:cxn modelId="{D5325430-F5AA-0C45-B6D4-8F030B4021B5}" type="presOf" srcId="{5E48C4E1-35E6-AC45-9EB5-FEC364A5A998}" destId="{A4855099-0A1C-F74D-B005-9F6EF304765D}" srcOrd="0" destOrd="0" presId="urn:microsoft.com/office/officeart/2005/8/layout/cycle2"/>
    <dgm:cxn modelId="{11BF8C36-0C94-C341-9E55-EC9E17F6D1D2}" type="presOf" srcId="{C36481CF-C5A6-654D-8EF1-812536748991}" destId="{6FEDA23E-E3B8-014F-AF5F-1BAE337E88AD}" srcOrd="1" destOrd="0" presId="urn:microsoft.com/office/officeart/2005/8/layout/cycle2"/>
    <dgm:cxn modelId="{C498C646-570B-F54B-A1E1-2E18B5425854}" type="presOf" srcId="{CAF5E5CA-97D1-8140-81F0-877A544AEA98}" destId="{AE6A7C4A-C66F-0642-8C6E-2EFB05B396F1}" srcOrd="0" destOrd="0" presId="urn:microsoft.com/office/officeart/2005/8/layout/cycle2"/>
    <dgm:cxn modelId="{230C7E5D-63DE-E545-A199-6AAFEFA1786B}" type="presOf" srcId="{5E48C4E1-35E6-AC45-9EB5-FEC364A5A998}" destId="{A1F64CB2-C6BE-8048-90F4-D411474B8507}" srcOrd="1" destOrd="0" presId="urn:microsoft.com/office/officeart/2005/8/layout/cycle2"/>
    <dgm:cxn modelId="{4ED48676-4931-3341-977E-064F6877A7CF}" srcId="{CAF5E5CA-97D1-8140-81F0-877A544AEA98}" destId="{812712FD-D6EC-A34A-A429-D9CB62F09684}" srcOrd="2" destOrd="0" parTransId="{71D75600-E89F-CA4F-93DF-BD74E3FB5165}" sibTransId="{5E48C4E1-35E6-AC45-9EB5-FEC364A5A998}"/>
    <dgm:cxn modelId="{6DAB6085-5F02-5F45-8CD1-230C488279EA}" type="presOf" srcId="{EB2E80AB-0D3D-A843-9B83-D525A57AF62F}" destId="{22D5834C-403D-F941-AF97-37E2ABCEBBC9}" srcOrd="0" destOrd="0" presId="urn:microsoft.com/office/officeart/2005/8/layout/cycle2"/>
    <dgm:cxn modelId="{074D2694-4226-274D-8CAC-F41DC5C75D66}" type="presOf" srcId="{66972B1C-E236-8649-A279-C9415825B59E}" destId="{11C26095-910F-0B41-BCF5-8C788F91C846}" srcOrd="0" destOrd="0" presId="urn:microsoft.com/office/officeart/2005/8/layout/cycle2"/>
    <dgm:cxn modelId="{F311CF9C-4761-1E4B-A3FD-F4BBFFE32461}" type="presOf" srcId="{67693CA4-F5F9-2746-BC6B-81B765924497}" destId="{132033B6-B63B-B844-B649-1631423F26A2}" srcOrd="0" destOrd="0" presId="urn:microsoft.com/office/officeart/2005/8/layout/cycle2"/>
    <dgm:cxn modelId="{E403A9A7-C3CA-7944-9D21-AA671C8B02D0}" type="presOf" srcId="{812712FD-D6EC-A34A-A429-D9CB62F09684}" destId="{F9543AAC-E3A1-0A4F-9951-5C0A4885279D}" srcOrd="0" destOrd="0" presId="urn:microsoft.com/office/officeart/2005/8/layout/cycle2"/>
    <dgm:cxn modelId="{D87300A8-28F4-3541-8134-0D083ABB9088}" type="presOf" srcId="{26E8D1C0-EFD3-1D41-B86B-9F958201069B}" destId="{BFF3B122-772A-CC43-8708-E6E264665BB7}" srcOrd="1" destOrd="0" presId="urn:microsoft.com/office/officeart/2005/8/layout/cycle2"/>
    <dgm:cxn modelId="{350DCBB0-CCA5-374C-98D2-1F6CD585519A}" type="presOf" srcId="{C36481CF-C5A6-654D-8EF1-812536748991}" destId="{05B29023-1828-6C4D-A8EA-E3362EE74BD1}" srcOrd="0" destOrd="0" presId="urn:microsoft.com/office/officeart/2005/8/layout/cycle2"/>
    <dgm:cxn modelId="{322348D5-D999-E649-938A-C2C4D8A7EBFB}" srcId="{CAF5E5CA-97D1-8140-81F0-877A544AEA98}" destId="{0FC61C3F-71DC-FF4A-A299-48BDC23CEB8A}" srcOrd="4" destOrd="0" parTransId="{57DB51A4-EB50-EE45-B4C8-28A240F53295}" sibTransId="{67693CA4-F5F9-2746-BC6B-81B765924497}"/>
    <dgm:cxn modelId="{17AB99E5-FBD3-0644-AB7D-1F10964FB1AC}" type="presOf" srcId="{AFC16EA5-3174-F74F-ADB5-EAE9A6ACAC84}" destId="{8A53EC60-EA13-B94D-9188-618CEBCBBF8F}" srcOrd="0" destOrd="0" presId="urn:microsoft.com/office/officeart/2005/8/layout/cycle2"/>
    <dgm:cxn modelId="{96C1C6EB-ABD1-9040-B40A-5A92A78E5B75}" srcId="{CAF5E5CA-97D1-8140-81F0-877A544AEA98}" destId="{EB2E80AB-0D3D-A843-9B83-D525A57AF62F}" srcOrd="0" destOrd="0" parTransId="{12C4DDD4-203B-6C49-9AD9-701FDE004F12}" sibTransId="{26E8D1C0-EFD3-1D41-B86B-9F958201069B}"/>
    <dgm:cxn modelId="{B18A23EF-2AD1-CB4F-ADB0-E356F12A8F90}" type="presOf" srcId="{98E7B553-8312-FC4D-B7C2-97CCD6E64F32}" destId="{9CD14EE1-08E5-0A41-AC5E-DF9ACDC51021}" srcOrd="1" destOrd="0" presId="urn:microsoft.com/office/officeart/2005/8/layout/cycle2"/>
    <dgm:cxn modelId="{2AE4B800-1E75-F747-A8A6-F79DA7DB5108}" type="presParOf" srcId="{AE6A7C4A-C66F-0642-8C6E-2EFB05B396F1}" destId="{22D5834C-403D-F941-AF97-37E2ABCEBBC9}" srcOrd="0" destOrd="0" presId="urn:microsoft.com/office/officeart/2005/8/layout/cycle2"/>
    <dgm:cxn modelId="{B6E9E02B-5261-CA48-A0EB-CB91D6517F23}" type="presParOf" srcId="{AE6A7C4A-C66F-0642-8C6E-2EFB05B396F1}" destId="{99CF19EC-3DB4-CA41-8A8B-4C2CBD6FEC27}" srcOrd="1" destOrd="0" presId="urn:microsoft.com/office/officeart/2005/8/layout/cycle2"/>
    <dgm:cxn modelId="{4D7FE9B7-C48B-B644-8AE1-B77C61B060A8}" type="presParOf" srcId="{99CF19EC-3DB4-CA41-8A8B-4C2CBD6FEC27}" destId="{BFF3B122-772A-CC43-8708-E6E264665BB7}" srcOrd="0" destOrd="0" presId="urn:microsoft.com/office/officeart/2005/8/layout/cycle2"/>
    <dgm:cxn modelId="{9C659072-6156-254A-939F-DD7F64F3A588}" type="presParOf" srcId="{AE6A7C4A-C66F-0642-8C6E-2EFB05B396F1}" destId="{8A53EC60-EA13-B94D-9188-618CEBCBBF8F}" srcOrd="2" destOrd="0" presId="urn:microsoft.com/office/officeart/2005/8/layout/cycle2"/>
    <dgm:cxn modelId="{0275008B-3983-1649-983E-8B6F530D2B58}" type="presParOf" srcId="{AE6A7C4A-C66F-0642-8C6E-2EFB05B396F1}" destId="{1529612E-D83F-D643-9154-3ADDB327EE63}" srcOrd="3" destOrd="0" presId="urn:microsoft.com/office/officeart/2005/8/layout/cycle2"/>
    <dgm:cxn modelId="{970264C8-28A6-B84A-A883-3016755CF54B}" type="presParOf" srcId="{1529612E-D83F-D643-9154-3ADDB327EE63}" destId="{9CD14EE1-08E5-0A41-AC5E-DF9ACDC51021}" srcOrd="0" destOrd="0" presId="urn:microsoft.com/office/officeart/2005/8/layout/cycle2"/>
    <dgm:cxn modelId="{A5050B44-1ABB-D44A-8F88-A80BF18920CE}" type="presParOf" srcId="{AE6A7C4A-C66F-0642-8C6E-2EFB05B396F1}" destId="{F9543AAC-E3A1-0A4F-9951-5C0A4885279D}" srcOrd="4" destOrd="0" presId="urn:microsoft.com/office/officeart/2005/8/layout/cycle2"/>
    <dgm:cxn modelId="{C61CD365-183F-F345-987D-1A546FC3B0BD}" type="presParOf" srcId="{AE6A7C4A-C66F-0642-8C6E-2EFB05B396F1}" destId="{A4855099-0A1C-F74D-B005-9F6EF304765D}" srcOrd="5" destOrd="0" presId="urn:microsoft.com/office/officeart/2005/8/layout/cycle2"/>
    <dgm:cxn modelId="{6677893D-9C6F-1D49-A687-6563A5841AE3}" type="presParOf" srcId="{A4855099-0A1C-F74D-B005-9F6EF304765D}" destId="{A1F64CB2-C6BE-8048-90F4-D411474B8507}" srcOrd="0" destOrd="0" presId="urn:microsoft.com/office/officeart/2005/8/layout/cycle2"/>
    <dgm:cxn modelId="{7610F832-BD54-8E4B-A305-D2B5B19E62F2}" type="presParOf" srcId="{AE6A7C4A-C66F-0642-8C6E-2EFB05B396F1}" destId="{11C26095-910F-0B41-BCF5-8C788F91C846}" srcOrd="6" destOrd="0" presId="urn:microsoft.com/office/officeart/2005/8/layout/cycle2"/>
    <dgm:cxn modelId="{B14867BD-67E0-AD4F-AFB1-A9361E6DD4B8}" type="presParOf" srcId="{AE6A7C4A-C66F-0642-8C6E-2EFB05B396F1}" destId="{05B29023-1828-6C4D-A8EA-E3362EE74BD1}" srcOrd="7" destOrd="0" presId="urn:microsoft.com/office/officeart/2005/8/layout/cycle2"/>
    <dgm:cxn modelId="{3817D360-1F6E-DB48-8403-1CCACEAA8FCF}" type="presParOf" srcId="{05B29023-1828-6C4D-A8EA-E3362EE74BD1}" destId="{6FEDA23E-E3B8-014F-AF5F-1BAE337E88AD}" srcOrd="0" destOrd="0" presId="urn:microsoft.com/office/officeart/2005/8/layout/cycle2"/>
    <dgm:cxn modelId="{61933897-3666-B247-B50E-0520947A0A59}" type="presParOf" srcId="{AE6A7C4A-C66F-0642-8C6E-2EFB05B396F1}" destId="{259C67F3-56EF-EC4F-9F92-CB1B7BF569F5}" srcOrd="8" destOrd="0" presId="urn:microsoft.com/office/officeart/2005/8/layout/cycle2"/>
    <dgm:cxn modelId="{64D732E7-3241-A74A-B346-65C01EEC9419}" type="presParOf" srcId="{AE6A7C4A-C66F-0642-8C6E-2EFB05B396F1}" destId="{132033B6-B63B-B844-B649-1631423F26A2}" srcOrd="9" destOrd="0" presId="urn:microsoft.com/office/officeart/2005/8/layout/cycle2"/>
    <dgm:cxn modelId="{8B258EE9-D1BF-7342-ADE1-DBAAAE134E13}" type="presParOf" srcId="{132033B6-B63B-B844-B649-1631423F26A2}" destId="{EB341EFB-1A17-BF48-A203-0217E9C3733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0E7B04-D17D-2F48-8E92-6E703D51A214}" type="doc">
      <dgm:prSet loTypeId="urn:microsoft.com/office/officeart/2005/8/layout/arrow5" loCatId="" qsTypeId="urn:microsoft.com/office/officeart/2005/8/quickstyle/simple5" qsCatId="simple" csTypeId="urn:microsoft.com/office/officeart/2005/8/colors/accent1_2" csCatId="accent1" phldr="1"/>
      <dgm:spPr/>
      <dgm:t>
        <a:bodyPr/>
        <a:lstStyle/>
        <a:p>
          <a:endParaRPr lang="en-US"/>
        </a:p>
      </dgm:t>
    </dgm:pt>
    <dgm:pt modelId="{0AE022E1-6095-3047-9337-FC00A4C0F350}">
      <dgm:prSet phldrT="[Text]"/>
      <dgm:spPr/>
      <dgm:t>
        <a:bodyPr/>
        <a:lstStyle/>
        <a:p>
          <a:pPr rtl="0"/>
          <a:r>
            <a:rPr lang="en-US" dirty="0"/>
            <a:t>Learning Experience</a:t>
          </a:r>
        </a:p>
      </dgm:t>
    </dgm:pt>
    <dgm:pt modelId="{EF03339F-1EEF-4441-BCC7-7A8AA71EF569}" type="parTrans" cxnId="{9FBBBB24-FF8E-5E42-BA1A-8FAB2D5B8614}">
      <dgm:prSet/>
      <dgm:spPr/>
      <dgm:t>
        <a:bodyPr/>
        <a:lstStyle/>
        <a:p>
          <a:endParaRPr lang="en-US"/>
        </a:p>
      </dgm:t>
    </dgm:pt>
    <dgm:pt modelId="{51AC50C0-47A7-8F4E-BABB-6F33C752C71E}" type="sibTrans" cxnId="{9FBBBB24-FF8E-5E42-BA1A-8FAB2D5B8614}">
      <dgm:prSet/>
      <dgm:spPr/>
      <dgm:t>
        <a:bodyPr/>
        <a:lstStyle/>
        <a:p>
          <a:endParaRPr lang="en-US"/>
        </a:p>
      </dgm:t>
    </dgm:pt>
    <dgm:pt modelId="{DBCE6D19-F8DB-C745-90A9-99912FAA96AE}">
      <dgm:prSet phldrT="[Text]"/>
      <dgm:spPr/>
      <dgm:t>
        <a:bodyPr/>
        <a:lstStyle/>
        <a:p>
          <a:r>
            <a:rPr lang="en-US" dirty="0"/>
            <a:t>Learning Environment</a:t>
          </a:r>
        </a:p>
      </dgm:t>
    </dgm:pt>
    <dgm:pt modelId="{CC995F56-3F76-3043-A06C-6C1A1206506D}" type="parTrans" cxnId="{D916E408-310A-6944-99A8-5992648750DD}">
      <dgm:prSet/>
      <dgm:spPr/>
      <dgm:t>
        <a:bodyPr/>
        <a:lstStyle/>
        <a:p>
          <a:endParaRPr lang="en-US"/>
        </a:p>
      </dgm:t>
    </dgm:pt>
    <dgm:pt modelId="{90FF5AF1-FB0C-8745-82CC-7098301C4D37}" type="sibTrans" cxnId="{D916E408-310A-6944-99A8-5992648750DD}">
      <dgm:prSet/>
      <dgm:spPr/>
      <dgm:t>
        <a:bodyPr/>
        <a:lstStyle/>
        <a:p>
          <a:endParaRPr lang="en-US"/>
        </a:p>
      </dgm:t>
    </dgm:pt>
    <dgm:pt modelId="{C8E5D630-A77F-B14C-84B2-EB7B44F5F021}" type="pres">
      <dgm:prSet presAssocID="{DF0E7B04-D17D-2F48-8E92-6E703D51A214}" presName="diagram" presStyleCnt="0">
        <dgm:presLayoutVars>
          <dgm:dir/>
          <dgm:resizeHandles val="exact"/>
        </dgm:presLayoutVars>
      </dgm:prSet>
      <dgm:spPr/>
    </dgm:pt>
    <dgm:pt modelId="{1476C398-AFD3-1347-A20C-FAD0DB86AE65}" type="pres">
      <dgm:prSet presAssocID="{0AE022E1-6095-3047-9337-FC00A4C0F350}" presName="arrow" presStyleLbl="node1" presStyleIdx="0" presStyleCnt="2">
        <dgm:presLayoutVars>
          <dgm:bulletEnabled val="1"/>
        </dgm:presLayoutVars>
      </dgm:prSet>
      <dgm:spPr/>
    </dgm:pt>
    <dgm:pt modelId="{21F486D1-AB03-EB48-8AC6-017789837302}" type="pres">
      <dgm:prSet presAssocID="{DBCE6D19-F8DB-C745-90A9-99912FAA96AE}" presName="arrow" presStyleLbl="node1" presStyleIdx="1" presStyleCnt="2">
        <dgm:presLayoutVars>
          <dgm:bulletEnabled val="1"/>
        </dgm:presLayoutVars>
      </dgm:prSet>
      <dgm:spPr/>
    </dgm:pt>
  </dgm:ptLst>
  <dgm:cxnLst>
    <dgm:cxn modelId="{D916E408-310A-6944-99A8-5992648750DD}" srcId="{DF0E7B04-D17D-2F48-8E92-6E703D51A214}" destId="{DBCE6D19-F8DB-C745-90A9-99912FAA96AE}" srcOrd="1" destOrd="0" parTransId="{CC995F56-3F76-3043-A06C-6C1A1206506D}" sibTransId="{90FF5AF1-FB0C-8745-82CC-7098301C4D37}"/>
    <dgm:cxn modelId="{9FBBBB24-FF8E-5E42-BA1A-8FAB2D5B8614}" srcId="{DF0E7B04-D17D-2F48-8E92-6E703D51A214}" destId="{0AE022E1-6095-3047-9337-FC00A4C0F350}" srcOrd="0" destOrd="0" parTransId="{EF03339F-1EEF-4441-BCC7-7A8AA71EF569}" sibTransId="{51AC50C0-47A7-8F4E-BABB-6F33C752C71E}"/>
    <dgm:cxn modelId="{96FB5737-D71C-6B46-9F7D-AD186C28109E}" type="presOf" srcId="{DF0E7B04-D17D-2F48-8E92-6E703D51A214}" destId="{C8E5D630-A77F-B14C-84B2-EB7B44F5F021}" srcOrd="0" destOrd="0" presId="urn:microsoft.com/office/officeart/2005/8/layout/arrow5"/>
    <dgm:cxn modelId="{57786153-2220-5945-A3B1-2CB7B4D52590}" type="presOf" srcId="{0AE022E1-6095-3047-9337-FC00A4C0F350}" destId="{1476C398-AFD3-1347-A20C-FAD0DB86AE65}" srcOrd="0" destOrd="0" presId="urn:microsoft.com/office/officeart/2005/8/layout/arrow5"/>
    <dgm:cxn modelId="{B9597E9F-CD7C-1941-9FF7-72DCB81D547D}" type="presOf" srcId="{DBCE6D19-F8DB-C745-90A9-99912FAA96AE}" destId="{21F486D1-AB03-EB48-8AC6-017789837302}" srcOrd="0" destOrd="0" presId="urn:microsoft.com/office/officeart/2005/8/layout/arrow5"/>
    <dgm:cxn modelId="{460A4622-950C-CC48-B109-7355003CF253}" type="presParOf" srcId="{C8E5D630-A77F-B14C-84B2-EB7B44F5F021}" destId="{1476C398-AFD3-1347-A20C-FAD0DB86AE65}" srcOrd="0" destOrd="0" presId="urn:microsoft.com/office/officeart/2005/8/layout/arrow5"/>
    <dgm:cxn modelId="{EEECB1C0-910F-EE4F-896D-513BE018C35D}" type="presParOf" srcId="{C8E5D630-A77F-B14C-84B2-EB7B44F5F021}" destId="{21F486D1-AB03-EB48-8AC6-017789837302}"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7951C3-BB6A-7841-8F8C-C8905BCF2A87}" type="doc">
      <dgm:prSet loTypeId="urn:microsoft.com/office/officeart/2009/3/layout/HorizontalOrganizationChart" loCatId="" qsTypeId="urn:microsoft.com/office/officeart/2005/8/quickstyle/simple4" qsCatId="simple" csTypeId="urn:microsoft.com/office/officeart/2005/8/colors/colorful5" csCatId="colorful" phldr="1"/>
      <dgm:spPr/>
      <dgm:t>
        <a:bodyPr/>
        <a:lstStyle/>
        <a:p>
          <a:endParaRPr lang="en-US"/>
        </a:p>
      </dgm:t>
    </dgm:pt>
    <dgm:pt modelId="{63AE44BB-9A4F-0343-924C-5C75DF70232D}">
      <dgm:prSet phldrT="[Text]"/>
      <dgm:spPr/>
      <dgm:t>
        <a:bodyPr/>
        <a:lstStyle/>
        <a:p>
          <a:r>
            <a:rPr lang="en-US" dirty="0"/>
            <a:t>Goal 1</a:t>
          </a:r>
        </a:p>
      </dgm:t>
    </dgm:pt>
    <dgm:pt modelId="{62228CF2-E844-664E-B6C7-7C3C143AE128}" type="parTrans" cxnId="{041181CF-795D-4F4E-971D-72495637AEFB}">
      <dgm:prSet/>
      <dgm:spPr/>
      <dgm:t>
        <a:bodyPr/>
        <a:lstStyle/>
        <a:p>
          <a:endParaRPr lang="en-US"/>
        </a:p>
      </dgm:t>
    </dgm:pt>
    <dgm:pt modelId="{53327FAC-46B9-DD40-BDC2-E2539FC722BB}" type="sibTrans" cxnId="{041181CF-795D-4F4E-971D-72495637AEFB}">
      <dgm:prSet/>
      <dgm:spPr/>
      <dgm:t>
        <a:bodyPr/>
        <a:lstStyle/>
        <a:p>
          <a:endParaRPr lang="en-US"/>
        </a:p>
      </dgm:t>
    </dgm:pt>
    <dgm:pt modelId="{5C4E3BA4-4C0D-D74C-B08E-0AC502903229}">
      <dgm:prSet phldrT="[Text]"/>
      <dgm:spPr/>
      <dgm:t>
        <a:bodyPr/>
        <a:lstStyle/>
        <a:p>
          <a:r>
            <a:rPr lang="en-US" dirty="0"/>
            <a:t>Objective 1.1</a:t>
          </a:r>
        </a:p>
      </dgm:t>
    </dgm:pt>
    <dgm:pt modelId="{C19B48E5-F433-9745-8B7F-C7772A7F5CF0}" type="parTrans" cxnId="{42C3F5D8-1415-F947-AC40-1E97C7BE94BE}">
      <dgm:prSet/>
      <dgm:spPr/>
      <dgm:t>
        <a:bodyPr/>
        <a:lstStyle/>
        <a:p>
          <a:endParaRPr lang="en-US"/>
        </a:p>
      </dgm:t>
    </dgm:pt>
    <dgm:pt modelId="{53238631-DF5F-3D4A-BCEE-783295EAC5BA}" type="sibTrans" cxnId="{42C3F5D8-1415-F947-AC40-1E97C7BE94BE}">
      <dgm:prSet/>
      <dgm:spPr/>
      <dgm:t>
        <a:bodyPr/>
        <a:lstStyle/>
        <a:p>
          <a:endParaRPr lang="en-US"/>
        </a:p>
      </dgm:t>
    </dgm:pt>
    <dgm:pt modelId="{6E52F56D-A13E-6C4B-992A-F9D2A929BB0F}">
      <dgm:prSet phldrT="[Text]"/>
      <dgm:spPr/>
      <dgm:t>
        <a:bodyPr/>
        <a:lstStyle/>
        <a:p>
          <a:r>
            <a:rPr lang="en-US" dirty="0"/>
            <a:t>Objective 1.2</a:t>
          </a:r>
        </a:p>
      </dgm:t>
    </dgm:pt>
    <dgm:pt modelId="{2BCC6B49-89E9-4848-82B0-1F7BCD469D83}" type="parTrans" cxnId="{4AD1C7D3-23EF-694C-94E8-3DA4E2FA3858}">
      <dgm:prSet/>
      <dgm:spPr/>
      <dgm:t>
        <a:bodyPr/>
        <a:lstStyle/>
        <a:p>
          <a:endParaRPr lang="en-US"/>
        </a:p>
      </dgm:t>
    </dgm:pt>
    <dgm:pt modelId="{B34BE344-5AC3-7942-A9CB-AB7E0BA7E478}" type="sibTrans" cxnId="{4AD1C7D3-23EF-694C-94E8-3DA4E2FA3858}">
      <dgm:prSet/>
      <dgm:spPr/>
      <dgm:t>
        <a:bodyPr/>
        <a:lstStyle/>
        <a:p>
          <a:endParaRPr lang="en-US"/>
        </a:p>
      </dgm:t>
    </dgm:pt>
    <dgm:pt modelId="{6E6EB8F0-93F1-C040-8B6B-7368423435C0}">
      <dgm:prSet phldrT="[Text]"/>
      <dgm:spPr/>
      <dgm:t>
        <a:bodyPr/>
        <a:lstStyle/>
        <a:p>
          <a:r>
            <a:rPr lang="en-US" dirty="0"/>
            <a:t>Goal 2</a:t>
          </a:r>
        </a:p>
      </dgm:t>
    </dgm:pt>
    <dgm:pt modelId="{F9DF085A-37AF-8D40-9529-54BF11CD36F4}" type="parTrans" cxnId="{FFF0EC0C-6077-8249-9022-6BD80FEE9B29}">
      <dgm:prSet/>
      <dgm:spPr/>
      <dgm:t>
        <a:bodyPr/>
        <a:lstStyle/>
        <a:p>
          <a:endParaRPr lang="en-US"/>
        </a:p>
      </dgm:t>
    </dgm:pt>
    <dgm:pt modelId="{156DF492-7DAF-864E-BD95-73F3B19C912D}" type="sibTrans" cxnId="{FFF0EC0C-6077-8249-9022-6BD80FEE9B29}">
      <dgm:prSet/>
      <dgm:spPr/>
      <dgm:t>
        <a:bodyPr/>
        <a:lstStyle/>
        <a:p>
          <a:endParaRPr lang="en-US"/>
        </a:p>
      </dgm:t>
    </dgm:pt>
    <dgm:pt modelId="{36DA7406-1BBB-6D44-8A5B-3163CD438202}">
      <dgm:prSet phldrT="[Text]"/>
      <dgm:spPr/>
      <dgm:t>
        <a:bodyPr/>
        <a:lstStyle/>
        <a:p>
          <a:r>
            <a:rPr lang="en-US" dirty="0"/>
            <a:t>Objective 2.1</a:t>
          </a:r>
        </a:p>
      </dgm:t>
    </dgm:pt>
    <dgm:pt modelId="{F86D6926-E18E-0B40-85AF-2D04D65652CE}" type="parTrans" cxnId="{1C7AC9D7-8E47-704A-9951-E0D19E4952A4}">
      <dgm:prSet/>
      <dgm:spPr/>
      <dgm:t>
        <a:bodyPr/>
        <a:lstStyle/>
        <a:p>
          <a:endParaRPr lang="en-US"/>
        </a:p>
      </dgm:t>
    </dgm:pt>
    <dgm:pt modelId="{F3029720-ACFC-9648-B1A9-6DD5A0852E36}" type="sibTrans" cxnId="{1C7AC9D7-8E47-704A-9951-E0D19E4952A4}">
      <dgm:prSet/>
      <dgm:spPr/>
      <dgm:t>
        <a:bodyPr/>
        <a:lstStyle/>
        <a:p>
          <a:endParaRPr lang="en-US"/>
        </a:p>
      </dgm:t>
    </dgm:pt>
    <dgm:pt modelId="{77981874-E795-CA40-805D-4C3841E13149}">
      <dgm:prSet phldrT="[Text]"/>
      <dgm:spPr/>
      <dgm:t>
        <a:bodyPr/>
        <a:lstStyle/>
        <a:p>
          <a:r>
            <a:rPr lang="en-US" dirty="0"/>
            <a:t>Objective 2.2</a:t>
          </a:r>
        </a:p>
      </dgm:t>
    </dgm:pt>
    <dgm:pt modelId="{114B2BBD-DC65-2D4C-AA5C-F1013352F425}" type="parTrans" cxnId="{174B049F-277A-EC49-A7A8-771A8125E611}">
      <dgm:prSet/>
      <dgm:spPr/>
      <dgm:t>
        <a:bodyPr/>
        <a:lstStyle/>
        <a:p>
          <a:endParaRPr lang="en-US"/>
        </a:p>
      </dgm:t>
    </dgm:pt>
    <dgm:pt modelId="{E8496560-CB98-5B42-8308-910FB9D5BEF8}" type="sibTrans" cxnId="{174B049F-277A-EC49-A7A8-771A8125E611}">
      <dgm:prSet/>
      <dgm:spPr/>
      <dgm:t>
        <a:bodyPr/>
        <a:lstStyle/>
        <a:p>
          <a:endParaRPr lang="en-US"/>
        </a:p>
      </dgm:t>
    </dgm:pt>
    <dgm:pt modelId="{7F67812F-F5A2-4F47-9C3B-2333FB3A7FB6}">
      <dgm:prSet phldrT="[Text]"/>
      <dgm:spPr/>
      <dgm:t>
        <a:bodyPr/>
        <a:lstStyle/>
        <a:p>
          <a:r>
            <a:rPr lang="en-US"/>
            <a:t>Asessment</a:t>
          </a:r>
          <a:r>
            <a:rPr lang="en-US" dirty="0"/>
            <a:t>(s)</a:t>
          </a:r>
        </a:p>
      </dgm:t>
    </dgm:pt>
    <dgm:pt modelId="{3A2AB5FD-ABF4-CD4B-86F1-CF57FDA4F50A}" type="parTrans" cxnId="{204AB7C4-7612-6046-BFBC-E424884C8FD2}">
      <dgm:prSet/>
      <dgm:spPr/>
      <dgm:t>
        <a:bodyPr/>
        <a:lstStyle/>
        <a:p>
          <a:endParaRPr lang="en-US"/>
        </a:p>
      </dgm:t>
    </dgm:pt>
    <dgm:pt modelId="{81C2E70D-F4F6-8745-80D0-CCB318D9010E}" type="sibTrans" cxnId="{204AB7C4-7612-6046-BFBC-E424884C8FD2}">
      <dgm:prSet/>
      <dgm:spPr/>
      <dgm:t>
        <a:bodyPr/>
        <a:lstStyle/>
        <a:p>
          <a:endParaRPr lang="en-US"/>
        </a:p>
      </dgm:t>
    </dgm:pt>
    <dgm:pt modelId="{818ED68E-567C-9F4E-A2F1-28DC2CDAFB66}">
      <dgm:prSet phldrT="[Text]"/>
      <dgm:spPr/>
      <dgm:t>
        <a:bodyPr/>
        <a:lstStyle/>
        <a:p>
          <a:r>
            <a:rPr lang="en-US" dirty="0"/>
            <a:t>Learning Activities</a:t>
          </a:r>
        </a:p>
      </dgm:t>
    </dgm:pt>
    <dgm:pt modelId="{1281F751-DDD1-924B-B30A-569019F65872}" type="parTrans" cxnId="{ED6704FA-F64A-4A4E-8AA0-7FE2EB3572F5}">
      <dgm:prSet/>
      <dgm:spPr/>
      <dgm:t>
        <a:bodyPr/>
        <a:lstStyle/>
        <a:p>
          <a:endParaRPr lang="en-US"/>
        </a:p>
      </dgm:t>
    </dgm:pt>
    <dgm:pt modelId="{DDA5E202-CAA5-F44E-8861-1D6122C7100C}" type="sibTrans" cxnId="{ED6704FA-F64A-4A4E-8AA0-7FE2EB3572F5}">
      <dgm:prSet/>
      <dgm:spPr/>
      <dgm:t>
        <a:bodyPr/>
        <a:lstStyle/>
        <a:p>
          <a:endParaRPr lang="en-US"/>
        </a:p>
      </dgm:t>
    </dgm:pt>
    <dgm:pt modelId="{9562D730-BB31-0F49-AAC8-965515C456AE}">
      <dgm:prSet phldrT="[Text]"/>
      <dgm:spPr/>
      <dgm:t>
        <a:bodyPr/>
        <a:lstStyle/>
        <a:p>
          <a:r>
            <a:rPr lang="en-US" dirty="0"/>
            <a:t>Assessment(s)</a:t>
          </a:r>
        </a:p>
      </dgm:t>
    </dgm:pt>
    <dgm:pt modelId="{58744E69-978C-FA4D-84B5-287CAE2E598D}" type="parTrans" cxnId="{0F0C4D72-8C02-2C41-A7DD-460C7FE1B8FF}">
      <dgm:prSet/>
      <dgm:spPr/>
      <dgm:t>
        <a:bodyPr/>
        <a:lstStyle/>
        <a:p>
          <a:endParaRPr lang="en-US"/>
        </a:p>
      </dgm:t>
    </dgm:pt>
    <dgm:pt modelId="{A901CB70-8F16-6A4D-87DB-BCC6D68B73ED}" type="sibTrans" cxnId="{0F0C4D72-8C02-2C41-A7DD-460C7FE1B8FF}">
      <dgm:prSet/>
      <dgm:spPr/>
      <dgm:t>
        <a:bodyPr/>
        <a:lstStyle/>
        <a:p>
          <a:endParaRPr lang="en-US"/>
        </a:p>
      </dgm:t>
    </dgm:pt>
    <dgm:pt modelId="{7D2822A0-E77E-A54E-9E05-021E2D77E8B5}">
      <dgm:prSet phldrT="[Text]"/>
      <dgm:spPr/>
      <dgm:t>
        <a:bodyPr/>
        <a:lstStyle/>
        <a:p>
          <a:r>
            <a:rPr lang="en-US" dirty="0"/>
            <a:t>Learning Activities</a:t>
          </a:r>
        </a:p>
      </dgm:t>
    </dgm:pt>
    <dgm:pt modelId="{3E9B7A51-49E9-5A4C-9AD5-A04E01D4BE51}" type="parTrans" cxnId="{ADC98E6F-7475-0849-9034-89E10DE0C862}">
      <dgm:prSet/>
      <dgm:spPr/>
      <dgm:t>
        <a:bodyPr/>
        <a:lstStyle/>
        <a:p>
          <a:endParaRPr lang="en-US"/>
        </a:p>
      </dgm:t>
    </dgm:pt>
    <dgm:pt modelId="{C00A957A-CD5D-8041-95B8-A80552ADAD1E}" type="sibTrans" cxnId="{ADC98E6F-7475-0849-9034-89E10DE0C862}">
      <dgm:prSet/>
      <dgm:spPr/>
      <dgm:t>
        <a:bodyPr/>
        <a:lstStyle/>
        <a:p>
          <a:endParaRPr lang="en-US"/>
        </a:p>
      </dgm:t>
    </dgm:pt>
    <dgm:pt modelId="{77C39F85-EEB4-9941-B6A2-03CAC6E3691C}">
      <dgm:prSet phldrT="[Text]"/>
      <dgm:spPr/>
      <dgm:t>
        <a:bodyPr/>
        <a:lstStyle/>
        <a:p>
          <a:r>
            <a:rPr lang="en-US" dirty="0"/>
            <a:t>Assessment(s)</a:t>
          </a:r>
        </a:p>
      </dgm:t>
    </dgm:pt>
    <dgm:pt modelId="{20635930-1515-8645-A6AA-040AAF4A1938}" type="parTrans" cxnId="{2946BFC2-BCF0-3546-B718-99C0CF392247}">
      <dgm:prSet/>
      <dgm:spPr/>
      <dgm:t>
        <a:bodyPr/>
        <a:lstStyle/>
        <a:p>
          <a:endParaRPr lang="en-US"/>
        </a:p>
      </dgm:t>
    </dgm:pt>
    <dgm:pt modelId="{7D88156C-E28E-2841-924E-D64E4898BECF}" type="sibTrans" cxnId="{2946BFC2-BCF0-3546-B718-99C0CF392247}">
      <dgm:prSet/>
      <dgm:spPr/>
      <dgm:t>
        <a:bodyPr/>
        <a:lstStyle/>
        <a:p>
          <a:endParaRPr lang="en-US"/>
        </a:p>
      </dgm:t>
    </dgm:pt>
    <dgm:pt modelId="{7DCA3317-B484-8E45-951D-58D91F4F2F4D}">
      <dgm:prSet phldrT="[Text]"/>
      <dgm:spPr/>
      <dgm:t>
        <a:bodyPr/>
        <a:lstStyle/>
        <a:p>
          <a:r>
            <a:rPr lang="en-US" dirty="0"/>
            <a:t>Learning Activities</a:t>
          </a:r>
        </a:p>
      </dgm:t>
    </dgm:pt>
    <dgm:pt modelId="{B172EF56-3A88-F949-B277-F8C96239EA57}" type="parTrans" cxnId="{AD4C11DA-3C12-8849-BC9A-44E635B8F42B}">
      <dgm:prSet/>
      <dgm:spPr/>
      <dgm:t>
        <a:bodyPr/>
        <a:lstStyle/>
        <a:p>
          <a:endParaRPr lang="en-US"/>
        </a:p>
      </dgm:t>
    </dgm:pt>
    <dgm:pt modelId="{399602E0-3431-DA42-8319-CE6AEC488B3C}" type="sibTrans" cxnId="{AD4C11DA-3C12-8849-BC9A-44E635B8F42B}">
      <dgm:prSet/>
      <dgm:spPr/>
      <dgm:t>
        <a:bodyPr/>
        <a:lstStyle/>
        <a:p>
          <a:endParaRPr lang="en-US"/>
        </a:p>
      </dgm:t>
    </dgm:pt>
    <dgm:pt modelId="{2EA3450D-A3D6-9643-ABAE-309518D0FA2F}">
      <dgm:prSet phldrT="[Text]"/>
      <dgm:spPr/>
      <dgm:t>
        <a:bodyPr/>
        <a:lstStyle/>
        <a:p>
          <a:r>
            <a:rPr lang="en-US" dirty="0"/>
            <a:t>Assessment(s)</a:t>
          </a:r>
        </a:p>
      </dgm:t>
    </dgm:pt>
    <dgm:pt modelId="{8CF08300-D3FF-554C-8819-CD03D886294B}" type="parTrans" cxnId="{F8C737EF-16F9-9143-A0C8-DB622E2E9C95}">
      <dgm:prSet/>
      <dgm:spPr/>
      <dgm:t>
        <a:bodyPr/>
        <a:lstStyle/>
        <a:p>
          <a:endParaRPr lang="en-US"/>
        </a:p>
      </dgm:t>
    </dgm:pt>
    <dgm:pt modelId="{F67360CD-C9A7-0A49-ACF8-35298B6BA140}" type="sibTrans" cxnId="{F8C737EF-16F9-9143-A0C8-DB622E2E9C95}">
      <dgm:prSet/>
      <dgm:spPr/>
      <dgm:t>
        <a:bodyPr/>
        <a:lstStyle/>
        <a:p>
          <a:endParaRPr lang="en-US"/>
        </a:p>
      </dgm:t>
    </dgm:pt>
    <dgm:pt modelId="{7E5D21DA-AB48-E140-AB2F-101D438E5199}">
      <dgm:prSet phldrT="[Text]"/>
      <dgm:spPr/>
      <dgm:t>
        <a:bodyPr/>
        <a:lstStyle/>
        <a:p>
          <a:r>
            <a:rPr lang="en-US" dirty="0"/>
            <a:t>Learning Activities</a:t>
          </a:r>
        </a:p>
      </dgm:t>
    </dgm:pt>
    <dgm:pt modelId="{AE74156A-CEF2-C14F-A11E-34B096C25E29}" type="parTrans" cxnId="{DAEA01AC-E699-0F43-9005-AF21BD238371}">
      <dgm:prSet/>
      <dgm:spPr/>
      <dgm:t>
        <a:bodyPr/>
        <a:lstStyle/>
        <a:p>
          <a:endParaRPr lang="en-US"/>
        </a:p>
      </dgm:t>
    </dgm:pt>
    <dgm:pt modelId="{5D965A7A-728A-8640-8194-6C165FF7AE75}" type="sibTrans" cxnId="{DAEA01AC-E699-0F43-9005-AF21BD238371}">
      <dgm:prSet/>
      <dgm:spPr/>
      <dgm:t>
        <a:bodyPr/>
        <a:lstStyle/>
        <a:p>
          <a:endParaRPr lang="en-US"/>
        </a:p>
      </dgm:t>
    </dgm:pt>
    <dgm:pt modelId="{6BA3E886-DEC2-8B47-B5A5-A2470BE68458}" type="pres">
      <dgm:prSet presAssocID="{217951C3-BB6A-7841-8F8C-C8905BCF2A87}" presName="hierChild1" presStyleCnt="0">
        <dgm:presLayoutVars>
          <dgm:orgChart val="1"/>
          <dgm:chPref val="1"/>
          <dgm:dir/>
          <dgm:animOne val="branch"/>
          <dgm:animLvl val="lvl"/>
          <dgm:resizeHandles/>
        </dgm:presLayoutVars>
      </dgm:prSet>
      <dgm:spPr/>
    </dgm:pt>
    <dgm:pt modelId="{57F863DD-2434-FF46-A11E-310E844C7326}" type="pres">
      <dgm:prSet presAssocID="{63AE44BB-9A4F-0343-924C-5C75DF70232D}" presName="hierRoot1" presStyleCnt="0">
        <dgm:presLayoutVars>
          <dgm:hierBranch val="init"/>
        </dgm:presLayoutVars>
      </dgm:prSet>
      <dgm:spPr/>
    </dgm:pt>
    <dgm:pt modelId="{EE8215F3-2F62-BD4A-8E81-3ED9E587F0AE}" type="pres">
      <dgm:prSet presAssocID="{63AE44BB-9A4F-0343-924C-5C75DF70232D}" presName="rootComposite1" presStyleCnt="0"/>
      <dgm:spPr/>
    </dgm:pt>
    <dgm:pt modelId="{08B9B7F4-9F38-C447-A840-86F1AE2DA970}" type="pres">
      <dgm:prSet presAssocID="{63AE44BB-9A4F-0343-924C-5C75DF70232D}" presName="rootText1" presStyleLbl="node0" presStyleIdx="0" presStyleCnt="2">
        <dgm:presLayoutVars>
          <dgm:chPref val="3"/>
        </dgm:presLayoutVars>
      </dgm:prSet>
      <dgm:spPr/>
    </dgm:pt>
    <dgm:pt modelId="{410CFD4D-C8D5-9346-8DAB-E93DB0A030BA}" type="pres">
      <dgm:prSet presAssocID="{63AE44BB-9A4F-0343-924C-5C75DF70232D}" presName="rootConnector1" presStyleLbl="node1" presStyleIdx="0" presStyleCnt="0"/>
      <dgm:spPr/>
    </dgm:pt>
    <dgm:pt modelId="{777FEC58-A914-4E45-915B-15AA6F71FEBA}" type="pres">
      <dgm:prSet presAssocID="{63AE44BB-9A4F-0343-924C-5C75DF70232D}" presName="hierChild2" presStyleCnt="0"/>
      <dgm:spPr/>
    </dgm:pt>
    <dgm:pt modelId="{F31BCAFC-CA4D-CF4F-ADF8-DD9929358DAF}" type="pres">
      <dgm:prSet presAssocID="{C19B48E5-F433-9745-8B7F-C7772A7F5CF0}" presName="Name64" presStyleLbl="parChTrans1D2" presStyleIdx="0" presStyleCnt="4"/>
      <dgm:spPr/>
    </dgm:pt>
    <dgm:pt modelId="{8F0A4421-E95F-0A47-9EF3-21FF3F2C62AD}" type="pres">
      <dgm:prSet presAssocID="{5C4E3BA4-4C0D-D74C-B08E-0AC502903229}" presName="hierRoot2" presStyleCnt="0">
        <dgm:presLayoutVars>
          <dgm:hierBranch val="init"/>
        </dgm:presLayoutVars>
      </dgm:prSet>
      <dgm:spPr/>
    </dgm:pt>
    <dgm:pt modelId="{55337638-A361-AE49-B2EE-0AB0F0A7B4F0}" type="pres">
      <dgm:prSet presAssocID="{5C4E3BA4-4C0D-D74C-B08E-0AC502903229}" presName="rootComposite" presStyleCnt="0"/>
      <dgm:spPr/>
    </dgm:pt>
    <dgm:pt modelId="{09915CF0-6B6E-DA4D-9A92-60F18FF91ADC}" type="pres">
      <dgm:prSet presAssocID="{5C4E3BA4-4C0D-D74C-B08E-0AC502903229}" presName="rootText" presStyleLbl="node2" presStyleIdx="0" presStyleCnt="4">
        <dgm:presLayoutVars>
          <dgm:chPref val="3"/>
        </dgm:presLayoutVars>
      </dgm:prSet>
      <dgm:spPr/>
    </dgm:pt>
    <dgm:pt modelId="{6267751C-35AC-F346-AC6A-258C03188784}" type="pres">
      <dgm:prSet presAssocID="{5C4E3BA4-4C0D-D74C-B08E-0AC502903229}" presName="rootConnector" presStyleLbl="node2" presStyleIdx="0" presStyleCnt="4"/>
      <dgm:spPr/>
    </dgm:pt>
    <dgm:pt modelId="{7C80205C-BD23-7041-B5F9-B561224B352D}" type="pres">
      <dgm:prSet presAssocID="{5C4E3BA4-4C0D-D74C-B08E-0AC502903229}" presName="hierChild4" presStyleCnt="0"/>
      <dgm:spPr/>
    </dgm:pt>
    <dgm:pt modelId="{E57621F8-0FAF-004E-A70F-465659E4F3BB}" type="pres">
      <dgm:prSet presAssocID="{3A2AB5FD-ABF4-CD4B-86F1-CF57FDA4F50A}" presName="Name64" presStyleLbl="parChTrans1D3" presStyleIdx="0" presStyleCnt="8"/>
      <dgm:spPr/>
    </dgm:pt>
    <dgm:pt modelId="{9392985D-8A35-374F-82AB-C09B2D7C4F6F}" type="pres">
      <dgm:prSet presAssocID="{7F67812F-F5A2-4F47-9C3B-2333FB3A7FB6}" presName="hierRoot2" presStyleCnt="0">
        <dgm:presLayoutVars>
          <dgm:hierBranch val="init"/>
        </dgm:presLayoutVars>
      </dgm:prSet>
      <dgm:spPr/>
    </dgm:pt>
    <dgm:pt modelId="{02A44E73-1AE3-9248-9B10-4D49D202AC20}" type="pres">
      <dgm:prSet presAssocID="{7F67812F-F5A2-4F47-9C3B-2333FB3A7FB6}" presName="rootComposite" presStyleCnt="0"/>
      <dgm:spPr/>
    </dgm:pt>
    <dgm:pt modelId="{2F6B20EF-29D4-734F-9DFC-D0AE9B83D22B}" type="pres">
      <dgm:prSet presAssocID="{7F67812F-F5A2-4F47-9C3B-2333FB3A7FB6}" presName="rootText" presStyleLbl="node3" presStyleIdx="0" presStyleCnt="8">
        <dgm:presLayoutVars>
          <dgm:chPref val="3"/>
        </dgm:presLayoutVars>
      </dgm:prSet>
      <dgm:spPr/>
    </dgm:pt>
    <dgm:pt modelId="{A0A8F5F4-5E40-F54E-B80E-B5D94921EF32}" type="pres">
      <dgm:prSet presAssocID="{7F67812F-F5A2-4F47-9C3B-2333FB3A7FB6}" presName="rootConnector" presStyleLbl="node3" presStyleIdx="0" presStyleCnt="8"/>
      <dgm:spPr/>
    </dgm:pt>
    <dgm:pt modelId="{9AE6EBDB-9265-B84A-96E9-7CF17D8FBCC6}" type="pres">
      <dgm:prSet presAssocID="{7F67812F-F5A2-4F47-9C3B-2333FB3A7FB6}" presName="hierChild4" presStyleCnt="0"/>
      <dgm:spPr/>
    </dgm:pt>
    <dgm:pt modelId="{B21B60CC-625E-3E44-A479-00FEFCA91BFE}" type="pres">
      <dgm:prSet presAssocID="{7F67812F-F5A2-4F47-9C3B-2333FB3A7FB6}" presName="hierChild5" presStyleCnt="0"/>
      <dgm:spPr/>
    </dgm:pt>
    <dgm:pt modelId="{4A20AFD4-2C67-FD40-840B-4D51676DE119}" type="pres">
      <dgm:prSet presAssocID="{1281F751-DDD1-924B-B30A-569019F65872}" presName="Name64" presStyleLbl="parChTrans1D3" presStyleIdx="1" presStyleCnt="8"/>
      <dgm:spPr/>
    </dgm:pt>
    <dgm:pt modelId="{C381B36A-80E1-0047-AF34-2EE41BCD5F47}" type="pres">
      <dgm:prSet presAssocID="{818ED68E-567C-9F4E-A2F1-28DC2CDAFB66}" presName="hierRoot2" presStyleCnt="0">
        <dgm:presLayoutVars>
          <dgm:hierBranch val="init"/>
        </dgm:presLayoutVars>
      </dgm:prSet>
      <dgm:spPr/>
    </dgm:pt>
    <dgm:pt modelId="{67202A4D-9EBB-0E44-A69E-5B710105E5AA}" type="pres">
      <dgm:prSet presAssocID="{818ED68E-567C-9F4E-A2F1-28DC2CDAFB66}" presName="rootComposite" presStyleCnt="0"/>
      <dgm:spPr/>
    </dgm:pt>
    <dgm:pt modelId="{0B16F84F-DDDA-1B4D-AF2C-7738948C2B37}" type="pres">
      <dgm:prSet presAssocID="{818ED68E-567C-9F4E-A2F1-28DC2CDAFB66}" presName="rootText" presStyleLbl="node3" presStyleIdx="1" presStyleCnt="8">
        <dgm:presLayoutVars>
          <dgm:chPref val="3"/>
        </dgm:presLayoutVars>
      </dgm:prSet>
      <dgm:spPr/>
    </dgm:pt>
    <dgm:pt modelId="{1C5F2F8B-A2D9-0D4F-B63C-B53CD7E79608}" type="pres">
      <dgm:prSet presAssocID="{818ED68E-567C-9F4E-A2F1-28DC2CDAFB66}" presName="rootConnector" presStyleLbl="node3" presStyleIdx="1" presStyleCnt="8"/>
      <dgm:spPr/>
    </dgm:pt>
    <dgm:pt modelId="{7D237678-B269-0F4A-AE98-60AA13B6C17A}" type="pres">
      <dgm:prSet presAssocID="{818ED68E-567C-9F4E-A2F1-28DC2CDAFB66}" presName="hierChild4" presStyleCnt="0"/>
      <dgm:spPr/>
    </dgm:pt>
    <dgm:pt modelId="{15D0867A-3B82-2E4E-8B21-358367573EBE}" type="pres">
      <dgm:prSet presAssocID="{818ED68E-567C-9F4E-A2F1-28DC2CDAFB66}" presName="hierChild5" presStyleCnt="0"/>
      <dgm:spPr/>
    </dgm:pt>
    <dgm:pt modelId="{7E38F22B-79F4-DE48-82C9-AD71128B5A03}" type="pres">
      <dgm:prSet presAssocID="{5C4E3BA4-4C0D-D74C-B08E-0AC502903229}" presName="hierChild5" presStyleCnt="0"/>
      <dgm:spPr/>
    </dgm:pt>
    <dgm:pt modelId="{8CD9BD65-ADE2-DC48-B301-D510BE8A6E2A}" type="pres">
      <dgm:prSet presAssocID="{2BCC6B49-89E9-4848-82B0-1F7BCD469D83}" presName="Name64" presStyleLbl="parChTrans1D2" presStyleIdx="1" presStyleCnt="4"/>
      <dgm:spPr/>
    </dgm:pt>
    <dgm:pt modelId="{A2F012B5-6351-C741-9B86-1E71C46DB70F}" type="pres">
      <dgm:prSet presAssocID="{6E52F56D-A13E-6C4B-992A-F9D2A929BB0F}" presName="hierRoot2" presStyleCnt="0">
        <dgm:presLayoutVars>
          <dgm:hierBranch val="init"/>
        </dgm:presLayoutVars>
      </dgm:prSet>
      <dgm:spPr/>
    </dgm:pt>
    <dgm:pt modelId="{C815C9BE-47D5-D144-AA98-2514EB8C1DB3}" type="pres">
      <dgm:prSet presAssocID="{6E52F56D-A13E-6C4B-992A-F9D2A929BB0F}" presName="rootComposite" presStyleCnt="0"/>
      <dgm:spPr/>
    </dgm:pt>
    <dgm:pt modelId="{D1A9E234-D60A-1B4F-B2F6-AEB2B65450C3}" type="pres">
      <dgm:prSet presAssocID="{6E52F56D-A13E-6C4B-992A-F9D2A929BB0F}" presName="rootText" presStyleLbl="node2" presStyleIdx="1" presStyleCnt="4">
        <dgm:presLayoutVars>
          <dgm:chPref val="3"/>
        </dgm:presLayoutVars>
      </dgm:prSet>
      <dgm:spPr/>
    </dgm:pt>
    <dgm:pt modelId="{FE478E43-2FC7-9147-B6E8-0D52A6703033}" type="pres">
      <dgm:prSet presAssocID="{6E52F56D-A13E-6C4B-992A-F9D2A929BB0F}" presName="rootConnector" presStyleLbl="node2" presStyleIdx="1" presStyleCnt="4"/>
      <dgm:spPr/>
    </dgm:pt>
    <dgm:pt modelId="{6ADBC491-BB43-9E43-848C-AF1B535DC543}" type="pres">
      <dgm:prSet presAssocID="{6E52F56D-A13E-6C4B-992A-F9D2A929BB0F}" presName="hierChild4" presStyleCnt="0"/>
      <dgm:spPr/>
    </dgm:pt>
    <dgm:pt modelId="{E76E1EAB-EAD0-8E4B-B75F-814E55904104}" type="pres">
      <dgm:prSet presAssocID="{58744E69-978C-FA4D-84B5-287CAE2E598D}" presName="Name64" presStyleLbl="parChTrans1D3" presStyleIdx="2" presStyleCnt="8"/>
      <dgm:spPr/>
    </dgm:pt>
    <dgm:pt modelId="{F407CAA8-E8F5-5746-BFB8-635CDF8ABC35}" type="pres">
      <dgm:prSet presAssocID="{9562D730-BB31-0F49-AAC8-965515C456AE}" presName="hierRoot2" presStyleCnt="0">
        <dgm:presLayoutVars>
          <dgm:hierBranch val="init"/>
        </dgm:presLayoutVars>
      </dgm:prSet>
      <dgm:spPr/>
    </dgm:pt>
    <dgm:pt modelId="{62FFC33B-B4C3-964F-9952-CF1D321888FB}" type="pres">
      <dgm:prSet presAssocID="{9562D730-BB31-0F49-AAC8-965515C456AE}" presName="rootComposite" presStyleCnt="0"/>
      <dgm:spPr/>
    </dgm:pt>
    <dgm:pt modelId="{C414A407-47CB-8D4D-879D-1365E41B0292}" type="pres">
      <dgm:prSet presAssocID="{9562D730-BB31-0F49-AAC8-965515C456AE}" presName="rootText" presStyleLbl="node3" presStyleIdx="2" presStyleCnt="8">
        <dgm:presLayoutVars>
          <dgm:chPref val="3"/>
        </dgm:presLayoutVars>
      </dgm:prSet>
      <dgm:spPr/>
    </dgm:pt>
    <dgm:pt modelId="{224609DF-2553-8249-915B-6E7F6047CA08}" type="pres">
      <dgm:prSet presAssocID="{9562D730-BB31-0F49-AAC8-965515C456AE}" presName="rootConnector" presStyleLbl="node3" presStyleIdx="2" presStyleCnt="8"/>
      <dgm:spPr/>
    </dgm:pt>
    <dgm:pt modelId="{3C7A8BAA-7B23-2647-A1D9-DEAC05B00957}" type="pres">
      <dgm:prSet presAssocID="{9562D730-BB31-0F49-AAC8-965515C456AE}" presName="hierChild4" presStyleCnt="0"/>
      <dgm:spPr/>
    </dgm:pt>
    <dgm:pt modelId="{D9800FAD-EF0B-6641-8AAB-1ED181D31915}" type="pres">
      <dgm:prSet presAssocID="{9562D730-BB31-0F49-AAC8-965515C456AE}" presName="hierChild5" presStyleCnt="0"/>
      <dgm:spPr/>
    </dgm:pt>
    <dgm:pt modelId="{080E3702-F251-1D4D-BA92-AA5C3A6BE5C2}" type="pres">
      <dgm:prSet presAssocID="{3E9B7A51-49E9-5A4C-9AD5-A04E01D4BE51}" presName="Name64" presStyleLbl="parChTrans1D3" presStyleIdx="3" presStyleCnt="8"/>
      <dgm:spPr/>
    </dgm:pt>
    <dgm:pt modelId="{7A7AE5A1-FF65-6640-A3E9-7CC97D5612FB}" type="pres">
      <dgm:prSet presAssocID="{7D2822A0-E77E-A54E-9E05-021E2D77E8B5}" presName="hierRoot2" presStyleCnt="0">
        <dgm:presLayoutVars>
          <dgm:hierBranch val="init"/>
        </dgm:presLayoutVars>
      </dgm:prSet>
      <dgm:spPr/>
    </dgm:pt>
    <dgm:pt modelId="{65B1D307-E8B9-7543-B4EC-163994B12301}" type="pres">
      <dgm:prSet presAssocID="{7D2822A0-E77E-A54E-9E05-021E2D77E8B5}" presName="rootComposite" presStyleCnt="0"/>
      <dgm:spPr/>
    </dgm:pt>
    <dgm:pt modelId="{EC43DD2D-7467-664F-B3AC-D4C350892068}" type="pres">
      <dgm:prSet presAssocID="{7D2822A0-E77E-A54E-9E05-021E2D77E8B5}" presName="rootText" presStyleLbl="node3" presStyleIdx="3" presStyleCnt="8">
        <dgm:presLayoutVars>
          <dgm:chPref val="3"/>
        </dgm:presLayoutVars>
      </dgm:prSet>
      <dgm:spPr/>
    </dgm:pt>
    <dgm:pt modelId="{C8BC1788-52AF-6E4A-B22F-A70236430AA0}" type="pres">
      <dgm:prSet presAssocID="{7D2822A0-E77E-A54E-9E05-021E2D77E8B5}" presName="rootConnector" presStyleLbl="node3" presStyleIdx="3" presStyleCnt="8"/>
      <dgm:spPr/>
    </dgm:pt>
    <dgm:pt modelId="{10E85A63-1FC7-2244-B2F1-0B24E8C905A9}" type="pres">
      <dgm:prSet presAssocID="{7D2822A0-E77E-A54E-9E05-021E2D77E8B5}" presName="hierChild4" presStyleCnt="0"/>
      <dgm:spPr/>
    </dgm:pt>
    <dgm:pt modelId="{C5067D91-1EF0-1A42-A6C5-4295E3DF9FC4}" type="pres">
      <dgm:prSet presAssocID="{7D2822A0-E77E-A54E-9E05-021E2D77E8B5}" presName="hierChild5" presStyleCnt="0"/>
      <dgm:spPr/>
    </dgm:pt>
    <dgm:pt modelId="{AB70A7BF-EC81-624F-91FD-2628819BF658}" type="pres">
      <dgm:prSet presAssocID="{6E52F56D-A13E-6C4B-992A-F9D2A929BB0F}" presName="hierChild5" presStyleCnt="0"/>
      <dgm:spPr/>
    </dgm:pt>
    <dgm:pt modelId="{A5058816-6869-3842-ADF3-D62890917B77}" type="pres">
      <dgm:prSet presAssocID="{63AE44BB-9A4F-0343-924C-5C75DF70232D}" presName="hierChild3" presStyleCnt="0"/>
      <dgm:spPr/>
    </dgm:pt>
    <dgm:pt modelId="{F7B188C7-3D94-A140-B6A9-12E719956021}" type="pres">
      <dgm:prSet presAssocID="{6E6EB8F0-93F1-C040-8B6B-7368423435C0}" presName="hierRoot1" presStyleCnt="0">
        <dgm:presLayoutVars>
          <dgm:hierBranch val="init"/>
        </dgm:presLayoutVars>
      </dgm:prSet>
      <dgm:spPr/>
    </dgm:pt>
    <dgm:pt modelId="{22F91333-2F60-9E4F-95F0-1EE24B734B7C}" type="pres">
      <dgm:prSet presAssocID="{6E6EB8F0-93F1-C040-8B6B-7368423435C0}" presName="rootComposite1" presStyleCnt="0"/>
      <dgm:spPr/>
    </dgm:pt>
    <dgm:pt modelId="{148F18E0-BCCE-2E48-A7AE-7ED852093A98}" type="pres">
      <dgm:prSet presAssocID="{6E6EB8F0-93F1-C040-8B6B-7368423435C0}" presName="rootText1" presStyleLbl="node0" presStyleIdx="1" presStyleCnt="2">
        <dgm:presLayoutVars>
          <dgm:chPref val="3"/>
        </dgm:presLayoutVars>
      </dgm:prSet>
      <dgm:spPr/>
    </dgm:pt>
    <dgm:pt modelId="{DCA2CBC6-0E2D-354F-925E-60BFD167437B}" type="pres">
      <dgm:prSet presAssocID="{6E6EB8F0-93F1-C040-8B6B-7368423435C0}" presName="rootConnector1" presStyleLbl="node1" presStyleIdx="0" presStyleCnt="0"/>
      <dgm:spPr/>
    </dgm:pt>
    <dgm:pt modelId="{9EA39103-2D74-104C-83F1-4A899B183DA7}" type="pres">
      <dgm:prSet presAssocID="{6E6EB8F0-93F1-C040-8B6B-7368423435C0}" presName="hierChild2" presStyleCnt="0"/>
      <dgm:spPr/>
    </dgm:pt>
    <dgm:pt modelId="{F627C7DB-6C5D-AE47-9205-E3AB106A4D74}" type="pres">
      <dgm:prSet presAssocID="{F86D6926-E18E-0B40-85AF-2D04D65652CE}" presName="Name64" presStyleLbl="parChTrans1D2" presStyleIdx="2" presStyleCnt="4"/>
      <dgm:spPr/>
    </dgm:pt>
    <dgm:pt modelId="{DC709A2C-4220-734C-9C64-310DCFDB3641}" type="pres">
      <dgm:prSet presAssocID="{36DA7406-1BBB-6D44-8A5B-3163CD438202}" presName="hierRoot2" presStyleCnt="0">
        <dgm:presLayoutVars>
          <dgm:hierBranch val="init"/>
        </dgm:presLayoutVars>
      </dgm:prSet>
      <dgm:spPr/>
    </dgm:pt>
    <dgm:pt modelId="{694B16AA-D886-614A-84BB-ECBBB0FAF77E}" type="pres">
      <dgm:prSet presAssocID="{36DA7406-1BBB-6D44-8A5B-3163CD438202}" presName="rootComposite" presStyleCnt="0"/>
      <dgm:spPr/>
    </dgm:pt>
    <dgm:pt modelId="{73A81E36-6765-4C4A-86CB-99E34EE04856}" type="pres">
      <dgm:prSet presAssocID="{36DA7406-1BBB-6D44-8A5B-3163CD438202}" presName="rootText" presStyleLbl="node2" presStyleIdx="2" presStyleCnt="4">
        <dgm:presLayoutVars>
          <dgm:chPref val="3"/>
        </dgm:presLayoutVars>
      </dgm:prSet>
      <dgm:spPr/>
    </dgm:pt>
    <dgm:pt modelId="{6C28303E-BDA3-6F49-89B0-C91CFFA5664F}" type="pres">
      <dgm:prSet presAssocID="{36DA7406-1BBB-6D44-8A5B-3163CD438202}" presName="rootConnector" presStyleLbl="node2" presStyleIdx="2" presStyleCnt="4"/>
      <dgm:spPr/>
    </dgm:pt>
    <dgm:pt modelId="{3FF1B191-FEA6-AE4F-90FD-C3AF7D6883EE}" type="pres">
      <dgm:prSet presAssocID="{36DA7406-1BBB-6D44-8A5B-3163CD438202}" presName="hierChild4" presStyleCnt="0"/>
      <dgm:spPr/>
    </dgm:pt>
    <dgm:pt modelId="{656CA28B-7A20-7E40-B153-6E98BCE4B21F}" type="pres">
      <dgm:prSet presAssocID="{20635930-1515-8645-A6AA-040AAF4A1938}" presName="Name64" presStyleLbl="parChTrans1D3" presStyleIdx="4" presStyleCnt="8"/>
      <dgm:spPr/>
    </dgm:pt>
    <dgm:pt modelId="{0621F687-F3CE-B043-A4F5-ADBCFBC6BE63}" type="pres">
      <dgm:prSet presAssocID="{77C39F85-EEB4-9941-B6A2-03CAC6E3691C}" presName="hierRoot2" presStyleCnt="0">
        <dgm:presLayoutVars>
          <dgm:hierBranch val="init"/>
        </dgm:presLayoutVars>
      </dgm:prSet>
      <dgm:spPr/>
    </dgm:pt>
    <dgm:pt modelId="{A10EAF57-0475-534B-9768-B23AB0C79DF2}" type="pres">
      <dgm:prSet presAssocID="{77C39F85-EEB4-9941-B6A2-03CAC6E3691C}" presName="rootComposite" presStyleCnt="0"/>
      <dgm:spPr/>
    </dgm:pt>
    <dgm:pt modelId="{E717BB72-B633-EB46-832D-EEA21E59F33E}" type="pres">
      <dgm:prSet presAssocID="{77C39F85-EEB4-9941-B6A2-03CAC6E3691C}" presName="rootText" presStyleLbl="node3" presStyleIdx="4" presStyleCnt="8">
        <dgm:presLayoutVars>
          <dgm:chPref val="3"/>
        </dgm:presLayoutVars>
      </dgm:prSet>
      <dgm:spPr/>
    </dgm:pt>
    <dgm:pt modelId="{0D359A15-866F-D34A-88FF-F0BB9B39A970}" type="pres">
      <dgm:prSet presAssocID="{77C39F85-EEB4-9941-B6A2-03CAC6E3691C}" presName="rootConnector" presStyleLbl="node3" presStyleIdx="4" presStyleCnt="8"/>
      <dgm:spPr/>
    </dgm:pt>
    <dgm:pt modelId="{CA167F21-EF44-7446-90B6-ACE4DEB5529E}" type="pres">
      <dgm:prSet presAssocID="{77C39F85-EEB4-9941-B6A2-03CAC6E3691C}" presName="hierChild4" presStyleCnt="0"/>
      <dgm:spPr/>
    </dgm:pt>
    <dgm:pt modelId="{3F958B1D-EBF5-2847-84E8-BE3F276F1FA2}" type="pres">
      <dgm:prSet presAssocID="{77C39F85-EEB4-9941-B6A2-03CAC6E3691C}" presName="hierChild5" presStyleCnt="0"/>
      <dgm:spPr/>
    </dgm:pt>
    <dgm:pt modelId="{B1DE0901-7112-A84C-A1CF-CEF7017AF7EF}" type="pres">
      <dgm:prSet presAssocID="{B172EF56-3A88-F949-B277-F8C96239EA57}" presName="Name64" presStyleLbl="parChTrans1D3" presStyleIdx="5" presStyleCnt="8"/>
      <dgm:spPr/>
    </dgm:pt>
    <dgm:pt modelId="{31C61E26-6189-CE48-925E-FF62EFA6DD30}" type="pres">
      <dgm:prSet presAssocID="{7DCA3317-B484-8E45-951D-58D91F4F2F4D}" presName="hierRoot2" presStyleCnt="0">
        <dgm:presLayoutVars>
          <dgm:hierBranch val="init"/>
        </dgm:presLayoutVars>
      </dgm:prSet>
      <dgm:spPr/>
    </dgm:pt>
    <dgm:pt modelId="{6099C4D4-CDC2-F04F-8464-E157E956F7DC}" type="pres">
      <dgm:prSet presAssocID="{7DCA3317-B484-8E45-951D-58D91F4F2F4D}" presName="rootComposite" presStyleCnt="0"/>
      <dgm:spPr/>
    </dgm:pt>
    <dgm:pt modelId="{87BC9311-57BD-2240-BD6D-2692EA44C4EE}" type="pres">
      <dgm:prSet presAssocID="{7DCA3317-B484-8E45-951D-58D91F4F2F4D}" presName="rootText" presStyleLbl="node3" presStyleIdx="5" presStyleCnt="8">
        <dgm:presLayoutVars>
          <dgm:chPref val="3"/>
        </dgm:presLayoutVars>
      </dgm:prSet>
      <dgm:spPr/>
    </dgm:pt>
    <dgm:pt modelId="{FFB82745-1DBA-1D45-B3AE-9CABED4CA37C}" type="pres">
      <dgm:prSet presAssocID="{7DCA3317-B484-8E45-951D-58D91F4F2F4D}" presName="rootConnector" presStyleLbl="node3" presStyleIdx="5" presStyleCnt="8"/>
      <dgm:spPr/>
    </dgm:pt>
    <dgm:pt modelId="{19D7FDD0-7B2F-DD4D-A435-A6C9CD07FCDD}" type="pres">
      <dgm:prSet presAssocID="{7DCA3317-B484-8E45-951D-58D91F4F2F4D}" presName="hierChild4" presStyleCnt="0"/>
      <dgm:spPr/>
    </dgm:pt>
    <dgm:pt modelId="{62EE363D-A2F9-2847-B825-12D3DB744E89}" type="pres">
      <dgm:prSet presAssocID="{7DCA3317-B484-8E45-951D-58D91F4F2F4D}" presName="hierChild5" presStyleCnt="0"/>
      <dgm:spPr/>
    </dgm:pt>
    <dgm:pt modelId="{A2817F6B-239D-6241-BD1D-2A3DC53985D1}" type="pres">
      <dgm:prSet presAssocID="{36DA7406-1BBB-6D44-8A5B-3163CD438202}" presName="hierChild5" presStyleCnt="0"/>
      <dgm:spPr/>
    </dgm:pt>
    <dgm:pt modelId="{22063F27-43BE-E143-A7A5-79CD9EA66C03}" type="pres">
      <dgm:prSet presAssocID="{114B2BBD-DC65-2D4C-AA5C-F1013352F425}" presName="Name64" presStyleLbl="parChTrans1D2" presStyleIdx="3" presStyleCnt="4"/>
      <dgm:spPr/>
    </dgm:pt>
    <dgm:pt modelId="{99D5EE2F-5B43-6141-ACE7-3A14B7D6B2DC}" type="pres">
      <dgm:prSet presAssocID="{77981874-E795-CA40-805D-4C3841E13149}" presName="hierRoot2" presStyleCnt="0">
        <dgm:presLayoutVars>
          <dgm:hierBranch val="init"/>
        </dgm:presLayoutVars>
      </dgm:prSet>
      <dgm:spPr/>
    </dgm:pt>
    <dgm:pt modelId="{BD4DD581-DE01-4846-A482-1A26A4B9C4AE}" type="pres">
      <dgm:prSet presAssocID="{77981874-E795-CA40-805D-4C3841E13149}" presName="rootComposite" presStyleCnt="0"/>
      <dgm:spPr/>
    </dgm:pt>
    <dgm:pt modelId="{2DCBC6E0-EBC4-934A-BF4D-78B2D9791400}" type="pres">
      <dgm:prSet presAssocID="{77981874-E795-CA40-805D-4C3841E13149}" presName="rootText" presStyleLbl="node2" presStyleIdx="3" presStyleCnt="4">
        <dgm:presLayoutVars>
          <dgm:chPref val="3"/>
        </dgm:presLayoutVars>
      </dgm:prSet>
      <dgm:spPr/>
    </dgm:pt>
    <dgm:pt modelId="{09076541-B240-8244-84ED-5550283694D9}" type="pres">
      <dgm:prSet presAssocID="{77981874-E795-CA40-805D-4C3841E13149}" presName="rootConnector" presStyleLbl="node2" presStyleIdx="3" presStyleCnt="4"/>
      <dgm:spPr/>
    </dgm:pt>
    <dgm:pt modelId="{698BBEAE-1C87-6642-B464-D6963BFCE274}" type="pres">
      <dgm:prSet presAssocID="{77981874-E795-CA40-805D-4C3841E13149}" presName="hierChild4" presStyleCnt="0"/>
      <dgm:spPr/>
    </dgm:pt>
    <dgm:pt modelId="{427ABA11-8B2B-A442-9FE5-ACFF7CBA1BFC}" type="pres">
      <dgm:prSet presAssocID="{8CF08300-D3FF-554C-8819-CD03D886294B}" presName="Name64" presStyleLbl="parChTrans1D3" presStyleIdx="6" presStyleCnt="8"/>
      <dgm:spPr/>
    </dgm:pt>
    <dgm:pt modelId="{D763E4F5-5FA6-F04E-BAEC-88F5AE2388AF}" type="pres">
      <dgm:prSet presAssocID="{2EA3450D-A3D6-9643-ABAE-309518D0FA2F}" presName="hierRoot2" presStyleCnt="0">
        <dgm:presLayoutVars>
          <dgm:hierBranch val="init"/>
        </dgm:presLayoutVars>
      </dgm:prSet>
      <dgm:spPr/>
    </dgm:pt>
    <dgm:pt modelId="{BF0C826A-C5B2-904B-A688-04FF57CB8637}" type="pres">
      <dgm:prSet presAssocID="{2EA3450D-A3D6-9643-ABAE-309518D0FA2F}" presName="rootComposite" presStyleCnt="0"/>
      <dgm:spPr/>
    </dgm:pt>
    <dgm:pt modelId="{7E1E4790-0C4A-1548-AEDF-93A53D23AB4C}" type="pres">
      <dgm:prSet presAssocID="{2EA3450D-A3D6-9643-ABAE-309518D0FA2F}" presName="rootText" presStyleLbl="node3" presStyleIdx="6" presStyleCnt="8">
        <dgm:presLayoutVars>
          <dgm:chPref val="3"/>
        </dgm:presLayoutVars>
      </dgm:prSet>
      <dgm:spPr/>
    </dgm:pt>
    <dgm:pt modelId="{9AEAFA3D-54F2-204F-8DA0-B5C318DC2664}" type="pres">
      <dgm:prSet presAssocID="{2EA3450D-A3D6-9643-ABAE-309518D0FA2F}" presName="rootConnector" presStyleLbl="node3" presStyleIdx="6" presStyleCnt="8"/>
      <dgm:spPr/>
    </dgm:pt>
    <dgm:pt modelId="{7172D04F-A454-3D42-8C95-DC4A4E90CA33}" type="pres">
      <dgm:prSet presAssocID="{2EA3450D-A3D6-9643-ABAE-309518D0FA2F}" presName="hierChild4" presStyleCnt="0"/>
      <dgm:spPr/>
    </dgm:pt>
    <dgm:pt modelId="{4888CDE3-FB78-D847-9B6B-36B8AF7B4F0C}" type="pres">
      <dgm:prSet presAssocID="{2EA3450D-A3D6-9643-ABAE-309518D0FA2F}" presName="hierChild5" presStyleCnt="0"/>
      <dgm:spPr/>
    </dgm:pt>
    <dgm:pt modelId="{E09A798C-F388-B341-B0CF-0CFD412EE015}" type="pres">
      <dgm:prSet presAssocID="{AE74156A-CEF2-C14F-A11E-34B096C25E29}" presName="Name64" presStyleLbl="parChTrans1D3" presStyleIdx="7" presStyleCnt="8"/>
      <dgm:spPr/>
    </dgm:pt>
    <dgm:pt modelId="{7615059F-18BC-5B4F-AEE2-0C98DF4C2F38}" type="pres">
      <dgm:prSet presAssocID="{7E5D21DA-AB48-E140-AB2F-101D438E5199}" presName="hierRoot2" presStyleCnt="0">
        <dgm:presLayoutVars>
          <dgm:hierBranch val="init"/>
        </dgm:presLayoutVars>
      </dgm:prSet>
      <dgm:spPr/>
    </dgm:pt>
    <dgm:pt modelId="{E2A1A3DA-9142-0F48-8409-D081383B9774}" type="pres">
      <dgm:prSet presAssocID="{7E5D21DA-AB48-E140-AB2F-101D438E5199}" presName="rootComposite" presStyleCnt="0"/>
      <dgm:spPr/>
    </dgm:pt>
    <dgm:pt modelId="{0755C650-D853-2449-9FA6-D677C916E9EB}" type="pres">
      <dgm:prSet presAssocID="{7E5D21DA-AB48-E140-AB2F-101D438E5199}" presName="rootText" presStyleLbl="node3" presStyleIdx="7" presStyleCnt="8">
        <dgm:presLayoutVars>
          <dgm:chPref val="3"/>
        </dgm:presLayoutVars>
      </dgm:prSet>
      <dgm:spPr/>
    </dgm:pt>
    <dgm:pt modelId="{8F48A051-297D-B445-A492-454F5E2DB3DD}" type="pres">
      <dgm:prSet presAssocID="{7E5D21DA-AB48-E140-AB2F-101D438E5199}" presName="rootConnector" presStyleLbl="node3" presStyleIdx="7" presStyleCnt="8"/>
      <dgm:spPr/>
    </dgm:pt>
    <dgm:pt modelId="{E45F8D5A-437F-F146-B307-85C1F4E1BCBB}" type="pres">
      <dgm:prSet presAssocID="{7E5D21DA-AB48-E140-AB2F-101D438E5199}" presName="hierChild4" presStyleCnt="0"/>
      <dgm:spPr/>
    </dgm:pt>
    <dgm:pt modelId="{76238556-F519-2040-9087-F8E09E4D994B}" type="pres">
      <dgm:prSet presAssocID="{7E5D21DA-AB48-E140-AB2F-101D438E5199}" presName="hierChild5" presStyleCnt="0"/>
      <dgm:spPr/>
    </dgm:pt>
    <dgm:pt modelId="{40C45383-9EFA-FD4B-B00C-5C20D614E05F}" type="pres">
      <dgm:prSet presAssocID="{77981874-E795-CA40-805D-4C3841E13149}" presName="hierChild5" presStyleCnt="0"/>
      <dgm:spPr/>
    </dgm:pt>
    <dgm:pt modelId="{625C9F08-720B-2E49-929B-22A264AF8795}" type="pres">
      <dgm:prSet presAssocID="{6E6EB8F0-93F1-C040-8B6B-7368423435C0}" presName="hierChild3" presStyleCnt="0"/>
      <dgm:spPr/>
    </dgm:pt>
  </dgm:ptLst>
  <dgm:cxnLst>
    <dgm:cxn modelId="{762EA305-C149-A946-B3E4-8AB00E88EE8D}" type="presOf" srcId="{C19B48E5-F433-9745-8B7F-C7772A7F5CF0}" destId="{F31BCAFC-CA4D-CF4F-ADF8-DD9929358DAF}" srcOrd="0" destOrd="0" presId="urn:microsoft.com/office/officeart/2009/3/layout/HorizontalOrganizationChart"/>
    <dgm:cxn modelId="{064E170C-C173-A44E-A9E3-916FAB789855}" type="presOf" srcId="{77981874-E795-CA40-805D-4C3841E13149}" destId="{2DCBC6E0-EBC4-934A-BF4D-78B2D9791400}" srcOrd="0" destOrd="0" presId="urn:microsoft.com/office/officeart/2009/3/layout/HorizontalOrganizationChart"/>
    <dgm:cxn modelId="{FFF0EC0C-6077-8249-9022-6BD80FEE9B29}" srcId="{217951C3-BB6A-7841-8F8C-C8905BCF2A87}" destId="{6E6EB8F0-93F1-C040-8B6B-7368423435C0}" srcOrd="1" destOrd="0" parTransId="{F9DF085A-37AF-8D40-9529-54BF11CD36F4}" sibTransId="{156DF492-7DAF-864E-BD95-73F3B19C912D}"/>
    <dgm:cxn modelId="{2EE8250E-FD54-F248-8EBB-6D8F032EA6A9}" type="presOf" srcId="{818ED68E-567C-9F4E-A2F1-28DC2CDAFB66}" destId="{1C5F2F8B-A2D9-0D4F-B63C-B53CD7E79608}" srcOrd="1" destOrd="0" presId="urn:microsoft.com/office/officeart/2009/3/layout/HorizontalOrganizationChart"/>
    <dgm:cxn modelId="{6EC6FE14-7B93-B748-8A7F-5DA9C0A9FA9A}" type="presOf" srcId="{7E5D21DA-AB48-E140-AB2F-101D438E5199}" destId="{8F48A051-297D-B445-A492-454F5E2DB3DD}" srcOrd="1" destOrd="0" presId="urn:microsoft.com/office/officeart/2009/3/layout/HorizontalOrganizationChart"/>
    <dgm:cxn modelId="{B197A815-2A55-6E41-9FF5-2052ADA8E9EB}" type="presOf" srcId="{77C39F85-EEB4-9941-B6A2-03CAC6E3691C}" destId="{E717BB72-B633-EB46-832D-EEA21E59F33E}" srcOrd="0" destOrd="0" presId="urn:microsoft.com/office/officeart/2009/3/layout/HorizontalOrganizationChart"/>
    <dgm:cxn modelId="{6241C01D-C042-E24C-833F-AC9A58F28851}" type="presOf" srcId="{77C39F85-EEB4-9941-B6A2-03CAC6E3691C}" destId="{0D359A15-866F-D34A-88FF-F0BB9B39A970}" srcOrd="1" destOrd="0" presId="urn:microsoft.com/office/officeart/2009/3/layout/HorizontalOrganizationChart"/>
    <dgm:cxn modelId="{CFED7525-C77B-3C44-961C-D2D9CBF87D72}" type="presOf" srcId="{36DA7406-1BBB-6D44-8A5B-3163CD438202}" destId="{73A81E36-6765-4C4A-86CB-99E34EE04856}" srcOrd="0" destOrd="0" presId="urn:microsoft.com/office/officeart/2009/3/layout/HorizontalOrganizationChart"/>
    <dgm:cxn modelId="{D4D00928-9A29-3949-B83E-8E820CB9BEEC}" type="presOf" srcId="{7D2822A0-E77E-A54E-9E05-021E2D77E8B5}" destId="{C8BC1788-52AF-6E4A-B22F-A70236430AA0}" srcOrd="1" destOrd="0" presId="urn:microsoft.com/office/officeart/2009/3/layout/HorizontalOrganizationChart"/>
    <dgm:cxn modelId="{DA969D2A-1047-1D4B-B1FD-FBB80334B19B}" type="presOf" srcId="{114B2BBD-DC65-2D4C-AA5C-F1013352F425}" destId="{22063F27-43BE-E143-A7A5-79CD9EA66C03}" srcOrd="0" destOrd="0" presId="urn:microsoft.com/office/officeart/2009/3/layout/HorizontalOrganizationChart"/>
    <dgm:cxn modelId="{3FAECF2C-71B0-5A40-84E4-D73EADC65DB5}" type="presOf" srcId="{1281F751-DDD1-924B-B30A-569019F65872}" destId="{4A20AFD4-2C67-FD40-840B-4D51676DE119}" srcOrd="0" destOrd="0" presId="urn:microsoft.com/office/officeart/2009/3/layout/HorizontalOrganizationChart"/>
    <dgm:cxn modelId="{5B567C2E-E5ED-784D-916C-EEAA7D8AA4B9}" type="presOf" srcId="{7D2822A0-E77E-A54E-9E05-021E2D77E8B5}" destId="{EC43DD2D-7467-664F-B3AC-D4C350892068}" srcOrd="0" destOrd="0" presId="urn:microsoft.com/office/officeart/2009/3/layout/HorizontalOrganizationChart"/>
    <dgm:cxn modelId="{CC810B33-E87A-1C45-93A6-D90EE45D9D17}" type="presOf" srcId="{7F67812F-F5A2-4F47-9C3B-2333FB3A7FB6}" destId="{2F6B20EF-29D4-734F-9DFC-D0AE9B83D22B}" srcOrd="0" destOrd="0" presId="urn:microsoft.com/office/officeart/2009/3/layout/HorizontalOrganizationChart"/>
    <dgm:cxn modelId="{5EA4C542-55F9-5947-8851-8E49292B4EB1}" type="presOf" srcId="{2EA3450D-A3D6-9643-ABAE-309518D0FA2F}" destId="{9AEAFA3D-54F2-204F-8DA0-B5C318DC2664}" srcOrd="1" destOrd="0" presId="urn:microsoft.com/office/officeart/2009/3/layout/HorizontalOrganizationChart"/>
    <dgm:cxn modelId="{6E38EE43-4A90-9543-BA7C-EFBC15D97CD8}" type="presOf" srcId="{7E5D21DA-AB48-E140-AB2F-101D438E5199}" destId="{0755C650-D853-2449-9FA6-D677C916E9EB}" srcOrd="0" destOrd="0" presId="urn:microsoft.com/office/officeart/2009/3/layout/HorizontalOrganizationChart"/>
    <dgm:cxn modelId="{EE0DC848-72FA-554C-83B5-64696D4B224C}" type="presOf" srcId="{2EA3450D-A3D6-9643-ABAE-309518D0FA2F}" destId="{7E1E4790-0C4A-1548-AEDF-93A53D23AB4C}" srcOrd="0" destOrd="0" presId="urn:microsoft.com/office/officeart/2009/3/layout/HorizontalOrganizationChart"/>
    <dgm:cxn modelId="{65069D4A-F03C-4445-BE06-3FC3B69B7D2F}" type="presOf" srcId="{5C4E3BA4-4C0D-D74C-B08E-0AC502903229}" destId="{09915CF0-6B6E-DA4D-9A92-60F18FF91ADC}" srcOrd="0" destOrd="0" presId="urn:microsoft.com/office/officeart/2009/3/layout/HorizontalOrganizationChart"/>
    <dgm:cxn modelId="{0C9ACE4A-B321-0641-B15F-7F2AAAD2FE1A}" type="presOf" srcId="{6E6EB8F0-93F1-C040-8B6B-7368423435C0}" destId="{148F18E0-BCCE-2E48-A7AE-7ED852093A98}" srcOrd="0" destOrd="0" presId="urn:microsoft.com/office/officeart/2009/3/layout/HorizontalOrganizationChart"/>
    <dgm:cxn modelId="{4936474C-FC17-9948-AB28-60152974040E}" type="presOf" srcId="{58744E69-978C-FA4D-84B5-287CAE2E598D}" destId="{E76E1EAB-EAD0-8E4B-B75F-814E55904104}" srcOrd="0" destOrd="0" presId="urn:microsoft.com/office/officeart/2009/3/layout/HorizontalOrganizationChart"/>
    <dgm:cxn modelId="{38D25352-55A4-3246-BCB4-EE76E94624D4}" type="presOf" srcId="{36DA7406-1BBB-6D44-8A5B-3163CD438202}" destId="{6C28303E-BDA3-6F49-89B0-C91CFFA5664F}" srcOrd="1" destOrd="0" presId="urn:microsoft.com/office/officeart/2009/3/layout/HorizontalOrganizationChart"/>
    <dgm:cxn modelId="{3771A152-07BF-6C41-AE4E-D8BEFBA3C14C}" type="presOf" srcId="{3A2AB5FD-ABF4-CD4B-86F1-CF57FDA4F50A}" destId="{E57621F8-0FAF-004E-A70F-465659E4F3BB}" srcOrd="0" destOrd="0" presId="urn:microsoft.com/office/officeart/2009/3/layout/HorizontalOrganizationChart"/>
    <dgm:cxn modelId="{9ACA0E54-5AEA-4549-A693-DB63D8D23C9C}" type="presOf" srcId="{8CF08300-D3FF-554C-8819-CD03D886294B}" destId="{427ABA11-8B2B-A442-9FE5-ACFF7CBA1BFC}" srcOrd="0" destOrd="0" presId="urn:microsoft.com/office/officeart/2009/3/layout/HorizontalOrganizationChart"/>
    <dgm:cxn modelId="{2550FC56-15EF-654B-AE45-8D6DB9429841}" type="presOf" srcId="{9562D730-BB31-0F49-AAC8-965515C456AE}" destId="{224609DF-2553-8249-915B-6E7F6047CA08}" srcOrd="1" destOrd="0" presId="urn:microsoft.com/office/officeart/2009/3/layout/HorizontalOrganizationChart"/>
    <dgm:cxn modelId="{9DD0035B-24BB-E74B-81F5-8270BA78551E}" type="presOf" srcId="{9562D730-BB31-0F49-AAC8-965515C456AE}" destId="{C414A407-47CB-8D4D-879D-1365E41B0292}" srcOrd="0" destOrd="0" presId="urn:microsoft.com/office/officeart/2009/3/layout/HorizontalOrganizationChart"/>
    <dgm:cxn modelId="{ADC98E6F-7475-0849-9034-89E10DE0C862}" srcId="{6E52F56D-A13E-6C4B-992A-F9D2A929BB0F}" destId="{7D2822A0-E77E-A54E-9E05-021E2D77E8B5}" srcOrd="1" destOrd="0" parTransId="{3E9B7A51-49E9-5A4C-9AD5-A04E01D4BE51}" sibTransId="{C00A957A-CD5D-8041-95B8-A80552ADAD1E}"/>
    <dgm:cxn modelId="{0F0C4D72-8C02-2C41-A7DD-460C7FE1B8FF}" srcId="{6E52F56D-A13E-6C4B-992A-F9D2A929BB0F}" destId="{9562D730-BB31-0F49-AAC8-965515C456AE}" srcOrd="0" destOrd="0" parTransId="{58744E69-978C-FA4D-84B5-287CAE2E598D}" sibTransId="{A901CB70-8F16-6A4D-87DB-BCC6D68B73ED}"/>
    <dgm:cxn modelId="{B2CEB185-675A-DC44-A9DC-4050F2B3702E}" type="presOf" srcId="{20635930-1515-8645-A6AA-040AAF4A1938}" destId="{656CA28B-7A20-7E40-B153-6E98BCE4B21F}" srcOrd="0" destOrd="0" presId="urn:microsoft.com/office/officeart/2009/3/layout/HorizontalOrganizationChart"/>
    <dgm:cxn modelId="{9F34268B-BE8B-0B46-A629-BD8AB8B1833C}" type="presOf" srcId="{7DCA3317-B484-8E45-951D-58D91F4F2F4D}" destId="{FFB82745-1DBA-1D45-B3AE-9CABED4CA37C}" srcOrd="1" destOrd="0" presId="urn:microsoft.com/office/officeart/2009/3/layout/HorizontalOrganizationChart"/>
    <dgm:cxn modelId="{FF751A8C-1BB4-0043-971C-6336318D91D5}" type="presOf" srcId="{6E52F56D-A13E-6C4B-992A-F9D2A929BB0F}" destId="{FE478E43-2FC7-9147-B6E8-0D52A6703033}" srcOrd="1" destOrd="0" presId="urn:microsoft.com/office/officeart/2009/3/layout/HorizontalOrganizationChart"/>
    <dgm:cxn modelId="{FE87118E-243E-014E-B048-3D888BF7099A}" type="presOf" srcId="{AE74156A-CEF2-C14F-A11E-34B096C25E29}" destId="{E09A798C-F388-B341-B0CF-0CFD412EE015}" srcOrd="0" destOrd="0" presId="urn:microsoft.com/office/officeart/2009/3/layout/HorizontalOrganizationChart"/>
    <dgm:cxn modelId="{FA6A4997-E277-5644-89A7-C8010B38C7DC}" type="presOf" srcId="{63AE44BB-9A4F-0343-924C-5C75DF70232D}" destId="{08B9B7F4-9F38-C447-A840-86F1AE2DA970}" srcOrd="0" destOrd="0" presId="urn:microsoft.com/office/officeart/2009/3/layout/HorizontalOrganizationChart"/>
    <dgm:cxn modelId="{8C4EA39B-4FDB-654C-B460-560DA0CBF20C}" type="presOf" srcId="{6E6EB8F0-93F1-C040-8B6B-7368423435C0}" destId="{DCA2CBC6-0E2D-354F-925E-60BFD167437B}" srcOrd="1" destOrd="0" presId="urn:microsoft.com/office/officeart/2009/3/layout/HorizontalOrganizationChart"/>
    <dgm:cxn modelId="{174B049F-277A-EC49-A7A8-771A8125E611}" srcId="{6E6EB8F0-93F1-C040-8B6B-7368423435C0}" destId="{77981874-E795-CA40-805D-4C3841E13149}" srcOrd="1" destOrd="0" parTransId="{114B2BBD-DC65-2D4C-AA5C-F1013352F425}" sibTransId="{E8496560-CB98-5B42-8308-910FB9D5BEF8}"/>
    <dgm:cxn modelId="{DAEA01AC-E699-0F43-9005-AF21BD238371}" srcId="{77981874-E795-CA40-805D-4C3841E13149}" destId="{7E5D21DA-AB48-E140-AB2F-101D438E5199}" srcOrd="1" destOrd="0" parTransId="{AE74156A-CEF2-C14F-A11E-34B096C25E29}" sibTransId="{5D965A7A-728A-8640-8194-6C165FF7AE75}"/>
    <dgm:cxn modelId="{C22CA2AC-B982-D44A-B9FF-C4D0E1001C41}" type="presOf" srcId="{B172EF56-3A88-F949-B277-F8C96239EA57}" destId="{B1DE0901-7112-A84C-A1CF-CEF7017AF7EF}" srcOrd="0" destOrd="0" presId="urn:microsoft.com/office/officeart/2009/3/layout/HorizontalOrganizationChart"/>
    <dgm:cxn modelId="{5ED932AD-461F-5449-B653-BB7011A24867}" type="presOf" srcId="{F86D6926-E18E-0B40-85AF-2D04D65652CE}" destId="{F627C7DB-6C5D-AE47-9205-E3AB106A4D74}" srcOrd="0" destOrd="0" presId="urn:microsoft.com/office/officeart/2009/3/layout/HorizontalOrganizationChart"/>
    <dgm:cxn modelId="{396B59BB-706B-8A47-8A68-34B6B107274C}" type="presOf" srcId="{63AE44BB-9A4F-0343-924C-5C75DF70232D}" destId="{410CFD4D-C8D5-9346-8DAB-E93DB0A030BA}" srcOrd="1" destOrd="0" presId="urn:microsoft.com/office/officeart/2009/3/layout/HorizontalOrganizationChart"/>
    <dgm:cxn modelId="{D69A99BE-E9B0-5840-9F40-A864C1C2CE11}" type="presOf" srcId="{3E9B7A51-49E9-5A4C-9AD5-A04E01D4BE51}" destId="{080E3702-F251-1D4D-BA92-AA5C3A6BE5C2}" srcOrd="0" destOrd="0" presId="urn:microsoft.com/office/officeart/2009/3/layout/HorizontalOrganizationChart"/>
    <dgm:cxn modelId="{A33026C0-1087-314E-8B03-5D572C697197}" type="presOf" srcId="{7DCA3317-B484-8E45-951D-58D91F4F2F4D}" destId="{87BC9311-57BD-2240-BD6D-2692EA44C4EE}" srcOrd="0" destOrd="0" presId="urn:microsoft.com/office/officeart/2009/3/layout/HorizontalOrganizationChart"/>
    <dgm:cxn modelId="{39B3B7C0-6055-4443-89AA-FDD51BBF6DAA}" type="presOf" srcId="{2BCC6B49-89E9-4848-82B0-1F7BCD469D83}" destId="{8CD9BD65-ADE2-DC48-B301-D510BE8A6E2A}" srcOrd="0" destOrd="0" presId="urn:microsoft.com/office/officeart/2009/3/layout/HorizontalOrganizationChart"/>
    <dgm:cxn modelId="{2946BFC2-BCF0-3546-B718-99C0CF392247}" srcId="{36DA7406-1BBB-6D44-8A5B-3163CD438202}" destId="{77C39F85-EEB4-9941-B6A2-03CAC6E3691C}" srcOrd="0" destOrd="0" parTransId="{20635930-1515-8645-A6AA-040AAF4A1938}" sibTransId="{7D88156C-E28E-2841-924E-D64E4898BECF}"/>
    <dgm:cxn modelId="{204AB7C4-7612-6046-BFBC-E424884C8FD2}" srcId="{5C4E3BA4-4C0D-D74C-B08E-0AC502903229}" destId="{7F67812F-F5A2-4F47-9C3B-2333FB3A7FB6}" srcOrd="0" destOrd="0" parTransId="{3A2AB5FD-ABF4-CD4B-86F1-CF57FDA4F50A}" sibTransId="{81C2E70D-F4F6-8745-80D0-CCB318D9010E}"/>
    <dgm:cxn modelId="{628FE8C8-0360-074A-9925-4CF230B7EBD0}" type="presOf" srcId="{5C4E3BA4-4C0D-D74C-B08E-0AC502903229}" destId="{6267751C-35AC-F346-AC6A-258C03188784}" srcOrd="1" destOrd="0" presId="urn:microsoft.com/office/officeart/2009/3/layout/HorizontalOrganizationChart"/>
    <dgm:cxn modelId="{FBBA24C9-58E9-524A-A0EC-BFABACA9C5CC}" type="presOf" srcId="{217951C3-BB6A-7841-8F8C-C8905BCF2A87}" destId="{6BA3E886-DEC2-8B47-B5A5-A2470BE68458}" srcOrd="0" destOrd="0" presId="urn:microsoft.com/office/officeart/2009/3/layout/HorizontalOrganizationChart"/>
    <dgm:cxn modelId="{041181CF-795D-4F4E-971D-72495637AEFB}" srcId="{217951C3-BB6A-7841-8F8C-C8905BCF2A87}" destId="{63AE44BB-9A4F-0343-924C-5C75DF70232D}" srcOrd="0" destOrd="0" parTransId="{62228CF2-E844-664E-B6C7-7C3C143AE128}" sibTransId="{53327FAC-46B9-DD40-BDC2-E2539FC722BB}"/>
    <dgm:cxn modelId="{3F40F2D0-E0C3-7446-9D23-4EF06CF0F4F9}" type="presOf" srcId="{6E52F56D-A13E-6C4B-992A-F9D2A929BB0F}" destId="{D1A9E234-D60A-1B4F-B2F6-AEB2B65450C3}" srcOrd="0" destOrd="0" presId="urn:microsoft.com/office/officeart/2009/3/layout/HorizontalOrganizationChart"/>
    <dgm:cxn modelId="{4AD1C7D3-23EF-694C-94E8-3DA4E2FA3858}" srcId="{63AE44BB-9A4F-0343-924C-5C75DF70232D}" destId="{6E52F56D-A13E-6C4B-992A-F9D2A929BB0F}" srcOrd="1" destOrd="0" parTransId="{2BCC6B49-89E9-4848-82B0-1F7BCD469D83}" sibTransId="{B34BE344-5AC3-7942-A9CB-AB7E0BA7E478}"/>
    <dgm:cxn modelId="{1C7AC9D7-8E47-704A-9951-E0D19E4952A4}" srcId="{6E6EB8F0-93F1-C040-8B6B-7368423435C0}" destId="{36DA7406-1BBB-6D44-8A5B-3163CD438202}" srcOrd="0" destOrd="0" parTransId="{F86D6926-E18E-0B40-85AF-2D04D65652CE}" sibTransId="{F3029720-ACFC-9648-B1A9-6DD5A0852E36}"/>
    <dgm:cxn modelId="{42C3F5D8-1415-F947-AC40-1E97C7BE94BE}" srcId="{63AE44BB-9A4F-0343-924C-5C75DF70232D}" destId="{5C4E3BA4-4C0D-D74C-B08E-0AC502903229}" srcOrd="0" destOrd="0" parTransId="{C19B48E5-F433-9745-8B7F-C7772A7F5CF0}" sibTransId="{53238631-DF5F-3D4A-BCEE-783295EAC5BA}"/>
    <dgm:cxn modelId="{AD4C11DA-3C12-8849-BC9A-44E635B8F42B}" srcId="{36DA7406-1BBB-6D44-8A5B-3163CD438202}" destId="{7DCA3317-B484-8E45-951D-58D91F4F2F4D}" srcOrd="1" destOrd="0" parTransId="{B172EF56-3A88-F949-B277-F8C96239EA57}" sibTransId="{399602E0-3431-DA42-8319-CE6AEC488B3C}"/>
    <dgm:cxn modelId="{BD597BDA-628B-B04B-9F88-8D419EFBCBBB}" type="presOf" srcId="{818ED68E-567C-9F4E-A2F1-28DC2CDAFB66}" destId="{0B16F84F-DDDA-1B4D-AF2C-7738948C2B37}" srcOrd="0" destOrd="0" presId="urn:microsoft.com/office/officeart/2009/3/layout/HorizontalOrganizationChart"/>
    <dgm:cxn modelId="{5EDB73DD-136F-D549-B2B3-AE1D48E6CEFE}" type="presOf" srcId="{77981874-E795-CA40-805D-4C3841E13149}" destId="{09076541-B240-8244-84ED-5550283694D9}" srcOrd="1" destOrd="0" presId="urn:microsoft.com/office/officeart/2009/3/layout/HorizontalOrganizationChart"/>
    <dgm:cxn modelId="{86DE2CDE-80BF-D341-A725-7BEED77124D6}" type="presOf" srcId="{7F67812F-F5A2-4F47-9C3B-2333FB3A7FB6}" destId="{A0A8F5F4-5E40-F54E-B80E-B5D94921EF32}" srcOrd="1" destOrd="0" presId="urn:microsoft.com/office/officeart/2009/3/layout/HorizontalOrganizationChart"/>
    <dgm:cxn modelId="{F8C737EF-16F9-9143-A0C8-DB622E2E9C95}" srcId="{77981874-E795-CA40-805D-4C3841E13149}" destId="{2EA3450D-A3D6-9643-ABAE-309518D0FA2F}" srcOrd="0" destOrd="0" parTransId="{8CF08300-D3FF-554C-8819-CD03D886294B}" sibTransId="{F67360CD-C9A7-0A49-ACF8-35298B6BA140}"/>
    <dgm:cxn modelId="{ED6704FA-F64A-4A4E-8AA0-7FE2EB3572F5}" srcId="{5C4E3BA4-4C0D-D74C-B08E-0AC502903229}" destId="{818ED68E-567C-9F4E-A2F1-28DC2CDAFB66}" srcOrd="1" destOrd="0" parTransId="{1281F751-DDD1-924B-B30A-569019F65872}" sibTransId="{DDA5E202-CAA5-F44E-8861-1D6122C7100C}"/>
    <dgm:cxn modelId="{8EFE6902-2F9E-2B48-A48D-B5D432C6ED8A}" type="presParOf" srcId="{6BA3E886-DEC2-8B47-B5A5-A2470BE68458}" destId="{57F863DD-2434-FF46-A11E-310E844C7326}" srcOrd="0" destOrd="0" presId="urn:microsoft.com/office/officeart/2009/3/layout/HorizontalOrganizationChart"/>
    <dgm:cxn modelId="{3925C388-5559-074D-9C06-B5B08961EC12}" type="presParOf" srcId="{57F863DD-2434-FF46-A11E-310E844C7326}" destId="{EE8215F3-2F62-BD4A-8E81-3ED9E587F0AE}" srcOrd="0" destOrd="0" presId="urn:microsoft.com/office/officeart/2009/3/layout/HorizontalOrganizationChart"/>
    <dgm:cxn modelId="{171A63AE-3F26-1C4D-88DE-0E0F80231DDD}" type="presParOf" srcId="{EE8215F3-2F62-BD4A-8E81-3ED9E587F0AE}" destId="{08B9B7F4-9F38-C447-A840-86F1AE2DA970}" srcOrd="0" destOrd="0" presId="urn:microsoft.com/office/officeart/2009/3/layout/HorizontalOrganizationChart"/>
    <dgm:cxn modelId="{F496E03C-B870-9B4B-88D2-2138973E3E2B}" type="presParOf" srcId="{EE8215F3-2F62-BD4A-8E81-3ED9E587F0AE}" destId="{410CFD4D-C8D5-9346-8DAB-E93DB0A030BA}" srcOrd="1" destOrd="0" presId="urn:microsoft.com/office/officeart/2009/3/layout/HorizontalOrganizationChart"/>
    <dgm:cxn modelId="{C1849F4E-DB22-2548-A993-BD6966485D29}" type="presParOf" srcId="{57F863DD-2434-FF46-A11E-310E844C7326}" destId="{777FEC58-A914-4E45-915B-15AA6F71FEBA}" srcOrd="1" destOrd="0" presId="urn:microsoft.com/office/officeart/2009/3/layout/HorizontalOrganizationChart"/>
    <dgm:cxn modelId="{B9D3D396-42FB-AB4F-8C8C-D62F41CB78EB}" type="presParOf" srcId="{777FEC58-A914-4E45-915B-15AA6F71FEBA}" destId="{F31BCAFC-CA4D-CF4F-ADF8-DD9929358DAF}" srcOrd="0" destOrd="0" presId="urn:microsoft.com/office/officeart/2009/3/layout/HorizontalOrganizationChart"/>
    <dgm:cxn modelId="{C3ED5AE8-A1AB-754E-97E7-4706FA252D1C}" type="presParOf" srcId="{777FEC58-A914-4E45-915B-15AA6F71FEBA}" destId="{8F0A4421-E95F-0A47-9EF3-21FF3F2C62AD}" srcOrd="1" destOrd="0" presId="urn:microsoft.com/office/officeart/2009/3/layout/HorizontalOrganizationChart"/>
    <dgm:cxn modelId="{3C7E8491-C76C-1D47-AB35-1CB07D625D78}" type="presParOf" srcId="{8F0A4421-E95F-0A47-9EF3-21FF3F2C62AD}" destId="{55337638-A361-AE49-B2EE-0AB0F0A7B4F0}" srcOrd="0" destOrd="0" presId="urn:microsoft.com/office/officeart/2009/3/layout/HorizontalOrganizationChart"/>
    <dgm:cxn modelId="{C6EE1892-29F0-BD46-8FF6-9CB1D8389E9C}" type="presParOf" srcId="{55337638-A361-AE49-B2EE-0AB0F0A7B4F0}" destId="{09915CF0-6B6E-DA4D-9A92-60F18FF91ADC}" srcOrd="0" destOrd="0" presId="urn:microsoft.com/office/officeart/2009/3/layout/HorizontalOrganizationChart"/>
    <dgm:cxn modelId="{A876A678-D26E-B84D-9E13-8CD7D567D96C}" type="presParOf" srcId="{55337638-A361-AE49-B2EE-0AB0F0A7B4F0}" destId="{6267751C-35AC-F346-AC6A-258C03188784}" srcOrd="1" destOrd="0" presId="urn:microsoft.com/office/officeart/2009/3/layout/HorizontalOrganizationChart"/>
    <dgm:cxn modelId="{8F93E9D2-C5B8-E240-B455-B63C4814904B}" type="presParOf" srcId="{8F0A4421-E95F-0A47-9EF3-21FF3F2C62AD}" destId="{7C80205C-BD23-7041-B5F9-B561224B352D}" srcOrd="1" destOrd="0" presId="urn:microsoft.com/office/officeart/2009/3/layout/HorizontalOrganizationChart"/>
    <dgm:cxn modelId="{6E919FE5-33DD-0542-A341-FB7D36BE3174}" type="presParOf" srcId="{7C80205C-BD23-7041-B5F9-B561224B352D}" destId="{E57621F8-0FAF-004E-A70F-465659E4F3BB}" srcOrd="0" destOrd="0" presId="urn:microsoft.com/office/officeart/2009/3/layout/HorizontalOrganizationChart"/>
    <dgm:cxn modelId="{D17F020C-285C-E441-95C3-44BF3679D9BD}" type="presParOf" srcId="{7C80205C-BD23-7041-B5F9-B561224B352D}" destId="{9392985D-8A35-374F-82AB-C09B2D7C4F6F}" srcOrd="1" destOrd="0" presId="urn:microsoft.com/office/officeart/2009/3/layout/HorizontalOrganizationChart"/>
    <dgm:cxn modelId="{FA12A209-0434-A04A-A4FA-60F59DE4D728}" type="presParOf" srcId="{9392985D-8A35-374F-82AB-C09B2D7C4F6F}" destId="{02A44E73-1AE3-9248-9B10-4D49D202AC20}" srcOrd="0" destOrd="0" presId="urn:microsoft.com/office/officeart/2009/3/layout/HorizontalOrganizationChart"/>
    <dgm:cxn modelId="{19468F9B-BCCB-AF46-9584-8FB662D693EA}" type="presParOf" srcId="{02A44E73-1AE3-9248-9B10-4D49D202AC20}" destId="{2F6B20EF-29D4-734F-9DFC-D0AE9B83D22B}" srcOrd="0" destOrd="0" presId="urn:microsoft.com/office/officeart/2009/3/layout/HorizontalOrganizationChart"/>
    <dgm:cxn modelId="{F3458D10-7A39-9C4C-BB18-18FADAA74DD2}" type="presParOf" srcId="{02A44E73-1AE3-9248-9B10-4D49D202AC20}" destId="{A0A8F5F4-5E40-F54E-B80E-B5D94921EF32}" srcOrd="1" destOrd="0" presId="urn:microsoft.com/office/officeart/2009/3/layout/HorizontalOrganizationChart"/>
    <dgm:cxn modelId="{D1EA317B-B4E4-F84A-8ED5-F3CC14D5A95E}" type="presParOf" srcId="{9392985D-8A35-374F-82AB-C09B2D7C4F6F}" destId="{9AE6EBDB-9265-B84A-96E9-7CF17D8FBCC6}" srcOrd="1" destOrd="0" presId="urn:microsoft.com/office/officeart/2009/3/layout/HorizontalOrganizationChart"/>
    <dgm:cxn modelId="{986AD201-4CA6-9345-8051-6C08434CC1FA}" type="presParOf" srcId="{9392985D-8A35-374F-82AB-C09B2D7C4F6F}" destId="{B21B60CC-625E-3E44-A479-00FEFCA91BFE}" srcOrd="2" destOrd="0" presId="urn:microsoft.com/office/officeart/2009/3/layout/HorizontalOrganizationChart"/>
    <dgm:cxn modelId="{0FC7ACFE-C6A7-C845-8200-453E04C6F8C7}" type="presParOf" srcId="{7C80205C-BD23-7041-B5F9-B561224B352D}" destId="{4A20AFD4-2C67-FD40-840B-4D51676DE119}" srcOrd="2" destOrd="0" presId="urn:microsoft.com/office/officeart/2009/3/layout/HorizontalOrganizationChart"/>
    <dgm:cxn modelId="{18349673-D8B3-0348-B4F1-5DB88CAAFE45}" type="presParOf" srcId="{7C80205C-BD23-7041-B5F9-B561224B352D}" destId="{C381B36A-80E1-0047-AF34-2EE41BCD5F47}" srcOrd="3" destOrd="0" presId="urn:microsoft.com/office/officeart/2009/3/layout/HorizontalOrganizationChart"/>
    <dgm:cxn modelId="{B7D7D59D-1AF1-4544-8B18-E7DB5ED4C72E}" type="presParOf" srcId="{C381B36A-80E1-0047-AF34-2EE41BCD5F47}" destId="{67202A4D-9EBB-0E44-A69E-5B710105E5AA}" srcOrd="0" destOrd="0" presId="urn:microsoft.com/office/officeart/2009/3/layout/HorizontalOrganizationChart"/>
    <dgm:cxn modelId="{E01D72A2-EFB1-1344-B45B-EC69B280E2D9}" type="presParOf" srcId="{67202A4D-9EBB-0E44-A69E-5B710105E5AA}" destId="{0B16F84F-DDDA-1B4D-AF2C-7738948C2B37}" srcOrd="0" destOrd="0" presId="urn:microsoft.com/office/officeart/2009/3/layout/HorizontalOrganizationChart"/>
    <dgm:cxn modelId="{36AC8354-07DA-3142-8DB7-6F0AC126BDD5}" type="presParOf" srcId="{67202A4D-9EBB-0E44-A69E-5B710105E5AA}" destId="{1C5F2F8B-A2D9-0D4F-B63C-B53CD7E79608}" srcOrd="1" destOrd="0" presId="urn:microsoft.com/office/officeart/2009/3/layout/HorizontalOrganizationChart"/>
    <dgm:cxn modelId="{36F985E6-1CED-3140-9EA0-AD95BB6D048C}" type="presParOf" srcId="{C381B36A-80E1-0047-AF34-2EE41BCD5F47}" destId="{7D237678-B269-0F4A-AE98-60AA13B6C17A}" srcOrd="1" destOrd="0" presId="urn:microsoft.com/office/officeart/2009/3/layout/HorizontalOrganizationChart"/>
    <dgm:cxn modelId="{F4498027-3DEA-E44E-BAD8-147F225E45A5}" type="presParOf" srcId="{C381B36A-80E1-0047-AF34-2EE41BCD5F47}" destId="{15D0867A-3B82-2E4E-8B21-358367573EBE}" srcOrd="2" destOrd="0" presId="urn:microsoft.com/office/officeart/2009/3/layout/HorizontalOrganizationChart"/>
    <dgm:cxn modelId="{973FF232-6BC8-BB43-B5D2-84FAC6FE426C}" type="presParOf" srcId="{8F0A4421-E95F-0A47-9EF3-21FF3F2C62AD}" destId="{7E38F22B-79F4-DE48-82C9-AD71128B5A03}" srcOrd="2" destOrd="0" presId="urn:microsoft.com/office/officeart/2009/3/layout/HorizontalOrganizationChart"/>
    <dgm:cxn modelId="{8856EC80-4337-7C41-8B65-E21613E536D4}" type="presParOf" srcId="{777FEC58-A914-4E45-915B-15AA6F71FEBA}" destId="{8CD9BD65-ADE2-DC48-B301-D510BE8A6E2A}" srcOrd="2" destOrd="0" presId="urn:microsoft.com/office/officeart/2009/3/layout/HorizontalOrganizationChart"/>
    <dgm:cxn modelId="{EEC9A3AB-8887-6A44-AC33-6968AD1FA0D6}" type="presParOf" srcId="{777FEC58-A914-4E45-915B-15AA6F71FEBA}" destId="{A2F012B5-6351-C741-9B86-1E71C46DB70F}" srcOrd="3" destOrd="0" presId="urn:microsoft.com/office/officeart/2009/3/layout/HorizontalOrganizationChart"/>
    <dgm:cxn modelId="{59CABE24-81A2-2E4E-AD9D-AFD362E6CBFD}" type="presParOf" srcId="{A2F012B5-6351-C741-9B86-1E71C46DB70F}" destId="{C815C9BE-47D5-D144-AA98-2514EB8C1DB3}" srcOrd="0" destOrd="0" presId="urn:microsoft.com/office/officeart/2009/3/layout/HorizontalOrganizationChart"/>
    <dgm:cxn modelId="{79EBE9F2-10B3-7C48-9CAA-4D4FC5FA4117}" type="presParOf" srcId="{C815C9BE-47D5-D144-AA98-2514EB8C1DB3}" destId="{D1A9E234-D60A-1B4F-B2F6-AEB2B65450C3}" srcOrd="0" destOrd="0" presId="urn:microsoft.com/office/officeart/2009/3/layout/HorizontalOrganizationChart"/>
    <dgm:cxn modelId="{5AAB4526-3C3D-F144-B680-C2473A285B7E}" type="presParOf" srcId="{C815C9BE-47D5-D144-AA98-2514EB8C1DB3}" destId="{FE478E43-2FC7-9147-B6E8-0D52A6703033}" srcOrd="1" destOrd="0" presId="urn:microsoft.com/office/officeart/2009/3/layout/HorizontalOrganizationChart"/>
    <dgm:cxn modelId="{CD17A074-78DC-8241-ACA0-2E80337CD860}" type="presParOf" srcId="{A2F012B5-6351-C741-9B86-1E71C46DB70F}" destId="{6ADBC491-BB43-9E43-848C-AF1B535DC543}" srcOrd="1" destOrd="0" presId="urn:microsoft.com/office/officeart/2009/3/layout/HorizontalOrganizationChart"/>
    <dgm:cxn modelId="{88326080-E241-5648-9891-AF49218C9735}" type="presParOf" srcId="{6ADBC491-BB43-9E43-848C-AF1B535DC543}" destId="{E76E1EAB-EAD0-8E4B-B75F-814E55904104}" srcOrd="0" destOrd="0" presId="urn:microsoft.com/office/officeart/2009/3/layout/HorizontalOrganizationChart"/>
    <dgm:cxn modelId="{43BFE6C4-89FD-2C4A-A719-176893BB1593}" type="presParOf" srcId="{6ADBC491-BB43-9E43-848C-AF1B535DC543}" destId="{F407CAA8-E8F5-5746-BFB8-635CDF8ABC35}" srcOrd="1" destOrd="0" presId="urn:microsoft.com/office/officeart/2009/3/layout/HorizontalOrganizationChart"/>
    <dgm:cxn modelId="{FBA47BC0-0AAD-DC46-855E-C0CD71804AE5}" type="presParOf" srcId="{F407CAA8-E8F5-5746-BFB8-635CDF8ABC35}" destId="{62FFC33B-B4C3-964F-9952-CF1D321888FB}" srcOrd="0" destOrd="0" presId="urn:microsoft.com/office/officeart/2009/3/layout/HorizontalOrganizationChart"/>
    <dgm:cxn modelId="{1FC87DD7-A37B-244C-AEC9-35AA5FDABA4E}" type="presParOf" srcId="{62FFC33B-B4C3-964F-9952-CF1D321888FB}" destId="{C414A407-47CB-8D4D-879D-1365E41B0292}" srcOrd="0" destOrd="0" presId="urn:microsoft.com/office/officeart/2009/3/layout/HorizontalOrganizationChart"/>
    <dgm:cxn modelId="{679DDC5A-B750-914B-8717-DE2575E21CEE}" type="presParOf" srcId="{62FFC33B-B4C3-964F-9952-CF1D321888FB}" destId="{224609DF-2553-8249-915B-6E7F6047CA08}" srcOrd="1" destOrd="0" presId="urn:microsoft.com/office/officeart/2009/3/layout/HorizontalOrganizationChart"/>
    <dgm:cxn modelId="{5849EA06-8458-6C4A-B073-9214BF2FE1B3}" type="presParOf" srcId="{F407CAA8-E8F5-5746-BFB8-635CDF8ABC35}" destId="{3C7A8BAA-7B23-2647-A1D9-DEAC05B00957}" srcOrd="1" destOrd="0" presId="urn:microsoft.com/office/officeart/2009/3/layout/HorizontalOrganizationChart"/>
    <dgm:cxn modelId="{50519199-8CFC-A545-929E-9F4FECD2F897}" type="presParOf" srcId="{F407CAA8-E8F5-5746-BFB8-635CDF8ABC35}" destId="{D9800FAD-EF0B-6641-8AAB-1ED181D31915}" srcOrd="2" destOrd="0" presId="urn:microsoft.com/office/officeart/2009/3/layout/HorizontalOrganizationChart"/>
    <dgm:cxn modelId="{0454D953-4222-DA49-A2B6-6C297CCF7287}" type="presParOf" srcId="{6ADBC491-BB43-9E43-848C-AF1B535DC543}" destId="{080E3702-F251-1D4D-BA92-AA5C3A6BE5C2}" srcOrd="2" destOrd="0" presId="urn:microsoft.com/office/officeart/2009/3/layout/HorizontalOrganizationChart"/>
    <dgm:cxn modelId="{D4713859-C6EB-E54A-99B5-65C50D26F91B}" type="presParOf" srcId="{6ADBC491-BB43-9E43-848C-AF1B535DC543}" destId="{7A7AE5A1-FF65-6640-A3E9-7CC97D5612FB}" srcOrd="3" destOrd="0" presId="urn:microsoft.com/office/officeart/2009/3/layout/HorizontalOrganizationChart"/>
    <dgm:cxn modelId="{A1780516-526A-9B4F-8584-5D839CD6A94B}" type="presParOf" srcId="{7A7AE5A1-FF65-6640-A3E9-7CC97D5612FB}" destId="{65B1D307-E8B9-7543-B4EC-163994B12301}" srcOrd="0" destOrd="0" presId="urn:microsoft.com/office/officeart/2009/3/layout/HorizontalOrganizationChart"/>
    <dgm:cxn modelId="{A0959EC6-7354-DF42-B4CE-4FF7500C9112}" type="presParOf" srcId="{65B1D307-E8B9-7543-B4EC-163994B12301}" destId="{EC43DD2D-7467-664F-B3AC-D4C350892068}" srcOrd="0" destOrd="0" presId="urn:microsoft.com/office/officeart/2009/3/layout/HorizontalOrganizationChart"/>
    <dgm:cxn modelId="{2DB7C46D-26EA-4046-95B7-94624A5606BC}" type="presParOf" srcId="{65B1D307-E8B9-7543-B4EC-163994B12301}" destId="{C8BC1788-52AF-6E4A-B22F-A70236430AA0}" srcOrd="1" destOrd="0" presId="urn:microsoft.com/office/officeart/2009/3/layout/HorizontalOrganizationChart"/>
    <dgm:cxn modelId="{B4D87D33-DA49-2C43-9D46-4CB9A6DA9C19}" type="presParOf" srcId="{7A7AE5A1-FF65-6640-A3E9-7CC97D5612FB}" destId="{10E85A63-1FC7-2244-B2F1-0B24E8C905A9}" srcOrd="1" destOrd="0" presId="urn:microsoft.com/office/officeart/2009/3/layout/HorizontalOrganizationChart"/>
    <dgm:cxn modelId="{BACF9179-EB40-664B-B9DB-726F2F8D48C1}" type="presParOf" srcId="{7A7AE5A1-FF65-6640-A3E9-7CC97D5612FB}" destId="{C5067D91-1EF0-1A42-A6C5-4295E3DF9FC4}" srcOrd="2" destOrd="0" presId="urn:microsoft.com/office/officeart/2009/3/layout/HorizontalOrganizationChart"/>
    <dgm:cxn modelId="{389A06FC-D866-B245-A850-8FB4B34E3D6C}" type="presParOf" srcId="{A2F012B5-6351-C741-9B86-1E71C46DB70F}" destId="{AB70A7BF-EC81-624F-91FD-2628819BF658}" srcOrd="2" destOrd="0" presId="urn:microsoft.com/office/officeart/2009/3/layout/HorizontalOrganizationChart"/>
    <dgm:cxn modelId="{49741A51-DE05-9A44-B0D9-11BA3827A01A}" type="presParOf" srcId="{57F863DD-2434-FF46-A11E-310E844C7326}" destId="{A5058816-6869-3842-ADF3-D62890917B77}" srcOrd="2" destOrd="0" presId="urn:microsoft.com/office/officeart/2009/3/layout/HorizontalOrganizationChart"/>
    <dgm:cxn modelId="{A97A6347-B07B-BA48-9A3A-7EF2A207DCC6}" type="presParOf" srcId="{6BA3E886-DEC2-8B47-B5A5-A2470BE68458}" destId="{F7B188C7-3D94-A140-B6A9-12E719956021}" srcOrd="1" destOrd="0" presId="urn:microsoft.com/office/officeart/2009/3/layout/HorizontalOrganizationChart"/>
    <dgm:cxn modelId="{1B561BF2-BB77-E04C-B90F-38E69CAF8819}" type="presParOf" srcId="{F7B188C7-3D94-A140-B6A9-12E719956021}" destId="{22F91333-2F60-9E4F-95F0-1EE24B734B7C}" srcOrd="0" destOrd="0" presId="urn:microsoft.com/office/officeart/2009/3/layout/HorizontalOrganizationChart"/>
    <dgm:cxn modelId="{551AEF6B-2788-1F43-B83D-09DDB4D6946E}" type="presParOf" srcId="{22F91333-2F60-9E4F-95F0-1EE24B734B7C}" destId="{148F18E0-BCCE-2E48-A7AE-7ED852093A98}" srcOrd="0" destOrd="0" presId="urn:microsoft.com/office/officeart/2009/3/layout/HorizontalOrganizationChart"/>
    <dgm:cxn modelId="{099BEC54-E8EF-DD41-9C57-C551BE654B91}" type="presParOf" srcId="{22F91333-2F60-9E4F-95F0-1EE24B734B7C}" destId="{DCA2CBC6-0E2D-354F-925E-60BFD167437B}" srcOrd="1" destOrd="0" presId="urn:microsoft.com/office/officeart/2009/3/layout/HorizontalOrganizationChart"/>
    <dgm:cxn modelId="{BD1038D5-97A8-F440-9112-5CD1DE766F2B}" type="presParOf" srcId="{F7B188C7-3D94-A140-B6A9-12E719956021}" destId="{9EA39103-2D74-104C-83F1-4A899B183DA7}" srcOrd="1" destOrd="0" presId="urn:microsoft.com/office/officeart/2009/3/layout/HorizontalOrganizationChart"/>
    <dgm:cxn modelId="{B02C15E0-5659-8E4B-BA67-5DCB1EB1848F}" type="presParOf" srcId="{9EA39103-2D74-104C-83F1-4A899B183DA7}" destId="{F627C7DB-6C5D-AE47-9205-E3AB106A4D74}" srcOrd="0" destOrd="0" presId="urn:microsoft.com/office/officeart/2009/3/layout/HorizontalOrganizationChart"/>
    <dgm:cxn modelId="{0CC0D823-4B43-AA4C-B649-3B6009982BC6}" type="presParOf" srcId="{9EA39103-2D74-104C-83F1-4A899B183DA7}" destId="{DC709A2C-4220-734C-9C64-310DCFDB3641}" srcOrd="1" destOrd="0" presId="urn:microsoft.com/office/officeart/2009/3/layout/HorizontalOrganizationChart"/>
    <dgm:cxn modelId="{0D6FEAEF-8C67-8C45-B2EC-382E0D42CE95}" type="presParOf" srcId="{DC709A2C-4220-734C-9C64-310DCFDB3641}" destId="{694B16AA-D886-614A-84BB-ECBBB0FAF77E}" srcOrd="0" destOrd="0" presId="urn:microsoft.com/office/officeart/2009/3/layout/HorizontalOrganizationChart"/>
    <dgm:cxn modelId="{EB3EA64F-B7ED-574F-8C6F-696B39FB757F}" type="presParOf" srcId="{694B16AA-D886-614A-84BB-ECBBB0FAF77E}" destId="{73A81E36-6765-4C4A-86CB-99E34EE04856}" srcOrd="0" destOrd="0" presId="urn:microsoft.com/office/officeart/2009/3/layout/HorizontalOrganizationChart"/>
    <dgm:cxn modelId="{C5937B2F-2109-4848-8B3F-DC68929A1251}" type="presParOf" srcId="{694B16AA-D886-614A-84BB-ECBBB0FAF77E}" destId="{6C28303E-BDA3-6F49-89B0-C91CFFA5664F}" srcOrd="1" destOrd="0" presId="urn:microsoft.com/office/officeart/2009/3/layout/HorizontalOrganizationChart"/>
    <dgm:cxn modelId="{756E8971-E364-E44D-9284-6B5DF591AA5E}" type="presParOf" srcId="{DC709A2C-4220-734C-9C64-310DCFDB3641}" destId="{3FF1B191-FEA6-AE4F-90FD-C3AF7D6883EE}" srcOrd="1" destOrd="0" presId="urn:microsoft.com/office/officeart/2009/3/layout/HorizontalOrganizationChart"/>
    <dgm:cxn modelId="{3C636DEB-296F-8446-8934-DE3ADC6201D2}" type="presParOf" srcId="{3FF1B191-FEA6-AE4F-90FD-C3AF7D6883EE}" destId="{656CA28B-7A20-7E40-B153-6E98BCE4B21F}" srcOrd="0" destOrd="0" presId="urn:microsoft.com/office/officeart/2009/3/layout/HorizontalOrganizationChart"/>
    <dgm:cxn modelId="{663CA998-EA48-EB46-B5DF-83E6A2843D07}" type="presParOf" srcId="{3FF1B191-FEA6-AE4F-90FD-C3AF7D6883EE}" destId="{0621F687-F3CE-B043-A4F5-ADBCFBC6BE63}" srcOrd="1" destOrd="0" presId="urn:microsoft.com/office/officeart/2009/3/layout/HorizontalOrganizationChart"/>
    <dgm:cxn modelId="{22D05496-4F1D-6C46-8FF9-7C0D78404995}" type="presParOf" srcId="{0621F687-F3CE-B043-A4F5-ADBCFBC6BE63}" destId="{A10EAF57-0475-534B-9768-B23AB0C79DF2}" srcOrd="0" destOrd="0" presId="urn:microsoft.com/office/officeart/2009/3/layout/HorizontalOrganizationChart"/>
    <dgm:cxn modelId="{6ED3F4FF-291D-0B49-93E7-41126AE7AD2E}" type="presParOf" srcId="{A10EAF57-0475-534B-9768-B23AB0C79DF2}" destId="{E717BB72-B633-EB46-832D-EEA21E59F33E}" srcOrd="0" destOrd="0" presId="urn:microsoft.com/office/officeart/2009/3/layout/HorizontalOrganizationChart"/>
    <dgm:cxn modelId="{DF7B905A-CB60-6B4E-A2E4-746765813592}" type="presParOf" srcId="{A10EAF57-0475-534B-9768-B23AB0C79DF2}" destId="{0D359A15-866F-D34A-88FF-F0BB9B39A970}" srcOrd="1" destOrd="0" presId="urn:microsoft.com/office/officeart/2009/3/layout/HorizontalOrganizationChart"/>
    <dgm:cxn modelId="{A112D3B0-C341-B344-B73B-BCC3995B0889}" type="presParOf" srcId="{0621F687-F3CE-B043-A4F5-ADBCFBC6BE63}" destId="{CA167F21-EF44-7446-90B6-ACE4DEB5529E}" srcOrd="1" destOrd="0" presId="urn:microsoft.com/office/officeart/2009/3/layout/HorizontalOrganizationChart"/>
    <dgm:cxn modelId="{CB9389BE-38FD-6E45-AC60-1E943B728E81}" type="presParOf" srcId="{0621F687-F3CE-B043-A4F5-ADBCFBC6BE63}" destId="{3F958B1D-EBF5-2847-84E8-BE3F276F1FA2}" srcOrd="2" destOrd="0" presId="urn:microsoft.com/office/officeart/2009/3/layout/HorizontalOrganizationChart"/>
    <dgm:cxn modelId="{651AB934-38C5-D345-BC5B-4C20DD1EACB7}" type="presParOf" srcId="{3FF1B191-FEA6-AE4F-90FD-C3AF7D6883EE}" destId="{B1DE0901-7112-A84C-A1CF-CEF7017AF7EF}" srcOrd="2" destOrd="0" presId="urn:microsoft.com/office/officeart/2009/3/layout/HorizontalOrganizationChart"/>
    <dgm:cxn modelId="{77D33107-2619-DE46-98DD-67499F3350CE}" type="presParOf" srcId="{3FF1B191-FEA6-AE4F-90FD-C3AF7D6883EE}" destId="{31C61E26-6189-CE48-925E-FF62EFA6DD30}" srcOrd="3" destOrd="0" presId="urn:microsoft.com/office/officeart/2009/3/layout/HorizontalOrganizationChart"/>
    <dgm:cxn modelId="{0D4DCD63-7BA5-C14B-998E-15BD051DA44D}" type="presParOf" srcId="{31C61E26-6189-CE48-925E-FF62EFA6DD30}" destId="{6099C4D4-CDC2-F04F-8464-E157E956F7DC}" srcOrd="0" destOrd="0" presId="urn:microsoft.com/office/officeart/2009/3/layout/HorizontalOrganizationChart"/>
    <dgm:cxn modelId="{9815DEFA-984C-CE43-9CE9-CEAF76FFAD30}" type="presParOf" srcId="{6099C4D4-CDC2-F04F-8464-E157E956F7DC}" destId="{87BC9311-57BD-2240-BD6D-2692EA44C4EE}" srcOrd="0" destOrd="0" presId="urn:microsoft.com/office/officeart/2009/3/layout/HorizontalOrganizationChart"/>
    <dgm:cxn modelId="{BBA48FC0-C196-704B-B910-092E12957A33}" type="presParOf" srcId="{6099C4D4-CDC2-F04F-8464-E157E956F7DC}" destId="{FFB82745-1DBA-1D45-B3AE-9CABED4CA37C}" srcOrd="1" destOrd="0" presId="urn:microsoft.com/office/officeart/2009/3/layout/HorizontalOrganizationChart"/>
    <dgm:cxn modelId="{4EB368EB-8F50-CF4E-8E16-5A92A108ECD1}" type="presParOf" srcId="{31C61E26-6189-CE48-925E-FF62EFA6DD30}" destId="{19D7FDD0-7B2F-DD4D-A435-A6C9CD07FCDD}" srcOrd="1" destOrd="0" presId="urn:microsoft.com/office/officeart/2009/3/layout/HorizontalOrganizationChart"/>
    <dgm:cxn modelId="{2350C665-92A2-BE42-A560-D830913E7349}" type="presParOf" srcId="{31C61E26-6189-CE48-925E-FF62EFA6DD30}" destId="{62EE363D-A2F9-2847-B825-12D3DB744E89}" srcOrd="2" destOrd="0" presId="urn:microsoft.com/office/officeart/2009/3/layout/HorizontalOrganizationChart"/>
    <dgm:cxn modelId="{9FCE2874-9928-7E43-B917-0851714863BE}" type="presParOf" srcId="{DC709A2C-4220-734C-9C64-310DCFDB3641}" destId="{A2817F6B-239D-6241-BD1D-2A3DC53985D1}" srcOrd="2" destOrd="0" presId="urn:microsoft.com/office/officeart/2009/3/layout/HorizontalOrganizationChart"/>
    <dgm:cxn modelId="{CC31666C-A001-514F-8566-3B2BF88CEC09}" type="presParOf" srcId="{9EA39103-2D74-104C-83F1-4A899B183DA7}" destId="{22063F27-43BE-E143-A7A5-79CD9EA66C03}" srcOrd="2" destOrd="0" presId="urn:microsoft.com/office/officeart/2009/3/layout/HorizontalOrganizationChart"/>
    <dgm:cxn modelId="{9CB1FDE1-C44D-424C-BB80-5A23D9E0AA80}" type="presParOf" srcId="{9EA39103-2D74-104C-83F1-4A899B183DA7}" destId="{99D5EE2F-5B43-6141-ACE7-3A14B7D6B2DC}" srcOrd="3" destOrd="0" presId="urn:microsoft.com/office/officeart/2009/3/layout/HorizontalOrganizationChart"/>
    <dgm:cxn modelId="{2348F614-87AD-144B-925D-21D185BDA567}" type="presParOf" srcId="{99D5EE2F-5B43-6141-ACE7-3A14B7D6B2DC}" destId="{BD4DD581-DE01-4846-A482-1A26A4B9C4AE}" srcOrd="0" destOrd="0" presId="urn:microsoft.com/office/officeart/2009/3/layout/HorizontalOrganizationChart"/>
    <dgm:cxn modelId="{16DBC80F-C6D0-034C-993E-A248A6462688}" type="presParOf" srcId="{BD4DD581-DE01-4846-A482-1A26A4B9C4AE}" destId="{2DCBC6E0-EBC4-934A-BF4D-78B2D9791400}" srcOrd="0" destOrd="0" presId="urn:microsoft.com/office/officeart/2009/3/layout/HorizontalOrganizationChart"/>
    <dgm:cxn modelId="{ECF1FAAA-A937-794A-872D-1EC396F2403C}" type="presParOf" srcId="{BD4DD581-DE01-4846-A482-1A26A4B9C4AE}" destId="{09076541-B240-8244-84ED-5550283694D9}" srcOrd="1" destOrd="0" presId="urn:microsoft.com/office/officeart/2009/3/layout/HorizontalOrganizationChart"/>
    <dgm:cxn modelId="{A3678ECB-43C8-7843-A6C8-1570B6764B4F}" type="presParOf" srcId="{99D5EE2F-5B43-6141-ACE7-3A14B7D6B2DC}" destId="{698BBEAE-1C87-6642-B464-D6963BFCE274}" srcOrd="1" destOrd="0" presId="urn:microsoft.com/office/officeart/2009/3/layout/HorizontalOrganizationChart"/>
    <dgm:cxn modelId="{F1E860AB-5861-6842-B62E-86F6E5798006}" type="presParOf" srcId="{698BBEAE-1C87-6642-B464-D6963BFCE274}" destId="{427ABA11-8B2B-A442-9FE5-ACFF7CBA1BFC}" srcOrd="0" destOrd="0" presId="urn:microsoft.com/office/officeart/2009/3/layout/HorizontalOrganizationChart"/>
    <dgm:cxn modelId="{F90E985E-FDA9-524D-B3F0-0E55E8E70905}" type="presParOf" srcId="{698BBEAE-1C87-6642-B464-D6963BFCE274}" destId="{D763E4F5-5FA6-F04E-BAEC-88F5AE2388AF}" srcOrd="1" destOrd="0" presId="urn:microsoft.com/office/officeart/2009/3/layout/HorizontalOrganizationChart"/>
    <dgm:cxn modelId="{1410B100-9728-404D-BD72-CE5CEE553F3A}" type="presParOf" srcId="{D763E4F5-5FA6-F04E-BAEC-88F5AE2388AF}" destId="{BF0C826A-C5B2-904B-A688-04FF57CB8637}" srcOrd="0" destOrd="0" presId="urn:microsoft.com/office/officeart/2009/3/layout/HorizontalOrganizationChart"/>
    <dgm:cxn modelId="{C31AA65E-A18D-5547-9E76-0ED137C309F0}" type="presParOf" srcId="{BF0C826A-C5B2-904B-A688-04FF57CB8637}" destId="{7E1E4790-0C4A-1548-AEDF-93A53D23AB4C}" srcOrd="0" destOrd="0" presId="urn:microsoft.com/office/officeart/2009/3/layout/HorizontalOrganizationChart"/>
    <dgm:cxn modelId="{59859765-A64E-3A4F-9C65-5F0994749810}" type="presParOf" srcId="{BF0C826A-C5B2-904B-A688-04FF57CB8637}" destId="{9AEAFA3D-54F2-204F-8DA0-B5C318DC2664}" srcOrd="1" destOrd="0" presId="urn:microsoft.com/office/officeart/2009/3/layout/HorizontalOrganizationChart"/>
    <dgm:cxn modelId="{3277BBBA-7267-5346-B652-AD1BB859FB57}" type="presParOf" srcId="{D763E4F5-5FA6-F04E-BAEC-88F5AE2388AF}" destId="{7172D04F-A454-3D42-8C95-DC4A4E90CA33}" srcOrd="1" destOrd="0" presId="urn:microsoft.com/office/officeart/2009/3/layout/HorizontalOrganizationChart"/>
    <dgm:cxn modelId="{EC40DAB9-61D9-164D-9ED6-AA1B1E7DA3BA}" type="presParOf" srcId="{D763E4F5-5FA6-F04E-BAEC-88F5AE2388AF}" destId="{4888CDE3-FB78-D847-9B6B-36B8AF7B4F0C}" srcOrd="2" destOrd="0" presId="urn:microsoft.com/office/officeart/2009/3/layout/HorizontalOrganizationChart"/>
    <dgm:cxn modelId="{B8D88E55-A753-A34A-BF36-065ECE671E94}" type="presParOf" srcId="{698BBEAE-1C87-6642-B464-D6963BFCE274}" destId="{E09A798C-F388-B341-B0CF-0CFD412EE015}" srcOrd="2" destOrd="0" presId="urn:microsoft.com/office/officeart/2009/3/layout/HorizontalOrganizationChart"/>
    <dgm:cxn modelId="{5E15DA05-367B-644E-B3B2-6178F9598107}" type="presParOf" srcId="{698BBEAE-1C87-6642-B464-D6963BFCE274}" destId="{7615059F-18BC-5B4F-AEE2-0C98DF4C2F38}" srcOrd="3" destOrd="0" presId="urn:microsoft.com/office/officeart/2009/3/layout/HorizontalOrganizationChart"/>
    <dgm:cxn modelId="{0A6007EB-9C20-E44C-A8B2-465B956B10E3}" type="presParOf" srcId="{7615059F-18BC-5B4F-AEE2-0C98DF4C2F38}" destId="{E2A1A3DA-9142-0F48-8409-D081383B9774}" srcOrd="0" destOrd="0" presId="urn:microsoft.com/office/officeart/2009/3/layout/HorizontalOrganizationChart"/>
    <dgm:cxn modelId="{6F55C095-0D17-D346-88EE-7010D4AD7FCB}" type="presParOf" srcId="{E2A1A3DA-9142-0F48-8409-D081383B9774}" destId="{0755C650-D853-2449-9FA6-D677C916E9EB}" srcOrd="0" destOrd="0" presId="urn:microsoft.com/office/officeart/2009/3/layout/HorizontalOrganizationChart"/>
    <dgm:cxn modelId="{5B26C596-9E4B-ED43-AA96-072BA83661F7}" type="presParOf" srcId="{E2A1A3DA-9142-0F48-8409-D081383B9774}" destId="{8F48A051-297D-B445-A492-454F5E2DB3DD}" srcOrd="1" destOrd="0" presId="urn:microsoft.com/office/officeart/2009/3/layout/HorizontalOrganizationChart"/>
    <dgm:cxn modelId="{A1C2D856-1B7A-FA47-8305-14B1242D0F21}" type="presParOf" srcId="{7615059F-18BC-5B4F-AEE2-0C98DF4C2F38}" destId="{E45F8D5A-437F-F146-B307-85C1F4E1BCBB}" srcOrd="1" destOrd="0" presId="urn:microsoft.com/office/officeart/2009/3/layout/HorizontalOrganizationChart"/>
    <dgm:cxn modelId="{F41CC9AC-BE0A-7744-A949-8BA4CE9DEF35}" type="presParOf" srcId="{7615059F-18BC-5B4F-AEE2-0C98DF4C2F38}" destId="{76238556-F519-2040-9087-F8E09E4D994B}" srcOrd="2" destOrd="0" presId="urn:microsoft.com/office/officeart/2009/3/layout/HorizontalOrganizationChart"/>
    <dgm:cxn modelId="{4B57915F-9724-6D4B-BCAC-2F6362A4442A}" type="presParOf" srcId="{99D5EE2F-5B43-6141-ACE7-3A14B7D6B2DC}" destId="{40C45383-9EFA-FD4B-B00C-5C20D614E05F}" srcOrd="2" destOrd="0" presId="urn:microsoft.com/office/officeart/2009/3/layout/HorizontalOrganizationChart"/>
    <dgm:cxn modelId="{470E3DA9-C0E9-BC42-A369-1034B115F148}" type="presParOf" srcId="{F7B188C7-3D94-A140-B6A9-12E719956021}" destId="{625C9F08-720B-2E49-929B-22A264AF8795}"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A84EFA-D977-6A45-9DAD-F83014D29BB9}"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50C381B9-3A6A-3543-BBA4-B2DBC930B1DC}">
      <dgm:prSet phldrT="[Text]"/>
      <dgm:spPr/>
      <dgm:t>
        <a:bodyPr/>
        <a:lstStyle/>
        <a:p>
          <a:pPr rtl="0"/>
          <a:r>
            <a:rPr lang="en-US" dirty="0"/>
            <a:t>Learning Material</a:t>
          </a:r>
        </a:p>
      </dgm:t>
    </dgm:pt>
    <dgm:pt modelId="{CA00995F-DCC0-0649-8883-0157390DCD88}" type="parTrans" cxnId="{E0F210D8-0CE7-CD4D-B54E-1433BB92802A}">
      <dgm:prSet/>
      <dgm:spPr/>
      <dgm:t>
        <a:bodyPr/>
        <a:lstStyle/>
        <a:p>
          <a:endParaRPr lang="en-US"/>
        </a:p>
      </dgm:t>
    </dgm:pt>
    <dgm:pt modelId="{23DFFED9-A391-B747-B2D5-6FBB36618BF8}" type="sibTrans" cxnId="{E0F210D8-0CE7-CD4D-B54E-1433BB92802A}">
      <dgm:prSet/>
      <dgm:spPr/>
      <dgm:t>
        <a:bodyPr/>
        <a:lstStyle/>
        <a:p>
          <a:endParaRPr lang="en-US"/>
        </a:p>
      </dgm:t>
    </dgm:pt>
    <dgm:pt modelId="{00DE5A31-A681-6C46-B313-D63EDD8BB2C6}">
      <dgm:prSet phldrT="[Text]"/>
      <dgm:spPr/>
      <dgm:t>
        <a:bodyPr/>
        <a:lstStyle/>
        <a:p>
          <a:r>
            <a:rPr lang="en-US" dirty="0"/>
            <a:t>Learning Activities</a:t>
          </a:r>
        </a:p>
      </dgm:t>
    </dgm:pt>
    <dgm:pt modelId="{6F78E784-ECA6-7342-B7D0-D40E77CC0A9B}" type="parTrans" cxnId="{B3E0C75E-E29B-5646-80A3-57400704745D}">
      <dgm:prSet/>
      <dgm:spPr/>
      <dgm:t>
        <a:bodyPr/>
        <a:lstStyle/>
        <a:p>
          <a:endParaRPr lang="en-US"/>
        </a:p>
      </dgm:t>
    </dgm:pt>
    <dgm:pt modelId="{3FC35C04-82C4-244A-9E4E-65DCC7A0C8C7}" type="sibTrans" cxnId="{B3E0C75E-E29B-5646-80A3-57400704745D}">
      <dgm:prSet/>
      <dgm:spPr/>
      <dgm:t>
        <a:bodyPr/>
        <a:lstStyle/>
        <a:p>
          <a:endParaRPr lang="en-US"/>
        </a:p>
      </dgm:t>
    </dgm:pt>
    <dgm:pt modelId="{DDBBDE28-A959-F144-A8ED-74C013624C58}">
      <dgm:prSet phldrT="[Text]"/>
      <dgm:spPr/>
      <dgm:t>
        <a:bodyPr/>
        <a:lstStyle/>
        <a:p>
          <a:r>
            <a:rPr lang="en-US" dirty="0"/>
            <a:t>Assessment and Evaluation</a:t>
          </a:r>
        </a:p>
      </dgm:t>
    </dgm:pt>
    <dgm:pt modelId="{6065B84F-CA33-5C48-ACE4-01957723B79D}" type="parTrans" cxnId="{667F31A4-628E-8B49-A066-D313DD70F151}">
      <dgm:prSet/>
      <dgm:spPr/>
      <dgm:t>
        <a:bodyPr/>
        <a:lstStyle/>
        <a:p>
          <a:endParaRPr lang="en-US"/>
        </a:p>
      </dgm:t>
    </dgm:pt>
    <dgm:pt modelId="{E7596C78-6E08-3340-9E9C-FCF40C32D4EA}" type="sibTrans" cxnId="{667F31A4-628E-8B49-A066-D313DD70F151}">
      <dgm:prSet/>
      <dgm:spPr/>
      <dgm:t>
        <a:bodyPr/>
        <a:lstStyle/>
        <a:p>
          <a:endParaRPr lang="en-US"/>
        </a:p>
      </dgm:t>
    </dgm:pt>
    <dgm:pt modelId="{5ACC81CB-424E-9A4C-8094-38A1C0EB4DD2}" type="pres">
      <dgm:prSet presAssocID="{91A84EFA-D977-6A45-9DAD-F83014D29BB9}" presName="Name0" presStyleCnt="0">
        <dgm:presLayoutVars>
          <dgm:dir/>
          <dgm:resizeHandles val="exact"/>
        </dgm:presLayoutVars>
      </dgm:prSet>
      <dgm:spPr/>
    </dgm:pt>
    <dgm:pt modelId="{8A0D13DE-2B13-8C46-9379-45B6D0252D4B}" type="pres">
      <dgm:prSet presAssocID="{50C381B9-3A6A-3543-BBA4-B2DBC930B1DC}" presName="node" presStyleLbl="node1" presStyleIdx="0" presStyleCnt="3">
        <dgm:presLayoutVars>
          <dgm:bulletEnabled val="1"/>
        </dgm:presLayoutVars>
      </dgm:prSet>
      <dgm:spPr/>
    </dgm:pt>
    <dgm:pt modelId="{F65841D2-0F93-5946-83A7-A8560086D2F3}" type="pres">
      <dgm:prSet presAssocID="{23DFFED9-A391-B747-B2D5-6FBB36618BF8}" presName="sibTrans" presStyleLbl="sibTrans2D1" presStyleIdx="0" presStyleCnt="3"/>
      <dgm:spPr/>
    </dgm:pt>
    <dgm:pt modelId="{10E72858-5AFB-A442-988D-CD3F65BA7B40}" type="pres">
      <dgm:prSet presAssocID="{23DFFED9-A391-B747-B2D5-6FBB36618BF8}" presName="connectorText" presStyleLbl="sibTrans2D1" presStyleIdx="0" presStyleCnt="3"/>
      <dgm:spPr/>
    </dgm:pt>
    <dgm:pt modelId="{9CDD84C5-1406-DE44-AA0E-14526DC0433E}" type="pres">
      <dgm:prSet presAssocID="{00DE5A31-A681-6C46-B313-D63EDD8BB2C6}" presName="node" presStyleLbl="node1" presStyleIdx="1" presStyleCnt="3">
        <dgm:presLayoutVars>
          <dgm:bulletEnabled val="1"/>
        </dgm:presLayoutVars>
      </dgm:prSet>
      <dgm:spPr/>
    </dgm:pt>
    <dgm:pt modelId="{857E42BA-B700-D04E-BF70-118B64317C8C}" type="pres">
      <dgm:prSet presAssocID="{3FC35C04-82C4-244A-9E4E-65DCC7A0C8C7}" presName="sibTrans" presStyleLbl="sibTrans2D1" presStyleIdx="1" presStyleCnt="3"/>
      <dgm:spPr/>
    </dgm:pt>
    <dgm:pt modelId="{BA4E4FB8-CB74-524F-9D53-6C16DDE43931}" type="pres">
      <dgm:prSet presAssocID="{3FC35C04-82C4-244A-9E4E-65DCC7A0C8C7}" presName="connectorText" presStyleLbl="sibTrans2D1" presStyleIdx="1" presStyleCnt="3"/>
      <dgm:spPr/>
    </dgm:pt>
    <dgm:pt modelId="{799445A5-33EC-8E42-BF1B-B8E10646A7EB}" type="pres">
      <dgm:prSet presAssocID="{DDBBDE28-A959-F144-A8ED-74C013624C58}" presName="node" presStyleLbl="node1" presStyleIdx="2" presStyleCnt="3">
        <dgm:presLayoutVars>
          <dgm:bulletEnabled val="1"/>
        </dgm:presLayoutVars>
      </dgm:prSet>
      <dgm:spPr/>
    </dgm:pt>
    <dgm:pt modelId="{96F54452-C988-4344-9855-2EAA00D58540}" type="pres">
      <dgm:prSet presAssocID="{E7596C78-6E08-3340-9E9C-FCF40C32D4EA}" presName="sibTrans" presStyleLbl="sibTrans2D1" presStyleIdx="2" presStyleCnt="3"/>
      <dgm:spPr/>
    </dgm:pt>
    <dgm:pt modelId="{537A17A1-4CC9-9446-A930-C82809F096C5}" type="pres">
      <dgm:prSet presAssocID="{E7596C78-6E08-3340-9E9C-FCF40C32D4EA}" presName="connectorText" presStyleLbl="sibTrans2D1" presStyleIdx="2" presStyleCnt="3"/>
      <dgm:spPr/>
    </dgm:pt>
  </dgm:ptLst>
  <dgm:cxnLst>
    <dgm:cxn modelId="{6D95802B-B8CC-274D-B90F-476F8B38D675}" type="presOf" srcId="{3FC35C04-82C4-244A-9E4E-65DCC7A0C8C7}" destId="{857E42BA-B700-D04E-BF70-118B64317C8C}" srcOrd="0" destOrd="0" presId="urn:microsoft.com/office/officeart/2005/8/layout/cycle7"/>
    <dgm:cxn modelId="{3AA30E33-D92E-1D45-ABFA-AD5880D9D2E4}" type="presOf" srcId="{3FC35C04-82C4-244A-9E4E-65DCC7A0C8C7}" destId="{BA4E4FB8-CB74-524F-9D53-6C16DDE43931}" srcOrd="1" destOrd="0" presId="urn:microsoft.com/office/officeart/2005/8/layout/cycle7"/>
    <dgm:cxn modelId="{B3E0C75E-E29B-5646-80A3-57400704745D}" srcId="{91A84EFA-D977-6A45-9DAD-F83014D29BB9}" destId="{00DE5A31-A681-6C46-B313-D63EDD8BB2C6}" srcOrd="1" destOrd="0" parTransId="{6F78E784-ECA6-7342-B7D0-D40E77CC0A9B}" sibTransId="{3FC35C04-82C4-244A-9E4E-65DCC7A0C8C7}"/>
    <dgm:cxn modelId="{6C2AF27F-2554-434E-BE5C-A04075DEC95F}" type="presOf" srcId="{00DE5A31-A681-6C46-B313-D63EDD8BB2C6}" destId="{9CDD84C5-1406-DE44-AA0E-14526DC0433E}" srcOrd="0" destOrd="0" presId="urn:microsoft.com/office/officeart/2005/8/layout/cycle7"/>
    <dgm:cxn modelId="{92157084-7C00-A843-85EF-568D07D4E6C4}" type="presOf" srcId="{DDBBDE28-A959-F144-A8ED-74C013624C58}" destId="{799445A5-33EC-8E42-BF1B-B8E10646A7EB}" srcOrd="0" destOrd="0" presId="urn:microsoft.com/office/officeart/2005/8/layout/cycle7"/>
    <dgm:cxn modelId="{F72E768B-D08F-0143-B5E4-8F725994264A}" type="presOf" srcId="{50C381B9-3A6A-3543-BBA4-B2DBC930B1DC}" destId="{8A0D13DE-2B13-8C46-9379-45B6D0252D4B}" srcOrd="0" destOrd="0" presId="urn:microsoft.com/office/officeart/2005/8/layout/cycle7"/>
    <dgm:cxn modelId="{C6B5E3A2-84D2-B74C-930E-0632CF1A8AAA}" type="presOf" srcId="{E7596C78-6E08-3340-9E9C-FCF40C32D4EA}" destId="{96F54452-C988-4344-9855-2EAA00D58540}" srcOrd="0" destOrd="0" presId="urn:microsoft.com/office/officeart/2005/8/layout/cycle7"/>
    <dgm:cxn modelId="{667F31A4-628E-8B49-A066-D313DD70F151}" srcId="{91A84EFA-D977-6A45-9DAD-F83014D29BB9}" destId="{DDBBDE28-A959-F144-A8ED-74C013624C58}" srcOrd="2" destOrd="0" parTransId="{6065B84F-CA33-5C48-ACE4-01957723B79D}" sibTransId="{E7596C78-6E08-3340-9E9C-FCF40C32D4EA}"/>
    <dgm:cxn modelId="{E4CB0CAD-A6EE-8F43-A25D-476D2AA0E595}" type="presOf" srcId="{23DFFED9-A391-B747-B2D5-6FBB36618BF8}" destId="{F65841D2-0F93-5946-83A7-A8560086D2F3}" srcOrd="0" destOrd="0" presId="urn:microsoft.com/office/officeart/2005/8/layout/cycle7"/>
    <dgm:cxn modelId="{871C02BD-DB91-A945-BA1E-6063BA7E0B5E}" type="presOf" srcId="{91A84EFA-D977-6A45-9DAD-F83014D29BB9}" destId="{5ACC81CB-424E-9A4C-8094-38A1C0EB4DD2}" srcOrd="0" destOrd="0" presId="urn:microsoft.com/office/officeart/2005/8/layout/cycle7"/>
    <dgm:cxn modelId="{9ABD96BD-5A13-5145-8BF1-3170EE6D2BE8}" type="presOf" srcId="{E7596C78-6E08-3340-9E9C-FCF40C32D4EA}" destId="{537A17A1-4CC9-9446-A930-C82809F096C5}" srcOrd="1" destOrd="0" presId="urn:microsoft.com/office/officeart/2005/8/layout/cycle7"/>
    <dgm:cxn modelId="{674B8FBF-ABFA-F34E-A0CA-7B530E32ADB9}" type="presOf" srcId="{23DFFED9-A391-B747-B2D5-6FBB36618BF8}" destId="{10E72858-5AFB-A442-988D-CD3F65BA7B40}" srcOrd="1" destOrd="0" presId="urn:microsoft.com/office/officeart/2005/8/layout/cycle7"/>
    <dgm:cxn modelId="{E0F210D8-0CE7-CD4D-B54E-1433BB92802A}" srcId="{91A84EFA-D977-6A45-9DAD-F83014D29BB9}" destId="{50C381B9-3A6A-3543-BBA4-B2DBC930B1DC}" srcOrd="0" destOrd="0" parTransId="{CA00995F-DCC0-0649-8883-0157390DCD88}" sibTransId="{23DFFED9-A391-B747-B2D5-6FBB36618BF8}"/>
    <dgm:cxn modelId="{AA91D727-1AF6-1E4C-95EE-CBBF62D8BC60}" type="presParOf" srcId="{5ACC81CB-424E-9A4C-8094-38A1C0EB4DD2}" destId="{8A0D13DE-2B13-8C46-9379-45B6D0252D4B}" srcOrd="0" destOrd="0" presId="urn:microsoft.com/office/officeart/2005/8/layout/cycle7"/>
    <dgm:cxn modelId="{AA8241E0-5721-8E49-845F-70DE2247F34A}" type="presParOf" srcId="{5ACC81CB-424E-9A4C-8094-38A1C0EB4DD2}" destId="{F65841D2-0F93-5946-83A7-A8560086D2F3}" srcOrd="1" destOrd="0" presId="urn:microsoft.com/office/officeart/2005/8/layout/cycle7"/>
    <dgm:cxn modelId="{E27575D1-9F25-6845-AB74-F5AD1216FD39}" type="presParOf" srcId="{F65841D2-0F93-5946-83A7-A8560086D2F3}" destId="{10E72858-5AFB-A442-988D-CD3F65BA7B40}" srcOrd="0" destOrd="0" presId="urn:microsoft.com/office/officeart/2005/8/layout/cycle7"/>
    <dgm:cxn modelId="{87534935-FA23-F04C-9119-0ED4EC56C7F8}" type="presParOf" srcId="{5ACC81CB-424E-9A4C-8094-38A1C0EB4DD2}" destId="{9CDD84C5-1406-DE44-AA0E-14526DC0433E}" srcOrd="2" destOrd="0" presId="urn:microsoft.com/office/officeart/2005/8/layout/cycle7"/>
    <dgm:cxn modelId="{4ECB36EC-AD7C-D24A-834E-13D702845696}" type="presParOf" srcId="{5ACC81CB-424E-9A4C-8094-38A1C0EB4DD2}" destId="{857E42BA-B700-D04E-BF70-118B64317C8C}" srcOrd="3" destOrd="0" presId="urn:microsoft.com/office/officeart/2005/8/layout/cycle7"/>
    <dgm:cxn modelId="{A9A0DAD4-DC81-544A-91EA-55B4D14EB324}" type="presParOf" srcId="{857E42BA-B700-D04E-BF70-118B64317C8C}" destId="{BA4E4FB8-CB74-524F-9D53-6C16DDE43931}" srcOrd="0" destOrd="0" presId="urn:microsoft.com/office/officeart/2005/8/layout/cycle7"/>
    <dgm:cxn modelId="{3172FD31-E479-E543-944B-7F725F219367}" type="presParOf" srcId="{5ACC81CB-424E-9A4C-8094-38A1C0EB4DD2}" destId="{799445A5-33EC-8E42-BF1B-B8E10646A7EB}" srcOrd="4" destOrd="0" presId="urn:microsoft.com/office/officeart/2005/8/layout/cycle7"/>
    <dgm:cxn modelId="{7F29C1D3-F1AA-8640-903A-5D0F44C676FA}" type="presParOf" srcId="{5ACC81CB-424E-9A4C-8094-38A1C0EB4DD2}" destId="{96F54452-C988-4344-9855-2EAA00D58540}" srcOrd="5" destOrd="0" presId="urn:microsoft.com/office/officeart/2005/8/layout/cycle7"/>
    <dgm:cxn modelId="{4624D340-EE17-574A-994E-D22D5F54A741}" type="presParOf" srcId="{96F54452-C988-4344-9855-2EAA00D58540}" destId="{537A17A1-4CC9-9446-A930-C82809F096C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71AD3-DEEB-C749-86A0-EF731875A799}">
      <dsp:nvSpPr>
        <dsp:cNvPr id="0" name=""/>
        <dsp:cNvSpPr/>
      </dsp:nvSpPr>
      <dsp:spPr>
        <a:xfrm>
          <a:off x="2197" y="0"/>
          <a:ext cx="2677316" cy="421620"/>
        </a:xfrm>
        <a:prstGeom prst="chevron">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thelas" panose="02000503000000020003" pitchFamily="2" charset="77"/>
              <a:ea typeface="Arial Unicode MS" panose="020B0604020202020204" pitchFamily="34" charset="-128"/>
              <a:cs typeface="Arial Unicode MS" panose="020B0604020202020204" pitchFamily="34" charset="-128"/>
            </a:rPr>
            <a:t>Education 1.0</a:t>
          </a:r>
        </a:p>
      </dsp:txBody>
      <dsp:txXfrm>
        <a:off x="213007" y="0"/>
        <a:ext cx="2255696" cy="421620"/>
      </dsp:txXfrm>
    </dsp:sp>
    <dsp:sp modelId="{3CD82468-AC4B-6D41-82C1-7464DBE59FC7}">
      <dsp:nvSpPr>
        <dsp:cNvPr id="0" name=""/>
        <dsp:cNvSpPr/>
      </dsp:nvSpPr>
      <dsp:spPr>
        <a:xfrm>
          <a:off x="2411782" y="0"/>
          <a:ext cx="2677316" cy="421620"/>
        </a:xfrm>
        <a:prstGeom prst="chevron">
          <a:avLst/>
        </a:prstGeom>
        <a:gradFill rotWithShape="0">
          <a:gsLst>
            <a:gs pos="0">
              <a:schemeClr val="accent3">
                <a:shade val="80000"/>
                <a:hueOff val="382927"/>
                <a:satOff val="-35742"/>
                <a:lumOff val="20087"/>
                <a:alphaOff val="0"/>
                <a:satMod val="103000"/>
                <a:lumMod val="102000"/>
                <a:tint val="94000"/>
              </a:schemeClr>
            </a:gs>
            <a:gs pos="50000">
              <a:schemeClr val="accent3">
                <a:shade val="80000"/>
                <a:hueOff val="382927"/>
                <a:satOff val="-35742"/>
                <a:lumOff val="20087"/>
                <a:alphaOff val="0"/>
                <a:satMod val="110000"/>
                <a:lumMod val="100000"/>
                <a:shade val="100000"/>
              </a:schemeClr>
            </a:gs>
            <a:gs pos="100000">
              <a:schemeClr val="accent3">
                <a:shade val="80000"/>
                <a:hueOff val="382927"/>
                <a:satOff val="-35742"/>
                <a:lumOff val="200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thelas" panose="02000503000000020003" pitchFamily="2" charset="77"/>
            </a:rPr>
            <a:t>Education 2.0</a:t>
          </a:r>
        </a:p>
      </dsp:txBody>
      <dsp:txXfrm>
        <a:off x="2622592" y="0"/>
        <a:ext cx="2255696" cy="421620"/>
      </dsp:txXfrm>
    </dsp:sp>
    <dsp:sp modelId="{A9069FD5-6A31-ED4E-B043-4487A3C2FD0D}">
      <dsp:nvSpPr>
        <dsp:cNvPr id="0" name=""/>
        <dsp:cNvSpPr/>
      </dsp:nvSpPr>
      <dsp:spPr>
        <a:xfrm>
          <a:off x="4821367" y="0"/>
          <a:ext cx="2677316" cy="421620"/>
        </a:xfrm>
        <a:prstGeom prst="chevron">
          <a:avLst/>
        </a:prstGeom>
        <a:gradFill rotWithShape="0">
          <a:gsLst>
            <a:gs pos="0">
              <a:schemeClr val="accent3">
                <a:shade val="80000"/>
                <a:hueOff val="765854"/>
                <a:satOff val="-71484"/>
                <a:lumOff val="40174"/>
                <a:alphaOff val="0"/>
                <a:satMod val="103000"/>
                <a:lumMod val="102000"/>
                <a:tint val="94000"/>
              </a:schemeClr>
            </a:gs>
            <a:gs pos="50000">
              <a:schemeClr val="accent3">
                <a:shade val="80000"/>
                <a:hueOff val="765854"/>
                <a:satOff val="-71484"/>
                <a:lumOff val="40174"/>
                <a:alphaOff val="0"/>
                <a:satMod val="110000"/>
                <a:lumMod val="100000"/>
                <a:shade val="100000"/>
              </a:schemeClr>
            </a:gs>
            <a:gs pos="100000">
              <a:schemeClr val="accent3">
                <a:shade val="80000"/>
                <a:hueOff val="765854"/>
                <a:satOff val="-71484"/>
                <a:lumOff val="401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thelas" panose="02000503000000020003" pitchFamily="2" charset="77"/>
            </a:rPr>
            <a:t>Education 3.0</a:t>
          </a:r>
        </a:p>
      </dsp:txBody>
      <dsp:txXfrm>
        <a:off x="5032177" y="0"/>
        <a:ext cx="2255696" cy="421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5FD3B-2A8A-6448-BFDB-E8555EFB9EC8}">
      <dsp:nvSpPr>
        <dsp:cNvPr id="0" name=""/>
        <dsp:cNvSpPr/>
      </dsp:nvSpPr>
      <dsp:spPr>
        <a:xfrm rot="2563067">
          <a:off x="2415123" y="3170730"/>
          <a:ext cx="682575" cy="53525"/>
        </a:xfrm>
        <a:custGeom>
          <a:avLst/>
          <a:gdLst/>
          <a:ahLst/>
          <a:cxnLst/>
          <a:rect l="0" t="0" r="0" b="0"/>
          <a:pathLst>
            <a:path>
              <a:moveTo>
                <a:pt x="0" y="26762"/>
              </a:moveTo>
              <a:lnTo>
                <a:pt x="682575" y="267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BCA2E3-5DBA-2448-BD17-309F13D4E74A}">
      <dsp:nvSpPr>
        <dsp:cNvPr id="0" name=""/>
        <dsp:cNvSpPr/>
      </dsp:nvSpPr>
      <dsp:spPr>
        <a:xfrm>
          <a:off x="2505666" y="2236218"/>
          <a:ext cx="759424" cy="53525"/>
        </a:xfrm>
        <a:custGeom>
          <a:avLst/>
          <a:gdLst/>
          <a:ahLst/>
          <a:cxnLst/>
          <a:rect l="0" t="0" r="0" b="0"/>
          <a:pathLst>
            <a:path>
              <a:moveTo>
                <a:pt x="0" y="26762"/>
              </a:moveTo>
              <a:lnTo>
                <a:pt x="759424" y="267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58EE12-B119-414B-B27B-0AD1CBDA46BB}">
      <dsp:nvSpPr>
        <dsp:cNvPr id="0" name=""/>
        <dsp:cNvSpPr/>
      </dsp:nvSpPr>
      <dsp:spPr>
        <a:xfrm rot="19036933">
          <a:off x="2415123" y="1301706"/>
          <a:ext cx="682575" cy="53525"/>
        </a:xfrm>
        <a:custGeom>
          <a:avLst/>
          <a:gdLst/>
          <a:ahLst/>
          <a:cxnLst/>
          <a:rect l="0" t="0" r="0" b="0"/>
          <a:pathLst>
            <a:path>
              <a:moveTo>
                <a:pt x="0" y="26762"/>
              </a:moveTo>
              <a:lnTo>
                <a:pt x="682575" y="267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E420AF-3D11-CC4C-AE99-327B9E8A246C}">
      <dsp:nvSpPr>
        <dsp:cNvPr id="0" name=""/>
        <dsp:cNvSpPr/>
      </dsp:nvSpPr>
      <dsp:spPr>
        <a:xfrm>
          <a:off x="656685" y="1175345"/>
          <a:ext cx="2175271" cy="217527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E04D66-665A-634B-BE94-7A534C059BD1}">
      <dsp:nvSpPr>
        <dsp:cNvPr id="0" name=""/>
        <dsp:cNvSpPr/>
      </dsp:nvSpPr>
      <dsp:spPr>
        <a:xfrm>
          <a:off x="2834029" y="1659"/>
          <a:ext cx="1305163" cy="1305163"/>
        </a:xfrm>
        <a:prstGeom prst="ellipse">
          <a:avLst/>
        </a:prstGeom>
        <a:solidFill>
          <a:schemeClr val="accent2">
            <a:hueOff val="-214304"/>
            <a:satOff val="434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t>eLearning</a:t>
          </a:r>
        </a:p>
      </dsp:txBody>
      <dsp:txXfrm>
        <a:off x="3025166" y="192796"/>
        <a:ext cx="922889" cy="922889"/>
      </dsp:txXfrm>
    </dsp:sp>
    <dsp:sp modelId="{E289D44C-C3A1-524C-B25E-124D7D986A44}">
      <dsp:nvSpPr>
        <dsp:cNvPr id="0" name=""/>
        <dsp:cNvSpPr/>
      </dsp:nvSpPr>
      <dsp:spPr>
        <a:xfrm>
          <a:off x="3265090" y="1610399"/>
          <a:ext cx="1305163" cy="1305163"/>
        </a:xfrm>
        <a:prstGeom prst="ellipse">
          <a:avLst/>
        </a:prstGeom>
        <a:solidFill>
          <a:schemeClr val="accent2">
            <a:hueOff val="-428608"/>
            <a:satOff val="8695"/>
            <a:lumOff val="-19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t>Blended learning</a:t>
          </a:r>
        </a:p>
      </dsp:txBody>
      <dsp:txXfrm>
        <a:off x="3456227" y="1801536"/>
        <a:ext cx="922889" cy="922889"/>
      </dsp:txXfrm>
    </dsp:sp>
    <dsp:sp modelId="{751FE527-D074-D54C-A2D5-143942576C11}">
      <dsp:nvSpPr>
        <dsp:cNvPr id="0" name=""/>
        <dsp:cNvSpPr/>
      </dsp:nvSpPr>
      <dsp:spPr>
        <a:xfrm>
          <a:off x="2834029" y="3219140"/>
          <a:ext cx="1305163" cy="1305163"/>
        </a:xfrm>
        <a:prstGeom prst="ellipse">
          <a:avLst/>
        </a:prstGeom>
        <a:solidFill>
          <a:schemeClr val="accent2">
            <a:hueOff val="-642913"/>
            <a:satOff val="13042"/>
            <a:lumOff val="-29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t>MOOC</a:t>
          </a:r>
        </a:p>
      </dsp:txBody>
      <dsp:txXfrm>
        <a:off x="3025166" y="3410277"/>
        <a:ext cx="922889" cy="9228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5834C-403D-F941-AF97-37E2ABCEBBC9}">
      <dsp:nvSpPr>
        <dsp:cNvPr id="0" name=""/>
        <dsp:cNvSpPr/>
      </dsp:nvSpPr>
      <dsp:spPr>
        <a:xfrm>
          <a:off x="3246437" y="534"/>
          <a:ext cx="1635124" cy="163512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Century Gothic" panose="020B0502020202020204" pitchFamily="34" charset="0"/>
            </a:rPr>
            <a:t>Preparation (Physical &amp; Psychological)</a:t>
          </a:r>
        </a:p>
      </dsp:txBody>
      <dsp:txXfrm>
        <a:off x="3485895" y="239992"/>
        <a:ext cx="1156208" cy="1156208"/>
      </dsp:txXfrm>
    </dsp:sp>
    <dsp:sp modelId="{99CF19EC-3DB4-CA41-8A8B-4C2CBD6FEC27}">
      <dsp:nvSpPr>
        <dsp:cNvPr id="0" name=""/>
        <dsp:cNvSpPr/>
      </dsp:nvSpPr>
      <dsp:spPr>
        <a:xfrm rot="2160000">
          <a:off x="4830234" y="1257302"/>
          <a:ext cx="436123" cy="551854"/>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842728" y="1329221"/>
        <a:ext cx="305286" cy="331112"/>
      </dsp:txXfrm>
    </dsp:sp>
    <dsp:sp modelId="{8A53EC60-EA13-B94D-9188-618CEBCBBF8F}">
      <dsp:nvSpPr>
        <dsp:cNvPr id="0" name=""/>
        <dsp:cNvSpPr/>
      </dsp:nvSpPr>
      <dsp:spPr>
        <a:xfrm>
          <a:off x="5235001" y="1445310"/>
          <a:ext cx="1635124" cy="163512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panose="020B0502020202020204" pitchFamily="34" charset="0"/>
            </a:rPr>
            <a:t>Curriculum Design</a:t>
          </a:r>
        </a:p>
      </dsp:txBody>
      <dsp:txXfrm>
        <a:off x="5474459" y="1684768"/>
        <a:ext cx="1156208" cy="1156208"/>
      </dsp:txXfrm>
    </dsp:sp>
    <dsp:sp modelId="{1529612E-D83F-D643-9154-3ADDB327EE63}">
      <dsp:nvSpPr>
        <dsp:cNvPr id="0" name=""/>
        <dsp:cNvSpPr/>
      </dsp:nvSpPr>
      <dsp:spPr>
        <a:xfrm rot="6480000">
          <a:off x="5458534" y="3144055"/>
          <a:ext cx="436123" cy="551854"/>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544168" y="3192209"/>
        <a:ext cx="305286" cy="331112"/>
      </dsp:txXfrm>
    </dsp:sp>
    <dsp:sp modelId="{F9543AAC-E3A1-0A4F-9951-5C0A4885279D}">
      <dsp:nvSpPr>
        <dsp:cNvPr id="0" name=""/>
        <dsp:cNvSpPr/>
      </dsp:nvSpPr>
      <dsp:spPr>
        <a:xfrm>
          <a:off x="4475437" y="3783007"/>
          <a:ext cx="1635124" cy="163512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entury Gothic" panose="020B0502020202020204" pitchFamily="34" charset="0"/>
            </a:rPr>
            <a:t>Instructional Design</a:t>
          </a:r>
        </a:p>
      </dsp:txBody>
      <dsp:txXfrm>
        <a:off x="4714895" y="4022465"/>
        <a:ext cx="1156208" cy="1156208"/>
      </dsp:txXfrm>
    </dsp:sp>
    <dsp:sp modelId="{A4855099-0A1C-F74D-B005-9F6EF304765D}">
      <dsp:nvSpPr>
        <dsp:cNvPr id="0" name=""/>
        <dsp:cNvSpPr/>
      </dsp:nvSpPr>
      <dsp:spPr>
        <a:xfrm rot="10800000">
          <a:off x="3858281" y="4324642"/>
          <a:ext cx="436123" cy="551854"/>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989118" y="4435013"/>
        <a:ext cx="305286" cy="331112"/>
      </dsp:txXfrm>
    </dsp:sp>
    <dsp:sp modelId="{11C26095-910F-0B41-BCF5-8C788F91C846}">
      <dsp:nvSpPr>
        <dsp:cNvPr id="0" name=""/>
        <dsp:cNvSpPr/>
      </dsp:nvSpPr>
      <dsp:spPr>
        <a:xfrm>
          <a:off x="2017437" y="3783007"/>
          <a:ext cx="1635124" cy="163512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panose="020B0502020202020204" pitchFamily="34" charset="0"/>
            </a:rPr>
            <a:t>Content Creation</a:t>
          </a:r>
        </a:p>
      </dsp:txBody>
      <dsp:txXfrm>
        <a:off x="2256895" y="4022465"/>
        <a:ext cx="1156208" cy="1156208"/>
      </dsp:txXfrm>
    </dsp:sp>
    <dsp:sp modelId="{05B29023-1828-6C4D-A8EA-E3362EE74BD1}">
      <dsp:nvSpPr>
        <dsp:cNvPr id="0" name=""/>
        <dsp:cNvSpPr/>
      </dsp:nvSpPr>
      <dsp:spPr>
        <a:xfrm rot="15120000">
          <a:off x="2240970" y="3167533"/>
          <a:ext cx="436123" cy="551854"/>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326604" y="3340121"/>
        <a:ext cx="305286" cy="331112"/>
      </dsp:txXfrm>
    </dsp:sp>
    <dsp:sp modelId="{259C67F3-56EF-EC4F-9F92-CB1B7BF569F5}">
      <dsp:nvSpPr>
        <dsp:cNvPr id="0" name=""/>
        <dsp:cNvSpPr/>
      </dsp:nvSpPr>
      <dsp:spPr>
        <a:xfrm>
          <a:off x="1257873" y="1445310"/>
          <a:ext cx="1635124" cy="1635124"/>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panose="020B0502020202020204" pitchFamily="34" charset="0"/>
            </a:rPr>
            <a:t>Content Delivery</a:t>
          </a:r>
        </a:p>
      </dsp:txBody>
      <dsp:txXfrm>
        <a:off x="1497331" y="1684768"/>
        <a:ext cx="1156208" cy="1156208"/>
      </dsp:txXfrm>
    </dsp:sp>
    <dsp:sp modelId="{132033B6-B63B-B844-B649-1631423F26A2}">
      <dsp:nvSpPr>
        <dsp:cNvPr id="0" name=""/>
        <dsp:cNvSpPr/>
      </dsp:nvSpPr>
      <dsp:spPr>
        <a:xfrm rot="19440000">
          <a:off x="2841670" y="1271812"/>
          <a:ext cx="436123" cy="551854"/>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854164" y="1420635"/>
        <a:ext cx="305286" cy="3311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6C398-AFD3-1347-A20C-FAD0DB86AE65}">
      <dsp:nvSpPr>
        <dsp:cNvPr id="0" name=""/>
        <dsp:cNvSpPr/>
      </dsp:nvSpPr>
      <dsp:spPr>
        <a:xfrm rot="16200000">
          <a:off x="1157" y="418259"/>
          <a:ext cx="2492111" cy="2492111"/>
        </a:xfrm>
        <a:prstGeom prst="down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kern="1200" dirty="0"/>
            <a:t>Learning Experience</a:t>
          </a:r>
        </a:p>
      </dsp:txBody>
      <dsp:txXfrm rot="5400000">
        <a:off x="1158" y="1041286"/>
        <a:ext cx="2055992" cy="1246055"/>
      </dsp:txXfrm>
    </dsp:sp>
    <dsp:sp modelId="{21F486D1-AB03-EB48-8AC6-017789837302}">
      <dsp:nvSpPr>
        <dsp:cNvPr id="0" name=""/>
        <dsp:cNvSpPr/>
      </dsp:nvSpPr>
      <dsp:spPr>
        <a:xfrm rot="5400000">
          <a:off x="2656926" y="418259"/>
          <a:ext cx="2492111" cy="2492111"/>
        </a:xfrm>
        <a:prstGeom prst="down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Learning Environment</a:t>
          </a:r>
        </a:p>
      </dsp:txBody>
      <dsp:txXfrm rot="-5400000">
        <a:off x="3093046" y="1041287"/>
        <a:ext cx="2055992" cy="1246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A798C-F388-B341-B0CF-0CFD412EE015}">
      <dsp:nvSpPr>
        <dsp:cNvPr id="0" name=""/>
        <dsp:cNvSpPr/>
      </dsp:nvSpPr>
      <dsp:spPr>
        <a:xfrm>
          <a:off x="4988729" y="5259207"/>
          <a:ext cx="356605" cy="383351"/>
        </a:xfrm>
        <a:custGeom>
          <a:avLst/>
          <a:gdLst/>
          <a:ahLst/>
          <a:cxnLst/>
          <a:rect l="0" t="0" r="0" b="0"/>
          <a:pathLst>
            <a:path>
              <a:moveTo>
                <a:pt x="0" y="0"/>
              </a:moveTo>
              <a:lnTo>
                <a:pt x="178302" y="0"/>
              </a:lnTo>
              <a:lnTo>
                <a:pt x="178302" y="383351"/>
              </a:lnTo>
              <a:lnTo>
                <a:pt x="356605" y="383351"/>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27ABA11-8B2B-A442-9FE5-ACFF7CBA1BFC}">
      <dsp:nvSpPr>
        <dsp:cNvPr id="0" name=""/>
        <dsp:cNvSpPr/>
      </dsp:nvSpPr>
      <dsp:spPr>
        <a:xfrm>
          <a:off x="4988729" y="4875856"/>
          <a:ext cx="356605" cy="383351"/>
        </a:xfrm>
        <a:custGeom>
          <a:avLst/>
          <a:gdLst/>
          <a:ahLst/>
          <a:cxnLst/>
          <a:rect l="0" t="0" r="0" b="0"/>
          <a:pathLst>
            <a:path>
              <a:moveTo>
                <a:pt x="0" y="383351"/>
              </a:moveTo>
              <a:lnTo>
                <a:pt x="178302" y="383351"/>
              </a:lnTo>
              <a:lnTo>
                <a:pt x="178302" y="0"/>
              </a:lnTo>
              <a:lnTo>
                <a:pt x="356605"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063F27-43BE-E143-A7A5-79CD9EA66C03}">
      <dsp:nvSpPr>
        <dsp:cNvPr id="0" name=""/>
        <dsp:cNvSpPr/>
      </dsp:nvSpPr>
      <dsp:spPr>
        <a:xfrm>
          <a:off x="2849094" y="4492505"/>
          <a:ext cx="356605" cy="766702"/>
        </a:xfrm>
        <a:custGeom>
          <a:avLst/>
          <a:gdLst/>
          <a:ahLst/>
          <a:cxnLst/>
          <a:rect l="0" t="0" r="0" b="0"/>
          <a:pathLst>
            <a:path>
              <a:moveTo>
                <a:pt x="0" y="0"/>
              </a:moveTo>
              <a:lnTo>
                <a:pt x="178302" y="0"/>
              </a:lnTo>
              <a:lnTo>
                <a:pt x="178302" y="766702"/>
              </a:lnTo>
              <a:lnTo>
                <a:pt x="356605" y="76670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DE0901-7112-A84C-A1CF-CEF7017AF7EF}">
      <dsp:nvSpPr>
        <dsp:cNvPr id="0" name=""/>
        <dsp:cNvSpPr/>
      </dsp:nvSpPr>
      <dsp:spPr>
        <a:xfrm>
          <a:off x="4988729" y="3725802"/>
          <a:ext cx="356605" cy="383351"/>
        </a:xfrm>
        <a:custGeom>
          <a:avLst/>
          <a:gdLst/>
          <a:ahLst/>
          <a:cxnLst/>
          <a:rect l="0" t="0" r="0" b="0"/>
          <a:pathLst>
            <a:path>
              <a:moveTo>
                <a:pt x="0" y="0"/>
              </a:moveTo>
              <a:lnTo>
                <a:pt x="178302" y="0"/>
              </a:lnTo>
              <a:lnTo>
                <a:pt x="178302" y="383351"/>
              </a:lnTo>
              <a:lnTo>
                <a:pt x="356605" y="383351"/>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6CA28B-7A20-7E40-B153-6E98BCE4B21F}">
      <dsp:nvSpPr>
        <dsp:cNvPr id="0" name=""/>
        <dsp:cNvSpPr/>
      </dsp:nvSpPr>
      <dsp:spPr>
        <a:xfrm>
          <a:off x="4988729" y="3342451"/>
          <a:ext cx="356605" cy="383351"/>
        </a:xfrm>
        <a:custGeom>
          <a:avLst/>
          <a:gdLst/>
          <a:ahLst/>
          <a:cxnLst/>
          <a:rect l="0" t="0" r="0" b="0"/>
          <a:pathLst>
            <a:path>
              <a:moveTo>
                <a:pt x="0" y="383351"/>
              </a:moveTo>
              <a:lnTo>
                <a:pt x="178302" y="383351"/>
              </a:lnTo>
              <a:lnTo>
                <a:pt x="178302" y="0"/>
              </a:lnTo>
              <a:lnTo>
                <a:pt x="356605"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627C7DB-6C5D-AE47-9205-E3AB106A4D74}">
      <dsp:nvSpPr>
        <dsp:cNvPr id="0" name=""/>
        <dsp:cNvSpPr/>
      </dsp:nvSpPr>
      <dsp:spPr>
        <a:xfrm>
          <a:off x="2849094" y="3725802"/>
          <a:ext cx="356605" cy="766702"/>
        </a:xfrm>
        <a:custGeom>
          <a:avLst/>
          <a:gdLst/>
          <a:ahLst/>
          <a:cxnLst/>
          <a:rect l="0" t="0" r="0" b="0"/>
          <a:pathLst>
            <a:path>
              <a:moveTo>
                <a:pt x="0" y="766702"/>
              </a:moveTo>
              <a:lnTo>
                <a:pt x="178302" y="766702"/>
              </a:lnTo>
              <a:lnTo>
                <a:pt x="178302" y="0"/>
              </a:lnTo>
              <a:lnTo>
                <a:pt x="356605" y="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0E3702-F251-1D4D-BA92-AA5C3A6BE5C2}">
      <dsp:nvSpPr>
        <dsp:cNvPr id="0" name=""/>
        <dsp:cNvSpPr/>
      </dsp:nvSpPr>
      <dsp:spPr>
        <a:xfrm>
          <a:off x="4988729" y="2192398"/>
          <a:ext cx="356605" cy="383351"/>
        </a:xfrm>
        <a:custGeom>
          <a:avLst/>
          <a:gdLst/>
          <a:ahLst/>
          <a:cxnLst/>
          <a:rect l="0" t="0" r="0" b="0"/>
          <a:pathLst>
            <a:path>
              <a:moveTo>
                <a:pt x="0" y="0"/>
              </a:moveTo>
              <a:lnTo>
                <a:pt x="178302" y="0"/>
              </a:lnTo>
              <a:lnTo>
                <a:pt x="178302" y="383351"/>
              </a:lnTo>
              <a:lnTo>
                <a:pt x="356605" y="383351"/>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76E1EAB-EAD0-8E4B-B75F-814E55904104}">
      <dsp:nvSpPr>
        <dsp:cNvPr id="0" name=""/>
        <dsp:cNvSpPr/>
      </dsp:nvSpPr>
      <dsp:spPr>
        <a:xfrm>
          <a:off x="4988729" y="1809046"/>
          <a:ext cx="356605" cy="383351"/>
        </a:xfrm>
        <a:custGeom>
          <a:avLst/>
          <a:gdLst/>
          <a:ahLst/>
          <a:cxnLst/>
          <a:rect l="0" t="0" r="0" b="0"/>
          <a:pathLst>
            <a:path>
              <a:moveTo>
                <a:pt x="0" y="383351"/>
              </a:moveTo>
              <a:lnTo>
                <a:pt x="178302" y="383351"/>
              </a:lnTo>
              <a:lnTo>
                <a:pt x="178302" y="0"/>
              </a:lnTo>
              <a:lnTo>
                <a:pt x="356605"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CD9BD65-ADE2-DC48-B301-D510BE8A6E2A}">
      <dsp:nvSpPr>
        <dsp:cNvPr id="0" name=""/>
        <dsp:cNvSpPr/>
      </dsp:nvSpPr>
      <dsp:spPr>
        <a:xfrm>
          <a:off x="2849094" y="1425695"/>
          <a:ext cx="356605" cy="766702"/>
        </a:xfrm>
        <a:custGeom>
          <a:avLst/>
          <a:gdLst/>
          <a:ahLst/>
          <a:cxnLst/>
          <a:rect l="0" t="0" r="0" b="0"/>
          <a:pathLst>
            <a:path>
              <a:moveTo>
                <a:pt x="0" y="0"/>
              </a:moveTo>
              <a:lnTo>
                <a:pt x="178302" y="0"/>
              </a:lnTo>
              <a:lnTo>
                <a:pt x="178302" y="766702"/>
              </a:lnTo>
              <a:lnTo>
                <a:pt x="356605" y="76670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20AFD4-2C67-FD40-840B-4D51676DE119}">
      <dsp:nvSpPr>
        <dsp:cNvPr id="0" name=""/>
        <dsp:cNvSpPr/>
      </dsp:nvSpPr>
      <dsp:spPr>
        <a:xfrm>
          <a:off x="4988729" y="658993"/>
          <a:ext cx="356605" cy="383351"/>
        </a:xfrm>
        <a:custGeom>
          <a:avLst/>
          <a:gdLst/>
          <a:ahLst/>
          <a:cxnLst/>
          <a:rect l="0" t="0" r="0" b="0"/>
          <a:pathLst>
            <a:path>
              <a:moveTo>
                <a:pt x="0" y="0"/>
              </a:moveTo>
              <a:lnTo>
                <a:pt x="178302" y="0"/>
              </a:lnTo>
              <a:lnTo>
                <a:pt x="178302" y="383351"/>
              </a:lnTo>
              <a:lnTo>
                <a:pt x="356605" y="383351"/>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57621F8-0FAF-004E-A70F-465659E4F3BB}">
      <dsp:nvSpPr>
        <dsp:cNvPr id="0" name=""/>
        <dsp:cNvSpPr/>
      </dsp:nvSpPr>
      <dsp:spPr>
        <a:xfrm>
          <a:off x="4988729" y="275642"/>
          <a:ext cx="356605" cy="383351"/>
        </a:xfrm>
        <a:custGeom>
          <a:avLst/>
          <a:gdLst/>
          <a:ahLst/>
          <a:cxnLst/>
          <a:rect l="0" t="0" r="0" b="0"/>
          <a:pathLst>
            <a:path>
              <a:moveTo>
                <a:pt x="0" y="383351"/>
              </a:moveTo>
              <a:lnTo>
                <a:pt x="178302" y="383351"/>
              </a:lnTo>
              <a:lnTo>
                <a:pt x="178302" y="0"/>
              </a:lnTo>
              <a:lnTo>
                <a:pt x="356605"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31BCAFC-CA4D-CF4F-ADF8-DD9929358DAF}">
      <dsp:nvSpPr>
        <dsp:cNvPr id="0" name=""/>
        <dsp:cNvSpPr/>
      </dsp:nvSpPr>
      <dsp:spPr>
        <a:xfrm>
          <a:off x="2849094" y="658993"/>
          <a:ext cx="356605" cy="766702"/>
        </a:xfrm>
        <a:custGeom>
          <a:avLst/>
          <a:gdLst/>
          <a:ahLst/>
          <a:cxnLst/>
          <a:rect l="0" t="0" r="0" b="0"/>
          <a:pathLst>
            <a:path>
              <a:moveTo>
                <a:pt x="0" y="766702"/>
              </a:moveTo>
              <a:lnTo>
                <a:pt x="178302" y="766702"/>
              </a:lnTo>
              <a:lnTo>
                <a:pt x="178302" y="0"/>
              </a:lnTo>
              <a:lnTo>
                <a:pt x="356605" y="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B9B7F4-9F38-C447-A840-86F1AE2DA970}">
      <dsp:nvSpPr>
        <dsp:cNvPr id="0" name=""/>
        <dsp:cNvSpPr/>
      </dsp:nvSpPr>
      <dsp:spPr>
        <a:xfrm>
          <a:off x="1066066" y="1153783"/>
          <a:ext cx="1783028" cy="54382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Goal 1</a:t>
          </a:r>
        </a:p>
      </dsp:txBody>
      <dsp:txXfrm>
        <a:off x="1066066" y="1153783"/>
        <a:ext cx="1783028" cy="543823"/>
      </dsp:txXfrm>
    </dsp:sp>
    <dsp:sp modelId="{09915CF0-6B6E-DA4D-9A92-60F18FF91ADC}">
      <dsp:nvSpPr>
        <dsp:cNvPr id="0" name=""/>
        <dsp:cNvSpPr/>
      </dsp:nvSpPr>
      <dsp:spPr>
        <a:xfrm>
          <a:off x="3205700" y="387081"/>
          <a:ext cx="1783028" cy="54382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Objective 1.1</a:t>
          </a:r>
        </a:p>
      </dsp:txBody>
      <dsp:txXfrm>
        <a:off x="3205700" y="387081"/>
        <a:ext cx="1783028" cy="543823"/>
      </dsp:txXfrm>
    </dsp:sp>
    <dsp:sp modelId="{2F6B20EF-29D4-734F-9DFC-D0AE9B83D22B}">
      <dsp:nvSpPr>
        <dsp:cNvPr id="0" name=""/>
        <dsp:cNvSpPr/>
      </dsp:nvSpPr>
      <dsp:spPr>
        <a:xfrm>
          <a:off x="5345335" y="3730"/>
          <a:ext cx="1783028" cy="543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Asessment</a:t>
          </a:r>
          <a:r>
            <a:rPr lang="en-US" sz="1900" kern="1200" dirty="0"/>
            <a:t>(s)</a:t>
          </a:r>
        </a:p>
      </dsp:txBody>
      <dsp:txXfrm>
        <a:off x="5345335" y="3730"/>
        <a:ext cx="1783028" cy="543823"/>
      </dsp:txXfrm>
    </dsp:sp>
    <dsp:sp modelId="{0B16F84F-DDDA-1B4D-AF2C-7738948C2B37}">
      <dsp:nvSpPr>
        <dsp:cNvPr id="0" name=""/>
        <dsp:cNvSpPr/>
      </dsp:nvSpPr>
      <dsp:spPr>
        <a:xfrm>
          <a:off x="5345335" y="770432"/>
          <a:ext cx="1783028" cy="543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Learning Activities</a:t>
          </a:r>
        </a:p>
      </dsp:txBody>
      <dsp:txXfrm>
        <a:off x="5345335" y="770432"/>
        <a:ext cx="1783028" cy="543823"/>
      </dsp:txXfrm>
    </dsp:sp>
    <dsp:sp modelId="{D1A9E234-D60A-1B4F-B2F6-AEB2B65450C3}">
      <dsp:nvSpPr>
        <dsp:cNvPr id="0" name=""/>
        <dsp:cNvSpPr/>
      </dsp:nvSpPr>
      <dsp:spPr>
        <a:xfrm>
          <a:off x="3205700" y="1920486"/>
          <a:ext cx="1783028" cy="54382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Objective 1.2</a:t>
          </a:r>
        </a:p>
      </dsp:txBody>
      <dsp:txXfrm>
        <a:off x="3205700" y="1920486"/>
        <a:ext cx="1783028" cy="543823"/>
      </dsp:txXfrm>
    </dsp:sp>
    <dsp:sp modelId="{C414A407-47CB-8D4D-879D-1365E41B0292}">
      <dsp:nvSpPr>
        <dsp:cNvPr id="0" name=""/>
        <dsp:cNvSpPr/>
      </dsp:nvSpPr>
      <dsp:spPr>
        <a:xfrm>
          <a:off x="5345335" y="1537135"/>
          <a:ext cx="1783028" cy="543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Assessment(s)</a:t>
          </a:r>
        </a:p>
      </dsp:txBody>
      <dsp:txXfrm>
        <a:off x="5345335" y="1537135"/>
        <a:ext cx="1783028" cy="543823"/>
      </dsp:txXfrm>
    </dsp:sp>
    <dsp:sp modelId="{EC43DD2D-7467-664F-B3AC-D4C350892068}">
      <dsp:nvSpPr>
        <dsp:cNvPr id="0" name=""/>
        <dsp:cNvSpPr/>
      </dsp:nvSpPr>
      <dsp:spPr>
        <a:xfrm>
          <a:off x="5345335" y="2303837"/>
          <a:ext cx="1783028" cy="543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Learning Activities</a:t>
          </a:r>
        </a:p>
      </dsp:txBody>
      <dsp:txXfrm>
        <a:off x="5345335" y="2303837"/>
        <a:ext cx="1783028" cy="543823"/>
      </dsp:txXfrm>
    </dsp:sp>
    <dsp:sp modelId="{148F18E0-BCCE-2E48-A7AE-7ED852093A98}">
      <dsp:nvSpPr>
        <dsp:cNvPr id="0" name=""/>
        <dsp:cNvSpPr/>
      </dsp:nvSpPr>
      <dsp:spPr>
        <a:xfrm>
          <a:off x="1066066" y="4220593"/>
          <a:ext cx="1783028" cy="54382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Goal 2</a:t>
          </a:r>
        </a:p>
      </dsp:txBody>
      <dsp:txXfrm>
        <a:off x="1066066" y="4220593"/>
        <a:ext cx="1783028" cy="543823"/>
      </dsp:txXfrm>
    </dsp:sp>
    <dsp:sp modelId="{73A81E36-6765-4C4A-86CB-99E34EE04856}">
      <dsp:nvSpPr>
        <dsp:cNvPr id="0" name=""/>
        <dsp:cNvSpPr/>
      </dsp:nvSpPr>
      <dsp:spPr>
        <a:xfrm>
          <a:off x="3205700" y="3453890"/>
          <a:ext cx="1783028" cy="54382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Objective 2.1</a:t>
          </a:r>
        </a:p>
      </dsp:txBody>
      <dsp:txXfrm>
        <a:off x="3205700" y="3453890"/>
        <a:ext cx="1783028" cy="543823"/>
      </dsp:txXfrm>
    </dsp:sp>
    <dsp:sp modelId="{E717BB72-B633-EB46-832D-EEA21E59F33E}">
      <dsp:nvSpPr>
        <dsp:cNvPr id="0" name=""/>
        <dsp:cNvSpPr/>
      </dsp:nvSpPr>
      <dsp:spPr>
        <a:xfrm>
          <a:off x="5345335" y="3070539"/>
          <a:ext cx="1783028" cy="543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Assessment(s)</a:t>
          </a:r>
        </a:p>
      </dsp:txBody>
      <dsp:txXfrm>
        <a:off x="5345335" y="3070539"/>
        <a:ext cx="1783028" cy="543823"/>
      </dsp:txXfrm>
    </dsp:sp>
    <dsp:sp modelId="{87BC9311-57BD-2240-BD6D-2692EA44C4EE}">
      <dsp:nvSpPr>
        <dsp:cNvPr id="0" name=""/>
        <dsp:cNvSpPr/>
      </dsp:nvSpPr>
      <dsp:spPr>
        <a:xfrm>
          <a:off x="5345335" y="3837242"/>
          <a:ext cx="1783028" cy="543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Learning Activities</a:t>
          </a:r>
        </a:p>
      </dsp:txBody>
      <dsp:txXfrm>
        <a:off x="5345335" y="3837242"/>
        <a:ext cx="1783028" cy="543823"/>
      </dsp:txXfrm>
    </dsp:sp>
    <dsp:sp modelId="{2DCBC6E0-EBC4-934A-BF4D-78B2D9791400}">
      <dsp:nvSpPr>
        <dsp:cNvPr id="0" name=""/>
        <dsp:cNvSpPr/>
      </dsp:nvSpPr>
      <dsp:spPr>
        <a:xfrm>
          <a:off x="3205700" y="4987295"/>
          <a:ext cx="1783028" cy="54382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Objective 2.2</a:t>
          </a:r>
        </a:p>
      </dsp:txBody>
      <dsp:txXfrm>
        <a:off x="3205700" y="4987295"/>
        <a:ext cx="1783028" cy="543823"/>
      </dsp:txXfrm>
    </dsp:sp>
    <dsp:sp modelId="{7E1E4790-0C4A-1548-AEDF-93A53D23AB4C}">
      <dsp:nvSpPr>
        <dsp:cNvPr id="0" name=""/>
        <dsp:cNvSpPr/>
      </dsp:nvSpPr>
      <dsp:spPr>
        <a:xfrm>
          <a:off x="5345335" y="4603944"/>
          <a:ext cx="1783028" cy="543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Assessment(s)</a:t>
          </a:r>
        </a:p>
      </dsp:txBody>
      <dsp:txXfrm>
        <a:off x="5345335" y="4603944"/>
        <a:ext cx="1783028" cy="543823"/>
      </dsp:txXfrm>
    </dsp:sp>
    <dsp:sp modelId="{0755C650-D853-2449-9FA6-D677C916E9EB}">
      <dsp:nvSpPr>
        <dsp:cNvPr id="0" name=""/>
        <dsp:cNvSpPr/>
      </dsp:nvSpPr>
      <dsp:spPr>
        <a:xfrm>
          <a:off x="5345335" y="5370646"/>
          <a:ext cx="1783028" cy="543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Learning Activities</a:t>
          </a:r>
        </a:p>
      </dsp:txBody>
      <dsp:txXfrm>
        <a:off x="5345335" y="5370646"/>
        <a:ext cx="1783028" cy="5438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D13DE-2B13-8C46-9379-45B6D0252D4B}">
      <dsp:nvSpPr>
        <dsp:cNvPr id="0" name=""/>
        <dsp:cNvSpPr/>
      </dsp:nvSpPr>
      <dsp:spPr>
        <a:xfrm>
          <a:off x="3018234" y="1721"/>
          <a:ext cx="2091531" cy="10457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Learning Material</a:t>
          </a:r>
        </a:p>
      </dsp:txBody>
      <dsp:txXfrm>
        <a:off x="3048863" y="32350"/>
        <a:ext cx="2030273" cy="984507"/>
      </dsp:txXfrm>
    </dsp:sp>
    <dsp:sp modelId="{F65841D2-0F93-5946-83A7-A8560086D2F3}">
      <dsp:nvSpPr>
        <dsp:cNvPr id="0" name=""/>
        <dsp:cNvSpPr/>
      </dsp:nvSpPr>
      <dsp:spPr>
        <a:xfrm rot="3600000">
          <a:off x="4381981" y="1838754"/>
          <a:ext cx="1092806" cy="36601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491786" y="1911957"/>
        <a:ext cx="873196" cy="219611"/>
      </dsp:txXfrm>
    </dsp:sp>
    <dsp:sp modelId="{9CDD84C5-1406-DE44-AA0E-14526DC0433E}">
      <dsp:nvSpPr>
        <dsp:cNvPr id="0" name=""/>
        <dsp:cNvSpPr/>
      </dsp:nvSpPr>
      <dsp:spPr>
        <a:xfrm>
          <a:off x="4747004" y="2996038"/>
          <a:ext cx="2091531" cy="10457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Learning Activities</a:t>
          </a:r>
        </a:p>
      </dsp:txBody>
      <dsp:txXfrm>
        <a:off x="4777633" y="3026667"/>
        <a:ext cx="2030273" cy="984507"/>
      </dsp:txXfrm>
    </dsp:sp>
    <dsp:sp modelId="{857E42BA-B700-D04E-BF70-118B64317C8C}">
      <dsp:nvSpPr>
        <dsp:cNvPr id="0" name=""/>
        <dsp:cNvSpPr/>
      </dsp:nvSpPr>
      <dsp:spPr>
        <a:xfrm rot="10800000">
          <a:off x="3517596" y="3335912"/>
          <a:ext cx="1092806" cy="36601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627401" y="3409115"/>
        <a:ext cx="873196" cy="219611"/>
      </dsp:txXfrm>
    </dsp:sp>
    <dsp:sp modelId="{799445A5-33EC-8E42-BF1B-B8E10646A7EB}">
      <dsp:nvSpPr>
        <dsp:cNvPr id="0" name=""/>
        <dsp:cNvSpPr/>
      </dsp:nvSpPr>
      <dsp:spPr>
        <a:xfrm>
          <a:off x="1289464" y="2996038"/>
          <a:ext cx="2091531" cy="10457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Assessment and Evaluation</a:t>
          </a:r>
        </a:p>
      </dsp:txBody>
      <dsp:txXfrm>
        <a:off x="1320093" y="3026667"/>
        <a:ext cx="2030273" cy="984507"/>
      </dsp:txXfrm>
    </dsp:sp>
    <dsp:sp modelId="{96F54452-C988-4344-9855-2EAA00D58540}">
      <dsp:nvSpPr>
        <dsp:cNvPr id="0" name=""/>
        <dsp:cNvSpPr/>
      </dsp:nvSpPr>
      <dsp:spPr>
        <a:xfrm rot="18000000">
          <a:off x="2653211" y="1838754"/>
          <a:ext cx="1092806" cy="36601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763016" y="1911957"/>
        <a:ext cx="873196" cy="2196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9A8C55-0C4F-40BB-9F99-5F31E30548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4" name="Footer Placeholder 3">
            <a:extLst>
              <a:ext uri="{FF2B5EF4-FFF2-40B4-BE49-F238E27FC236}">
                <a16:creationId xmlns:a16="http://schemas.microsoft.com/office/drawing/2014/main" id="{15585356-880D-4B4F-931D-BBC9E4665E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33618BE5-F755-4EC7-8913-ED860531EC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59BD0D-08DD-43E5-AD72-BB64A5D8EE76}" type="slidenum">
              <a:rPr lang="en-ID" smtClean="0"/>
              <a:t>‹#›</a:t>
            </a:fld>
            <a:endParaRPr lang="en-ID"/>
          </a:p>
        </p:txBody>
      </p:sp>
    </p:spTree>
    <p:extLst>
      <p:ext uri="{BB962C8B-B14F-4D97-AF65-F5344CB8AC3E}">
        <p14:creationId xmlns:p14="http://schemas.microsoft.com/office/powerpoint/2010/main" val="3642170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660AB-C737-4725-A59E-73096A219B67}" type="datetimeFigureOut">
              <a:rPr lang="en-US" smtClean="0"/>
              <a:t>12/27/20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B9867-A8D7-43CA-B62E-65ACB63F0B12}" type="slidenum">
              <a:rPr lang="en-US" smtClean="0"/>
              <a:t>‹#›</a:t>
            </a:fld>
            <a:endParaRPr lang="en-US"/>
          </a:p>
        </p:txBody>
      </p:sp>
    </p:spTree>
    <p:extLst>
      <p:ext uri="{BB962C8B-B14F-4D97-AF65-F5344CB8AC3E}">
        <p14:creationId xmlns:p14="http://schemas.microsoft.com/office/powerpoint/2010/main" val="233417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506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F5AB59-F749-49B3-A4BD-826B016A74C8}"/>
              </a:ext>
            </a:extLst>
          </p:cNvPr>
          <p:cNvSpPr>
            <a:spLocks noGrp="1"/>
          </p:cNvSpPr>
          <p:nvPr>
            <p:ph type="ctrTitle" hasCustomPrompt="1"/>
          </p:nvPr>
        </p:nvSpPr>
        <p:spPr>
          <a:xfrm>
            <a:off x="2665862" y="590211"/>
            <a:ext cx="6860276" cy="943200"/>
          </a:xfrm>
        </p:spPr>
        <p:txBody>
          <a:bodyPr anchor="ctr">
            <a:noAutofit/>
          </a:bodyPr>
          <a:lstStyle>
            <a:lvl1pPr algn="ctr">
              <a:defRPr sz="4400" b="1">
                <a:solidFill>
                  <a:schemeClr val="tx1"/>
                </a:solidFill>
              </a:defRPr>
            </a:lvl1pPr>
          </a:lstStyle>
          <a:p>
            <a:r>
              <a:rPr lang="en-US" dirty="0"/>
              <a:t>Click to </a:t>
            </a:r>
            <a:r>
              <a:rPr lang="en-US"/>
              <a:t>edit title</a:t>
            </a:r>
            <a:endParaRPr lang="en-US" dirty="0"/>
          </a:p>
        </p:txBody>
      </p:sp>
      <p:sp>
        <p:nvSpPr>
          <p:cNvPr id="8" name="Subtitle 2">
            <a:extLst>
              <a:ext uri="{FF2B5EF4-FFF2-40B4-BE49-F238E27FC236}">
                <a16:creationId xmlns:a16="http://schemas.microsoft.com/office/drawing/2014/main" id="{556C96C1-F635-45F3-B01C-210C42FAFFDE}"/>
              </a:ext>
            </a:extLst>
          </p:cNvPr>
          <p:cNvSpPr>
            <a:spLocks noGrp="1"/>
          </p:cNvSpPr>
          <p:nvPr>
            <p:ph type="subTitle" idx="1"/>
          </p:nvPr>
        </p:nvSpPr>
        <p:spPr>
          <a:xfrm>
            <a:off x="2665862" y="414792"/>
            <a:ext cx="6860276" cy="350838"/>
          </a:xfrm>
        </p:spPr>
        <p:txBody>
          <a:bodyPr anchor="ctr">
            <a:normAutofit/>
          </a:bodyPr>
          <a:lstStyle>
            <a:lvl1pPr marL="0" indent="0" algn="ctr">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177193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413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DE5D1A-60EF-4C9B-A83C-7AFB96D57B47}"/>
              </a:ext>
            </a:extLst>
          </p:cNvPr>
          <p:cNvSpPr>
            <a:spLocks noGrp="1"/>
          </p:cNvSpPr>
          <p:nvPr>
            <p:ph type="pic" sz="quarter" idx="10"/>
          </p:nvPr>
        </p:nvSpPr>
        <p:spPr>
          <a:xfrm>
            <a:off x="0" y="442120"/>
            <a:ext cx="12192000" cy="5973760"/>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6" name="Title 1">
            <a:extLst>
              <a:ext uri="{FF2B5EF4-FFF2-40B4-BE49-F238E27FC236}">
                <a16:creationId xmlns:a16="http://schemas.microsoft.com/office/drawing/2014/main" id="{678ED3FE-BFB9-40CF-B8E9-1A8E68565E69}"/>
              </a:ext>
            </a:extLst>
          </p:cNvPr>
          <p:cNvSpPr>
            <a:spLocks noGrp="1"/>
          </p:cNvSpPr>
          <p:nvPr>
            <p:ph type="ctrTitle" hasCustomPrompt="1"/>
          </p:nvPr>
        </p:nvSpPr>
        <p:spPr>
          <a:xfrm>
            <a:off x="2665862" y="1110911"/>
            <a:ext cx="6860276" cy="943200"/>
          </a:xfrm>
        </p:spPr>
        <p:txBody>
          <a:bodyPr anchor="ctr">
            <a:noAutofit/>
          </a:bodyPr>
          <a:lstStyle>
            <a:lvl1pPr algn="ctr">
              <a:defRPr sz="4400" b="1">
                <a:solidFill>
                  <a:schemeClr val="bg2"/>
                </a:solidFill>
              </a:defRPr>
            </a:lvl1pPr>
          </a:lstStyle>
          <a:p>
            <a:r>
              <a:rPr lang="en-US" dirty="0"/>
              <a:t>Click to </a:t>
            </a:r>
            <a:r>
              <a:rPr lang="en-US"/>
              <a:t>edit title</a:t>
            </a:r>
            <a:endParaRPr lang="en-US" dirty="0"/>
          </a:p>
        </p:txBody>
      </p:sp>
      <p:sp>
        <p:nvSpPr>
          <p:cNvPr id="7" name="Subtitle 2">
            <a:extLst>
              <a:ext uri="{FF2B5EF4-FFF2-40B4-BE49-F238E27FC236}">
                <a16:creationId xmlns:a16="http://schemas.microsoft.com/office/drawing/2014/main" id="{98E4D6C1-006B-43F5-9142-44F8FB96DEF1}"/>
              </a:ext>
            </a:extLst>
          </p:cNvPr>
          <p:cNvSpPr>
            <a:spLocks noGrp="1"/>
          </p:cNvSpPr>
          <p:nvPr>
            <p:ph type="subTitle" idx="1"/>
          </p:nvPr>
        </p:nvSpPr>
        <p:spPr>
          <a:xfrm>
            <a:off x="2665862" y="935492"/>
            <a:ext cx="6860276" cy="350838"/>
          </a:xfrm>
        </p:spPr>
        <p:txBody>
          <a:bodyPr anchor="ctr">
            <a:normAutofit/>
          </a:bodyPr>
          <a:lstStyle>
            <a:lvl1pPr marL="0" indent="0" algn="ctr">
              <a:buNone/>
              <a:defRPr sz="1200" b="1" spc="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22599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7D61B0-3B4A-4ACC-A2AF-7B506695CE80}"/>
              </a:ext>
            </a:extLst>
          </p:cNvPr>
          <p:cNvSpPr>
            <a:spLocks noGrp="1"/>
          </p:cNvSpPr>
          <p:nvPr>
            <p:ph type="pic" sz="quarter" idx="10"/>
          </p:nvPr>
        </p:nvSpPr>
        <p:spPr>
          <a:xfrm>
            <a:off x="6096000" y="0"/>
            <a:ext cx="6096000" cy="6858000"/>
          </a:xfrm>
          <a:prstGeom prst="rect">
            <a:avLst/>
          </a:prstGeom>
          <a:solidFill>
            <a:schemeClr val="bg2">
              <a:lumMod val="75000"/>
            </a:schemeClr>
          </a:solidFill>
        </p:spPr>
        <p:txBody>
          <a:bodyPr wrap="square" anchor="ctr">
            <a:noAutofit/>
          </a:bodyPr>
          <a:lstStyle>
            <a:lvl1pPr algn="ctr">
              <a:defRPr sz="1800"/>
            </a:lvl1pPr>
          </a:lstStyle>
          <a:p>
            <a:endParaRPr lang="en-US"/>
          </a:p>
        </p:txBody>
      </p:sp>
    </p:spTree>
    <p:extLst>
      <p:ext uri="{BB962C8B-B14F-4D97-AF65-F5344CB8AC3E}">
        <p14:creationId xmlns:p14="http://schemas.microsoft.com/office/powerpoint/2010/main" val="453611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2B2F263-6A18-4A2E-B1B8-A7C4076AA55E}"/>
              </a:ext>
            </a:extLst>
          </p:cNvPr>
          <p:cNvSpPr>
            <a:spLocks noGrp="1"/>
          </p:cNvSpPr>
          <p:nvPr>
            <p:ph type="pic" sz="quarter" idx="10"/>
          </p:nvPr>
        </p:nvSpPr>
        <p:spPr>
          <a:xfrm>
            <a:off x="1" y="0"/>
            <a:ext cx="12191999" cy="3991429"/>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7" name="Picture Placeholder 6">
            <a:extLst>
              <a:ext uri="{FF2B5EF4-FFF2-40B4-BE49-F238E27FC236}">
                <a16:creationId xmlns:a16="http://schemas.microsoft.com/office/drawing/2014/main" id="{5E1130AB-5F43-4D79-9CAC-4394D3A121AF}"/>
              </a:ext>
            </a:extLst>
          </p:cNvPr>
          <p:cNvSpPr>
            <a:spLocks noGrp="1"/>
          </p:cNvSpPr>
          <p:nvPr>
            <p:ph type="pic" sz="quarter" idx="11"/>
          </p:nvPr>
        </p:nvSpPr>
        <p:spPr>
          <a:xfrm>
            <a:off x="1048890" y="404813"/>
            <a:ext cx="4425949" cy="6048374"/>
          </a:xfrm>
          <a:prstGeom prst="rect">
            <a:avLst/>
          </a:prstGeom>
          <a:pattFill prst="wdUpDiag">
            <a:fgClr>
              <a:schemeClr val="bg2">
                <a:lumMod val="75000"/>
              </a:schemeClr>
            </a:fgClr>
            <a:bgClr>
              <a:schemeClr val="bg1"/>
            </a:bgClr>
          </a:pattFill>
          <a:effectLst>
            <a:outerShdw blurRad="241300" dist="38100" dir="8100000" algn="tr" rotWithShape="0">
              <a:prstClr val="black">
                <a:alpha val="20000"/>
              </a:prstClr>
            </a:outerShdw>
          </a:effectLst>
        </p:spPr>
        <p:txBody>
          <a:bodyPr wrap="square" anchor="ctr">
            <a:noAutofit/>
          </a:bodyPr>
          <a:lstStyle>
            <a:lvl1pPr algn="ctr">
              <a:defRPr sz="1800"/>
            </a:lvl1pPr>
          </a:lstStyle>
          <a:p>
            <a:endParaRPr lang="en-US"/>
          </a:p>
        </p:txBody>
      </p:sp>
      <p:sp>
        <p:nvSpPr>
          <p:cNvPr id="10" name="Title 1">
            <a:extLst>
              <a:ext uri="{FF2B5EF4-FFF2-40B4-BE49-F238E27FC236}">
                <a16:creationId xmlns:a16="http://schemas.microsoft.com/office/drawing/2014/main" id="{84FB936F-39A4-4B08-9BF3-C78B0BB0B81A}"/>
              </a:ext>
            </a:extLst>
          </p:cNvPr>
          <p:cNvSpPr>
            <a:spLocks noGrp="1"/>
          </p:cNvSpPr>
          <p:nvPr>
            <p:ph type="ctrTitle" hasCustomPrompt="1"/>
          </p:nvPr>
        </p:nvSpPr>
        <p:spPr>
          <a:xfrm>
            <a:off x="6096000" y="953067"/>
            <a:ext cx="6860276" cy="943200"/>
          </a:xfrm>
        </p:spPr>
        <p:txBody>
          <a:bodyPr anchor="ctr">
            <a:noAutofit/>
          </a:bodyPr>
          <a:lstStyle>
            <a:lvl1pPr algn="l">
              <a:defRPr sz="4400" b="1">
                <a:solidFill>
                  <a:schemeClr val="bg2"/>
                </a:solidFill>
              </a:defRPr>
            </a:lvl1pPr>
          </a:lstStyle>
          <a:p>
            <a:r>
              <a:rPr lang="en-US" dirty="0"/>
              <a:t>Click to </a:t>
            </a:r>
            <a:r>
              <a:rPr lang="en-US"/>
              <a:t>edit title</a:t>
            </a:r>
            <a:endParaRPr lang="en-US" dirty="0"/>
          </a:p>
        </p:txBody>
      </p:sp>
      <p:sp>
        <p:nvSpPr>
          <p:cNvPr id="11" name="Subtitle 2">
            <a:extLst>
              <a:ext uri="{FF2B5EF4-FFF2-40B4-BE49-F238E27FC236}">
                <a16:creationId xmlns:a16="http://schemas.microsoft.com/office/drawing/2014/main" id="{E9D652DD-0127-48CB-B712-B671C307840D}"/>
              </a:ext>
            </a:extLst>
          </p:cNvPr>
          <p:cNvSpPr>
            <a:spLocks noGrp="1"/>
          </p:cNvSpPr>
          <p:nvPr>
            <p:ph type="subTitle" idx="1"/>
          </p:nvPr>
        </p:nvSpPr>
        <p:spPr>
          <a:xfrm>
            <a:off x="6096000" y="777648"/>
            <a:ext cx="6860276" cy="350838"/>
          </a:xfrm>
        </p:spPr>
        <p:txBody>
          <a:bodyPr anchor="ctr">
            <a:normAutofit/>
          </a:bodyPr>
          <a:lstStyle>
            <a:lvl1pPr marL="0" indent="0" algn="l">
              <a:buNone/>
              <a:defRPr sz="1200" b="1" spc="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0748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64B81D4-4CFC-40AD-95AE-029A7379F49B}"/>
              </a:ext>
            </a:extLst>
          </p:cNvPr>
          <p:cNvSpPr>
            <a:spLocks noGrp="1"/>
          </p:cNvSpPr>
          <p:nvPr>
            <p:ph type="pic" sz="quarter" idx="10"/>
          </p:nvPr>
        </p:nvSpPr>
        <p:spPr>
          <a:xfrm>
            <a:off x="5588000" y="1016000"/>
            <a:ext cx="2628900" cy="2282944"/>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14" name="Picture Placeholder 13">
            <a:extLst>
              <a:ext uri="{FF2B5EF4-FFF2-40B4-BE49-F238E27FC236}">
                <a16:creationId xmlns:a16="http://schemas.microsoft.com/office/drawing/2014/main" id="{E251B117-1FC9-4496-BE15-D0933E40FF1F}"/>
              </a:ext>
            </a:extLst>
          </p:cNvPr>
          <p:cNvSpPr>
            <a:spLocks noGrp="1"/>
          </p:cNvSpPr>
          <p:nvPr>
            <p:ph type="pic" sz="quarter" idx="11"/>
          </p:nvPr>
        </p:nvSpPr>
        <p:spPr>
          <a:xfrm>
            <a:off x="9004300" y="1016000"/>
            <a:ext cx="2628900" cy="2282944"/>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17" name="Title 1">
            <a:extLst>
              <a:ext uri="{FF2B5EF4-FFF2-40B4-BE49-F238E27FC236}">
                <a16:creationId xmlns:a16="http://schemas.microsoft.com/office/drawing/2014/main" id="{48C2915C-F3E7-446C-AD07-1EFA1D4E0CFF}"/>
              </a:ext>
            </a:extLst>
          </p:cNvPr>
          <p:cNvSpPr>
            <a:spLocks noGrp="1"/>
          </p:cNvSpPr>
          <p:nvPr>
            <p:ph type="ctrTitle" hasCustomPrompt="1"/>
          </p:nvPr>
        </p:nvSpPr>
        <p:spPr>
          <a:xfrm>
            <a:off x="550863" y="1682411"/>
            <a:ext cx="6860276" cy="943200"/>
          </a:xfrm>
        </p:spPr>
        <p:txBody>
          <a:bodyPr anchor="ctr">
            <a:noAutofit/>
          </a:bodyPr>
          <a:lstStyle>
            <a:lvl1pPr algn="l">
              <a:defRPr sz="4400" b="1">
                <a:solidFill>
                  <a:schemeClr val="tx1"/>
                </a:solidFill>
              </a:defRPr>
            </a:lvl1pPr>
          </a:lstStyle>
          <a:p>
            <a:r>
              <a:rPr lang="en-US" dirty="0"/>
              <a:t>Click to </a:t>
            </a:r>
            <a:r>
              <a:rPr lang="en-US"/>
              <a:t>edit title</a:t>
            </a:r>
            <a:endParaRPr lang="en-US" dirty="0"/>
          </a:p>
        </p:txBody>
      </p:sp>
      <p:sp>
        <p:nvSpPr>
          <p:cNvPr id="18" name="Subtitle 2">
            <a:extLst>
              <a:ext uri="{FF2B5EF4-FFF2-40B4-BE49-F238E27FC236}">
                <a16:creationId xmlns:a16="http://schemas.microsoft.com/office/drawing/2014/main" id="{23FC5813-9DD5-4C5F-8FDA-11B53356218B}"/>
              </a:ext>
            </a:extLst>
          </p:cNvPr>
          <p:cNvSpPr>
            <a:spLocks noGrp="1"/>
          </p:cNvSpPr>
          <p:nvPr>
            <p:ph type="subTitle" idx="1"/>
          </p:nvPr>
        </p:nvSpPr>
        <p:spPr>
          <a:xfrm>
            <a:off x="550863" y="1506992"/>
            <a:ext cx="6860276" cy="350838"/>
          </a:xfrm>
        </p:spPr>
        <p:txBody>
          <a:bodyPr anchor="ctr">
            <a:normAutofit/>
          </a:bodyPr>
          <a:lstStyle>
            <a:lvl1pPr marL="0" indent="0" algn="l">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883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452B6B01-6D4E-428B-89AF-DD01ADEA8E33}"/>
              </a:ext>
            </a:extLst>
          </p:cNvPr>
          <p:cNvSpPr>
            <a:spLocks noGrp="1"/>
          </p:cNvSpPr>
          <p:nvPr>
            <p:ph type="pic" sz="quarter" idx="10"/>
          </p:nvPr>
        </p:nvSpPr>
        <p:spPr>
          <a:xfrm>
            <a:off x="888521" y="1052423"/>
            <a:ext cx="2793368" cy="2376577"/>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27" name="Picture Placeholder 26">
            <a:extLst>
              <a:ext uri="{FF2B5EF4-FFF2-40B4-BE49-F238E27FC236}">
                <a16:creationId xmlns:a16="http://schemas.microsoft.com/office/drawing/2014/main" id="{6401D95E-47C3-4C62-AFB3-876D93F110CB}"/>
              </a:ext>
            </a:extLst>
          </p:cNvPr>
          <p:cNvSpPr>
            <a:spLocks noGrp="1"/>
          </p:cNvSpPr>
          <p:nvPr>
            <p:ph type="pic" sz="quarter" idx="11"/>
          </p:nvPr>
        </p:nvSpPr>
        <p:spPr>
          <a:xfrm>
            <a:off x="4699315" y="1052423"/>
            <a:ext cx="2793368" cy="2376577"/>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28" name="Picture Placeholder 27">
            <a:extLst>
              <a:ext uri="{FF2B5EF4-FFF2-40B4-BE49-F238E27FC236}">
                <a16:creationId xmlns:a16="http://schemas.microsoft.com/office/drawing/2014/main" id="{B8B11904-0D8C-4C4F-81E0-979BCD5A5F68}"/>
              </a:ext>
            </a:extLst>
          </p:cNvPr>
          <p:cNvSpPr>
            <a:spLocks noGrp="1"/>
          </p:cNvSpPr>
          <p:nvPr>
            <p:ph type="pic" sz="quarter" idx="12"/>
          </p:nvPr>
        </p:nvSpPr>
        <p:spPr>
          <a:xfrm>
            <a:off x="8504766" y="1052422"/>
            <a:ext cx="2793368" cy="2376577"/>
          </a:xfrm>
          <a:prstGeom prst="rect">
            <a:avLst/>
          </a:prstGeom>
          <a:solidFill>
            <a:schemeClr val="bg2">
              <a:lumMod val="75000"/>
            </a:schemeClr>
          </a:solidFill>
        </p:spPr>
        <p:txBody>
          <a:bodyPr wrap="square" anchor="ctr">
            <a:noAutofit/>
          </a:bodyPr>
          <a:lstStyle>
            <a:lvl1pPr algn="ctr">
              <a:defRPr sz="1800"/>
            </a:lvl1pPr>
          </a:lstStyle>
          <a:p>
            <a:endParaRPr lang="en-US"/>
          </a:p>
        </p:txBody>
      </p:sp>
    </p:spTree>
    <p:extLst>
      <p:ext uri="{BB962C8B-B14F-4D97-AF65-F5344CB8AC3E}">
        <p14:creationId xmlns:p14="http://schemas.microsoft.com/office/powerpoint/2010/main" val="3520366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7D61B0-3B4A-4ACC-A2AF-7B506695CE80}"/>
              </a:ext>
            </a:extLst>
          </p:cNvPr>
          <p:cNvSpPr>
            <a:spLocks noGrp="1"/>
          </p:cNvSpPr>
          <p:nvPr>
            <p:ph type="pic" sz="quarter" idx="10"/>
          </p:nvPr>
        </p:nvSpPr>
        <p:spPr>
          <a:xfrm>
            <a:off x="0" y="0"/>
            <a:ext cx="6096000" cy="6858000"/>
          </a:xfrm>
          <a:prstGeom prst="rect">
            <a:avLst/>
          </a:prstGeom>
          <a:solidFill>
            <a:schemeClr val="bg2">
              <a:lumMod val="75000"/>
            </a:schemeClr>
          </a:solidFill>
        </p:spPr>
        <p:txBody>
          <a:bodyPr wrap="square" anchor="ctr">
            <a:noAutofit/>
          </a:bodyPr>
          <a:lstStyle>
            <a:lvl1pPr algn="ctr">
              <a:defRPr sz="1800"/>
            </a:lvl1pPr>
          </a:lstStyle>
          <a:p>
            <a:endParaRPr lang="en-US"/>
          </a:p>
        </p:txBody>
      </p:sp>
    </p:spTree>
    <p:extLst>
      <p:ext uri="{BB962C8B-B14F-4D97-AF65-F5344CB8AC3E}">
        <p14:creationId xmlns:p14="http://schemas.microsoft.com/office/powerpoint/2010/main" val="256151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CA81F5-C590-462C-95B5-2375A65CDF36}"/>
              </a:ext>
            </a:extLst>
          </p:cNvPr>
          <p:cNvSpPr>
            <a:spLocks noGrp="1"/>
          </p:cNvSpPr>
          <p:nvPr>
            <p:ph type="pic" sz="quarter" idx="10"/>
          </p:nvPr>
        </p:nvSpPr>
        <p:spPr>
          <a:xfrm>
            <a:off x="550864" y="3536950"/>
            <a:ext cx="11090272" cy="2916237"/>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7" name="Title 1">
            <a:extLst>
              <a:ext uri="{FF2B5EF4-FFF2-40B4-BE49-F238E27FC236}">
                <a16:creationId xmlns:a16="http://schemas.microsoft.com/office/drawing/2014/main" id="{72E78B3E-3717-41A2-B3F8-40EB6C786562}"/>
              </a:ext>
            </a:extLst>
          </p:cNvPr>
          <p:cNvSpPr>
            <a:spLocks noGrp="1"/>
          </p:cNvSpPr>
          <p:nvPr>
            <p:ph type="ctrTitle" hasCustomPrompt="1"/>
          </p:nvPr>
        </p:nvSpPr>
        <p:spPr>
          <a:xfrm>
            <a:off x="6096000" y="772092"/>
            <a:ext cx="6860276" cy="943200"/>
          </a:xfrm>
        </p:spPr>
        <p:txBody>
          <a:bodyPr anchor="ctr">
            <a:noAutofit/>
          </a:bodyPr>
          <a:lstStyle>
            <a:lvl1pPr algn="l">
              <a:defRPr sz="4400" b="1">
                <a:solidFill>
                  <a:schemeClr val="tx1"/>
                </a:solidFill>
              </a:defRPr>
            </a:lvl1pPr>
          </a:lstStyle>
          <a:p>
            <a:r>
              <a:rPr lang="en-US" dirty="0"/>
              <a:t>Click to </a:t>
            </a:r>
            <a:r>
              <a:rPr lang="en-US"/>
              <a:t>edit title</a:t>
            </a:r>
            <a:endParaRPr lang="en-US" dirty="0"/>
          </a:p>
        </p:txBody>
      </p:sp>
      <p:sp>
        <p:nvSpPr>
          <p:cNvPr id="8" name="Subtitle 2">
            <a:extLst>
              <a:ext uri="{FF2B5EF4-FFF2-40B4-BE49-F238E27FC236}">
                <a16:creationId xmlns:a16="http://schemas.microsoft.com/office/drawing/2014/main" id="{B5A7BF76-CE33-4C6C-849B-7AFB088EAD2C}"/>
              </a:ext>
            </a:extLst>
          </p:cNvPr>
          <p:cNvSpPr>
            <a:spLocks noGrp="1"/>
          </p:cNvSpPr>
          <p:nvPr>
            <p:ph type="subTitle" idx="1"/>
          </p:nvPr>
        </p:nvSpPr>
        <p:spPr>
          <a:xfrm>
            <a:off x="6096000" y="596673"/>
            <a:ext cx="6860276" cy="350838"/>
          </a:xfrm>
        </p:spPr>
        <p:txBody>
          <a:bodyPr anchor="ctr">
            <a:normAutofit/>
          </a:bodyPr>
          <a:lstStyle>
            <a:lvl1pPr marL="0" indent="0" algn="l">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08700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92A6535-C0B7-4B13-BABE-C608D1EDD1F2}"/>
              </a:ext>
            </a:extLst>
          </p:cNvPr>
          <p:cNvSpPr>
            <a:spLocks noGrp="1"/>
          </p:cNvSpPr>
          <p:nvPr>
            <p:ph type="pic" sz="quarter" idx="10"/>
          </p:nvPr>
        </p:nvSpPr>
        <p:spPr>
          <a:xfrm>
            <a:off x="550864" y="404813"/>
            <a:ext cx="5421311" cy="6048375"/>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7" name="Picture Placeholder 5">
            <a:extLst>
              <a:ext uri="{FF2B5EF4-FFF2-40B4-BE49-F238E27FC236}">
                <a16:creationId xmlns:a16="http://schemas.microsoft.com/office/drawing/2014/main" id="{4998AFA2-A882-45C5-8946-D6B59D39EC51}"/>
              </a:ext>
            </a:extLst>
          </p:cNvPr>
          <p:cNvSpPr>
            <a:spLocks noGrp="1"/>
          </p:cNvSpPr>
          <p:nvPr>
            <p:ph type="pic" sz="quarter" idx="11"/>
          </p:nvPr>
        </p:nvSpPr>
        <p:spPr>
          <a:xfrm>
            <a:off x="6219827" y="404813"/>
            <a:ext cx="5421311" cy="6048375"/>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9" name="Title 1">
            <a:extLst>
              <a:ext uri="{FF2B5EF4-FFF2-40B4-BE49-F238E27FC236}">
                <a16:creationId xmlns:a16="http://schemas.microsoft.com/office/drawing/2014/main" id="{A449147C-1DFE-4978-BEC3-8321A516D4A4}"/>
              </a:ext>
            </a:extLst>
          </p:cNvPr>
          <p:cNvSpPr>
            <a:spLocks noGrp="1"/>
          </p:cNvSpPr>
          <p:nvPr>
            <p:ph type="ctrTitle" hasCustomPrompt="1"/>
          </p:nvPr>
        </p:nvSpPr>
        <p:spPr>
          <a:xfrm>
            <a:off x="2665862" y="2038011"/>
            <a:ext cx="6860276" cy="943200"/>
          </a:xfrm>
        </p:spPr>
        <p:txBody>
          <a:bodyPr anchor="ctr">
            <a:noAutofit/>
          </a:bodyPr>
          <a:lstStyle>
            <a:lvl1pPr algn="ctr">
              <a:defRPr sz="4400" b="1">
                <a:solidFill>
                  <a:schemeClr val="bg2"/>
                </a:solidFill>
              </a:defRPr>
            </a:lvl1pPr>
          </a:lstStyle>
          <a:p>
            <a:r>
              <a:rPr lang="en-US" dirty="0"/>
              <a:t>Click to </a:t>
            </a:r>
            <a:r>
              <a:rPr lang="en-US"/>
              <a:t>edit title</a:t>
            </a:r>
            <a:endParaRPr lang="en-US" dirty="0"/>
          </a:p>
        </p:txBody>
      </p:sp>
      <p:sp>
        <p:nvSpPr>
          <p:cNvPr id="10" name="Subtitle 2">
            <a:extLst>
              <a:ext uri="{FF2B5EF4-FFF2-40B4-BE49-F238E27FC236}">
                <a16:creationId xmlns:a16="http://schemas.microsoft.com/office/drawing/2014/main" id="{0E1EB97F-E65F-4FCE-83ED-59066FD73971}"/>
              </a:ext>
            </a:extLst>
          </p:cNvPr>
          <p:cNvSpPr>
            <a:spLocks noGrp="1"/>
          </p:cNvSpPr>
          <p:nvPr>
            <p:ph type="subTitle" idx="1"/>
          </p:nvPr>
        </p:nvSpPr>
        <p:spPr>
          <a:xfrm>
            <a:off x="2665862" y="1862592"/>
            <a:ext cx="6860276" cy="350838"/>
          </a:xfrm>
        </p:spPr>
        <p:txBody>
          <a:bodyPr anchor="ctr">
            <a:normAutofit/>
          </a:bodyPr>
          <a:lstStyle>
            <a:lvl1pPr marL="0" indent="0" algn="ctr">
              <a:buNone/>
              <a:defRPr sz="1200" b="1" spc="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11256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C40FA8-E181-4B64-B36D-CE7CE17383A6}"/>
              </a:ext>
            </a:extLst>
          </p:cNvPr>
          <p:cNvSpPr>
            <a:spLocks noGrp="1"/>
          </p:cNvSpPr>
          <p:nvPr>
            <p:ph type="pic" sz="quarter" idx="10"/>
          </p:nvPr>
        </p:nvSpPr>
        <p:spPr>
          <a:xfrm>
            <a:off x="4326787" y="1708830"/>
            <a:ext cx="3552824" cy="4744358"/>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9" name="Title 1">
            <a:extLst>
              <a:ext uri="{FF2B5EF4-FFF2-40B4-BE49-F238E27FC236}">
                <a16:creationId xmlns:a16="http://schemas.microsoft.com/office/drawing/2014/main" id="{C1535358-9069-41F3-A6D4-C0FD7521B6EB}"/>
              </a:ext>
            </a:extLst>
          </p:cNvPr>
          <p:cNvSpPr>
            <a:spLocks noGrp="1"/>
          </p:cNvSpPr>
          <p:nvPr>
            <p:ph type="ctrTitle" hasCustomPrompt="1"/>
          </p:nvPr>
        </p:nvSpPr>
        <p:spPr>
          <a:xfrm>
            <a:off x="2665862" y="590211"/>
            <a:ext cx="6860276" cy="943200"/>
          </a:xfrm>
        </p:spPr>
        <p:txBody>
          <a:bodyPr anchor="ctr">
            <a:noAutofit/>
          </a:bodyPr>
          <a:lstStyle>
            <a:lvl1pPr algn="ctr">
              <a:defRPr sz="4400" b="1">
                <a:solidFill>
                  <a:schemeClr val="tx1"/>
                </a:solidFill>
              </a:defRPr>
            </a:lvl1pPr>
          </a:lstStyle>
          <a:p>
            <a:r>
              <a:rPr lang="en-US" dirty="0"/>
              <a:t>Click to </a:t>
            </a:r>
            <a:r>
              <a:rPr lang="en-US"/>
              <a:t>edit title</a:t>
            </a:r>
            <a:endParaRPr lang="en-US" dirty="0"/>
          </a:p>
        </p:txBody>
      </p:sp>
      <p:sp>
        <p:nvSpPr>
          <p:cNvPr id="10" name="Subtitle 2">
            <a:extLst>
              <a:ext uri="{FF2B5EF4-FFF2-40B4-BE49-F238E27FC236}">
                <a16:creationId xmlns:a16="http://schemas.microsoft.com/office/drawing/2014/main" id="{18B1B044-AF91-4CE4-B9BA-90249F4BA679}"/>
              </a:ext>
            </a:extLst>
          </p:cNvPr>
          <p:cNvSpPr>
            <a:spLocks noGrp="1"/>
          </p:cNvSpPr>
          <p:nvPr>
            <p:ph type="subTitle" idx="1"/>
          </p:nvPr>
        </p:nvSpPr>
        <p:spPr>
          <a:xfrm>
            <a:off x="2665862" y="414792"/>
            <a:ext cx="6860276" cy="350838"/>
          </a:xfrm>
        </p:spPr>
        <p:txBody>
          <a:bodyPr anchor="ctr">
            <a:normAutofit/>
          </a:bodyPr>
          <a:lstStyle>
            <a:lvl1pPr marL="0" indent="0" algn="ctr">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5">
            <a:extLst>
              <a:ext uri="{FF2B5EF4-FFF2-40B4-BE49-F238E27FC236}">
                <a16:creationId xmlns:a16="http://schemas.microsoft.com/office/drawing/2014/main" id="{4D7FB0E5-F21D-4794-AA27-A96C97339BCC}"/>
              </a:ext>
            </a:extLst>
          </p:cNvPr>
          <p:cNvSpPr>
            <a:spLocks noGrp="1"/>
          </p:cNvSpPr>
          <p:nvPr>
            <p:ph type="pic" sz="quarter" idx="13"/>
          </p:nvPr>
        </p:nvSpPr>
        <p:spPr>
          <a:xfrm>
            <a:off x="614363" y="1693010"/>
            <a:ext cx="3552824" cy="2663089"/>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14" name="Picture Placeholder 5">
            <a:extLst>
              <a:ext uri="{FF2B5EF4-FFF2-40B4-BE49-F238E27FC236}">
                <a16:creationId xmlns:a16="http://schemas.microsoft.com/office/drawing/2014/main" id="{3FCF6D05-F179-49EE-8584-0A5F0950041C}"/>
              </a:ext>
            </a:extLst>
          </p:cNvPr>
          <p:cNvSpPr>
            <a:spLocks noGrp="1"/>
          </p:cNvSpPr>
          <p:nvPr>
            <p:ph type="pic" sz="quarter" idx="14"/>
          </p:nvPr>
        </p:nvSpPr>
        <p:spPr>
          <a:xfrm>
            <a:off x="8039211" y="3790099"/>
            <a:ext cx="3552824" cy="2663089"/>
          </a:xfrm>
          <a:prstGeom prst="rect">
            <a:avLst/>
          </a:prstGeom>
          <a:solidFill>
            <a:schemeClr val="bg2">
              <a:lumMod val="75000"/>
            </a:schemeClr>
          </a:solidFill>
        </p:spPr>
        <p:txBody>
          <a:bodyPr wrap="square" anchor="ctr">
            <a:noAutofit/>
          </a:bodyPr>
          <a:lstStyle>
            <a:lvl1pPr algn="ctr">
              <a:defRPr sz="1800"/>
            </a:lvl1pPr>
          </a:lstStyle>
          <a:p>
            <a:endParaRPr lang="en-US"/>
          </a:p>
        </p:txBody>
      </p:sp>
    </p:spTree>
    <p:extLst>
      <p:ext uri="{BB962C8B-B14F-4D97-AF65-F5344CB8AC3E}">
        <p14:creationId xmlns:p14="http://schemas.microsoft.com/office/powerpoint/2010/main" val="109650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BE6B02-0861-4436-B8A6-22809F938933}"/>
              </a:ext>
            </a:extLst>
          </p:cNvPr>
          <p:cNvSpPr>
            <a:spLocks noGrp="1"/>
          </p:cNvSpPr>
          <p:nvPr>
            <p:ph type="pic" sz="quarter" idx="10"/>
          </p:nvPr>
        </p:nvSpPr>
        <p:spPr>
          <a:xfrm>
            <a:off x="0" y="0"/>
            <a:ext cx="12192000" cy="6858000"/>
          </a:xfrm>
          <a:prstGeom prst="rect">
            <a:avLst/>
          </a:prstGeom>
          <a:solidFill>
            <a:schemeClr val="bg2">
              <a:lumMod val="75000"/>
            </a:schemeClr>
          </a:solidFill>
        </p:spPr>
        <p:txBody>
          <a:bodyPr wrap="square" anchor="ctr">
            <a:noAutofit/>
          </a:bodyPr>
          <a:lstStyle>
            <a:lvl1pPr algn="ctr">
              <a:defRPr sz="1800"/>
            </a:lvl1pPr>
          </a:lstStyle>
          <a:p>
            <a:endParaRPr lang="en-US"/>
          </a:p>
        </p:txBody>
      </p:sp>
    </p:spTree>
    <p:extLst>
      <p:ext uri="{BB962C8B-B14F-4D97-AF65-F5344CB8AC3E}">
        <p14:creationId xmlns:p14="http://schemas.microsoft.com/office/powerpoint/2010/main" val="788546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1D887ACA-DFC1-4510-95E0-D9260CB444B8}"/>
              </a:ext>
            </a:extLst>
          </p:cNvPr>
          <p:cNvSpPr>
            <a:spLocks noGrp="1"/>
          </p:cNvSpPr>
          <p:nvPr>
            <p:ph type="pic" sz="quarter" idx="13"/>
          </p:nvPr>
        </p:nvSpPr>
        <p:spPr>
          <a:xfrm>
            <a:off x="897623" y="859787"/>
            <a:ext cx="2364424" cy="5076568"/>
          </a:xfrm>
          <a:prstGeom prst="roundRect">
            <a:avLst>
              <a:gd name="adj" fmla="val 5675"/>
            </a:avLst>
          </a:prstGeom>
          <a:solidFill>
            <a:schemeClr val="bg2">
              <a:lumMod val="75000"/>
            </a:schemeClr>
          </a:solidFill>
        </p:spPr>
        <p:txBody>
          <a:bodyPr wrap="square" anchor="ctr">
            <a:noAutofit/>
          </a:bodyPr>
          <a:lstStyle>
            <a:lvl1pPr algn="ctr">
              <a:defRPr sz="1800"/>
            </a:lvl1pPr>
          </a:lstStyle>
          <a:p>
            <a:endParaRPr lang="en-US"/>
          </a:p>
        </p:txBody>
      </p:sp>
      <p:sp>
        <p:nvSpPr>
          <p:cNvPr id="10" name="Picture Placeholder 5">
            <a:extLst>
              <a:ext uri="{FF2B5EF4-FFF2-40B4-BE49-F238E27FC236}">
                <a16:creationId xmlns:a16="http://schemas.microsoft.com/office/drawing/2014/main" id="{E385298B-71C1-477F-92D5-EE28D874F2DE}"/>
              </a:ext>
            </a:extLst>
          </p:cNvPr>
          <p:cNvSpPr>
            <a:spLocks noGrp="1"/>
          </p:cNvSpPr>
          <p:nvPr>
            <p:ph type="pic" sz="quarter" idx="12"/>
          </p:nvPr>
        </p:nvSpPr>
        <p:spPr>
          <a:xfrm>
            <a:off x="2781030" y="643933"/>
            <a:ext cx="2600866" cy="5584225"/>
          </a:xfrm>
          <a:prstGeom prst="roundRect">
            <a:avLst>
              <a:gd name="adj" fmla="val 5675"/>
            </a:avLst>
          </a:prstGeom>
          <a:solidFill>
            <a:schemeClr val="bg2">
              <a:lumMod val="75000"/>
            </a:schemeClr>
          </a:solidFill>
        </p:spPr>
        <p:txBody>
          <a:bodyPr wrap="square" anchor="ctr">
            <a:noAutofit/>
          </a:bodyPr>
          <a:lstStyle>
            <a:lvl1pPr algn="ctr">
              <a:defRPr sz="1800"/>
            </a:lvl1pPr>
          </a:lstStyle>
          <a:p>
            <a:endParaRPr lang="en-US"/>
          </a:p>
        </p:txBody>
      </p:sp>
      <p:sp>
        <p:nvSpPr>
          <p:cNvPr id="14" name="Title 1">
            <a:extLst>
              <a:ext uri="{FF2B5EF4-FFF2-40B4-BE49-F238E27FC236}">
                <a16:creationId xmlns:a16="http://schemas.microsoft.com/office/drawing/2014/main" id="{E86AFDEE-1C9D-4740-810C-8BD72A59AAB7}"/>
              </a:ext>
            </a:extLst>
          </p:cNvPr>
          <p:cNvSpPr>
            <a:spLocks noGrp="1"/>
          </p:cNvSpPr>
          <p:nvPr>
            <p:ph type="ctrTitle" hasCustomPrompt="1"/>
          </p:nvPr>
        </p:nvSpPr>
        <p:spPr>
          <a:xfrm>
            <a:off x="6096000" y="1254692"/>
            <a:ext cx="6860276" cy="943200"/>
          </a:xfrm>
        </p:spPr>
        <p:txBody>
          <a:bodyPr anchor="ctr">
            <a:noAutofit/>
          </a:bodyPr>
          <a:lstStyle>
            <a:lvl1pPr algn="l">
              <a:defRPr sz="4400" b="1">
                <a:solidFill>
                  <a:schemeClr val="bg2"/>
                </a:solidFill>
              </a:defRPr>
            </a:lvl1pPr>
          </a:lstStyle>
          <a:p>
            <a:r>
              <a:rPr lang="en-US" dirty="0"/>
              <a:t>Click to </a:t>
            </a:r>
            <a:r>
              <a:rPr lang="en-US"/>
              <a:t>edit title</a:t>
            </a:r>
            <a:endParaRPr lang="en-US" dirty="0"/>
          </a:p>
        </p:txBody>
      </p:sp>
      <p:sp>
        <p:nvSpPr>
          <p:cNvPr id="15" name="Subtitle 2">
            <a:extLst>
              <a:ext uri="{FF2B5EF4-FFF2-40B4-BE49-F238E27FC236}">
                <a16:creationId xmlns:a16="http://schemas.microsoft.com/office/drawing/2014/main" id="{21ECABAB-564F-428B-BBD5-46284BC77763}"/>
              </a:ext>
            </a:extLst>
          </p:cNvPr>
          <p:cNvSpPr>
            <a:spLocks noGrp="1"/>
          </p:cNvSpPr>
          <p:nvPr>
            <p:ph type="subTitle" idx="1"/>
          </p:nvPr>
        </p:nvSpPr>
        <p:spPr>
          <a:xfrm>
            <a:off x="6096000" y="1079273"/>
            <a:ext cx="6860276" cy="350838"/>
          </a:xfrm>
        </p:spPr>
        <p:txBody>
          <a:bodyPr anchor="ctr">
            <a:normAutofit/>
          </a:bodyPr>
          <a:lstStyle>
            <a:lvl1pPr marL="0" indent="0" algn="l">
              <a:buNone/>
              <a:defRPr sz="1200" b="1" spc="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7628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B3B435A-4A51-432B-A2E6-5C7453C05AC1}"/>
              </a:ext>
            </a:extLst>
          </p:cNvPr>
          <p:cNvSpPr>
            <a:spLocks noGrp="1"/>
          </p:cNvSpPr>
          <p:nvPr>
            <p:ph type="pic" sz="quarter" idx="12"/>
          </p:nvPr>
        </p:nvSpPr>
        <p:spPr>
          <a:xfrm>
            <a:off x="5745162" y="2572430"/>
            <a:ext cx="5761037" cy="3396570"/>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13" name="Title 1">
            <a:extLst>
              <a:ext uri="{FF2B5EF4-FFF2-40B4-BE49-F238E27FC236}">
                <a16:creationId xmlns:a16="http://schemas.microsoft.com/office/drawing/2014/main" id="{3302E8D6-BD02-4ABE-8AD7-38C562D7BC25}"/>
              </a:ext>
            </a:extLst>
          </p:cNvPr>
          <p:cNvSpPr>
            <a:spLocks noGrp="1"/>
          </p:cNvSpPr>
          <p:nvPr>
            <p:ph type="ctrTitle" hasCustomPrompt="1"/>
          </p:nvPr>
        </p:nvSpPr>
        <p:spPr>
          <a:xfrm>
            <a:off x="550863" y="1149011"/>
            <a:ext cx="6860276" cy="943200"/>
          </a:xfrm>
        </p:spPr>
        <p:txBody>
          <a:bodyPr anchor="ctr">
            <a:noAutofit/>
          </a:bodyPr>
          <a:lstStyle>
            <a:lvl1pPr algn="l">
              <a:defRPr sz="4400" b="1">
                <a:solidFill>
                  <a:schemeClr val="tx1"/>
                </a:solidFill>
              </a:defRPr>
            </a:lvl1pPr>
          </a:lstStyle>
          <a:p>
            <a:r>
              <a:rPr lang="en-US" dirty="0"/>
              <a:t>Click to </a:t>
            </a:r>
            <a:r>
              <a:rPr lang="en-US"/>
              <a:t>edit title</a:t>
            </a:r>
            <a:endParaRPr lang="en-US" dirty="0"/>
          </a:p>
        </p:txBody>
      </p:sp>
      <p:sp>
        <p:nvSpPr>
          <p:cNvPr id="14" name="Subtitle 2">
            <a:extLst>
              <a:ext uri="{FF2B5EF4-FFF2-40B4-BE49-F238E27FC236}">
                <a16:creationId xmlns:a16="http://schemas.microsoft.com/office/drawing/2014/main" id="{4F07DC77-C4EB-4468-B76B-05609EE782F6}"/>
              </a:ext>
            </a:extLst>
          </p:cNvPr>
          <p:cNvSpPr>
            <a:spLocks noGrp="1"/>
          </p:cNvSpPr>
          <p:nvPr>
            <p:ph type="subTitle" idx="1"/>
          </p:nvPr>
        </p:nvSpPr>
        <p:spPr>
          <a:xfrm>
            <a:off x="550863" y="973592"/>
            <a:ext cx="6860276" cy="350838"/>
          </a:xfrm>
        </p:spPr>
        <p:txBody>
          <a:bodyPr anchor="ctr">
            <a:normAutofit/>
          </a:bodyPr>
          <a:lstStyle>
            <a:lvl1pPr marL="0" indent="0" algn="l">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1474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32587712-1B38-4AC4-BF39-C4499D8EA9C2}"/>
              </a:ext>
            </a:extLst>
          </p:cNvPr>
          <p:cNvSpPr>
            <a:spLocks noGrp="1"/>
          </p:cNvSpPr>
          <p:nvPr>
            <p:ph type="pic" sz="quarter" idx="12"/>
          </p:nvPr>
        </p:nvSpPr>
        <p:spPr>
          <a:xfrm>
            <a:off x="0" y="1648448"/>
            <a:ext cx="12191999" cy="3218827"/>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7" name="Title 1">
            <a:extLst>
              <a:ext uri="{FF2B5EF4-FFF2-40B4-BE49-F238E27FC236}">
                <a16:creationId xmlns:a16="http://schemas.microsoft.com/office/drawing/2014/main" id="{BD59B9B1-EF16-4B21-9CE0-45AD4B8221CD}"/>
              </a:ext>
            </a:extLst>
          </p:cNvPr>
          <p:cNvSpPr>
            <a:spLocks noGrp="1"/>
          </p:cNvSpPr>
          <p:nvPr>
            <p:ph type="ctrTitle" hasCustomPrompt="1"/>
          </p:nvPr>
        </p:nvSpPr>
        <p:spPr>
          <a:xfrm>
            <a:off x="2665862" y="590211"/>
            <a:ext cx="6860276" cy="943200"/>
          </a:xfrm>
        </p:spPr>
        <p:txBody>
          <a:bodyPr anchor="ctr">
            <a:noAutofit/>
          </a:bodyPr>
          <a:lstStyle>
            <a:lvl1pPr algn="ctr">
              <a:defRPr sz="4400" b="1">
                <a:solidFill>
                  <a:schemeClr val="tx1"/>
                </a:solidFill>
              </a:defRPr>
            </a:lvl1pPr>
          </a:lstStyle>
          <a:p>
            <a:r>
              <a:rPr lang="en-US" dirty="0"/>
              <a:t>Click to </a:t>
            </a:r>
            <a:r>
              <a:rPr lang="en-US"/>
              <a:t>edit title</a:t>
            </a:r>
            <a:endParaRPr lang="en-US" dirty="0"/>
          </a:p>
        </p:txBody>
      </p:sp>
      <p:sp>
        <p:nvSpPr>
          <p:cNvPr id="8" name="Subtitle 2">
            <a:extLst>
              <a:ext uri="{FF2B5EF4-FFF2-40B4-BE49-F238E27FC236}">
                <a16:creationId xmlns:a16="http://schemas.microsoft.com/office/drawing/2014/main" id="{882B6EED-1081-4B9B-9852-73D73CCEDE5C}"/>
              </a:ext>
            </a:extLst>
          </p:cNvPr>
          <p:cNvSpPr>
            <a:spLocks noGrp="1"/>
          </p:cNvSpPr>
          <p:nvPr>
            <p:ph type="subTitle" idx="1"/>
          </p:nvPr>
        </p:nvSpPr>
        <p:spPr>
          <a:xfrm>
            <a:off x="2665862" y="414792"/>
            <a:ext cx="6860276" cy="350838"/>
          </a:xfrm>
        </p:spPr>
        <p:txBody>
          <a:bodyPr anchor="ctr">
            <a:normAutofit/>
          </a:bodyPr>
          <a:lstStyle>
            <a:lvl1pPr marL="0" indent="0" algn="ctr">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44844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5" name="Picture Placeholder 5">
            <a:extLst>
              <a:ext uri="{FF2B5EF4-FFF2-40B4-BE49-F238E27FC236}">
                <a16:creationId xmlns:a16="http://schemas.microsoft.com/office/drawing/2014/main" id="{81F84120-5151-4E1F-AE3D-FE4761EE855D}"/>
              </a:ext>
            </a:extLst>
          </p:cNvPr>
          <p:cNvSpPr>
            <a:spLocks noGrp="1"/>
          </p:cNvSpPr>
          <p:nvPr>
            <p:ph type="pic" sz="quarter" idx="12"/>
          </p:nvPr>
        </p:nvSpPr>
        <p:spPr>
          <a:xfrm>
            <a:off x="1" y="0"/>
            <a:ext cx="4881494" cy="6858000"/>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11" name="Title 1">
            <a:extLst>
              <a:ext uri="{FF2B5EF4-FFF2-40B4-BE49-F238E27FC236}">
                <a16:creationId xmlns:a16="http://schemas.microsoft.com/office/drawing/2014/main" id="{6D379204-687D-4AF5-A627-C315CB42EF57}"/>
              </a:ext>
            </a:extLst>
          </p:cNvPr>
          <p:cNvSpPr>
            <a:spLocks noGrp="1"/>
          </p:cNvSpPr>
          <p:nvPr>
            <p:ph type="ctrTitle" hasCustomPrompt="1"/>
          </p:nvPr>
        </p:nvSpPr>
        <p:spPr>
          <a:xfrm>
            <a:off x="7523163" y="1730036"/>
            <a:ext cx="6860276" cy="943200"/>
          </a:xfrm>
        </p:spPr>
        <p:txBody>
          <a:bodyPr anchor="ctr">
            <a:noAutofit/>
          </a:bodyPr>
          <a:lstStyle>
            <a:lvl1pPr algn="l">
              <a:defRPr sz="4400" b="1">
                <a:solidFill>
                  <a:schemeClr val="tx1"/>
                </a:solidFill>
              </a:defRPr>
            </a:lvl1pPr>
          </a:lstStyle>
          <a:p>
            <a:r>
              <a:rPr lang="en-US" dirty="0"/>
              <a:t>Click to </a:t>
            </a:r>
            <a:r>
              <a:rPr lang="en-US"/>
              <a:t>edit title</a:t>
            </a:r>
            <a:endParaRPr lang="en-US" dirty="0"/>
          </a:p>
        </p:txBody>
      </p:sp>
      <p:sp>
        <p:nvSpPr>
          <p:cNvPr id="12" name="Subtitle 2">
            <a:extLst>
              <a:ext uri="{FF2B5EF4-FFF2-40B4-BE49-F238E27FC236}">
                <a16:creationId xmlns:a16="http://schemas.microsoft.com/office/drawing/2014/main" id="{9311F661-5847-4016-BFDE-FC78B3CDA0F4}"/>
              </a:ext>
            </a:extLst>
          </p:cNvPr>
          <p:cNvSpPr>
            <a:spLocks noGrp="1"/>
          </p:cNvSpPr>
          <p:nvPr>
            <p:ph type="subTitle" idx="1"/>
          </p:nvPr>
        </p:nvSpPr>
        <p:spPr>
          <a:xfrm>
            <a:off x="7523163" y="1554617"/>
            <a:ext cx="6860276" cy="350838"/>
          </a:xfrm>
        </p:spPr>
        <p:txBody>
          <a:bodyPr anchor="ctr">
            <a:normAutofit/>
          </a:bodyPr>
          <a:lstStyle>
            <a:lvl1pPr marL="0" indent="0" algn="l">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56470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B3652A-5A51-4A59-A4B0-EBF4572A8D9B}"/>
              </a:ext>
            </a:extLst>
          </p:cNvPr>
          <p:cNvSpPr>
            <a:spLocks noGrp="1"/>
          </p:cNvSpPr>
          <p:nvPr>
            <p:ph type="ctrTitle" hasCustomPrompt="1"/>
          </p:nvPr>
        </p:nvSpPr>
        <p:spPr>
          <a:xfrm>
            <a:off x="2665862" y="590211"/>
            <a:ext cx="6860276" cy="943200"/>
          </a:xfrm>
        </p:spPr>
        <p:txBody>
          <a:bodyPr anchor="ctr">
            <a:noAutofit/>
          </a:bodyPr>
          <a:lstStyle>
            <a:lvl1pPr algn="ctr">
              <a:defRPr sz="4400" b="1">
                <a:solidFill>
                  <a:schemeClr val="tx1"/>
                </a:solidFill>
              </a:defRPr>
            </a:lvl1pPr>
          </a:lstStyle>
          <a:p>
            <a:r>
              <a:rPr lang="en-US" dirty="0"/>
              <a:t>Click to </a:t>
            </a:r>
            <a:r>
              <a:rPr lang="en-US"/>
              <a:t>edit title</a:t>
            </a:r>
            <a:endParaRPr lang="en-US" dirty="0"/>
          </a:p>
        </p:txBody>
      </p:sp>
      <p:sp>
        <p:nvSpPr>
          <p:cNvPr id="7" name="Subtitle 2">
            <a:extLst>
              <a:ext uri="{FF2B5EF4-FFF2-40B4-BE49-F238E27FC236}">
                <a16:creationId xmlns:a16="http://schemas.microsoft.com/office/drawing/2014/main" id="{378F5C16-517F-47C0-AB79-181E8DD19FB7}"/>
              </a:ext>
            </a:extLst>
          </p:cNvPr>
          <p:cNvSpPr>
            <a:spLocks noGrp="1"/>
          </p:cNvSpPr>
          <p:nvPr>
            <p:ph type="subTitle" idx="1"/>
          </p:nvPr>
        </p:nvSpPr>
        <p:spPr>
          <a:xfrm>
            <a:off x="2665862" y="414792"/>
            <a:ext cx="6860276" cy="350838"/>
          </a:xfrm>
        </p:spPr>
        <p:txBody>
          <a:bodyPr anchor="ctr">
            <a:normAutofit/>
          </a:bodyPr>
          <a:lstStyle>
            <a:lvl1pPr marL="0" indent="0" algn="ctr">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5">
            <a:extLst>
              <a:ext uri="{FF2B5EF4-FFF2-40B4-BE49-F238E27FC236}">
                <a16:creationId xmlns:a16="http://schemas.microsoft.com/office/drawing/2014/main" id="{2F443C58-9A84-4637-BEAE-D9064E2EB7E6}"/>
              </a:ext>
            </a:extLst>
          </p:cNvPr>
          <p:cNvSpPr>
            <a:spLocks noGrp="1"/>
          </p:cNvSpPr>
          <p:nvPr>
            <p:ph type="pic" sz="quarter" idx="12"/>
          </p:nvPr>
        </p:nvSpPr>
        <p:spPr>
          <a:xfrm>
            <a:off x="5479320" y="2046770"/>
            <a:ext cx="1233359" cy="1233471"/>
          </a:xfrm>
          <a:prstGeom prst="ellipse">
            <a:avLst/>
          </a:prstGeom>
          <a:solidFill>
            <a:schemeClr val="bg2">
              <a:lumMod val="75000"/>
            </a:schemeClr>
          </a:solidFill>
        </p:spPr>
        <p:txBody>
          <a:bodyPr wrap="square" anchor="ctr">
            <a:noAutofit/>
          </a:bodyPr>
          <a:lstStyle>
            <a:lvl1pPr algn="ctr">
              <a:defRPr sz="1050"/>
            </a:lvl1pPr>
          </a:lstStyle>
          <a:p>
            <a:endParaRPr lang="en-US"/>
          </a:p>
        </p:txBody>
      </p:sp>
      <p:sp>
        <p:nvSpPr>
          <p:cNvPr id="13" name="Picture Placeholder 5">
            <a:extLst>
              <a:ext uri="{FF2B5EF4-FFF2-40B4-BE49-F238E27FC236}">
                <a16:creationId xmlns:a16="http://schemas.microsoft.com/office/drawing/2014/main" id="{1D2F6B3D-4FEF-43B1-9B67-E44A08AF87EC}"/>
              </a:ext>
            </a:extLst>
          </p:cNvPr>
          <p:cNvSpPr>
            <a:spLocks noGrp="1"/>
          </p:cNvSpPr>
          <p:nvPr>
            <p:ph type="pic" sz="quarter" idx="13"/>
          </p:nvPr>
        </p:nvSpPr>
        <p:spPr>
          <a:xfrm>
            <a:off x="1849501" y="2235456"/>
            <a:ext cx="1233359" cy="1233471"/>
          </a:xfrm>
          <a:prstGeom prst="ellipse">
            <a:avLst/>
          </a:prstGeom>
          <a:solidFill>
            <a:schemeClr val="bg2">
              <a:lumMod val="75000"/>
            </a:schemeClr>
          </a:solidFill>
        </p:spPr>
        <p:txBody>
          <a:bodyPr wrap="square" anchor="ctr">
            <a:noAutofit/>
          </a:bodyPr>
          <a:lstStyle>
            <a:lvl1pPr algn="ctr">
              <a:defRPr sz="1050"/>
            </a:lvl1pPr>
          </a:lstStyle>
          <a:p>
            <a:endParaRPr lang="en-US"/>
          </a:p>
        </p:txBody>
      </p:sp>
      <p:sp>
        <p:nvSpPr>
          <p:cNvPr id="14" name="Picture Placeholder 5">
            <a:extLst>
              <a:ext uri="{FF2B5EF4-FFF2-40B4-BE49-F238E27FC236}">
                <a16:creationId xmlns:a16="http://schemas.microsoft.com/office/drawing/2014/main" id="{47C51FC6-2EBA-4811-A978-FF99DF09B7B7}"/>
              </a:ext>
            </a:extLst>
          </p:cNvPr>
          <p:cNvSpPr>
            <a:spLocks noGrp="1"/>
          </p:cNvSpPr>
          <p:nvPr>
            <p:ph type="pic" sz="quarter" idx="14"/>
          </p:nvPr>
        </p:nvSpPr>
        <p:spPr>
          <a:xfrm>
            <a:off x="9109140" y="2260855"/>
            <a:ext cx="1233359" cy="1233471"/>
          </a:xfrm>
          <a:prstGeom prst="ellipse">
            <a:avLst/>
          </a:prstGeom>
          <a:solidFill>
            <a:schemeClr val="bg2">
              <a:lumMod val="75000"/>
            </a:schemeClr>
          </a:solidFill>
        </p:spPr>
        <p:txBody>
          <a:bodyPr wrap="square" anchor="ctr">
            <a:noAutofit/>
          </a:bodyPr>
          <a:lstStyle>
            <a:lvl1pPr algn="ctr">
              <a:defRPr sz="1050"/>
            </a:lvl1pPr>
          </a:lstStyle>
          <a:p>
            <a:endParaRPr lang="en-US"/>
          </a:p>
        </p:txBody>
      </p:sp>
    </p:spTree>
    <p:extLst>
      <p:ext uri="{BB962C8B-B14F-4D97-AF65-F5344CB8AC3E}">
        <p14:creationId xmlns:p14="http://schemas.microsoft.com/office/powerpoint/2010/main" val="2240085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6061B1F-1E49-454C-B59A-697C4A62DC8B}"/>
              </a:ext>
            </a:extLst>
          </p:cNvPr>
          <p:cNvSpPr>
            <a:spLocks noGrp="1"/>
          </p:cNvSpPr>
          <p:nvPr>
            <p:ph type="pic" sz="quarter" idx="10"/>
          </p:nvPr>
        </p:nvSpPr>
        <p:spPr>
          <a:xfrm>
            <a:off x="0" y="1625600"/>
            <a:ext cx="12192000" cy="5232400"/>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7" name="Title 1">
            <a:extLst>
              <a:ext uri="{FF2B5EF4-FFF2-40B4-BE49-F238E27FC236}">
                <a16:creationId xmlns:a16="http://schemas.microsoft.com/office/drawing/2014/main" id="{1910B93B-A7B8-4F6C-95E3-18D1CA504951}"/>
              </a:ext>
            </a:extLst>
          </p:cNvPr>
          <p:cNvSpPr>
            <a:spLocks noGrp="1"/>
          </p:cNvSpPr>
          <p:nvPr>
            <p:ph type="ctrTitle" hasCustomPrompt="1"/>
          </p:nvPr>
        </p:nvSpPr>
        <p:spPr>
          <a:xfrm>
            <a:off x="2665862" y="1142661"/>
            <a:ext cx="6860276" cy="943200"/>
          </a:xfrm>
        </p:spPr>
        <p:txBody>
          <a:bodyPr anchor="ctr">
            <a:noAutofit/>
          </a:bodyPr>
          <a:lstStyle>
            <a:lvl1pPr algn="ctr">
              <a:defRPr sz="4400" b="1">
                <a:solidFill>
                  <a:schemeClr val="tx2"/>
                </a:solidFill>
              </a:defRPr>
            </a:lvl1pPr>
          </a:lstStyle>
          <a:p>
            <a:r>
              <a:rPr lang="en-US" dirty="0"/>
              <a:t>Click to </a:t>
            </a:r>
            <a:r>
              <a:rPr lang="en-US"/>
              <a:t>edit title</a:t>
            </a:r>
            <a:endParaRPr lang="en-US" dirty="0"/>
          </a:p>
        </p:txBody>
      </p:sp>
      <p:sp>
        <p:nvSpPr>
          <p:cNvPr id="8" name="Subtitle 2">
            <a:extLst>
              <a:ext uri="{FF2B5EF4-FFF2-40B4-BE49-F238E27FC236}">
                <a16:creationId xmlns:a16="http://schemas.microsoft.com/office/drawing/2014/main" id="{9193D399-11C5-4494-A18D-E8C79D3324B7}"/>
              </a:ext>
            </a:extLst>
          </p:cNvPr>
          <p:cNvSpPr>
            <a:spLocks noGrp="1"/>
          </p:cNvSpPr>
          <p:nvPr>
            <p:ph type="subTitle" idx="1"/>
          </p:nvPr>
        </p:nvSpPr>
        <p:spPr>
          <a:xfrm>
            <a:off x="2665862" y="967242"/>
            <a:ext cx="6860276" cy="350838"/>
          </a:xfrm>
        </p:spPr>
        <p:txBody>
          <a:bodyPr anchor="ctr">
            <a:normAutofit/>
          </a:bodyPr>
          <a:lstStyle>
            <a:lvl1pPr marL="0" indent="0" algn="ctr">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2435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F49CC2-83B3-4DA2-B20C-8942D499C0BA}"/>
              </a:ext>
            </a:extLst>
          </p:cNvPr>
          <p:cNvSpPr>
            <a:spLocks noGrp="1"/>
          </p:cNvSpPr>
          <p:nvPr>
            <p:ph type="pic" sz="quarter" idx="10"/>
          </p:nvPr>
        </p:nvSpPr>
        <p:spPr>
          <a:xfrm>
            <a:off x="0" y="0"/>
            <a:ext cx="12192000" cy="6858000"/>
          </a:xfrm>
          <a:custGeom>
            <a:avLst/>
            <a:gdLst>
              <a:gd name="connsiteX0" fmla="*/ 10367772 w 12192000"/>
              <a:gd name="connsiteY0" fmla="*/ 1704801 h 6858000"/>
              <a:gd name="connsiteX1" fmla="*/ 11341036 w 12192000"/>
              <a:gd name="connsiteY1" fmla="*/ 1704801 h 6858000"/>
              <a:gd name="connsiteX2" fmla="*/ 11341036 w 12192000"/>
              <a:gd name="connsiteY2" fmla="*/ 1715068 h 6858000"/>
              <a:gd name="connsiteX3" fmla="*/ 10367772 w 12192000"/>
              <a:gd name="connsiteY3" fmla="*/ 1715068 h 6858000"/>
              <a:gd name="connsiteX4" fmla="*/ 10367772 w 12192000"/>
              <a:gd name="connsiteY4" fmla="*/ 1680488 h 6858000"/>
              <a:gd name="connsiteX5" fmla="*/ 11341036 w 12192000"/>
              <a:gd name="connsiteY5" fmla="*/ 1680488 h 6858000"/>
              <a:gd name="connsiteX6" fmla="*/ 11341036 w 12192000"/>
              <a:gd name="connsiteY6" fmla="*/ 1690756 h 6858000"/>
              <a:gd name="connsiteX7" fmla="*/ 10367772 w 12192000"/>
              <a:gd name="connsiteY7" fmla="*/ 1690756 h 6858000"/>
              <a:gd name="connsiteX8" fmla="*/ 7362761 w 12192000"/>
              <a:gd name="connsiteY8" fmla="*/ 1575803 h 6858000"/>
              <a:gd name="connsiteX9" fmla="*/ 7819961 w 12192000"/>
              <a:gd name="connsiteY9" fmla="*/ 1575803 h 6858000"/>
              <a:gd name="connsiteX10" fmla="*/ 7819961 w 12192000"/>
              <a:gd name="connsiteY10" fmla="*/ 1588904 h 6858000"/>
              <a:gd name="connsiteX11" fmla="*/ 7362761 w 12192000"/>
              <a:gd name="connsiteY11" fmla="*/ 1588904 h 6858000"/>
              <a:gd name="connsiteX12" fmla="*/ 7362761 w 12192000"/>
              <a:gd name="connsiteY12" fmla="*/ 1545944 h 6858000"/>
              <a:gd name="connsiteX13" fmla="*/ 7819961 w 12192000"/>
              <a:gd name="connsiteY13" fmla="*/ 1545944 h 6858000"/>
              <a:gd name="connsiteX14" fmla="*/ 7819961 w 12192000"/>
              <a:gd name="connsiteY14" fmla="*/ 1559045 h 6858000"/>
              <a:gd name="connsiteX15" fmla="*/ 7362761 w 12192000"/>
              <a:gd name="connsiteY15" fmla="*/ 1559045 h 6858000"/>
              <a:gd name="connsiteX16" fmla="*/ 6621906 w 12192000"/>
              <a:gd name="connsiteY16" fmla="*/ 388634 h 6858000"/>
              <a:gd name="connsiteX17" fmla="*/ 7187755 w 12192000"/>
              <a:gd name="connsiteY17" fmla="*/ 388634 h 6858000"/>
              <a:gd name="connsiteX18" fmla="*/ 7285291 w 12192000"/>
              <a:gd name="connsiteY18" fmla="*/ 1799256 h 6858000"/>
              <a:gd name="connsiteX19" fmla="*/ 7368857 w 12192000"/>
              <a:gd name="connsiteY19" fmla="*/ 1799256 h 6858000"/>
              <a:gd name="connsiteX20" fmla="*/ 7368857 w 12192000"/>
              <a:gd name="connsiteY20" fmla="*/ 1605742 h 6858000"/>
              <a:gd name="connsiteX21" fmla="*/ 7816976 w 12192000"/>
              <a:gd name="connsiteY21" fmla="*/ 1605742 h 6858000"/>
              <a:gd name="connsiteX22" fmla="*/ 8043291 w 12192000"/>
              <a:gd name="connsiteY22" fmla="*/ 1680527 h 6858000"/>
              <a:gd name="connsiteX23" fmla="*/ 8043291 w 12192000"/>
              <a:gd name="connsiteY23" fmla="*/ 1990882 h 6858000"/>
              <a:gd name="connsiteX24" fmla="*/ 8066595 w 12192000"/>
              <a:gd name="connsiteY24" fmla="*/ 1990882 h 6858000"/>
              <a:gd name="connsiteX25" fmla="*/ 8066595 w 12192000"/>
              <a:gd name="connsiteY25" fmla="*/ 1901620 h 6858000"/>
              <a:gd name="connsiteX26" fmla="*/ 8086534 w 12192000"/>
              <a:gd name="connsiteY26" fmla="*/ 1901620 h 6858000"/>
              <a:gd name="connsiteX27" fmla="*/ 8086534 w 12192000"/>
              <a:gd name="connsiteY27" fmla="*/ 1856063 h 6858000"/>
              <a:gd name="connsiteX28" fmla="*/ 8130031 w 12192000"/>
              <a:gd name="connsiteY28" fmla="*/ 1856063 h 6858000"/>
              <a:gd name="connsiteX29" fmla="*/ 8130031 w 12192000"/>
              <a:gd name="connsiteY29" fmla="*/ 1817982 h 6858000"/>
              <a:gd name="connsiteX30" fmla="*/ 8466518 w 12192000"/>
              <a:gd name="connsiteY30" fmla="*/ 1699726 h 6858000"/>
              <a:gd name="connsiteX31" fmla="*/ 8790178 w 12192000"/>
              <a:gd name="connsiteY31" fmla="*/ 1821719 h 6858000"/>
              <a:gd name="connsiteX32" fmla="*/ 8790178 w 12192000"/>
              <a:gd name="connsiteY32" fmla="*/ 1856063 h 6858000"/>
              <a:gd name="connsiteX33" fmla="*/ 8837993 w 12192000"/>
              <a:gd name="connsiteY33" fmla="*/ 1856063 h 6858000"/>
              <a:gd name="connsiteX34" fmla="*/ 8837993 w 12192000"/>
              <a:gd name="connsiteY34" fmla="*/ 1901620 h 6858000"/>
              <a:gd name="connsiteX35" fmla="*/ 8853550 w 12192000"/>
              <a:gd name="connsiteY35" fmla="*/ 1901620 h 6858000"/>
              <a:gd name="connsiteX36" fmla="*/ 8853550 w 12192000"/>
              <a:gd name="connsiteY36" fmla="*/ 1990882 h 6858000"/>
              <a:gd name="connsiteX37" fmla="*/ 8892793 w 12192000"/>
              <a:gd name="connsiteY37" fmla="*/ 1990882 h 6858000"/>
              <a:gd name="connsiteX38" fmla="*/ 8892793 w 12192000"/>
              <a:gd name="connsiteY38" fmla="*/ 2044149 h 6858000"/>
              <a:gd name="connsiteX39" fmla="*/ 9070847 w 12192000"/>
              <a:gd name="connsiteY39" fmla="*/ 2023614 h 6858000"/>
              <a:gd name="connsiteX40" fmla="*/ 9325482 w 12192000"/>
              <a:gd name="connsiteY40" fmla="*/ 2086007 h 6858000"/>
              <a:gd name="connsiteX41" fmla="*/ 9361678 w 12192000"/>
              <a:gd name="connsiteY41" fmla="*/ 2086007 h 6858000"/>
              <a:gd name="connsiteX42" fmla="*/ 9361678 w 12192000"/>
              <a:gd name="connsiteY42" fmla="*/ 2127354 h 6858000"/>
              <a:gd name="connsiteX43" fmla="*/ 9405810 w 12192000"/>
              <a:gd name="connsiteY43" fmla="*/ 2127354 h 6858000"/>
              <a:gd name="connsiteX44" fmla="*/ 9405810 w 12192000"/>
              <a:gd name="connsiteY44" fmla="*/ 2201196 h 6858000"/>
              <a:gd name="connsiteX45" fmla="*/ 9725723 w 12192000"/>
              <a:gd name="connsiteY45" fmla="*/ 2201196 h 6858000"/>
              <a:gd name="connsiteX46" fmla="*/ 9725723 w 12192000"/>
              <a:gd name="connsiteY46" fmla="*/ 2233927 h 6858000"/>
              <a:gd name="connsiteX47" fmla="*/ 9813226 w 12192000"/>
              <a:gd name="connsiteY47" fmla="*/ 2233927 h 6858000"/>
              <a:gd name="connsiteX48" fmla="*/ 9813226 w 12192000"/>
              <a:gd name="connsiteY48" fmla="*/ 2263825 h 6858000"/>
              <a:gd name="connsiteX49" fmla="*/ 9859835 w 12192000"/>
              <a:gd name="connsiteY49" fmla="*/ 2263825 h 6858000"/>
              <a:gd name="connsiteX50" fmla="*/ 9859835 w 12192000"/>
              <a:gd name="connsiteY50" fmla="*/ 2297500 h 6858000"/>
              <a:gd name="connsiteX51" fmla="*/ 9900602 w 12192000"/>
              <a:gd name="connsiteY51" fmla="*/ 2297500 h 6858000"/>
              <a:gd name="connsiteX52" fmla="*/ 9900602 w 12192000"/>
              <a:gd name="connsiteY52" fmla="*/ 3007945 h 6858000"/>
              <a:gd name="connsiteX53" fmla="*/ 9976231 w 12192000"/>
              <a:gd name="connsiteY53" fmla="*/ 3007945 h 6858000"/>
              <a:gd name="connsiteX54" fmla="*/ 9976231 w 12192000"/>
              <a:gd name="connsiteY54" fmla="*/ 2632167 h 6858000"/>
              <a:gd name="connsiteX55" fmla="*/ 10006774 w 12192000"/>
              <a:gd name="connsiteY55" fmla="*/ 2632167 h 6858000"/>
              <a:gd name="connsiteX56" fmla="*/ 10006774 w 12192000"/>
              <a:gd name="connsiteY56" fmla="*/ 2574652 h 6858000"/>
              <a:gd name="connsiteX57" fmla="*/ 10053193 w 12192000"/>
              <a:gd name="connsiteY57" fmla="*/ 2574652 h 6858000"/>
              <a:gd name="connsiteX58" fmla="*/ 10053193 w 12192000"/>
              <a:gd name="connsiteY58" fmla="*/ 2543810 h 6858000"/>
              <a:gd name="connsiteX59" fmla="*/ 10315702 w 12192000"/>
              <a:gd name="connsiteY59" fmla="*/ 2543810 h 6858000"/>
              <a:gd name="connsiteX60" fmla="*/ 10315702 w 12192000"/>
              <a:gd name="connsiteY60" fmla="*/ 2574652 h 6858000"/>
              <a:gd name="connsiteX61" fmla="*/ 10367771 w 12192000"/>
              <a:gd name="connsiteY61" fmla="*/ 2574652 h 6858000"/>
              <a:gd name="connsiteX62" fmla="*/ 10367771 w 12192000"/>
              <a:gd name="connsiteY62" fmla="*/ 1729112 h 6858000"/>
              <a:gd name="connsiteX63" fmla="*/ 11341036 w 12192000"/>
              <a:gd name="connsiteY63" fmla="*/ 1729112 h 6858000"/>
              <a:gd name="connsiteX64" fmla="*/ 11341036 w 12192000"/>
              <a:gd name="connsiteY64" fmla="*/ 3007945 h 6858000"/>
              <a:gd name="connsiteX65" fmla="*/ 11473053 w 12192000"/>
              <a:gd name="connsiteY65" fmla="*/ 3007945 h 6858000"/>
              <a:gd name="connsiteX66" fmla="*/ 11473053 w 12192000"/>
              <a:gd name="connsiteY66" fmla="*/ 1229924 h 6858000"/>
              <a:gd name="connsiteX67" fmla="*/ 12192000 w 12192000"/>
              <a:gd name="connsiteY67" fmla="*/ 1229924 h 6858000"/>
              <a:gd name="connsiteX68" fmla="*/ 12192000 w 12192000"/>
              <a:gd name="connsiteY68" fmla="*/ 3007945 h 6858000"/>
              <a:gd name="connsiteX69" fmla="*/ 12192000 w 12192000"/>
              <a:gd name="connsiteY69" fmla="*/ 3425973 h 6858000"/>
              <a:gd name="connsiteX70" fmla="*/ 12192000 w 12192000"/>
              <a:gd name="connsiteY70" fmla="*/ 3425974 h 6858000"/>
              <a:gd name="connsiteX71" fmla="*/ 12192000 w 12192000"/>
              <a:gd name="connsiteY71" fmla="*/ 6858000 h 6858000"/>
              <a:gd name="connsiteX72" fmla="*/ 0 w 12192000"/>
              <a:gd name="connsiteY72" fmla="*/ 6858000 h 6858000"/>
              <a:gd name="connsiteX73" fmla="*/ 0 w 12192000"/>
              <a:gd name="connsiteY73" fmla="*/ 3425974 h 6858000"/>
              <a:gd name="connsiteX74" fmla="*/ 0 w 12192000"/>
              <a:gd name="connsiteY74" fmla="*/ 3425973 h 6858000"/>
              <a:gd name="connsiteX75" fmla="*/ 0 w 12192000"/>
              <a:gd name="connsiteY75" fmla="*/ 3007945 h 6858000"/>
              <a:gd name="connsiteX76" fmla="*/ 1 w 12192000"/>
              <a:gd name="connsiteY76" fmla="*/ 3007945 h 6858000"/>
              <a:gd name="connsiteX77" fmla="*/ 1 w 12192000"/>
              <a:gd name="connsiteY77" fmla="*/ 2263825 h 6858000"/>
              <a:gd name="connsiteX78" fmla="*/ 482157 w 12192000"/>
              <a:gd name="connsiteY78" fmla="*/ 2263825 h 6858000"/>
              <a:gd name="connsiteX79" fmla="*/ 482157 w 12192000"/>
              <a:gd name="connsiteY79" fmla="*/ 1301603 h 6858000"/>
              <a:gd name="connsiteX80" fmla="*/ 599886 w 12192000"/>
              <a:gd name="connsiteY80" fmla="*/ 1301603 h 6858000"/>
              <a:gd name="connsiteX81" fmla="*/ 599886 w 12192000"/>
              <a:gd name="connsiteY81" fmla="*/ 1249555 h 6858000"/>
              <a:gd name="connsiteX82" fmla="*/ 1084200 w 12192000"/>
              <a:gd name="connsiteY82" fmla="*/ 1249555 h 6858000"/>
              <a:gd name="connsiteX83" fmla="*/ 1084200 w 12192000"/>
              <a:gd name="connsiteY83" fmla="*/ 1301603 h 6858000"/>
              <a:gd name="connsiteX84" fmla="*/ 1206438 w 12192000"/>
              <a:gd name="connsiteY84" fmla="*/ 1301603 h 6858000"/>
              <a:gd name="connsiteX85" fmla="*/ 1206438 w 12192000"/>
              <a:gd name="connsiteY85" fmla="*/ 2097888 h 6858000"/>
              <a:gd name="connsiteX86" fmla="*/ 1616140 w 12192000"/>
              <a:gd name="connsiteY86" fmla="*/ 2097888 h 6858000"/>
              <a:gd name="connsiteX87" fmla="*/ 1616140 w 12192000"/>
              <a:gd name="connsiteY87" fmla="*/ 2297500 h 6858000"/>
              <a:gd name="connsiteX88" fmla="*/ 1656843 w 12192000"/>
              <a:gd name="connsiteY88" fmla="*/ 2297500 h 6858000"/>
              <a:gd name="connsiteX89" fmla="*/ 1656843 w 12192000"/>
              <a:gd name="connsiteY89" fmla="*/ 2263825 h 6858000"/>
              <a:gd name="connsiteX90" fmla="*/ 1706690 w 12192000"/>
              <a:gd name="connsiteY90" fmla="*/ 2263825 h 6858000"/>
              <a:gd name="connsiteX91" fmla="*/ 1706690 w 12192000"/>
              <a:gd name="connsiteY91" fmla="*/ 2233927 h 6858000"/>
              <a:gd name="connsiteX92" fmla="*/ 1786637 w 12192000"/>
              <a:gd name="connsiteY92" fmla="*/ 2233927 h 6858000"/>
              <a:gd name="connsiteX93" fmla="*/ 1786637 w 12192000"/>
              <a:gd name="connsiteY93" fmla="*/ 2201196 h 6858000"/>
              <a:gd name="connsiteX94" fmla="*/ 2261935 w 12192000"/>
              <a:gd name="connsiteY94" fmla="*/ 2201196 h 6858000"/>
              <a:gd name="connsiteX95" fmla="*/ 2261935 w 12192000"/>
              <a:gd name="connsiteY95" fmla="*/ 2233927 h 6858000"/>
              <a:gd name="connsiteX96" fmla="*/ 2349438 w 12192000"/>
              <a:gd name="connsiteY96" fmla="*/ 2233927 h 6858000"/>
              <a:gd name="connsiteX97" fmla="*/ 2349438 w 12192000"/>
              <a:gd name="connsiteY97" fmla="*/ 2263825 h 6858000"/>
              <a:gd name="connsiteX98" fmla="*/ 2396236 w 12192000"/>
              <a:gd name="connsiteY98" fmla="*/ 2263825 h 6858000"/>
              <a:gd name="connsiteX99" fmla="*/ 2396236 w 12192000"/>
              <a:gd name="connsiteY99" fmla="*/ 2297500 h 6858000"/>
              <a:gd name="connsiteX100" fmla="*/ 2402968 w 12192000"/>
              <a:gd name="connsiteY100" fmla="*/ 2297500 h 6858000"/>
              <a:gd name="connsiteX101" fmla="*/ 2402968 w 12192000"/>
              <a:gd name="connsiteY101" fmla="*/ 1799217 h 6858000"/>
              <a:gd name="connsiteX102" fmla="*/ 2426717 w 12192000"/>
              <a:gd name="connsiteY102" fmla="*/ 1799217 h 6858000"/>
              <a:gd name="connsiteX103" fmla="*/ 2426717 w 12192000"/>
              <a:gd name="connsiteY103" fmla="*/ 1677696 h 6858000"/>
              <a:gd name="connsiteX104" fmla="*/ 2839785 w 12192000"/>
              <a:gd name="connsiteY104" fmla="*/ 1677696 h 6858000"/>
              <a:gd name="connsiteX105" fmla="*/ 2839785 w 12192000"/>
              <a:gd name="connsiteY105" fmla="*/ 1799217 h 6858000"/>
              <a:gd name="connsiteX106" fmla="*/ 2860168 w 12192000"/>
              <a:gd name="connsiteY106" fmla="*/ 1799217 h 6858000"/>
              <a:gd name="connsiteX107" fmla="*/ 2860168 w 12192000"/>
              <a:gd name="connsiteY107" fmla="*/ 1966099 h 6858000"/>
              <a:gd name="connsiteX108" fmla="*/ 3054859 w 12192000"/>
              <a:gd name="connsiteY108" fmla="*/ 1966099 h 6858000"/>
              <a:gd name="connsiteX109" fmla="*/ 3054859 w 12192000"/>
              <a:gd name="connsiteY109" fmla="*/ 3007945 h 6858000"/>
              <a:gd name="connsiteX110" fmla="*/ 3154236 w 12192000"/>
              <a:gd name="connsiteY110" fmla="*/ 3007945 h 6858000"/>
              <a:gd name="connsiteX111" fmla="*/ 3154236 w 12192000"/>
              <a:gd name="connsiteY111" fmla="*/ 1890408 h 6858000"/>
              <a:gd name="connsiteX112" fmla="*/ 3259455 w 12192000"/>
              <a:gd name="connsiteY112" fmla="*/ 1890408 h 6858000"/>
              <a:gd name="connsiteX113" fmla="*/ 3259455 w 12192000"/>
              <a:gd name="connsiteY113" fmla="*/ 1817039 h 6858000"/>
              <a:gd name="connsiteX114" fmla="*/ 3254947 w 12192000"/>
              <a:gd name="connsiteY114" fmla="*/ 1817039 h 6858000"/>
              <a:gd name="connsiteX115" fmla="*/ 3254947 w 12192000"/>
              <a:gd name="connsiteY115" fmla="*/ 1795755 h 6858000"/>
              <a:gd name="connsiteX116" fmla="*/ 3267393 w 12192000"/>
              <a:gd name="connsiteY116" fmla="*/ 1795755 h 6858000"/>
              <a:gd name="connsiteX117" fmla="*/ 2905252 w 12192000"/>
              <a:gd name="connsiteY117" fmla="*/ 1586819 h 6858000"/>
              <a:gd name="connsiteX118" fmla="*/ 2924492 w 12192000"/>
              <a:gd name="connsiteY118" fmla="*/ 1576984 h 6858000"/>
              <a:gd name="connsiteX119" fmla="*/ 3307397 w 12192000"/>
              <a:gd name="connsiteY119" fmla="*/ 1795716 h 6858000"/>
              <a:gd name="connsiteX120" fmla="*/ 3368484 w 12192000"/>
              <a:gd name="connsiteY120" fmla="*/ 1726792 h 6858000"/>
              <a:gd name="connsiteX121" fmla="*/ 3375279 w 12192000"/>
              <a:gd name="connsiteY121" fmla="*/ 1795716 h 6858000"/>
              <a:gd name="connsiteX122" fmla="*/ 3390773 w 12192000"/>
              <a:gd name="connsiteY122" fmla="*/ 1795716 h 6858000"/>
              <a:gd name="connsiteX123" fmla="*/ 3390773 w 12192000"/>
              <a:gd name="connsiteY123" fmla="*/ 1816998 h 6858000"/>
              <a:gd name="connsiteX124" fmla="*/ 3322891 w 12192000"/>
              <a:gd name="connsiteY124" fmla="*/ 1816998 h 6858000"/>
              <a:gd name="connsiteX125" fmla="*/ 3322891 w 12192000"/>
              <a:gd name="connsiteY125" fmla="*/ 1890369 h 6858000"/>
              <a:gd name="connsiteX126" fmla="*/ 3448495 w 12192000"/>
              <a:gd name="connsiteY126" fmla="*/ 1890369 h 6858000"/>
              <a:gd name="connsiteX127" fmla="*/ 3448495 w 12192000"/>
              <a:gd name="connsiteY127" fmla="*/ 1946468 h 6858000"/>
              <a:gd name="connsiteX128" fmla="*/ 3489262 w 12192000"/>
              <a:gd name="connsiteY128" fmla="*/ 1946468 h 6858000"/>
              <a:gd name="connsiteX129" fmla="*/ 3489262 w 12192000"/>
              <a:gd name="connsiteY129" fmla="*/ 1991787 h 6858000"/>
              <a:gd name="connsiteX130" fmla="*/ 3522472 w 12192000"/>
              <a:gd name="connsiteY130" fmla="*/ 1991787 h 6858000"/>
              <a:gd name="connsiteX131" fmla="*/ 3522472 w 12192000"/>
              <a:gd name="connsiteY131" fmla="*/ 1938521 h 6858000"/>
              <a:gd name="connsiteX132" fmla="*/ 3549650 w 12192000"/>
              <a:gd name="connsiteY132" fmla="*/ 1905790 h 6858000"/>
              <a:gd name="connsiteX133" fmla="*/ 3558350 w 12192000"/>
              <a:gd name="connsiteY133" fmla="*/ 1905790 h 6858000"/>
              <a:gd name="connsiteX134" fmla="*/ 3558350 w 12192000"/>
              <a:gd name="connsiteY134" fmla="*/ 1884389 h 6858000"/>
              <a:gd name="connsiteX135" fmla="*/ 3586671 w 12192000"/>
              <a:gd name="connsiteY135" fmla="*/ 1860549 h 6858000"/>
              <a:gd name="connsiteX136" fmla="*/ 3586671 w 12192000"/>
              <a:gd name="connsiteY136" fmla="*/ 1677656 h 6858000"/>
              <a:gd name="connsiteX137" fmla="*/ 3599497 w 12192000"/>
              <a:gd name="connsiteY137" fmla="*/ 1677656 h 6858000"/>
              <a:gd name="connsiteX138" fmla="*/ 3599497 w 12192000"/>
              <a:gd name="connsiteY138" fmla="*/ 1860549 h 6858000"/>
              <a:gd name="connsiteX139" fmla="*/ 3602863 w 12192000"/>
              <a:gd name="connsiteY139" fmla="*/ 1860549 h 6858000"/>
              <a:gd name="connsiteX140" fmla="*/ 3623437 w 12192000"/>
              <a:gd name="connsiteY140" fmla="*/ 1883169 h 6858000"/>
              <a:gd name="connsiteX141" fmla="*/ 3623437 w 12192000"/>
              <a:gd name="connsiteY141" fmla="*/ 1905790 h 6858000"/>
              <a:gd name="connsiteX142" fmla="*/ 3632708 w 12192000"/>
              <a:gd name="connsiteY142" fmla="*/ 1905790 h 6858000"/>
              <a:gd name="connsiteX143" fmla="*/ 3650806 w 12192000"/>
              <a:gd name="connsiteY143" fmla="*/ 1938521 h 6858000"/>
              <a:gd name="connsiteX144" fmla="*/ 3650806 w 12192000"/>
              <a:gd name="connsiteY144" fmla="*/ 1991787 h 6858000"/>
              <a:gd name="connsiteX145" fmla="*/ 3706622 w 12192000"/>
              <a:gd name="connsiteY145" fmla="*/ 1991787 h 6858000"/>
              <a:gd name="connsiteX146" fmla="*/ 3706622 w 12192000"/>
              <a:gd name="connsiteY146" fmla="*/ 2055361 h 6858000"/>
              <a:gd name="connsiteX147" fmla="*/ 3726244 w 12192000"/>
              <a:gd name="connsiteY147" fmla="*/ 2055361 h 6858000"/>
              <a:gd name="connsiteX148" fmla="*/ 3726244 w 12192000"/>
              <a:gd name="connsiteY148" fmla="*/ 2184358 h 6858000"/>
              <a:gd name="connsiteX149" fmla="*/ 3759454 w 12192000"/>
              <a:gd name="connsiteY149" fmla="*/ 2184358 h 6858000"/>
              <a:gd name="connsiteX150" fmla="*/ 3759454 w 12192000"/>
              <a:gd name="connsiteY150" fmla="*/ 2334873 h 6858000"/>
              <a:gd name="connsiteX151" fmla="*/ 3914902 w 12192000"/>
              <a:gd name="connsiteY151" fmla="*/ 2334873 h 6858000"/>
              <a:gd name="connsiteX152" fmla="*/ 3914902 w 12192000"/>
              <a:gd name="connsiteY152" fmla="*/ 1816054 h 6858000"/>
              <a:gd name="connsiteX153" fmla="*/ 4005390 w 12192000"/>
              <a:gd name="connsiteY153" fmla="*/ 1813025 h 6858000"/>
              <a:gd name="connsiteX154" fmla="*/ 4005390 w 12192000"/>
              <a:gd name="connsiteY154" fmla="*/ 1744062 h 6858000"/>
              <a:gd name="connsiteX155" fmla="*/ 4018978 w 12192000"/>
              <a:gd name="connsiteY155" fmla="*/ 1744062 h 6858000"/>
              <a:gd name="connsiteX156" fmla="*/ 4018978 w 12192000"/>
              <a:gd name="connsiteY156" fmla="*/ 1812632 h 6858000"/>
              <a:gd name="connsiteX157" fmla="*/ 4101973 w 12192000"/>
              <a:gd name="connsiteY157" fmla="*/ 1809878 h 6858000"/>
              <a:gd name="connsiteX158" fmla="*/ 4101973 w 12192000"/>
              <a:gd name="connsiteY158" fmla="*/ 1744102 h 6858000"/>
              <a:gd name="connsiteX159" fmla="*/ 4115562 w 12192000"/>
              <a:gd name="connsiteY159" fmla="*/ 1744102 h 6858000"/>
              <a:gd name="connsiteX160" fmla="*/ 4115562 w 12192000"/>
              <a:gd name="connsiteY160" fmla="*/ 1809407 h 6858000"/>
              <a:gd name="connsiteX161" fmla="*/ 4367529 w 12192000"/>
              <a:gd name="connsiteY161" fmla="*/ 1801027 h 6858000"/>
              <a:gd name="connsiteX162" fmla="*/ 4367529 w 12192000"/>
              <a:gd name="connsiteY162" fmla="*/ 1744062 h 6858000"/>
              <a:gd name="connsiteX163" fmla="*/ 4381118 w 12192000"/>
              <a:gd name="connsiteY163" fmla="*/ 1744062 h 6858000"/>
              <a:gd name="connsiteX164" fmla="*/ 4381118 w 12192000"/>
              <a:gd name="connsiteY164" fmla="*/ 1800594 h 6858000"/>
              <a:gd name="connsiteX165" fmla="*/ 4421886 w 12192000"/>
              <a:gd name="connsiteY165" fmla="*/ 1799256 h 6858000"/>
              <a:gd name="connsiteX166" fmla="*/ 4652771 w 12192000"/>
              <a:gd name="connsiteY166" fmla="*/ 1818887 h 6858000"/>
              <a:gd name="connsiteX167" fmla="*/ 4652771 w 12192000"/>
              <a:gd name="connsiteY167" fmla="*/ 2037618 h 6858000"/>
              <a:gd name="connsiteX168" fmla="*/ 5075238 w 12192000"/>
              <a:gd name="connsiteY168" fmla="*/ 2037618 h 6858000"/>
              <a:gd name="connsiteX169" fmla="*/ 5075238 w 12192000"/>
              <a:gd name="connsiteY169" fmla="*/ 2386133 h 6858000"/>
              <a:gd name="connsiteX170" fmla="*/ 5146167 w 12192000"/>
              <a:gd name="connsiteY170" fmla="*/ 2391682 h 6858000"/>
              <a:gd name="connsiteX171" fmla="*/ 5146167 w 12192000"/>
              <a:gd name="connsiteY171" fmla="*/ 1729112 h 6858000"/>
              <a:gd name="connsiteX172" fmla="*/ 5992686 w 12192000"/>
              <a:gd name="connsiteY172" fmla="*/ 1729112 h 6858000"/>
              <a:gd name="connsiteX173" fmla="*/ 5992686 w 12192000"/>
              <a:gd name="connsiteY173" fmla="*/ 1715108 h 6858000"/>
              <a:gd name="connsiteX174" fmla="*/ 5146167 w 12192000"/>
              <a:gd name="connsiteY174" fmla="*/ 1715108 h 6858000"/>
              <a:gd name="connsiteX175" fmla="*/ 5146167 w 12192000"/>
              <a:gd name="connsiteY175" fmla="*/ 1704840 h 6858000"/>
              <a:gd name="connsiteX176" fmla="*/ 5992686 w 12192000"/>
              <a:gd name="connsiteY176" fmla="*/ 1704840 h 6858000"/>
              <a:gd name="connsiteX177" fmla="*/ 5992686 w 12192000"/>
              <a:gd name="connsiteY177" fmla="*/ 1690834 h 6858000"/>
              <a:gd name="connsiteX178" fmla="*/ 5146167 w 12192000"/>
              <a:gd name="connsiteY178" fmla="*/ 1690834 h 6858000"/>
              <a:gd name="connsiteX179" fmla="*/ 5146167 w 12192000"/>
              <a:gd name="connsiteY179" fmla="*/ 1680567 h 6858000"/>
              <a:gd name="connsiteX180" fmla="*/ 5992686 w 12192000"/>
              <a:gd name="connsiteY180" fmla="*/ 1680567 h 6858000"/>
              <a:gd name="connsiteX181" fmla="*/ 5992686 w 12192000"/>
              <a:gd name="connsiteY181" fmla="*/ 1409474 h 6858000"/>
              <a:gd name="connsiteX182" fmla="*/ 6503732 w 12192000"/>
              <a:gd name="connsiteY182" fmla="*/ 1409474 h 6858000"/>
              <a:gd name="connsiteX183" fmla="*/ 6645656 w 12192000"/>
              <a:gd name="connsiteY183" fmla="*/ 349333 h 6858000"/>
              <a:gd name="connsiteX184" fmla="*/ 7158292 w 12192000"/>
              <a:gd name="connsiteY184" fmla="*/ 349333 h 6858000"/>
              <a:gd name="connsiteX185" fmla="*/ 7158292 w 12192000"/>
              <a:gd name="connsiteY185" fmla="*/ 364755 h 6858000"/>
              <a:gd name="connsiteX186" fmla="*/ 6645656 w 12192000"/>
              <a:gd name="connsiteY186" fmla="*/ 364755 h 6858000"/>
              <a:gd name="connsiteX187" fmla="*/ 6645656 w 12192000"/>
              <a:gd name="connsiteY187" fmla="*/ 321992 h 6858000"/>
              <a:gd name="connsiteX188" fmla="*/ 7158292 w 12192000"/>
              <a:gd name="connsiteY188" fmla="*/ 321992 h 6858000"/>
              <a:gd name="connsiteX189" fmla="*/ 7158292 w 12192000"/>
              <a:gd name="connsiteY189" fmla="*/ 337413 h 6858000"/>
              <a:gd name="connsiteX190" fmla="*/ 6645656 w 12192000"/>
              <a:gd name="connsiteY190" fmla="*/ 337413 h 6858000"/>
              <a:gd name="connsiteX191" fmla="*/ 6885877 w 12192000"/>
              <a:gd name="connsiteY191" fmla="*/ 0 h 6858000"/>
              <a:gd name="connsiteX192" fmla="*/ 6903403 w 12192000"/>
              <a:gd name="connsiteY192" fmla="*/ 0 h 6858000"/>
              <a:gd name="connsiteX193" fmla="*/ 6903403 w 12192000"/>
              <a:gd name="connsiteY193" fmla="*/ 209086 h 6858000"/>
              <a:gd name="connsiteX194" fmla="*/ 6924040 w 12192000"/>
              <a:gd name="connsiteY194" fmla="*/ 209086 h 6858000"/>
              <a:gd name="connsiteX195" fmla="*/ 6924040 w 12192000"/>
              <a:gd name="connsiteY195" fmla="*/ 308656 h 6858000"/>
              <a:gd name="connsiteX196" fmla="*/ 6865239 w 12192000"/>
              <a:gd name="connsiteY196" fmla="*/ 308656 h 6858000"/>
              <a:gd name="connsiteX197" fmla="*/ 6865239 w 12192000"/>
              <a:gd name="connsiteY197" fmla="*/ 209086 h 6858000"/>
              <a:gd name="connsiteX198" fmla="*/ 6885877 w 12192000"/>
              <a:gd name="connsiteY198" fmla="*/ 2090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0" h="6858000">
                <a:moveTo>
                  <a:pt x="10367772" y="1704801"/>
                </a:moveTo>
                <a:lnTo>
                  <a:pt x="11341036" y="1704801"/>
                </a:lnTo>
                <a:lnTo>
                  <a:pt x="11341036" y="1715068"/>
                </a:lnTo>
                <a:lnTo>
                  <a:pt x="10367772" y="1715068"/>
                </a:lnTo>
                <a:close/>
                <a:moveTo>
                  <a:pt x="10367772" y="1680488"/>
                </a:moveTo>
                <a:lnTo>
                  <a:pt x="11341036" y="1680488"/>
                </a:lnTo>
                <a:lnTo>
                  <a:pt x="11341036" y="1690756"/>
                </a:lnTo>
                <a:lnTo>
                  <a:pt x="10367772" y="1690756"/>
                </a:lnTo>
                <a:close/>
                <a:moveTo>
                  <a:pt x="7362761" y="1575803"/>
                </a:moveTo>
                <a:lnTo>
                  <a:pt x="7819961" y="1575803"/>
                </a:lnTo>
                <a:lnTo>
                  <a:pt x="7819961" y="1588904"/>
                </a:lnTo>
                <a:lnTo>
                  <a:pt x="7362761" y="1588904"/>
                </a:lnTo>
                <a:close/>
                <a:moveTo>
                  <a:pt x="7362761" y="1545944"/>
                </a:moveTo>
                <a:lnTo>
                  <a:pt x="7819961" y="1545944"/>
                </a:lnTo>
                <a:lnTo>
                  <a:pt x="7819961" y="1559045"/>
                </a:lnTo>
                <a:lnTo>
                  <a:pt x="7362761" y="1559045"/>
                </a:lnTo>
                <a:close/>
                <a:moveTo>
                  <a:pt x="6621906" y="388634"/>
                </a:moveTo>
                <a:lnTo>
                  <a:pt x="7187755" y="388634"/>
                </a:lnTo>
                <a:lnTo>
                  <a:pt x="7285291" y="1799256"/>
                </a:lnTo>
                <a:lnTo>
                  <a:pt x="7368857" y="1799256"/>
                </a:lnTo>
                <a:lnTo>
                  <a:pt x="7368857" y="1605742"/>
                </a:lnTo>
                <a:lnTo>
                  <a:pt x="7816976" y="1605742"/>
                </a:lnTo>
                <a:cubicBezTo>
                  <a:pt x="7816976" y="1605742"/>
                  <a:pt x="7993506" y="1601060"/>
                  <a:pt x="8043291" y="1680527"/>
                </a:cubicBezTo>
                <a:lnTo>
                  <a:pt x="8043291" y="1990882"/>
                </a:lnTo>
                <a:lnTo>
                  <a:pt x="8066595" y="1990882"/>
                </a:lnTo>
                <a:lnTo>
                  <a:pt x="8066595" y="1901620"/>
                </a:lnTo>
                <a:lnTo>
                  <a:pt x="8086534" y="1901620"/>
                </a:lnTo>
                <a:lnTo>
                  <a:pt x="8086534" y="1856063"/>
                </a:lnTo>
                <a:lnTo>
                  <a:pt x="8130031" y="1856063"/>
                </a:lnTo>
                <a:lnTo>
                  <a:pt x="8130031" y="1817982"/>
                </a:lnTo>
                <a:lnTo>
                  <a:pt x="8466518" y="1699726"/>
                </a:lnTo>
                <a:lnTo>
                  <a:pt x="8790178" y="1821719"/>
                </a:lnTo>
                <a:lnTo>
                  <a:pt x="8790178" y="1856063"/>
                </a:lnTo>
                <a:lnTo>
                  <a:pt x="8837993" y="1856063"/>
                </a:lnTo>
                <a:lnTo>
                  <a:pt x="8837993" y="1901620"/>
                </a:lnTo>
                <a:lnTo>
                  <a:pt x="8853550" y="1901620"/>
                </a:lnTo>
                <a:lnTo>
                  <a:pt x="8853550" y="1990882"/>
                </a:lnTo>
                <a:lnTo>
                  <a:pt x="8892793" y="1990882"/>
                </a:lnTo>
                <a:lnTo>
                  <a:pt x="8892793" y="2044149"/>
                </a:lnTo>
                <a:cubicBezTo>
                  <a:pt x="8931529" y="2032819"/>
                  <a:pt x="8988297" y="2023614"/>
                  <a:pt x="9070847" y="2023614"/>
                </a:cubicBezTo>
                <a:cubicBezTo>
                  <a:pt x="9285858" y="2023614"/>
                  <a:pt x="9325482" y="2086007"/>
                  <a:pt x="9325482" y="2086007"/>
                </a:cubicBezTo>
                <a:lnTo>
                  <a:pt x="9361678" y="2086007"/>
                </a:lnTo>
                <a:lnTo>
                  <a:pt x="9361678" y="2127354"/>
                </a:lnTo>
                <a:lnTo>
                  <a:pt x="9405810" y="2127354"/>
                </a:lnTo>
                <a:lnTo>
                  <a:pt x="9405810" y="2201196"/>
                </a:lnTo>
                <a:lnTo>
                  <a:pt x="9725723" y="2201196"/>
                </a:lnTo>
                <a:lnTo>
                  <a:pt x="9725723" y="2233927"/>
                </a:lnTo>
                <a:lnTo>
                  <a:pt x="9813226" y="2233927"/>
                </a:lnTo>
                <a:lnTo>
                  <a:pt x="9813226" y="2263825"/>
                </a:lnTo>
                <a:lnTo>
                  <a:pt x="9859835" y="2263825"/>
                </a:lnTo>
                <a:lnTo>
                  <a:pt x="9859835" y="2297500"/>
                </a:lnTo>
                <a:lnTo>
                  <a:pt x="9900602" y="2297500"/>
                </a:lnTo>
                <a:lnTo>
                  <a:pt x="9900602" y="3007945"/>
                </a:lnTo>
                <a:lnTo>
                  <a:pt x="9976231" y="3007945"/>
                </a:lnTo>
                <a:lnTo>
                  <a:pt x="9976231" y="2632167"/>
                </a:lnTo>
                <a:lnTo>
                  <a:pt x="10006774" y="2632167"/>
                </a:lnTo>
                <a:lnTo>
                  <a:pt x="10006774" y="2574652"/>
                </a:lnTo>
                <a:lnTo>
                  <a:pt x="10053193" y="2574652"/>
                </a:lnTo>
                <a:lnTo>
                  <a:pt x="10053193" y="2543810"/>
                </a:lnTo>
                <a:lnTo>
                  <a:pt x="10315702" y="2543810"/>
                </a:lnTo>
                <a:lnTo>
                  <a:pt x="10315702" y="2574652"/>
                </a:lnTo>
                <a:lnTo>
                  <a:pt x="10367771" y="2574652"/>
                </a:lnTo>
                <a:lnTo>
                  <a:pt x="10367771" y="1729112"/>
                </a:lnTo>
                <a:lnTo>
                  <a:pt x="11341036" y="1729112"/>
                </a:lnTo>
                <a:lnTo>
                  <a:pt x="11341036" y="3007945"/>
                </a:lnTo>
                <a:lnTo>
                  <a:pt x="11473053" y="3007945"/>
                </a:lnTo>
                <a:lnTo>
                  <a:pt x="11473053" y="1229924"/>
                </a:lnTo>
                <a:lnTo>
                  <a:pt x="12192000" y="1229924"/>
                </a:lnTo>
                <a:lnTo>
                  <a:pt x="12192000" y="3007945"/>
                </a:lnTo>
                <a:lnTo>
                  <a:pt x="12192000" y="3425973"/>
                </a:lnTo>
                <a:lnTo>
                  <a:pt x="12192000" y="3425974"/>
                </a:lnTo>
                <a:lnTo>
                  <a:pt x="12192000" y="6858000"/>
                </a:lnTo>
                <a:lnTo>
                  <a:pt x="0" y="6858000"/>
                </a:lnTo>
                <a:lnTo>
                  <a:pt x="0" y="3425974"/>
                </a:lnTo>
                <a:lnTo>
                  <a:pt x="0" y="3425973"/>
                </a:lnTo>
                <a:lnTo>
                  <a:pt x="0" y="3007945"/>
                </a:lnTo>
                <a:lnTo>
                  <a:pt x="1" y="3007945"/>
                </a:lnTo>
                <a:lnTo>
                  <a:pt x="1" y="2263825"/>
                </a:lnTo>
                <a:lnTo>
                  <a:pt x="482157" y="2263825"/>
                </a:lnTo>
                <a:lnTo>
                  <a:pt x="482157" y="1301603"/>
                </a:lnTo>
                <a:lnTo>
                  <a:pt x="599886" y="1301603"/>
                </a:lnTo>
                <a:lnTo>
                  <a:pt x="599886" y="1249555"/>
                </a:lnTo>
                <a:lnTo>
                  <a:pt x="1084200" y="1249555"/>
                </a:lnTo>
                <a:lnTo>
                  <a:pt x="1084200" y="1301603"/>
                </a:lnTo>
                <a:lnTo>
                  <a:pt x="1206438" y="1301603"/>
                </a:lnTo>
                <a:lnTo>
                  <a:pt x="1206438" y="2097888"/>
                </a:lnTo>
                <a:lnTo>
                  <a:pt x="1616140" y="2097888"/>
                </a:lnTo>
                <a:lnTo>
                  <a:pt x="1616140" y="2297500"/>
                </a:lnTo>
                <a:lnTo>
                  <a:pt x="1656843" y="2297500"/>
                </a:lnTo>
                <a:lnTo>
                  <a:pt x="1656843" y="2263825"/>
                </a:lnTo>
                <a:lnTo>
                  <a:pt x="1706690" y="2263825"/>
                </a:lnTo>
                <a:lnTo>
                  <a:pt x="1706690" y="2233927"/>
                </a:lnTo>
                <a:lnTo>
                  <a:pt x="1786637" y="2233927"/>
                </a:lnTo>
                <a:lnTo>
                  <a:pt x="1786637" y="2201196"/>
                </a:lnTo>
                <a:lnTo>
                  <a:pt x="2261935" y="2201196"/>
                </a:lnTo>
                <a:lnTo>
                  <a:pt x="2261935" y="2233927"/>
                </a:lnTo>
                <a:lnTo>
                  <a:pt x="2349438" y="2233927"/>
                </a:lnTo>
                <a:lnTo>
                  <a:pt x="2349438" y="2263825"/>
                </a:lnTo>
                <a:lnTo>
                  <a:pt x="2396236" y="2263825"/>
                </a:lnTo>
                <a:lnTo>
                  <a:pt x="2396236" y="2297500"/>
                </a:lnTo>
                <a:lnTo>
                  <a:pt x="2402968" y="2297500"/>
                </a:lnTo>
                <a:lnTo>
                  <a:pt x="2402968" y="1799217"/>
                </a:lnTo>
                <a:lnTo>
                  <a:pt x="2426717" y="1799217"/>
                </a:lnTo>
                <a:lnTo>
                  <a:pt x="2426717" y="1677696"/>
                </a:lnTo>
                <a:lnTo>
                  <a:pt x="2839785" y="1677696"/>
                </a:lnTo>
                <a:lnTo>
                  <a:pt x="2839785" y="1799217"/>
                </a:lnTo>
                <a:lnTo>
                  <a:pt x="2860168" y="1799217"/>
                </a:lnTo>
                <a:lnTo>
                  <a:pt x="2860168" y="1966099"/>
                </a:lnTo>
                <a:lnTo>
                  <a:pt x="3054859" y="1966099"/>
                </a:lnTo>
                <a:lnTo>
                  <a:pt x="3054859" y="3007945"/>
                </a:lnTo>
                <a:lnTo>
                  <a:pt x="3154236" y="3007945"/>
                </a:lnTo>
                <a:lnTo>
                  <a:pt x="3154236" y="1890408"/>
                </a:lnTo>
                <a:lnTo>
                  <a:pt x="3259455" y="1890408"/>
                </a:lnTo>
                <a:lnTo>
                  <a:pt x="3259455" y="1817039"/>
                </a:lnTo>
                <a:lnTo>
                  <a:pt x="3254947" y="1817039"/>
                </a:lnTo>
                <a:lnTo>
                  <a:pt x="3254947" y="1795755"/>
                </a:lnTo>
                <a:lnTo>
                  <a:pt x="3267393" y="1795755"/>
                </a:lnTo>
                <a:lnTo>
                  <a:pt x="2905252" y="1586819"/>
                </a:lnTo>
                <a:lnTo>
                  <a:pt x="2924492" y="1576984"/>
                </a:lnTo>
                <a:lnTo>
                  <a:pt x="3307397" y="1795716"/>
                </a:lnTo>
                <a:lnTo>
                  <a:pt x="3368484" y="1726792"/>
                </a:lnTo>
                <a:lnTo>
                  <a:pt x="3375279" y="1795716"/>
                </a:lnTo>
                <a:lnTo>
                  <a:pt x="3390773" y="1795716"/>
                </a:lnTo>
                <a:lnTo>
                  <a:pt x="3390773" y="1816998"/>
                </a:lnTo>
                <a:lnTo>
                  <a:pt x="3322891" y="1816998"/>
                </a:lnTo>
                <a:lnTo>
                  <a:pt x="3322891" y="1890369"/>
                </a:lnTo>
                <a:lnTo>
                  <a:pt x="3448495" y="1890369"/>
                </a:lnTo>
                <a:lnTo>
                  <a:pt x="3448495" y="1946468"/>
                </a:lnTo>
                <a:lnTo>
                  <a:pt x="3489262" y="1946468"/>
                </a:lnTo>
                <a:lnTo>
                  <a:pt x="3489262" y="1991787"/>
                </a:lnTo>
                <a:lnTo>
                  <a:pt x="3522472" y="1991787"/>
                </a:lnTo>
                <a:lnTo>
                  <a:pt x="3522472" y="1938521"/>
                </a:lnTo>
                <a:lnTo>
                  <a:pt x="3549650" y="1905790"/>
                </a:lnTo>
                <a:lnTo>
                  <a:pt x="3558350" y="1905790"/>
                </a:lnTo>
                <a:lnTo>
                  <a:pt x="3558350" y="1884389"/>
                </a:lnTo>
                <a:lnTo>
                  <a:pt x="3586671" y="1860549"/>
                </a:lnTo>
                <a:lnTo>
                  <a:pt x="3586671" y="1677656"/>
                </a:lnTo>
                <a:lnTo>
                  <a:pt x="3599497" y="1677656"/>
                </a:lnTo>
                <a:lnTo>
                  <a:pt x="3599497" y="1860549"/>
                </a:lnTo>
                <a:lnTo>
                  <a:pt x="3602863" y="1860549"/>
                </a:lnTo>
                <a:lnTo>
                  <a:pt x="3623437" y="1883169"/>
                </a:lnTo>
                <a:lnTo>
                  <a:pt x="3623437" y="1905790"/>
                </a:lnTo>
                <a:lnTo>
                  <a:pt x="3632708" y="1905790"/>
                </a:lnTo>
                <a:lnTo>
                  <a:pt x="3650806" y="1938521"/>
                </a:lnTo>
                <a:lnTo>
                  <a:pt x="3650806" y="1991787"/>
                </a:lnTo>
                <a:lnTo>
                  <a:pt x="3706622" y="1991787"/>
                </a:lnTo>
                <a:lnTo>
                  <a:pt x="3706622" y="2055361"/>
                </a:lnTo>
                <a:lnTo>
                  <a:pt x="3726244" y="2055361"/>
                </a:lnTo>
                <a:lnTo>
                  <a:pt x="3726244" y="2184358"/>
                </a:lnTo>
                <a:lnTo>
                  <a:pt x="3759454" y="2184358"/>
                </a:lnTo>
                <a:lnTo>
                  <a:pt x="3759454" y="2334873"/>
                </a:lnTo>
                <a:lnTo>
                  <a:pt x="3914902" y="2334873"/>
                </a:lnTo>
                <a:lnTo>
                  <a:pt x="3914902" y="1816054"/>
                </a:lnTo>
                <a:lnTo>
                  <a:pt x="4005390" y="1813025"/>
                </a:lnTo>
                <a:lnTo>
                  <a:pt x="4005390" y="1744062"/>
                </a:lnTo>
                <a:lnTo>
                  <a:pt x="4018978" y="1744062"/>
                </a:lnTo>
                <a:lnTo>
                  <a:pt x="4018978" y="1812632"/>
                </a:lnTo>
                <a:lnTo>
                  <a:pt x="4101973" y="1809878"/>
                </a:lnTo>
                <a:lnTo>
                  <a:pt x="4101973" y="1744102"/>
                </a:lnTo>
                <a:lnTo>
                  <a:pt x="4115562" y="1744102"/>
                </a:lnTo>
                <a:lnTo>
                  <a:pt x="4115562" y="1809407"/>
                </a:lnTo>
                <a:lnTo>
                  <a:pt x="4367529" y="1801027"/>
                </a:lnTo>
                <a:lnTo>
                  <a:pt x="4367529" y="1744062"/>
                </a:lnTo>
                <a:lnTo>
                  <a:pt x="4381118" y="1744062"/>
                </a:lnTo>
                <a:lnTo>
                  <a:pt x="4381118" y="1800594"/>
                </a:lnTo>
                <a:lnTo>
                  <a:pt x="4421886" y="1799256"/>
                </a:lnTo>
                <a:lnTo>
                  <a:pt x="4652771" y="1818887"/>
                </a:lnTo>
                <a:lnTo>
                  <a:pt x="4652771" y="2037618"/>
                </a:lnTo>
                <a:lnTo>
                  <a:pt x="5075238" y="2037618"/>
                </a:lnTo>
                <a:lnTo>
                  <a:pt x="5075238" y="2386133"/>
                </a:lnTo>
                <a:lnTo>
                  <a:pt x="5146167" y="2391682"/>
                </a:lnTo>
                <a:lnTo>
                  <a:pt x="5146167" y="1729112"/>
                </a:lnTo>
                <a:lnTo>
                  <a:pt x="5992686" y="1729112"/>
                </a:lnTo>
                <a:lnTo>
                  <a:pt x="5992686" y="1715108"/>
                </a:lnTo>
                <a:lnTo>
                  <a:pt x="5146167" y="1715108"/>
                </a:lnTo>
                <a:lnTo>
                  <a:pt x="5146167" y="1704840"/>
                </a:lnTo>
                <a:lnTo>
                  <a:pt x="5992686" y="1704840"/>
                </a:lnTo>
                <a:lnTo>
                  <a:pt x="5992686" y="1690834"/>
                </a:lnTo>
                <a:lnTo>
                  <a:pt x="5146167" y="1690834"/>
                </a:lnTo>
                <a:lnTo>
                  <a:pt x="5146167" y="1680567"/>
                </a:lnTo>
                <a:lnTo>
                  <a:pt x="5992686" y="1680567"/>
                </a:lnTo>
                <a:lnTo>
                  <a:pt x="5992686" y="1409474"/>
                </a:lnTo>
                <a:lnTo>
                  <a:pt x="6503732" y="1409474"/>
                </a:lnTo>
                <a:close/>
                <a:moveTo>
                  <a:pt x="6645656" y="349333"/>
                </a:moveTo>
                <a:lnTo>
                  <a:pt x="7158292" y="349333"/>
                </a:lnTo>
                <a:lnTo>
                  <a:pt x="7158292" y="364755"/>
                </a:lnTo>
                <a:lnTo>
                  <a:pt x="6645656" y="364755"/>
                </a:lnTo>
                <a:close/>
                <a:moveTo>
                  <a:pt x="6645656" y="321992"/>
                </a:moveTo>
                <a:lnTo>
                  <a:pt x="7158292" y="321992"/>
                </a:lnTo>
                <a:lnTo>
                  <a:pt x="7158292" y="337413"/>
                </a:lnTo>
                <a:lnTo>
                  <a:pt x="6645656" y="337413"/>
                </a:lnTo>
                <a:close/>
                <a:moveTo>
                  <a:pt x="6885877" y="0"/>
                </a:moveTo>
                <a:lnTo>
                  <a:pt x="6903403" y="0"/>
                </a:lnTo>
                <a:lnTo>
                  <a:pt x="6903403" y="209086"/>
                </a:lnTo>
                <a:lnTo>
                  <a:pt x="6924040" y="209086"/>
                </a:lnTo>
                <a:lnTo>
                  <a:pt x="6924040" y="308656"/>
                </a:lnTo>
                <a:lnTo>
                  <a:pt x="6865239" y="308656"/>
                </a:lnTo>
                <a:lnTo>
                  <a:pt x="6865239" y="209086"/>
                </a:lnTo>
                <a:lnTo>
                  <a:pt x="6885877" y="209086"/>
                </a:lnTo>
                <a:close/>
              </a:path>
            </a:pathLst>
          </a:custGeom>
          <a:solidFill>
            <a:schemeClr val="bg2">
              <a:lumMod val="75000"/>
            </a:schemeClr>
          </a:solidFill>
        </p:spPr>
        <p:txBody>
          <a:bodyPr wrap="square" anchor="ctr">
            <a:noAutofit/>
          </a:bodyPr>
          <a:lstStyle>
            <a:lvl1pPr algn="ctr">
              <a:defRPr sz="1800"/>
            </a:lvl1pPr>
          </a:lstStyle>
          <a:p>
            <a:endParaRPr lang="en-US"/>
          </a:p>
        </p:txBody>
      </p:sp>
    </p:spTree>
    <p:extLst>
      <p:ext uri="{BB962C8B-B14F-4D97-AF65-F5344CB8AC3E}">
        <p14:creationId xmlns:p14="http://schemas.microsoft.com/office/powerpoint/2010/main" val="2518370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49191F8-1065-4B2D-B164-06C368DD0E3F}"/>
              </a:ext>
            </a:extLst>
          </p:cNvPr>
          <p:cNvSpPr>
            <a:spLocks noGrp="1"/>
          </p:cNvSpPr>
          <p:nvPr>
            <p:ph type="pic" sz="quarter" idx="10"/>
          </p:nvPr>
        </p:nvSpPr>
        <p:spPr>
          <a:xfrm>
            <a:off x="0" y="0"/>
            <a:ext cx="12192000" cy="5232400"/>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7" name="Title 1">
            <a:extLst>
              <a:ext uri="{FF2B5EF4-FFF2-40B4-BE49-F238E27FC236}">
                <a16:creationId xmlns:a16="http://schemas.microsoft.com/office/drawing/2014/main" id="{52F5AB59-F749-49B3-A4BD-826B016A74C8}"/>
              </a:ext>
            </a:extLst>
          </p:cNvPr>
          <p:cNvSpPr>
            <a:spLocks noGrp="1"/>
          </p:cNvSpPr>
          <p:nvPr>
            <p:ph type="ctrTitle" hasCustomPrompt="1"/>
          </p:nvPr>
        </p:nvSpPr>
        <p:spPr>
          <a:xfrm>
            <a:off x="2665862" y="1462882"/>
            <a:ext cx="6860276" cy="943200"/>
          </a:xfrm>
        </p:spPr>
        <p:txBody>
          <a:bodyPr anchor="ctr">
            <a:noAutofit/>
          </a:bodyPr>
          <a:lstStyle>
            <a:lvl1pPr algn="ctr">
              <a:defRPr sz="4400" b="1">
                <a:solidFill>
                  <a:schemeClr val="bg2"/>
                </a:solidFill>
              </a:defRPr>
            </a:lvl1pPr>
          </a:lstStyle>
          <a:p>
            <a:r>
              <a:rPr lang="en-US" dirty="0"/>
              <a:t>Click to </a:t>
            </a:r>
            <a:r>
              <a:rPr lang="en-US"/>
              <a:t>edit title</a:t>
            </a:r>
            <a:endParaRPr lang="en-US" dirty="0"/>
          </a:p>
        </p:txBody>
      </p:sp>
      <p:sp>
        <p:nvSpPr>
          <p:cNvPr id="8" name="Subtitle 2">
            <a:extLst>
              <a:ext uri="{FF2B5EF4-FFF2-40B4-BE49-F238E27FC236}">
                <a16:creationId xmlns:a16="http://schemas.microsoft.com/office/drawing/2014/main" id="{556C96C1-F635-45F3-B01C-210C42FAFFDE}"/>
              </a:ext>
            </a:extLst>
          </p:cNvPr>
          <p:cNvSpPr>
            <a:spLocks noGrp="1"/>
          </p:cNvSpPr>
          <p:nvPr>
            <p:ph type="subTitle" idx="1"/>
          </p:nvPr>
        </p:nvSpPr>
        <p:spPr>
          <a:xfrm>
            <a:off x="2665862" y="1287463"/>
            <a:ext cx="6860276" cy="350838"/>
          </a:xfrm>
        </p:spPr>
        <p:txBody>
          <a:bodyPr anchor="ctr">
            <a:normAutofit/>
          </a:bodyPr>
          <a:lstStyle>
            <a:lvl1pPr marL="0" indent="0" algn="ctr">
              <a:buNone/>
              <a:defRPr sz="1200" b="1" spc="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01682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4" orient="horz" pos="413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49191F8-1065-4B2D-B164-06C368DD0E3F}"/>
              </a:ext>
            </a:extLst>
          </p:cNvPr>
          <p:cNvSpPr>
            <a:spLocks noGrp="1"/>
          </p:cNvSpPr>
          <p:nvPr>
            <p:ph type="pic" sz="quarter" idx="10"/>
          </p:nvPr>
        </p:nvSpPr>
        <p:spPr>
          <a:xfrm>
            <a:off x="0" y="5359400"/>
            <a:ext cx="12192000" cy="1511300"/>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7" name="Title 1">
            <a:extLst>
              <a:ext uri="{FF2B5EF4-FFF2-40B4-BE49-F238E27FC236}">
                <a16:creationId xmlns:a16="http://schemas.microsoft.com/office/drawing/2014/main" id="{52F5AB59-F749-49B3-A4BD-826B016A74C8}"/>
              </a:ext>
            </a:extLst>
          </p:cNvPr>
          <p:cNvSpPr>
            <a:spLocks noGrp="1"/>
          </p:cNvSpPr>
          <p:nvPr>
            <p:ph type="ctrTitle" hasCustomPrompt="1"/>
          </p:nvPr>
        </p:nvSpPr>
        <p:spPr>
          <a:xfrm>
            <a:off x="2665862" y="590211"/>
            <a:ext cx="6860276" cy="943200"/>
          </a:xfrm>
        </p:spPr>
        <p:txBody>
          <a:bodyPr anchor="ctr">
            <a:noAutofit/>
          </a:bodyPr>
          <a:lstStyle>
            <a:lvl1pPr algn="ctr">
              <a:defRPr sz="4400" b="1">
                <a:solidFill>
                  <a:schemeClr val="tx1"/>
                </a:solidFill>
              </a:defRPr>
            </a:lvl1pPr>
          </a:lstStyle>
          <a:p>
            <a:r>
              <a:rPr lang="en-US" dirty="0"/>
              <a:t>Click to </a:t>
            </a:r>
            <a:r>
              <a:rPr lang="en-US"/>
              <a:t>edit title</a:t>
            </a:r>
            <a:endParaRPr lang="en-US" dirty="0"/>
          </a:p>
        </p:txBody>
      </p:sp>
      <p:sp>
        <p:nvSpPr>
          <p:cNvPr id="8" name="Subtitle 2">
            <a:extLst>
              <a:ext uri="{FF2B5EF4-FFF2-40B4-BE49-F238E27FC236}">
                <a16:creationId xmlns:a16="http://schemas.microsoft.com/office/drawing/2014/main" id="{556C96C1-F635-45F3-B01C-210C42FAFFDE}"/>
              </a:ext>
            </a:extLst>
          </p:cNvPr>
          <p:cNvSpPr>
            <a:spLocks noGrp="1"/>
          </p:cNvSpPr>
          <p:nvPr>
            <p:ph type="subTitle" idx="1"/>
          </p:nvPr>
        </p:nvSpPr>
        <p:spPr>
          <a:xfrm>
            <a:off x="2665862" y="414792"/>
            <a:ext cx="6860276" cy="350838"/>
          </a:xfrm>
        </p:spPr>
        <p:txBody>
          <a:bodyPr anchor="ctr">
            <a:normAutofit/>
          </a:bodyPr>
          <a:lstStyle>
            <a:lvl1pPr marL="0" indent="0" algn="ctr">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49363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413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49191F8-1065-4B2D-B164-06C368DD0E3F}"/>
              </a:ext>
            </a:extLst>
          </p:cNvPr>
          <p:cNvSpPr>
            <a:spLocks noGrp="1"/>
          </p:cNvSpPr>
          <p:nvPr>
            <p:ph type="pic" sz="quarter" idx="10"/>
          </p:nvPr>
        </p:nvSpPr>
        <p:spPr>
          <a:xfrm>
            <a:off x="550863" y="414792"/>
            <a:ext cx="4986337" cy="6146346"/>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12" name="Title 1">
            <a:extLst>
              <a:ext uri="{FF2B5EF4-FFF2-40B4-BE49-F238E27FC236}">
                <a16:creationId xmlns:a16="http://schemas.microsoft.com/office/drawing/2014/main" id="{1469A44C-2456-4965-A6A0-0C6C9650148F}"/>
              </a:ext>
            </a:extLst>
          </p:cNvPr>
          <p:cNvSpPr>
            <a:spLocks noGrp="1"/>
          </p:cNvSpPr>
          <p:nvPr>
            <p:ph type="ctrTitle" hasCustomPrompt="1"/>
          </p:nvPr>
        </p:nvSpPr>
        <p:spPr>
          <a:xfrm>
            <a:off x="6096000" y="3435011"/>
            <a:ext cx="6860276" cy="943200"/>
          </a:xfrm>
        </p:spPr>
        <p:txBody>
          <a:bodyPr anchor="ctr">
            <a:noAutofit/>
          </a:bodyPr>
          <a:lstStyle>
            <a:lvl1pPr algn="l">
              <a:defRPr sz="4400" b="1">
                <a:solidFill>
                  <a:schemeClr val="tx1"/>
                </a:solidFill>
              </a:defRPr>
            </a:lvl1pPr>
          </a:lstStyle>
          <a:p>
            <a:r>
              <a:rPr lang="en-US" dirty="0"/>
              <a:t>Click to </a:t>
            </a:r>
            <a:r>
              <a:rPr lang="en-US"/>
              <a:t>edit title</a:t>
            </a:r>
            <a:endParaRPr lang="en-US" dirty="0"/>
          </a:p>
        </p:txBody>
      </p:sp>
      <p:sp>
        <p:nvSpPr>
          <p:cNvPr id="13" name="Subtitle 2">
            <a:extLst>
              <a:ext uri="{FF2B5EF4-FFF2-40B4-BE49-F238E27FC236}">
                <a16:creationId xmlns:a16="http://schemas.microsoft.com/office/drawing/2014/main" id="{2AFEB057-4A19-44AF-892B-4ED953E56C8E}"/>
              </a:ext>
            </a:extLst>
          </p:cNvPr>
          <p:cNvSpPr>
            <a:spLocks noGrp="1"/>
          </p:cNvSpPr>
          <p:nvPr>
            <p:ph type="subTitle" idx="1"/>
          </p:nvPr>
        </p:nvSpPr>
        <p:spPr>
          <a:xfrm>
            <a:off x="6096000" y="3259592"/>
            <a:ext cx="6860276" cy="350838"/>
          </a:xfrm>
        </p:spPr>
        <p:txBody>
          <a:bodyPr anchor="ctr">
            <a:normAutofit/>
          </a:bodyPr>
          <a:lstStyle>
            <a:lvl1pPr marL="0" indent="0" algn="l">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29088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4133">
          <p15:clr>
            <a:srgbClr val="FBAE40"/>
          </p15:clr>
        </p15:guide>
        <p15:guide id="5" pos="34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54B1B20-3A5E-4CC8-83F8-2A7BA8EBE20F}"/>
              </a:ext>
            </a:extLst>
          </p:cNvPr>
          <p:cNvSpPr>
            <a:spLocks noGrp="1"/>
          </p:cNvSpPr>
          <p:nvPr>
            <p:ph type="pic" sz="quarter" idx="10"/>
          </p:nvPr>
        </p:nvSpPr>
        <p:spPr>
          <a:xfrm>
            <a:off x="550863" y="3047999"/>
            <a:ext cx="5545137" cy="3405187"/>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7" name="Picture Placeholder 6">
            <a:extLst>
              <a:ext uri="{FF2B5EF4-FFF2-40B4-BE49-F238E27FC236}">
                <a16:creationId xmlns:a16="http://schemas.microsoft.com/office/drawing/2014/main" id="{D2816184-2EF0-465F-9F18-81DF8F4619BF}"/>
              </a:ext>
            </a:extLst>
          </p:cNvPr>
          <p:cNvSpPr>
            <a:spLocks noGrp="1"/>
          </p:cNvSpPr>
          <p:nvPr>
            <p:ph type="pic" sz="quarter" idx="11"/>
          </p:nvPr>
        </p:nvSpPr>
        <p:spPr>
          <a:xfrm>
            <a:off x="6096000" y="3047999"/>
            <a:ext cx="5545137" cy="3405187"/>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8" name="Title 1">
            <a:extLst>
              <a:ext uri="{FF2B5EF4-FFF2-40B4-BE49-F238E27FC236}">
                <a16:creationId xmlns:a16="http://schemas.microsoft.com/office/drawing/2014/main" id="{AAE72D31-6D3E-4E8E-A81A-76D7A581A886}"/>
              </a:ext>
            </a:extLst>
          </p:cNvPr>
          <p:cNvSpPr>
            <a:spLocks noGrp="1"/>
          </p:cNvSpPr>
          <p:nvPr>
            <p:ph type="ctrTitle" hasCustomPrompt="1"/>
          </p:nvPr>
        </p:nvSpPr>
        <p:spPr>
          <a:xfrm>
            <a:off x="2665862" y="590211"/>
            <a:ext cx="6860276" cy="943200"/>
          </a:xfrm>
        </p:spPr>
        <p:txBody>
          <a:bodyPr anchor="ctr">
            <a:noAutofit/>
          </a:bodyPr>
          <a:lstStyle>
            <a:lvl1pPr algn="ctr">
              <a:defRPr sz="4400" b="1">
                <a:solidFill>
                  <a:schemeClr val="tx1"/>
                </a:solidFill>
              </a:defRPr>
            </a:lvl1pPr>
          </a:lstStyle>
          <a:p>
            <a:r>
              <a:rPr lang="en-US" dirty="0"/>
              <a:t>Click to </a:t>
            </a:r>
            <a:r>
              <a:rPr lang="en-US"/>
              <a:t>edit title</a:t>
            </a:r>
            <a:endParaRPr lang="en-US" dirty="0"/>
          </a:p>
        </p:txBody>
      </p:sp>
      <p:sp>
        <p:nvSpPr>
          <p:cNvPr id="9" name="Subtitle 2">
            <a:extLst>
              <a:ext uri="{FF2B5EF4-FFF2-40B4-BE49-F238E27FC236}">
                <a16:creationId xmlns:a16="http://schemas.microsoft.com/office/drawing/2014/main" id="{7F6DF41D-953F-4EC6-A42D-804F4C493E4B}"/>
              </a:ext>
            </a:extLst>
          </p:cNvPr>
          <p:cNvSpPr>
            <a:spLocks noGrp="1"/>
          </p:cNvSpPr>
          <p:nvPr>
            <p:ph type="subTitle" idx="1"/>
          </p:nvPr>
        </p:nvSpPr>
        <p:spPr>
          <a:xfrm>
            <a:off x="2665862" y="414792"/>
            <a:ext cx="6860276" cy="350838"/>
          </a:xfrm>
        </p:spPr>
        <p:txBody>
          <a:bodyPr anchor="ctr">
            <a:normAutofit/>
          </a:bodyPr>
          <a:lstStyle>
            <a:lvl1pPr marL="0" indent="0" algn="ctr">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7315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36D881-2F09-47C3-A443-331D9F7DCF55}"/>
              </a:ext>
            </a:extLst>
          </p:cNvPr>
          <p:cNvSpPr>
            <a:spLocks noGrp="1"/>
          </p:cNvSpPr>
          <p:nvPr>
            <p:ph type="ctrTitle" hasCustomPrompt="1"/>
          </p:nvPr>
        </p:nvSpPr>
        <p:spPr>
          <a:xfrm>
            <a:off x="550863" y="844211"/>
            <a:ext cx="6860276" cy="943200"/>
          </a:xfrm>
        </p:spPr>
        <p:txBody>
          <a:bodyPr anchor="ctr">
            <a:noAutofit/>
          </a:bodyPr>
          <a:lstStyle>
            <a:lvl1pPr algn="l">
              <a:defRPr sz="4400" b="1">
                <a:solidFill>
                  <a:schemeClr val="tx1"/>
                </a:solidFill>
              </a:defRPr>
            </a:lvl1pPr>
          </a:lstStyle>
          <a:p>
            <a:r>
              <a:rPr lang="en-US" dirty="0"/>
              <a:t>Click to </a:t>
            </a:r>
            <a:r>
              <a:rPr lang="en-US"/>
              <a:t>edit title</a:t>
            </a:r>
            <a:endParaRPr lang="en-US" dirty="0"/>
          </a:p>
        </p:txBody>
      </p:sp>
      <p:sp>
        <p:nvSpPr>
          <p:cNvPr id="7" name="Subtitle 2">
            <a:extLst>
              <a:ext uri="{FF2B5EF4-FFF2-40B4-BE49-F238E27FC236}">
                <a16:creationId xmlns:a16="http://schemas.microsoft.com/office/drawing/2014/main" id="{FEF4656A-E1DD-4838-AB29-E204C3C2FD2D}"/>
              </a:ext>
            </a:extLst>
          </p:cNvPr>
          <p:cNvSpPr>
            <a:spLocks noGrp="1"/>
          </p:cNvSpPr>
          <p:nvPr>
            <p:ph type="subTitle" idx="1"/>
          </p:nvPr>
        </p:nvSpPr>
        <p:spPr>
          <a:xfrm>
            <a:off x="550863" y="668792"/>
            <a:ext cx="6860276" cy="350838"/>
          </a:xfrm>
        </p:spPr>
        <p:txBody>
          <a:bodyPr anchor="ctr">
            <a:normAutofit/>
          </a:bodyPr>
          <a:lstStyle>
            <a:lvl1pPr marL="0" indent="0" algn="l">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Picture Placeholder 7">
            <a:extLst>
              <a:ext uri="{FF2B5EF4-FFF2-40B4-BE49-F238E27FC236}">
                <a16:creationId xmlns:a16="http://schemas.microsoft.com/office/drawing/2014/main" id="{F9749E71-5B30-4B69-9CC3-809E3F24FC86}"/>
              </a:ext>
            </a:extLst>
          </p:cNvPr>
          <p:cNvSpPr>
            <a:spLocks noGrp="1"/>
          </p:cNvSpPr>
          <p:nvPr>
            <p:ph type="pic" sz="quarter" idx="11"/>
          </p:nvPr>
        </p:nvSpPr>
        <p:spPr>
          <a:xfrm>
            <a:off x="6096000" y="404813"/>
            <a:ext cx="5545137" cy="6048373"/>
          </a:xfrm>
          <a:prstGeom prst="rect">
            <a:avLst/>
          </a:prstGeom>
          <a:solidFill>
            <a:schemeClr val="bg2">
              <a:lumMod val="75000"/>
            </a:schemeClr>
          </a:solidFill>
        </p:spPr>
        <p:txBody>
          <a:bodyPr wrap="square" anchor="ctr">
            <a:noAutofit/>
          </a:bodyPr>
          <a:lstStyle>
            <a:lvl1pPr algn="ctr">
              <a:defRPr sz="1800"/>
            </a:lvl1pPr>
          </a:lstStyle>
          <a:p>
            <a:endParaRPr lang="en-US"/>
          </a:p>
        </p:txBody>
      </p:sp>
    </p:spTree>
    <p:extLst>
      <p:ext uri="{BB962C8B-B14F-4D97-AF65-F5344CB8AC3E}">
        <p14:creationId xmlns:p14="http://schemas.microsoft.com/office/powerpoint/2010/main" val="272877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4F35C1-6191-4F67-903F-99046BF0AF0A}"/>
              </a:ext>
            </a:extLst>
          </p:cNvPr>
          <p:cNvSpPr>
            <a:spLocks noGrp="1"/>
          </p:cNvSpPr>
          <p:nvPr>
            <p:ph type="pic" sz="quarter" idx="10"/>
          </p:nvPr>
        </p:nvSpPr>
        <p:spPr>
          <a:xfrm>
            <a:off x="550863" y="404813"/>
            <a:ext cx="11090274" cy="3405187"/>
          </a:xfrm>
          <a:prstGeom prst="rect">
            <a:avLst/>
          </a:prstGeom>
          <a:solidFill>
            <a:schemeClr val="bg2">
              <a:lumMod val="75000"/>
            </a:schemeClr>
          </a:solidFill>
        </p:spPr>
        <p:txBody>
          <a:bodyPr wrap="square" anchor="ctr">
            <a:noAutofit/>
          </a:bodyPr>
          <a:lstStyle>
            <a:lvl1pPr algn="ctr">
              <a:defRPr sz="1800"/>
            </a:lvl1pPr>
          </a:lstStyle>
          <a:p>
            <a:endParaRPr lang="en-US"/>
          </a:p>
        </p:txBody>
      </p:sp>
      <p:sp>
        <p:nvSpPr>
          <p:cNvPr id="8" name="Title 1">
            <a:extLst>
              <a:ext uri="{FF2B5EF4-FFF2-40B4-BE49-F238E27FC236}">
                <a16:creationId xmlns:a16="http://schemas.microsoft.com/office/drawing/2014/main" id="{1D9E63FE-AE96-449D-9297-93EF7FD789AD}"/>
              </a:ext>
            </a:extLst>
          </p:cNvPr>
          <p:cNvSpPr>
            <a:spLocks noGrp="1"/>
          </p:cNvSpPr>
          <p:nvPr>
            <p:ph type="ctrTitle" hasCustomPrompt="1"/>
          </p:nvPr>
        </p:nvSpPr>
        <p:spPr>
          <a:xfrm>
            <a:off x="2665862" y="4295436"/>
            <a:ext cx="6860276" cy="943200"/>
          </a:xfrm>
        </p:spPr>
        <p:txBody>
          <a:bodyPr anchor="ctr">
            <a:noAutofit/>
          </a:bodyPr>
          <a:lstStyle>
            <a:lvl1pPr algn="ctr">
              <a:defRPr sz="4400" b="1">
                <a:solidFill>
                  <a:schemeClr val="tx1"/>
                </a:solidFill>
              </a:defRPr>
            </a:lvl1pPr>
          </a:lstStyle>
          <a:p>
            <a:r>
              <a:rPr lang="en-US" dirty="0"/>
              <a:t>Click to </a:t>
            </a:r>
            <a:r>
              <a:rPr lang="en-US"/>
              <a:t>edit title</a:t>
            </a:r>
            <a:endParaRPr lang="en-US" dirty="0"/>
          </a:p>
        </p:txBody>
      </p:sp>
      <p:sp>
        <p:nvSpPr>
          <p:cNvPr id="9" name="Subtitle 2">
            <a:extLst>
              <a:ext uri="{FF2B5EF4-FFF2-40B4-BE49-F238E27FC236}">
                <a16:creationId xmlns:a16="http://schemas.microsoft.com/office/drawing/2014/main" id="{5C148F5C-5080-421A-83AD-343DEEC0285E}"/>
              </a:ext>
            </a:extLst>
          </p:cNvPr>
          <p:cNvSpPr>
            <a:spLocks noGrp="1"/>
          </p:cNvSpPr>
          <p:nvPr>
            <p:ph type="subTitle" idx="1"/>
          </p:nvPr>
        </p:nvSpPr>
        <p:spPr>
          <a:xfrm>
            <a:off x="2665862" y="4120017"/>
            <a:ext cx="6860276" cy="350838"/>
          </a:xfrm>
        </p:spPr>
        <p:txBody>
          <a:bodyPr anchor="ctr">
            <a:normAutofit/>
          </a:bodyPr>
          <a:lstStyle>
            <a:lvl1pPr marL="0" indent="0" algn="ctr">
              <a:buNone/>
              <a:defRPr sz="1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5916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B764B-5422-408E-9D04-54B83D1862AB}" type="datetimeFigureOut">
              <a:rPr lang="en-US" smtClean="0"/>
              <a:t>12/27/20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13BF9-5145-4417-B95D-FA8627973885}" type="slidenum">
              <a:rPr lang="en-US" smtClean="0"/>
              <a:t>‹#›</a:t>
            </a:fld>
            <a:endParaRPr lang="en-US"/>
          </a:p>
        </p:txBody>
      </p:sp>
    </p:spTree>
    <p:extLst>
      <p:ext uri="{BB962C8B-B14F-4D97-AF65-F5344CB8AC3E}">
        <p14:creationId xmlns:p14="http://schemas.microsoft.com/office/powerpoint/2010/main" val="1238710213"/>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47" userDrawn="1">
          <p15:clr>
            <a:srgbClr val="F26B43"/>
          </p15:clr>
        </p15:guide>
        <p15:guide id="4" orient="horz" pos="25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tiff"/><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9F5E6F-296A-4AB9-A158-8C517227CC7E}"/>
              </a:ext>
            </a:extLst>
          </p:cNvPr>
          <p:cNvSpPr txBox="1"/>
          <p:nvPr/>
        </p:nvSpPr>
        <p:spPr>
          <a:xfrm>
            <a:off x="1055464" y="1040884"/>
            <a:ext cx="8564526" cy="3139321"/>
          </a:xfrm>
          <a:prstGeom prst="rect">
            <a:avLst/>
          </a:prstGeom>
          <a:noFill/>
        </p:spPr>
        <p:txBody>
          <a:bodyPr wrap="square" rtlCol="0">
            <a:spAutoFit/>
          </a:bodyPr>
          <a:lstStyle/>
          <a:p>
            <a:pPr>
              <a:tabLst>
                <a:tab pos="8972550" algn="l"/>
              </a:tabLst>
            </a:pPr>
            <a:r>
              <a:rPr lang="en-ID" sz="6600" b="1" dirty="0">
                <a:solidFill>
                  <a:srgbClr val="1485C9"/>
                </a:solidFill>
                <a:latin typeface="Century Gothic" panose="020B0502020202020204" pitchFamily="34" charset="0"/>
              </a:rPr>
              <a:t>Assessing Speaking in the Online Platform</a:t>
            </a:r>
          </a:p>
        </p:txBody>
      </p:sp>
      <p:sp>
        <p:nvSpPr>
          <p:cNvPr id="9" name="TextBox 8">
            <a:extLst>
              <a:ext uri="{FF2B5EF4-FFF2-40B4-BE49-F238E27FC236}">
                <a16:creationId xmlns:a16="http://schemas.microsoft.com/office/drawing/2014/main" id="{2117F659-5F24-46D9-9BE4-E07F968F6529}"/>
              </a:ext>
            </a:extLst>
          </p:cNvPr>
          <p:cNvSpPr txBox="1"/>
          <p:nvPr/>
        </p:nvSpPr>
        <p:spPr>
          <a:xfrm>
            <a:off x="1055464" y="4477494"/>
            <a:ext cx="5451662" cy="1015663"/>
          </a:xfrm>
          <a:prstGeom prst="rect">
            <a:avLst/>
          </a:prstGeom>
          <a:noFill/>
        </p:spPr>
        <p:txBody>
          <a:bodyPr wrap="square" rtlCol="0">
            <a:spAutoFit/>
          </a:bodyPr>
          <a:lstStyle/>
          <a:p>
            <a:r>
              <a:rPr lang="en-ID" sz="3000" b="1" dirty="0" err="1">
                <a:solidFill>
                  <a:schemeClr val="accent1"/>
                </a:solidFill>
                <a:latin typeface="Century Gothic" panose="020B0502020202020204" pitchFamily="34" charset="0"/>
              </a:rPr>
              <a:t>Handoko</a:t>
            </a:r>
            <a:r>
              <a:rPr lang="en-ID" sz="3000" b="1" dirty="0">
                <a:solidFill>
                  <a:schemeClr val="accent1"/>
                </a:solidFill>
                <a:latin typeface="Century Gothic" panose="020B0502020202020204" pitchFamily="34" charset="0"/>
              </a:rPr>
              <a:t>, S.S, </a:t>
            </a:r>
            <a:r>
              <a:rPr lang="en-ID" sz="3000" b="1" dirty="0" err="1">
                <a:solidFill>
                  <a:schemeClr val="accent1"/>
                </a:solidFill>
                <a:latin typeface="Century Gothic" panose="020B0502020202020204" pitchFamily="34" charset="0"/>
              </a:rPr>
              <a:t>M.Hum</a:t>
            </a:r>
            <a:endParaRPr lang="en-ID" sz="3000" b="1" dirty="0">
              <a:solidFill>
                <a:schemeClr val="accent1"/>
              </a:solidFill>
              <a:latin typeface="Century Gothic" panose="020B0502020202020204" pitchFamily="34" charset="0"/>
            </a:endParaRPr>
          </a:p>
          <a:p>
            <a:pPr algn="ctr"/>
            <a:endParaRPr lang="en-ID" sz="3000" b="1"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950603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A3885369-D80E-184A-ADB8-DD4FC2107E55}"/>
              </a:ext>
            </a:extLst>
          </p:cNvPr>
          <p:cNvGraphicFramePr/>
          <p:nvPr>
            <p:extLst>
              <p:ext uri="{D42A27DB-BD31-4B8C-83A1-F6EECF244321}">
                <p14:modId xmlns:p14="http://schemas.microsoft.com/office/powerpoint/2010/main" val="2458774643"/>
              </p:ext>
            </p:extLst>
          </p:nvPr>
        </p:nvGraphicFramePr>
        <p:xfrm>
          <a:off x="2113711" y="1795543"/>
          <a:ext cx="8128000" cy="4043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5">
            <a:extLst>
              <a:ext uri="{FF2B5EF4-FFF2-40B4-BE49-F238E27FC236}">
                <a16:creationId xmlns:a16="http://schemas.microsoft.com/office/drawing/2014/main" id="{4946ECCB-CFAF-2744-B0EB-BF2A6A7289F4}"/>
              </a:ext>
            </a:extLst>
          </p:cNvPr>
          <p:cNvSpPr txBox="1">
            <a:spLocks/>
          </p:cNvSpPr>
          <p:nvPr/>
        </p:nvSpPr>
        <p:spPr>
          <a:xfrm>
            <a:off x="588441" y="689505"/>
            <a:ext cx="10998134" cy="943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dirty="0"/>
              <a:t>Component of Learning</a:t>
            </a:r>
          </a:p>
        </p:txBody>
      </p:sp>
    </p:spTree>
    <p:extLst>
      <p:ext uri="{BB962C8B-B14F-4D97-AF65-F5344CB8AC3E}">
        <p14:creationId xmlns:p14="http://schemas.microsoft.com/office/powerpoint/2010/main" val="200030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E89127F-E2B0-714A-82C5-3C892C32C10E}"/>
              </a:ext>
            </a:extLst>
          </p:cNvPr>
          <p:cNvGraphicFramePr>
            <a:graphicFrameLocks noGrp="1"/>
          </p:cNvGraphicFramePr>
          <p:nvPr>
            <p:extLst>
              <p:ext uri="{D42A27DB-BD31-4B8C-83A1-F6EECF244321}">
                <p14:modId xmlns:p14="http://schemas.microsoft.com/office/powerpoint/2010/main" val="2050140852"/>
              </p:ext>
            </p:extLst>
          </p:nvPr>
        </p:nvGraphicFramePr>
        <p:xfrm>
          <a:off x="3635331" y="2398155"/>
          <a:ext cx="3091145" cy="1520533"/>
        </p:xfrm>
        <a:graphic>
          <a:graphicData uri="http://schemas.openxmlformats.org/drawingml/2006/table">
            <a:tbl>
              <a:tblPr firstRow="1" bandRow="1">
                <a:tableStyleId>{125E5076-3810-47DD-B79F-674D7AD40C01}</a:tableStyleId>
              </a:tblPr>
              <a:tblGrid>
                <a:gridCol w="3091145">
                  <a:extLst>
                    <a:ext uri="{9D8B030D-6E8A-4147-A177-3AD203B41FA5}">
                      <a16:colId xmlns:a16="http://schemas.microsoft.com/office/drawing/2014/main" val="1230519653"/>
                    </a:ext>
                  </a:extLst>
                </a:gridCol>
              </a:tblGrid>
              <a:tr h="342668">
                <a:tc>
                  <a:txBody>
                    <a:bodyPr/>
                    <a:lstStyle/>
                    <a:p>
                      <a:r>
                        <a:rPr lang="en-US" dirty="0"/>
                        <a:t>Synchronous</a:t>
                      </a:r>
                    </a:p>
                  </a:txBody>
                  <a:tcPr/>
                </a:tc>
                <a:extLst>
                  <a:ext uri="{0D108BD9-81ED-4DB2-BD59-A6C34878D82A}">
                    <a16:rowId xmlns:a16="http://schemas.microsoft.com/office/drawing/2014/main" val="352246683"/>
                  </a:ext>
                </a:extLst>
              </a:tr>
              <a:tr h="1154773">
                <a:tc>
                  <a:txBody>
                    <a:bodyPr/>
                    <a:lstStyle/>
                    <a:p>
                      <a:r>
                        <a:rPr lang="en-US" dirty="0"/>
                        <a:t>Learning that involves a group of students engaging in learning at the same time</a:t>
                      </a:r>
                    </a:p>
                  </a:txBody>
                  <a:tcPr/>
                </a:tc>
                <a:extLst>
                  <a:ext uri="{0D108BD9-81ED-4DB2-BD59-A6C34878D82A}">
                    <a16:rowId xmlns:a16="http://schemas.microsoft.com/office/drawing/2014/main" val="2850372556"/>
                  </a:ext>
                </a:extLst>
              </a:tr>
            </a:tbl>
          </a:graphicData>
        </a:graphic>
      </p:graphicFrame>
      <p:graphicFrame>
        <p:nvGraphicFramePr>
          <p:cNvPr id="7" name="Table 6">
            <a:extLst>
              <a:ext uri="{FF2B5EF4-FFF2-40B4-BE49-F238E27FC236}">
                <a16:creationId xmlns:a16="http://schemas.microsoft.com/office/drawing/2014/main" id="{BF69EEC6-F233-2541-B7B1-883067DD08DD}"/>
              </a:ext>
            </a:extLst>
          </p:cNvPr>
          <p:cNvGraphicFramePr>
            <a:graphicFrameLocks noGrp="1"/>
          </p:cNvGraphicFramePr>
          <p:nvPr>
            <p:extLst>
              <p:ext uri="{D42A27DB-BD31-4B8C-83A1-F6EECF244321}">
                <p14:modId xmlns:p14="http://schemas.microsoft.com/office/powerpoint/2010/main" val="3042661836"/>
              </p:ext>
            </p:extLst>
          </p:nvPr>
        </p:nvGraphicFramePr>
        <p:xfrm>
          <a:off x="7257441" y="2398154"/>
          <a:ext cx="3978406" cy="1554480"/>
        </p:xfrm>
        <a:graphic>
          <a:graphicData uri="http://schemas.openxmlformats.org/drawingml/2006/table">
            <a:tbl>
              <a:tblPr firstRow="1" bandRow="1">
                <a:tableStyleId>{125E5076-3810-47DD-B79F-674D7AD40C01}</a:tableStyleId>
              </a:tblPr>
              <a:tblGrid>
                <a:gridCol w="3978406">
                  <a:extLst>
                    <a:ext uri="{9D8B030D-6E8A-4147-A177-3AD203B41FA5}">
                      <a16:colId xmlns:a16="http://schemas.microsoft.com/office/drawing/2014/main" val="1230519653"/>
                    </a:ext>
                  </a:extLst>
                </a:gridCol>
              </a:tblGrid>
              <a:tr h="342668">
                <a:tc>
                  <a:txBody>
                    <a:bodyPr/>
                    <a:lstStyle/>
                    <a:p>
                      <a:r>
                        <a:rPr lang="en-US" dirty="0"/>
                        <a:t>Asynchronous</a:t>
                      </a:r>
                    </a:p>
                  </a:txBody>
                  <a:tcPr/>
                </a:tc>
                <a:extLst>
                  <a:ext uri="{0D108BD9-81ED-4DB2-BD59-A6C34878D82A}">
                    <a16:rowId xmlns:a16="http://schemas.microsoft.com/office/drawing/2014/main" val="352246683"/>
                  </a:ext>
                </a:extLst>
              </a:tr>
              <a:tr h="1154773">
                <a:tc>
                  <a:txBody>
                    <a:bodyPr/>
                    <a:lstStyle/>
                    <a:p>
                      <a:r>
                        <a:rPr lang="en-US" dirty="0"/>
                        <a:t>A student-centered learning method using online resource to facilitate information outside the constrains of time and place</a:t>
                      </a:r>
                    </a:p>
                  </a:txBody>
                  <a:tcPr/>
                </a:tc>
                <a:extLst>
                  <a:ext uri="{0D108BD9-81ED-4DB2-BD59-A6C34878D82A}">
                    <a16:rowId xmlns:a16="http://schemas.microsoft.com/office/drawing/2014/main" val="2850372556"/>
                  </a:ext>
                </a:extLst>
              </a:tr>
            </a:tbl>
          </a:graphicData>
        </a:graphic>
      </p:graphicFrame>
      <p:graphicFrame>
        <p:nvGraphicFramePr>
          <p:cNvPr id="10" name="Table 9">
            <a:extLst>
              <a:ext uri="{FF2B5EF4-FFF2-40B4-BE49-F238E27FC236}">
                <a16:creationId xmlns:a16="http://schemas.microsoft.com/office/drawing/2014/main" id="{65B5A057-5FD0-EF4F-B8B5-A855ECAA297E}"/>
              </a:ext>
            </a:extLst>
          </p:cNvPr>
          <p:cNvGraphicFramePr>
            <a:graphicFrameLocks noGrp="1"/>
          </p:cNvGraphicFramePr>
          <p:nvPr>
            <p:extLst>
              <p:ext uri="{D42A27DB-BD31-4B8C-83A1-F6EECF244321}">
                <p14:modId xmlns:p14="http://schemas.microsoft.com/office/powerpoint/2010/main" val="2796022273"/>
              </p:ext>
            </p:extLst>
          </p:nvPr>
        </p:nvGraphicFramePr>
        <p:xfrm>
          <a:off x="3635330" y="4241568"/>
          <a:ext cx="3091145" cy="1154773"/>
        </p:xfrm>
        <a:graphic>
          <a:graphicData uri="http://schemas.openxmlformats.org/drawingml/2006/table">
            <a:tbl>
              <a:tblPr firstRow="1" bandRow="1">
                <a:tableStyleId>{0660B408-B3CF-4A94-85FC-2B1E0A45F4A2}</a:tableStyleId>
              </a:tblPr>
              <a:tblGrid>
                <a:gridCol w="3091145">
                  <a:extLst>
                    <a:ext uri="{9D8B030D-6E8A-4147-A177-3AD203B41FA5}">
                      <a16:colId xmlns:a16="http://schemas.microsoft.com/office/drawing/2014/main" val="1230519653"/>
                    </a:ext>
                  </a:extLst>
                </a:gridCol>
              </a:tblGrid>
              <a:tr h="1154773">
                <a:tc>
                  <a:txBody>
                    <a:bodyPr/>
                    <a:lstStyle/>
                    <a:p>
                      <a:r>
                        <a:rPr lang="en-US" b="0" dirty="0"/>
                        <a:t>Conducting instant messaging, live chat, video conference</a:t>
                      </a:r>
                    </a:p>
                  </a:txBody>
                  <a:tcPr/>
                </a:tc>
                <a:extLst>
                  <a:ext uri="{0D108BD9-81ED-4DB2-BD59-A6C34878D82A}">
                    <a16:rowId xmlns:a16="http://schemas.microsoft.com/office/drawing/2014/main" val="2850372556"/>
                  </a:ext>
                </a:extLst>
              </a:tr>
            </a:tbl>
          </a:graphicData>
        </a:graphic>
      </p:graphicFrame>
      <p:graphicFrame>
        <p:nvGraphicFramePr>
          <p:cNvPr id="11" name="Table 10">
            <a:extLst>
              <a:ext uri="{FF2B5EF4-FFF2-40B4-BE49-F238E27FC236}">
                <a16:creationId xmlns:a16="http://schemas.microsoft.com/office/drawing/2014/main" id="{2DE4FB56-4B94-EB49-BF46-861272EE0316}"/>
              </a:ext>
            </a:extLst>
          </p:cNvPr>
          <p:cNvGraphicFramePr>
            <a:graphicFrameLocks noGrp="1"/>
          </p:cNvGraphicFramePr>
          <p:nvPr>
            <p:extLst>
              <p:ext uri="{D42A27DB-BD31-4B8C-83A1-F6EECF244321}">
                <p14:modId xmlns:p14="http://schemas.microsoft.com/office/powerpoint/2010/main" val="3434373546"/>
              </p:ext>
            </p:extLst>
          </p:nvPr>
        </p:nvGraphicFramePr>
        <p:xfrm>
          <a:off x="7257441" y="4241568"/>
          <a:ext cx="3978406" cy="1154773"/>
        </p:xfrm>
        <a:graphic>
          <a:graphicData uri="http://schemas.openxmlformats.org/drawingml/2006/table">
            <a:tbl>
              <a:tblPr firstRow="1" bandRow="1">
                <a:tableStyleId>{0660B408-B3CF-4A94-85FC-2B1E0A45F4A2}</a:tableStyleId>
              </a:tblPr>
              <a:tblGrid>
                <a:gridCol w="3978406">
                  <a:extLst>
                    <a:ext uri="{9D8B030D-6E8A-4147-A177-3AD203B41FA5}">
                      <a16:colId xmlns:a16="http://schemas.microsoft.com/office/drawing/2014/main" val="1230519653"/>
                    </a:ext>
                  </a:extLst>
                </a:gridCol>
              </a:tblGrid>
              <a:tr h="1154773">
                <a:tc>
                  <a:txBody>
                    <a:bodyPr/>
                    <a:lstStyle/>
                    <a:p>
                      <a:r>
                        <a:rPr lang="en-US" b="0" dirty="0"/>
                        <a:t>Interacting with learning management system, using forum, video, audio, article, </a:t>
                      </a:r>
                      <a:r>
                        <a:rPr lang="en-US" b="0" dirty="0" err="1"/>
                        <a:t>etc</a:t>
                      </a:r>
                      <a:r>
                        <a:rPr lang="en-US" b="0" dirty="0"/>
                        <a:t> </a:t>
                      </a:r>
                    </a:p>
                  </a:txBody>
                  <a:tcPr/>
                </a:tc>
                <a:extLst>
                  <a:ext uri="{0D108BD9-81ED-4DB2-BD59-A6C34878D82A}">
                    <a16:rowId xmlns:a16="http://schemas.microsoft.com/office/drawing/2014/main" val="2850372556"/>
                  </a:ext>
                </a:extLst>
              </a:tr>
            </a:tbl>
          </a:graphicData>
        </a:graphic>
      </p:graphicFrame>
      <p:sp>
        <p:nvSpPr>
          <p:cNvPr id="5" name="Pentagon 4">
            <a:extLst>
              <a:ext uri="{FF2B5EF4-FFF2-40B4-BE49-F238E27FC236}">
                <a16:creationId xmlns:a16="http://schemas.microsoft.com/office/drawing/2014/main" id="{14E213C1-EEC9-644D-8609-9FE4BE96E100}"/>
              </a:ext>
            </a:extLst>
          </p:cNvPr>
          <p:cNvSpPr/>
          <p:nvPr/>
        </p:nvSpPr>
        <p:spPr>
          <a:xfrm>
            <a:off x="926926" y="2931091"/>
            <a:ext cx="2304789" cy="80166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Definition</a:t>
            </a:r>
          </a:p>
        </p:txBody>
      </p:sp>
      <p:sp>
        <p:nvSpPr>
          <p:cNvPr id="12" name="Pentagon 11">
            <a:extLst>
              <a:ext uri="{FF2B5EF4-FFF2-40B4-BE49-F238E27FC236}">
                <a16:creationId xmlns:a16="http://schemas.microsoft.com/office/drawing/2014/main" id="{1A96CA87-F556-074D-818C-401BBBCD520A}"/>
              </a:ext>
            </a:extLst>
          </p:cNvPr>
          <p:cNvSpPr/>
          <p:nvPr/>
        </p:nvSpPr>
        <p:spPr>
          <a:xfrm>
            <a:off x="926925" y="4418121"/>
            <a:ext cx="2304789" cy="80166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Activities</a:t>
            </a:r>
          </a:p>
        </p:txBody>
      </p:sp>
      <p:sp>
        <p:nvSpPr>
          <p:cNvPr id="13" name="Title 5">
            <a:extLst>
              <a:ext uri="{FF2B5EF4-FFF2-40B4-BE49-F238E27FC236}">
                <a16:creationId xmlns:a16="http://schemas.microsoft.com/office/drawing/2014/main" id="{728C2DA3-7B0F-2C4B-BDCF-734AD0F55F3C}"/>
              </a:ext>
            </a:extLst>
          </p:cNvPr>
          <p:cNvSpPr txBox="1">
            <a:spLocks/>
          </p:cNvSpPr>
          <p:nvPr/>
        </p:nvSpPr>
        <p:spPr>
          <a:xfrm>
            <a:off x="550863" y="1137324"/>
            <a:ext cx="10684984" cy="943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dirty="0"/>
              <a:t>Synchronous and Asynchronous Learning</a:t>
            </a:r>
          </a:p>
        </p:txBody>
      </p:sp>
    </p:spTree>
    <p:extLst>
      <p:ext uri="{BB962C8B-B14F-4D97-AF65-F5344CB8AC3E}">
        <p14:creationId xmlns:p14="http://schemas.microsoft.com/office/powerpoint/2010/main" val="403014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64BC0B-90C7-4E62-B476-AC521B2B96AF}"/>
              </a:ext>
            </a:extLst>
          </p:cNvPr>
          <p:cNvSpPr/>
          <p:nvPr/>
        </p:nvSpPr>
        <p:spPr>
          <a:xfrm>
            <a:off x="3292660" y="354709"/>
            <a:ext cx="6106319" cy="6048374"/>
          </a:xfrm>
          <a:prstGeom prst="rect">
            <a:avLst/>
          </a:prstGeom>
          <a:gradFill>
            <a:gsLst>
              <a:gs pos="100000">
                <a:schemeClr val="accent1"/>
              </a:gs>
              <a:gs pos="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6" name="Rectangle 15">
            <a:extLst>
              <a:ext uri="{FF2B5EF4-FFF2-40B4-BE49-F238E27FC236}">
                <a16:creationId xmlns:a16="http://schemas.microsoft.com/office/drawing/2014/main" id="{08E6594F-8BFD-49C0-8D65-BF3EB7BF42A6}"/>
              </a:ext>
            </a:extLst>
          </p:cNvPr>
          <p:cNvSpPr/>
          <p:nvPr/>
        </p:nvSpPr>
        <p:spPr>
          <a:xfrm>
            <a:off x="3917841" y="687700"/>
            <a:ext cx="4927600" cy="1446550"/>
          </a:xfrm>
          <a:prstGeom prst="rect">
            <a:avLst/>
          </a:prstGeom>
        </p:spPr>
        <p:txBody>
          <a:bodyPr wrap="square">
            <a:spAutoFit/>
          </a:bodyPr>
          <a:lstStyle/>
          <a:p>
            <a:pPr algn="ctr"/>
            <a:r>
              <a:rPr lang="en-US" sz="4400" b="1" dirty="0">
                <a:solidFill>
                  <a:schemeClr val="bg2"/>
                </a:solidFill>
                <a:latin typeface="+mj-lt"/>
              </a:rPr>
              <a:t>Assessing Speaking</a:t>
            </a:r>
          </a:p>
        </p:txBody>
      </p:sp>
      <p:sp>
        <p:nvSpPr>
          <p:cNvPr id="21" name="Rectangle 20">
            <a:extLst>
              <a:ext uri="{FF2B5EF4-FFF2-40B4-BE49-F238E27FC236}">
                <a16:creationId xmlns:a16="http://schemas.microsoft.com/office/drawing/2014/main" id="{11C7DC30-F9C7-4D44-9D0C-EFA70B1F5214}"/>
              </a:ext>
            </a:extLst>
          </p:cNvPr>
          <p:cNvSpPr/>
          <p:nvPr/>
        </p:nvSpPr>
        <p:spPr>
          <a:xfrm>
            <a:off x="3638441" y="2363212"/>
            <a:ext cx="5486400" cy="3890489"/>
          </a:xfrm>
          <a:prstGeom prst="rect">
            <a:avLst/>
          </a:prstGeom>
        </p:spPr>
        <p:txBody>
          <a:bodyPr wrap="square">
            <a:spAutoFit/>
          </a:bodyPr>
          <a:lstStyle/>
          <a:p>
            <a:pPr algn="ctr">
              <a:lnSpc>
                <a:spcPct val="150000"/>
              </a:lnSpc>
            </a:pPr>
            <a:r>
              <a:rPr lang="en-US" sz="2800" dirty="0">
                <a:solidFill>
                  <a:schemeClr val="bg2"/>
                </a:solidFill>
                <a:ea typeface="Times New Roman" panose="02020603050405020304" pitchFamily="18" charset="0"/>
                <a:cs typeface="Raleway" panose="020B0503030101060003" pitchFamily="34" charset="0"/>
              </a:rPr>
              <a:t>Pronunciation</a:t>
            </a:r>
          </a:p>
          <a:p>
            <a:pPr algn="ctr">
              <a:lnSpc>
                <a:spcPct val="150000"/>
              </a:lnSpc>
            </a:pPr>
            <a:r>
              <a:rPr lang="en-US" sz="2800" dirty="0">
                <a:solidFill>
                  <a:schemeClr val="bg2"/>
                </a:solidFill>
                <a:ea typeface="Times New Roman" panose="02020603050405020304" pitchFamily="18" charset="0"/>
                <a:cs typeface="Raleway" panose="020B0503030101060003" pitchFamily="34" charset="0"/>
              </a:rPr>
              <a:t>Vocabulary</a:t>
            </a:r>
          </a:p>
          <a:p>
            <a:pPr algn="ctr">
              <a:lnSpc>
                <a:spcPct val="150000"/>
              </a:lnSpc>
            </a:pPr>
            <a:r>
              <a:rPr lang="en-US" sz="2800" dirty="0">
                <a:solidFill>
                  <a:schemeClr val="bg2"/>
                </a:solidFill>
                <a:ea typeface="Times New Roman" panose="02020603050405020304" pitchFamily="18" charset="0"/>
                <a:cs typeface="Raleway" panose="020B0503030101060003" pitchFamily="34" charset="0"/>
              </a:rPr>
              <a:t>Grammar</a:t>
            </a:r>
          </a:p>
          <a:p>
            <a:pPr algn="ctr">
              <a:lnSpc>
                <a:spcPct val="150000"/>
              </a:lnSpc>
            </a:pPr>
            <a:r>
              <a:rPr lang="en-US" sz="2800" dirty="0">
                <a:solidFill>
                  <a:schemeClr val="bg2"/>
                </a:solidFill>
                <a:ea typeface="Times New Roman" panose="02020603050405020304" pitchFamily="18" charset="0"/>
                <a:cs typeface="Raleway" panose="020B0503030101060003" pitchFamily="34" charset="0"/>
              </a:rPr>
              <a:t>Task Fulfilment</a:t>
            </a:r>
          </a:p>
          <a:p>
            <a:pPr algn="ctr">
              <a:lnSpc>
                <a:spcPct val="150000"/>
              </a:lnSpc>
            </a:pPr>
            <a:r>
              <a:rPr lang="en-US" sz="2800" dirty="0">
                <a:solidFill>
                  <a:schemeClr val="bg2"/>
                </a:solidFill>
                <a:ea typeface="Times New Roman" panose="02020603050405020304" pitchFamily="18" charset="0"/>
                <a:cs typeface="Raleway" panose="020B0503030101060003" pitchFamily="34" charset="0"/>
              </a:rPr>
              <a:t>Fluency</a:t>
            </a:r>
          </a:p>
          <a:p>
            <a:pPr algn="ctr">
              <a:lnSpc>
                <a:spcPct val="150000"/>
              </a:lnSpc>
            </a:pPr>
            <a:endParaRPr lang="en-US" sz="2800" dirty="0" err="1">
              <a:solidFill>
                <a:schemeClr val="bg2"/>
              </a:solidFill>
              <a:ea typeface="Times New Roman" panose="02020603050405020304" pitchFamily="18" charset="0"/>
              <a:cs typeface="Raleway" panose="020B0503030101060003" pitchFamily="34" charset="0"/>
            </a:endParaRPr>
          </a:p>
        </p:txBody>
      </p:sp>
    </p:spTree>
    <p:extLst>
      <p:ext uri="{BB962C8B-B14F-4D97-AF65-F5344CB8AC3E}">
        <p14:creationId xmlns:p14="http://schemas.microsoft.com/office/powerpoint/2010/main" val="344359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1E553E-1BDC-0047-AD98-75CA5C3C269C}"/>
              </a:ext>
            </a:extLst>
          </p:cNvPr>
          <p:cNvSpPr/>
          <p:nvPr/>
        </p:nvSpPr>
        <p:spPr>
          <a:xfrm rot="10800000">
            <a:off x="0" y="-11610"/>
            <a:ext cx="12193200" cy="1528396"/>
          </a:xfrm>
          <a:prstGeom prst="rect">
            <a:avLst/>
          </a:prstGeom>
          <a:gradFill>
            <a:gsLst>
              <a:gs pos="0">
                <a:schemeClr val="accent1">
                  <a:alpha val="9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itle 4">
            <a:extLst>
              <a:ext uri="{FF2B5EF4-FFF2-40B4-BE49-F238E27FC236}">
                <a16:creationId xmlns:a16="http://schemas.microsoft.com/office/drawing/2014/main" id="{819DDFE0-7871-8542-8D92-B8BC2D750D80}"/>
              </a:ext>
            </a:extLst>
          </p:cNvPr>
          <p:cNvSpPr txBox="1">
            <a:spLocks/>
          </p:cNvSpPr>
          <p:nvPr/>
        </p:nvSpPr>
        <p:spPr>
          <a:xfrm>
            <a:off x="563671" y="448494"/>
            <a:ext cx="11210795" cy="943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rPr>
              <a:t>Assessing Via Video Conference (Synchronous) </a:t>
            </a:r>
            <a:endParaRPr lang="en-ID" sz="3600" b="1" dirty="0">
              <a:solidFill>
                <a:schemeClr val="bg1"/>
              </a:solidFill>
            </a:endParaRPr>
          </a:p>
        </p:txBody>
      </p:sp>
      <p:sp>
        <p:nvSpPr>
          <p:cNvPr id="7" name="Rectangle 6">
            <a:extLst>
              <a:ext uri="{FF2B5EF4-FFF2-40B4-BE49-F238E27FC236}">
                <a16:creationId xmlns:a16="http://schemas.microsoft.com/office/drawing/2014/main" id="{0DC2028D-C8A9-D347-A542-0A2DB6C12FCF}"/>
              </a:ext>
            </a:extLst>
          </p:cNvPr>
          <p:cNvSpPr/>
          <p:nvPr/>
        </p:nvSpPr>
        <p:spPr>
          <a:xfrm>
            <a:off x="6556789" y="1976892"/>
            <a:ext cx="5104943" cy="1200329"/>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Direct communication</a:t>
            </a:r>
          </a:p>
          <a:p>
            <a:pPr marL="457200" indent="-457200">
              <a:buFont typeface="Arial" panose="020B0604020202020204" pitchFamily="34" charset="0"/>
              <a:buChar char="•"/>
            </a:pPr>
            <a:r>
              <a:rPr lang="en-US" dirty="0">
                <a:solidFill>
                  <a:schemeClr val="tx1">
                    <a:lumMod val="50000"/>
                  </a:schemeClr>
                </a:solidFill>
                <a:latin typeface="+mj-lt"/>
              </a:rPr>
              <a:t>Interactive (two way communication)</a:t>
            </a: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p:txBody>
      </p:sp>
      <p:sp>
        <p:nvSpPr>
          <p:cNvPr id="8" name="Rectangle 7">
            <a:extLst>
              <a:ext uri="{FF2B5EF4-FFF2-40B4-BE49-F238E27FC236}">
                <a16:creationId xmlns:a16="http://schemas.microsoft.com/office/drawing/2014/main" id="{AC0F8D7C-625D-AE4F-A7A5-A44EC0670D72}"/>
              </a:ext>
            </a:extLst>
          </p:cNvPr>
          <p:cNvSpPr/>
          <p:nvPr/>
        </p:nvSpPr>
        <p:spPr>
          <a:xfrm>
            <a:off x="6556788" y="3469794"/>
            <a:ext cx="5104943" cy="2308324"/>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Require good internet connection</a:t>
            </a:r>
          </a:p>
          <a:p>
            <a:pPr marL="457200" indent="-457200">
              <a:buFont typeface="Arial" panose="020B0604020202020204" pitchFamily="34" charset="0"/>
              <a:buChar char="•"/>
            </a:pPr>
            <a:r>
              <a:rPr lang="en-US" dirty="0">
                <a:solidFill>
                  <a:schemeClr val="tx1">
                    <a:lumMod val="50000"/>
                  </a:schemeClr>
                </a:solidFill>
                <a:latin typeface="+mj-lt"/>
              </a:rPr>
              <a:t>Time-consumed</a:t>
            </a:r>
          </a:p>
          <a:p>
            <a:pPr marL="457200" indent="-457200">
              <a:buFont typeface="Arial" panose="020B0604020202020204" pitchFamily="34" charset="0"/>
              <a:buChar char="•"/>
            </a:pPr>
            <a:r>
              <a:rPr lang="en-US" dirty="0">
                <a:solidFill>
                  <a:schemeClr val="tx1">
                    <a:lumMod val="50000"/>
                  </a:schemeClr>
                </a:solidFill>
                <a:latin typeface="+mj-lt"/>
              </a:rPr>
              <a:t>Technical issues (sounds, video, audio noise)</a:t>
            </a:r>
          </a:p>
          <a:p>
            <a:pPr marL="457200" indent="-457200">
              <a:buFont typeface="Arial" panose="020B0604020202020204" pitchFamily="34" charset="0"/>
              <a:buChar char="•"/>
            </a:pPr>
            <a:r>
              <a:rPr lang="en-US" dirty="0">
                <a:solidFill>
                  <a:schemeClr val="tx1">
                    <a:lumMod val="50000"/>
                  </a:schemeClr>
                </a:solidFill>
                <a:latin typeface="+mj-lt"/>
              </a:rPr>
              <a:t>Quite difficult for intense analysis, video can not be re-play </a:t>
            </a: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p:txBody>
      </p:sp>
      <p:sp>
        <p:nvSpPr>
          <p:cNvPr id="9" name="Rectangle 8">
            <a:extLst>
              <a:ext uri="{FF2B5EF4-FFF2-40B4-BE49-F238E27FC236}">
                <a16:creationId xmlns:a16="http://schemas.microsoft.com/office/drawing/2014/main" id="{EBF63178-2747-8742-B47D-21AE64674147}"/>
              </a:ext>
            </a:extLst>
          </p:cNvPr>
          <p:cNvSpPr/>
          <p:nvPr/>
        </p:nvSpPr>
        <p:spPr>
          <a:xfrm>
            <a:off x="6556787" y="1659467"/>
            <a:ext cx="5104943" cy="369332"/>
          </a:xfrm>
          <a:prstGeom prst="rect">
            <a:avLst/>
          </a:prstGeom>
        </p:spPr>
        <p:txBody>
          <a:bodyPr wrap="square">
            <a:spAutoFit/>
          </a:bodyPr>
          <a:lstStyle/>
          <a:p>
            <a:r>
              <a:rPr lang="en-US" dirty="0">
                <a:solidFill>
                  <a:schemeClr val="tx1">
                    <a:lumMod val="50000"/>
                  </a:schemeClr>
                </a:solidFill>
                <a:latin typeface="+mj-lt"/>
              </a:rPr>
              <a:t>Advantages</a:t>
            </a:r>
          </a:p>
        </p:txBody>
      </p:sp>
      <p:sp>
        <p:nvSpPr>
          <p:cNvPr id="10" name="Rectangle 9">
            <a:extLst>
              <a:ext uri="{FF2B5EF4-FFF2-40B4-BE49-F238E27FC236}">
                <a16:creationId xmlns:a16="http://schemas.microsoft.com/office/drawing/2014/main" id="{F015A0A2-1E3E-614F-888C-0BCFC02359C3}"/>
              </a:ext>
            </a:extLst>
          </p:cNvPr>
          <p:cNvSpPr/>
          <p:nvPr/>
        </p:nvSpPr>
        <p:spPr>
          <a:xfrm>
            <a:off x="6556787" y="3093548"/>
            <a:ext cx="5104943" cy="369332"/>
          </a:xfrm>
          <a:prstGeom prst="rect">
            <a:avLst/>
          </a:prstGeom>
        </p:spPr>
        <p:txBody>
          <a:bodyPr wrap="square">
            <a:spAutoFit/>
          </a:bodyPr>
          <a:lstStyle/>
          <a:p>
            <a:r>
              <a:rPr lang="en-US" dirty="0">
                <a:solidFill>
                  <a:schemeClr val="tx1">
                    <a:lumMod val="50000"/>
                  </a:schemeClr>
                </a:solidFill>
                <a:latin typeface="+mj-lt"/>
              </a:rPr>
              <a:t>Disadvantages</a:t>
            </a:r>
          </a:p>
        </p:txBody>
      </p:sp>
      <p:pic>
        <p:nvPicPr>
          <p:cNvPr id="5" name="Picture 4">
            <a:extLst>
              <a:ext uri="{FF2B5EF4-FFF2-40B4-BE49-F238E27FC236}">
                <a16:creationId xmlns:a16="http://schemas.microsoft.com/office/drawing/2014/main" id="{74250FF8-FD09-CD42-994F-366D82DC0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40" y="2028799"/>
            <a:ext cx="5482760" cy="3106455"/>
          </a:xfrm>
          <a:prstGeom prst="rect">
            <a:avLst/>
          </a:prstGeom>
        </p:spPr>
      </p:pic>
    </p:spTree>
    <p:extLst>
      <p:ext uri="{BB962C8B-B14F-4D97-AF65-F5344CB8AC3E}">
        <p14:creationId xmlns:p14="http://schemas.microsoft.com/office/powerpoint/2010/main" val="18226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1E553E-1BDC-0047-AD98-75CA5C3C269C}"/>
              </a:ext>
            </a:extLst>
          </p:cNvPr>
          <p:cNvSpPr/>
          <p:nvPr/>
        </p:nvSpPr>
        <p:spPr>
          <a:xfrm rot="10800000">
            <a:off x="0" y="-11610"/>
            <a:ext cx="12193200" cy="1528396"/>
          </a:xfrm>
          <a:prstGeom prst="rect">
            <a:avLst/>
          </a:prstGeom>
          <a:gradFill>
            <a:gsLst>
              <a:gs pos="0">
                <a:schemeClr val="accent1">
                  <a:alpha val="9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itle 4">
            <a:extLst>
              <a:ext uri="{FF2B5EF4-FFF2-40B4-BE49-F238E27FC236}">
                <a16:creationId xmlns:a16="http://schemas.microsoft.com/office/drawing/2014/main" id="{819DDFE0-7871-8542-8D92-B8BC2D750D80}"/>
              </a:ext>
            </a:extLst>
          </p:cNvPr>
          <p:cNvSpPr txBox="1">
            <a:spLocks/>
          </p:cNvSpPr>
          <p:nvPr/>
        </p:nvSpPr>
        <p:spPr>
          <a:xfrm>
            <a:off x="914399" y="448494"/>
            <a:ext cx="10634597" cy="943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rPr>
              <a:t>Assessing Online Video (Asynchronous)</a:t>
            </a:r>
            <a:endParaRPr lang="en-ID" sz="4000" b="1" dirty="0">
              <a:solidFill>
                <a:schemeClr val="bg1"/>
              </a:solidFill>
            </a:endParaRPr>
          </a:p>
        </p:txBody>
      </p:sp>
      <p:pic>
        <p:nvPicPr>
          <p:cNvPr id="16" name="Picture 15">
            <a:extLst>
              <a:ext uri="{FF2B5EF4-FFF2-40B4-BE49-F238E27FC236}">
                <a16:creationId xmlns:a16="http://schemas.microsoft.com/office/drawing/2014/main" id="{811C9352-042B-7D40-929D-FE4FA52B0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0" y="1516787"/>
            <a:ext cx="6547334" cy="5072185"/>
          </a:xfrm>
          <a:prstGeom prst="rect">
            <a:avLst/>
          </a:prstGeom>
        </p:spPr>
      </p:pic>
      <p:sp>
        <p:nvSpPr>
          <p:cNvPr id="27" name="Rectangle 26">
            <a:extLst>
              <a:ext uri="{FF2B5EF4-FFF2-40B4-BE49-F238E27FC236}">
                <a16:creationId xmlns:a16="http://schemas.microsoft.com/office/drawing/2014/main" id="{64C727BF-7F22-4746-A4E2-9C8B13751600}"/>
              </a:ext>
            </a:extLst>
          </p:cNvPr>
          <p:cNvSpPr/>
          <p:nvPr/>
        </p:nvSpPr>
        <p:spPr>
          <a:xfrm>
            <a:off x="7052156" y="2294317"/>
            <a:ext cx="5104943" cy="2031325"/>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Do not rely on internet connection</a:t>
            </a:r>
          </a:p>
          <a:p>
            <a:pPr marL="457200" indent="-457200">
              <a:buFont typeface="Arial" panose="020B0604020202020204" pitchFamily="34" charset="0"/>
              <a:buChar char="•"/>
            </a:pPr>
            <a:r>
              <a:rPr lang="en-US" dirty="0">
                <a:solidFill>
                  <a:schemeClr val="tx1">
                    <a:lumMod val="50000"/>
                  </a:schemeClr>
                </a:solidFill>
                <a:latin typeface="+mj-lt"/>
              </a:rPr>
              <a:t>Flexible, efficient</a:t>
            </a:r>
          </a:p>
          <a:p>
            <a:pPr marL="457200" indent="-457200">
              <a:buFont typeface="Arial" panose="020B0604020202020204" pitchFamily="34" charset="0"/>
              <a:buChar char="•"/>
            </a:pPr>
            <a:r>
              <a:rPr lang="en-US" dirty="0">
                <a:solidFill>
                  <a:schemeClr val="tx1">
                    <a:lumMod val="50000"/>
                  </a:schemeClr>
                </a:solidFill>
                <a:latin typeface="+mj-lt"/>
              </a:rPr>
              <a:t>Video and audio more clear</a:t>
            </a:r>
          </a:p>
          <a:p>
            <a:pPr marL="457200" indent="-457200">
              <a:buFont typeface="Arial" panose="020B0604020202020204" pitchFamily="34" charset="0"/>
              <a:buChar char="•"/>
            </a:pPr>
            <a:r>
              <a:rPr lang="en-US" dirty="0">
                <a:solidFill>
                  <a:schemeClr val="tx1">
                    <a:lumMod val="50000"/>
                  </a:schemeClr>
                </a:solidFill>
                <a:latin typeface="+mj-lt"/>
              </a:rPr>
              <a:t>Intense analysis, video can be replayed</a:t>
            </a: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p:txBody>
      </p:sp>
      <p:sp>
        <p:nvSpPr>
          <p:cNvPr id="28" name="Rectangle 27">
            <a:extLst>
              <a:ext uri="{FF2B5EF4-FFF2-40B4-BE49-F238E27FC236}">
                <a16:creationId xmlns:a16="http://schemas.microsoft.com/office/drawing/2014/main" id="{5B0734F6-33C8-5340-A578-CC01864B016F}"/>
              </a:ext>
            </a:extLst>
          </p:cNvPr>
          <p:cNvSpPr/>
          <p:nvPr/>
        </p:nvSpPr>
        <p:spPr>
          <a:xfrm>
            <a:off x="7052155" y="4125421"/>
            <a:ext cx="5104943" cy="1477328"/>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Indirect communication, </a:t>
            </a:r>
          </a:p>
          <a:p>
            <a:pPr marL="457200" indent="-457200">
              <a:buFont typeface="Arial" panose="020B0604020202020204" pitchFamily="34" charset="0"/>
              <a:buChar char="•"/>
            </a:pPr>
            <a:r>
              <a:rPr lang="en-US" dirty="0">
                <a:solidFill>
                  <a:schemeClr val="tx1">
                    <a:lumMod val="50000"/>
                  </a:schemeClr>
                </a:solidFill>
                <a:latin typeface="+mj-lt"/>
              </a:rPr>
              <a:t>Students may read the text</a:t>
            </a: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p:txBody>
      </p:sp>
      <p:sp>
        <p:nvSpPr>
          <p:cNvPr id="29" name="Rectangle 28">
            <a:extLst>
              <a:ext uri="{FF2B5EF4-FFF2-40B4-BE49-F238E27FC236}">
                <a16:creationId xmlns:a16="http://schemas.microsoft.com/office/drawing/2014/main" id="{2E14E9A9-EC28-2E4E-94C3-60B028CF29BD}"/>
              </a:ext>
            </a:extLst>
          </p:cNvPr>
          <p:cNvSpPr/>
          <p:nvPr/>
        </p:nvSpPr>
        <p:spPr>
          <a:xfrm>
            <a:off x="7052154" y="1976892"/>
            <a:ext cx="5104943" cy="369332"/>
          </a:xfrm>
          <a:prstGeom prst="rect">
            <a:avLst/>
          </a:prstGeom>
        </p:spPr>
        <p:txBody>
          <a:bodyPr wrap="square">
            <a:spAutoFit/>
          </a:bodyPr>
          <a:lstStyle/>
          <a:p>
            <a:r>
              <a:rPr lang="en-US" dirty="0">
                <a:solidFill>
                  <a:schemeClr val="tx1">
                    <a:lumMod val="50000"/>
                  </a:schemeClr>
                </a:solidFill>
                <a:latin typeface="+mj-lt"/>
              </a:rPr>
              <a:t>Advantages</a:t>
            </a:r>
          </a:p>
        </p:txBody>
      </p:sp>
      <p:sp>
        <p:nvSpPr>
          <p:cNvPr id="30" name="Rectangle 29">
            <a:extLst>
              <a:ext uri="{FF2B5EF4-FFF2-40B4-BE49-F238E27FC236}">
                <a16:creationId xmlns:a16="http://schemas.microsoft.com/office/drawing/2014/main" id="{C52ADBEC-9C41-1D4C-9D6C-2438600AD0B7}"/>
              </a:ext>
            </a:extLst>
          </p:cNvPr>
          <p:cNvSpPr/>
          <p:nvPr/>
        </p:nvSpPr>
        <p:spPr>
          <a:xfrm>
            <a:off x="7052154" y="3749175"/>
            <a:ext cx="5104943" cy="369332"/>
          </a:xfrm>
          <a:prstGeom prst="rect">
            <a:avLst/>
          </a:prstGeom>
        </p:spPr>
        <p:txBody>
          <a:bodyPr wrap="square">
            <a:spAutoFit/>
          </a:bodyPr>
          <a:lstStyle/>
          <a:p>
            <a:r>
              <a:rPr lang="en-US" dirty="0">
                <a:solidFill>
                  <a:schemeClr val="tx1">
                    <a:lumMod val="50000"/>
                  </a:schemeClr>
                </a:solidFill>
                <a:latin typeface="+mj-lt"/>
              </a:rPr>
              <a:t>Disadvantages</a:t>
            </a:r>
          </a:p>
        </p:txBody>
      </p:sp>
    </p:spTree>
    <p:extLst>
      <p:ext uri="{BB962C8B-B14F-4D97-AF65-F5344CB8AC3E}">
        <p14:creationId xmlns:p14="http://schemas.microsoft.com/office/powerpoint/2010/main" val="20320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0276C3-D61F-496B-9C51-99084DE4AA26}"/>
              </a:ext>
            </a:extLst>
          </p:cNvPr>
          <p:cNvSpPr/>
          <p:nvPr/>
        </p:nvSpPr>
        <p:spPr>
          <a:xfrm>
            <a:off x="6096000" y="0"/>
            <a:ext cx="6096000" cy="6858000"/>
          </a:xfrm>
          <a:prstGeom prst="rect">
            <a:avLst/>
          </a:prstGeom>
          <a:gradFill>
            <a:gsLst>
              <a:gs pos="100000">
                <a:schemeClr val="accent1"/>
              </a:gs>
              <a:gs pos="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p>
        </p:txBody>
      </p:sp>
      <p:sp>
        <p:nvSpPr>
          <p:cNvPr id="7" name="Title 6">
            <a:extLst>
              <a:ext uri="{FF2B5EF4-FFF2-40B4-BE49-F238E27FC236}">
                <a16:creationId xmlns:a16="http://schemas.microsoft.com/office/drawing/2014/main" id="{AF5892D6-2343-49D1-94FE-C47F1D9FD97A}"/>
              </a:ext>
            </a:extLst>
          </p:cNvPr>
          <p:cNvSpPr>
            <a:spLocks noGrp="1"/>
          </p:cNvSpPr>
          <p:nvPr>
            <p:ph type="ctrTitle"/>
          </p:nvPr>
        </p:nvSpPr>
        <p:spPr>
          <a:xfrm>
            <a:off x="995233" y="3059123"/>
            <a:ext cx="4102860" cy="943200"/>
          </a:xfrm>
        </p:spPr>
        <p:txBody>
          <a:bodyPr/>
          <a:lstStyle/>
          <a:p>
            <a:r>
              <a:rPr lang="en-ID" dirty="0">
                <a:solidFill>
                  <a:schemeClr val="tx1">
                    <a:lumMod val="50000"/>
                  </a:schemeClr>
                </a:solidFill>
              </a:rPr>
              <a:t>Which one is the best?</a:t>
            </a:r>
          </a:p>
        </p:txBody>
      </p:sp>
      <p:sp>
        <p:nvSpPr>
          <p:cNvPr id="3" name="Rectangle 2">
            <a:extLst>
              <a:ext uri="{FF2B5EF4-FFF2-40B4-BE49-F238E27FC236}">
                <a16:creationId xmlns:a16="http://schemas.microsoft.com/office/drawing/2014/main" id="{DFA06B4B-81FE-604B-866F-1ACD4BB3A9FC}"/>
              </a:ext>
            </a:extLst>
          </p:cNvPr>
          <p:cNvSpPr/>
          <p:nvPr/>
        </p:nvSpPr>
        <p:spPr>
          <a:xfrm>
            <a:off x="6804471" y="404160"/>
            <a:ext cx="4679057" cy="2862322"/>
          </a:xfrm>
          <a:prstGeom prst="rect">
            <a:avLst/>
          </a:prstGeom>
        </p:spPr>
        <p:txBody>
          <a:bodyPr wrap="square">
            <a:spAutoFit/>
          </a:bodyPr>
          <a:lstStyle/>
          <a:p>
            <a:pPr marL="457200" indent="-457200">
              <a:buFont typeface="Arial" panose="020B0604020202020204" pitchFamily="34" charset="0"/>
              <a:buChar char="•"/>
            </a:pPr>
            <a:r>
              <a:rPr lang="en-US" sz="2000" dirty="0">
                <a:solidFill>
                  <a:schemeClr val="bg1"/>
                </a:solidFill>
                <a:latin typeface="+mj-lt"/>
              </a:rPr>
              <a:t>It is not which one is the best, but which one suite to your assessment</a:t>
            </a:r>
          </a:p>
          <a:p>
            <a:pPr marL="457200" indent="-457200">
              <a:buFont typeface="Arial" panose="020B0604020202020204" pitchFamily="34" charset="0"/>
              <a:buChar char="•"/>
            </a:pPr>
            <a:r>
              <a:rPr lang="en-US" sz="2000" dirty="0">
                <a:solidFill>
                  <a:schemeClr val="bg1"/>
                </a:solidFill>
                <a:latin typeface="+mj-lt"/>
              </a:rPr>
              <a:t>Different approach (synchronous/asynchronous) can be used for different skills.</a:t>
            </a:r>
          </a:p>
          <a:p>
            <a:pPr marL="457200" indent="-457200">
              <a:buFont typeface="Arial" panose="020B0604020202020204" pitchFamily="34" charset="0"/>
              <a:buChar char="•"/>
            </a:pPr>
            <a:r>
              <a:rPr lang="en-US" sz="2000" dirty="0">
                <a:solidFill>
                  <a:schemeClr val="bg1"/>
                </a:solidFill>
                <a:latin typeface="+mj-lt"/>
              </a:rPr>
              <a:t>This is what we call effective assessment: using a proper approach to assess specific skills</a:t>
            </a:r>
          </a:p>
          <a:p>
            <a:pPr marL="457200" indent="-457200">
              <a:buFont typeface="Arial" panose="020B0604020202020204" pitchFamily="34" charset="0"/>
              <a:buChar char="•"/>
            </a:pPr>
            <a:endParaRPr lang="en-US" sz="2000" dirty="0">
              <a:solidFill>
                <a:schemeClr val="bg1"/>
              </a:solidFill>
              <a:latin typeface="+mj-lt"/>
            </a:endParaRPr>
          </a:p>
        </p:txBody>
      </p:sp>
      <p:sp>
        <p:nvSpPr>
          <p:cNvPr id="19" name="Rectangle 18">
            <a:extLst>
              <a:ext uri="{FF2B5EF4-FFF2-40B4-BE49-F238E27FC236}">
                <a16:creationId xmlns:a16="http://schemas.microsoft.com/office/drawing/2014/main" id="{A55FD5AD-2E9A-2143-A254-F30ED3C27531}"/>
              </a:ext>
            </a:extLst>
          </p:cNvPr>
          <p:cNvSpPr/>
          <p:nvPr/>
        </p:nvSpPr>
        <p:spPr>
          <a:xfrm>
            <a:off x="7017413" y="3720033"/>
            <a:ext cx="4679057" cy="1015663"/>
          </a:xfrm>
          <a:prstGeom prst="rect">
            <a:avLst/>
          </a:prstGeom>
        </p:spPr>
        <p:txBody>
          <a:bodyPr wrap="square">
            <a:spAutoFit/>
          </a:bodyPr>
          <a:lstStyle/>
          <a:p>
            <a:r>
              <a:rPr lang="en-US" sz="2000" dirty="0">
                <a:solidFill>
                  <a:schemeClr val="bg1"/>
                </a:solidFill>
                <a:latin typeface="+mj-lt"/>
              </a:rPr>
              <a:t>Synchronous can be more effective to assess fluency, because you can evaluate the direct response </a:t>
            </a:r>
          </a:p>
        </p:txBody>
      </p:sp>
      <p:sp>
        <p:nvSpPr>
          <p:cNvPr id="20" name="Rectangle 19">
            <a:extLst>
              <a:ext uri="{FF2B5EF4-FFF2-40B4-BE49-F238E27FC236}">
                <a16:creationId xmlns:a16="http://schemas.microsoft.com/office/drawing/2014/main" id="{D2D267EC-4734-D442-9127-1BA71D3BA798}"/>
              </a:ext>
            </a:extLst>
          </p:cNvPr>
          <p:cNvSpPr/>
          <p:nvPr/>
        </p:nvSpPr>
        <p:spPr>
          <a:xfrm>
            <a:off x="6566475" y="3228945"/>
            <a:ext cx="4679057" cy="400110"/>
          </a:xfrm>
          <a:prstGeom prst="rect">
            <a:avLst/>
          </a:prstGeom>
        </p:spPr>
        <p:txBody>
          <a:bodyPr wrap="square">
            <a:spAutoFit/>
          </a:bodyPr>
          <a:lstStyle/>
          <a:p>
            <a:r>
              <a:rPr lang="en-US" sz="2000" dirty="0">
                <a:solidFill>
                  <a:schemeClr val="bg1"/>
                </a:solidFill>
                <a:latin typeface="+mj-lt"/>
              </a:rPr>
              <a:t>Example:</a:t>
            </a:r>
          </a:p>
        </p:txBody>
      </p:sp>
      <p:sp>
        <p:nvSpPr>
          <p:cNvPr id="21" name="Rectangle 20">
            <a:extLst>
              <a:ext uri="{FF2B5EF4-FFF2-40B4-BE49-F238E27FC236}">
                <a16:creationId xmlns:a16="http://schemas.microsoft.com/office/drawing/2014/main" id="{022FF208-B2DB-854A-A885-EF474A71C2B1}"/>
              </a:ext>
            </a:extLst>
          </p:cNvPr>
          <p:cNvSpPr/>
          <p:nvPr/>
        </p:nvSpPr>
        <p:spPr>
          <a:xfrm>
            <a:off x="7017413" y="4826674"/>
            <a:ext cx="4679057" cy="1323439"/>
          </a:xfrm>
          <a:prstGeom prst="rect">
            <a:avLst/>
          </a:prstGeom>
        </p:spPr>
        <p:txBody>
          <a:bodyPr wrap="square">
            <a:spAutoFit/>
          </a:bodyPr>
          <a:lstStyle/>
          <a:p>
            <a:r>
              <a:rPr lang="en-US" sz="2000" dirty="0">
                <a:solidFill>
                  <a:schemeClr val="bg1"/>
                </a:solidFill>
                <a:latin typeface="+mj-lt"/>
              </a:rPr>
              <a:t>Asynchronous can be more effective to assess pronunciation and grammar because you can replay the video and do deep analysis</a:t>
            </a:r>
          </a:p>
        </p:txBody>
      </p:sp>
    </p:spTree>
    <p:extLst>
      <p:ext uri="{BB962C8B-B14F-4D97-AF65-F5344CB8AC3E}">
        <p14:creationId xmlns:p14="http://schemas.microsoft.com/office/powerpoint/2010/main" val="41676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1E553E-1BDC-0047-AD98-75CA5C3C269C}"/>
              </a:ext>
            </a:extLst>
          </p:cNvPr>
          <p:cNvSpPr/>
          <p:nvPr/>
        </p:nvSpPr>
        <p:spPr>
          <a:xfrm rot="10800000">
            <a:off x="0" y="-11610"/>
            <a:ext cx="12193200" cy="1528396"/>
          </a:xfrm>
          <a:prstGeom prst="rect">
            <a:avLst/>
          </a:prstGeom>
          <a:gradFill>
            <a:gsLst>
              <a:gs pos="0">
                <a:schemeClr val="accent1">
                  <a:alpha val="9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itle 4">
            <a:extLst>
              <a:ext uri="{FF2B5EF4-FFF2-40B4-BE49-F238E27FC236}">
                <a16:creationId xmlns:a16="http://schemas.microsoft.com/office/drawing/2014/main" id="{819DDFE0-7871-8542-8D92-B8BC2D750D80}"/>
              </a:ext>
            </a:extLst>
          </p:cNvPr>
          <p:cNvSpPr txBox="1">
            <a:spLocks/>
          </p:cNvSpPr>
          <p:nvPr/>
        </p:nvSpPr>
        <p:spPr>
          <a:xfrm>
            <a:off x="2755900" y="448494"/>
            <a:ext cx="6860276" cy="943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Direct Grading</a:t>
            </a:r>
            <a:endParaRPr lang="en-ID" b="1" dirty="0">
              <a:solidFill>
                <a:schemeClr val="bg1"/>
              </a:solidFill>
            </a:endParaRPr>
          </a:p>
        </p:txBody>
      </p:sp>
      <p:pic>
        <p:nvPicPr>
          <p:cNvPr id="14" name="Picture 13">
            <a:extLst>
              <a:ext uri="{FF2B5EF4-FFF2-40B4-BE49-F238E27FC236}">
                <a16:creationId xmlns:a16="http://schemas.microsoft.com/office/drawing/2014/main" id="{F8245B46-D1D2-B148-897D-3BE7B17C7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269" y="1613637"/>
            <a:ext cx="6263858" cy="4881108"/>
          </a:xfrm>
          <a:prstGeom prst="rect">
            <a:avLst/>
          </a:prstGeom>
        </p:spPr>
      </p:pic>
      <p:sp>
        <p:nvSpPr>
          <p:cNvPr id="5" name="Rectangle 4">
            <a:extLst>
              <a:ext uri="{FF2B5EF4-FFF2-40B4-BE49-F238E27FC236}">
                <a16:creationId xmlns:a16="http://schemas.microsoft.com/office/drawing/2014/main" id="{61E0DE3F-2321-6447-B14C-E299A17A7A42}"/>
              </a:ext>
            </a:extLst>
          </p:cNvPr>
          <p:cNvSpPr/>
          <p:nvPr/>
        </p:nvSpPr>
        <p:spPr>
          <a:xfrm>
            <a:off x="6920043" y="2294317"/>
            <a:ext cx="5104943" cy="923330"/>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Simple and fast</a:t>
            </a: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p:txBody>
      </p:sp>
      <p:sp>
        <p:nvSpPr>
          <p:cNvPr id="6" name="Rectangle 5">
            <a:extLst>
              <a:ext uri="{FF2B5EF4-FFF2-40B4-BE49-F238E27FC236}">
                <a16:creationId xmlns:a16="http://schemas.microsoft.com/office/drawing/2014/main" id="{2FCFD940-3DB8-724F-9AAE-69A342D9B4D0}"/>
              </a:ext>
            </a:extLst>
          </p:cNvPr>
          <p:cNvSpPr/>
          <p:nvPr/>
        </p:nvSpPr>
        <p:spPr>
          <a:xfrm>
            <a:off x="6920042" y="3787219"/>
            <a:ext cx="5104943" cy="923330"/>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No competence described</a:t>
            </a:r>
          </a:p>
          <a:p>
            <a:pPr marL="457200" indent="-457200">
              <a:buFont typeface="Arial" panose="020B0604020202020204" pitchFamily="34" charset="0"/>
              <a:buChar char="•"/>
            </a:pPr>
            <a:r>
              <a:rPr lang="en-US" dirty="0">
                <a:solidFill>
                  <a:schemeClr val="tx1">
                    <a:lumMod val="50000"/>
                  </a:schemeClr>
                </a:solidFill>
                <a:latin typeface="+mj-lt"/>
              </a:rPr>
              <a:t>Inconsistence grading</a:t>
            </a:r>
          </a:p>
          <a:p>
            <a:pPr marL="457200" indent="-457200">
              <a:buFont typeface="Arial" panose="020B0604020202020204" pitchFamily="34" charset="0"/>
              <a:buChar char="•"/>
            </a:pPr>
            <a:r>
              <a:rPr lang="en-US" dirty="0">
                <a:solidFill>
                  <a:schemeClr val="tx1">
                    <a:lumMod val="50000"/>
                  </a:schemeClr>
                </a:solidFill>
                <a:latin typeface="+mj-lt"/>
              </a:rPr>
              <a:t>Writing feedback will be more challenging</a:t>
            </a:r>
          </a:p>
        </p:txBody>
      </p:sp>
      <p:sp>
        <p:nvSpPr>
          <p:cNvPr id="7" name="Rectangle 6">
            <a:extLst>
              <a:ext uri="{FF2B5EF4-FFF2-40B4-BE49-F238E27FC236}">
                <a16:creationId xmlns:a16="http://schemas.microsoft.com/office/drawing/2014/main" id="{FC74495C-5771-EF40-A776-A148FEF1EE30}"/>
              </a:ext>
            </a:extLst>
          </p:cNvPr>
          <p:cNvSpPr/>
          <p:nvPr/>
        </p:nvSpPr>
        <p:spPr>
          <a:xfrm>
            <a:off x="6920041" y="1976892"/>
            <a:ext cx="5104943" cy="369332"/>
          </a:xfrm>
          <a:prstGeom prst="rect">
            <a:avLst/>
          </a:prstGeom>
        </p:spPr>
        <p:txBody>
          <a:bodyPr wrap="square">
            <a:spAutoFit/>
          </a:bodyPr>
          <a:lstStyle/>
          <a:p>
            <a:r>
              <a:rPr lang="en-US" dirty="0">
                <a:solidFill>
                  <a:schemeClr val="tx1">
                    <a:lumMod val="50000"/>
                  </a:schemeClr>
                </a:solidFill>
                <a:latin typeface="+mj-lt"/>
              </a:rPr>
              <a:t>Advantages</a:t>
            </a:r>
          </a:p>
        </p:txBody>
      </p:sp>
      <p:sp>
        <p:nvSpPr>
          <p:cNvPr id="8" name="Rectangle 7">
            <a:extLst>
              <a:ext uri="{FF2B5EF4-FFF2-40B4-BE49-F238E27FC236}">
                <a16:creationId xmlns:a16="http://schemas.microsoft.com/office/drawing/2014/main" id="{9E447F9C-4547-4043-9A18-E5256A0A6C4E}"/>
              </a:ext>
            </a:extLst>
          </p:cNvPr>
          <p:cNvSpPr/>
          <p:nvPr/>
        </p:nvSpPr>
        <p:spPr>
          <a:xfrm>
            <a:off x="6920041" y="3410973"/>
            <a:ext cx="5104943" cy="369332"/>
          </a:xfrm>
          <a:prstGeom prst="rect">
            <a:avLst/>
          </a:prstGeom>
        </p:spPr>
        <p:txBody>
          <a:bodyPr wrap="square">
            <a:spAutoFit/>
          </a:bodyPr>
          <a:lstStyle/>
          <a:p>
            <a:r>
              <a:rPr lang="en-US" dirty="0">
                <a:solidFill>
                  <a:schemeClr val="tx1">
                    <a:lumMod val="50000"/>
                  </a:schemeClr>
                </a:solidFill>
                <a:latin typeface="+mj-lt"/>
              </a:rPr>
              <a:t>Disadvantages</a:t>
            </a:r>
          </a:p>
        </p:txBody>
      </p:sp>
    </p:spTree>
    <p:extLst>
      <p:ext uri="{BB962C8B-B14F-4D97-AF65-F5344CB8AC3E}">
        <p14:creationId xmlns:p14="http://schemas.microsoft.com/office/powerpoint/2010/main" val="56516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1E553E-1BDC-0047-AD98-75CA5C3C269C}"/>
              </a:ext>
            </a:extLst>
          </p:cNvPr>
          <p:cNvSpPr/>
          <p:nvPr/>
        </p:nvSpPr>
        <p:spPr>
          <a:xfrm rot="10800000">
            <a:off x="0" y="-11610"/>
            <a:ext cx="12193200" cy="1528396"/>
          </a:xfrm>
          <a:prstGeom prst="rect">
            <a:avLst/>
          </a:prstGeom>
          <a:gradFill>
            <a:gsLst>
              <a:gs pos="0">
                <a:schemeClr val="accent1">
                  <a:alpha val="9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itle 4">
            <a:extLst>
              <a:ext uri="{FF2B5EF4-FFF2-40B4-BE49-F238E27FC236}">
                <a16:creationId xmlns:a16="http://schemas.microsoft.com/office/drawing/2014/main" id="{819DDFE0-7871-8542-8D92-B8BC2D750D80}"/>
              </a:ext>
            </a:extLst>
          </p:cNvPr>
          <p:cNvSpPr txBox="1">
            <a:spLocks/>
          </p:cNvSpPr>
          <p:nvPr/>
        </p:nvSpPr>
        <p:spPr>
          <a:xfrm>
            <a:off x="2755900" y="448494"/>
            <a:ext cx="6860276" cy="943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Marking Guide</a:t>
            </a:r>
            <a:endParaRPr lang="en-ID" b="1" dirty="0">
              <a:solidFill>
                <a:schemeClr val="bg1"/>
              </a:solidFill>
            </a:endParaRPr>
          </a:p>
        </p:txBody>
      </p:sp>
      <p:pic>
        <p:nvPicPr>
          <p:cNvPr id="3" name="Picture 2">
            <a:extLst>
              <a:ext uri="{FF2B5EF4-FFF2-40B4-BE49-F238E27FC236}">
                <a16:creationId xmlns:a16="http://schemas.microsoft.com/office/drawing/2014/main" id="{B0BAEE92-8EA8-6B44-96D6-FB5BBC970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25" y="1756323"/>
            <a:ext cx="7791624" cy="4257909"/>
          </a:xfrm>
          <a:prstGeom prst="rect">
            <a:avLst/>
          </a:prstGeom>
        </p:spPr>
      </p:pic>
      <p:sp>
        <p:nvSpPr>
          <p:cNvPr id="7" name="Rectangle 6">
            <a:extLst>
              <a:ext uri="{FF2B5EF4-FFF2-40B4-BE49-F238E27FC236}">
                <a16:creationId xmlns:a16="http://schemas.microsoft.com/office/drawing/2014/main" id="{6D70E0F4-F83F-3447-8169-74B8FEBA7CD7}"/>
              </a:ext>
            </a:extLst>
          </p:cNvPr>
          <p:cNvSpPr/>
          <p:nvPr/>
        </p:nvSpPr>
        <p:spPr>
          <a:xfrm>
            <a:off x="8435695" y="2184429"/>
            <a:ext cx="3489084" cy="1477328"/>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More consistent</a:t>
            </a:r>
          </a:p>
          <a:p>
            <a:pPr marL="457200" indent="-457200">
              <a:buFont typeface="Arial" panose="020B0604020202020204" pitchFamily="34" charset="0"/>
              <a:buChar char="•"/>
            </a:pPr>
            <a:r>
              <a:rPr lang="en-US" dirty="0">
                <a:solidFill>
                  <a:schemeClr val="tx1">
                    <a:lumMod val="50000"/>
                  </a:schemeClr>
                </a:solidFill>
                <a:latin typeface="+mj-lt"/>
              </a:rPr>
              <a:t>Detail comment for feedback</a:t>
            </a: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p:txBody>
      </p:sp>
      <p:sp>
        <p:nvSpPr>
          <p:cNvPr id="8" name="Rectangle 7">
            <a:extLst>
              <a:ext uri="{FF2B5EF4-FFF2-40B4-BE49-F238E27FC236}">
                <a16:creationId xmlns:a16="http://schemas.microsoft.com/office/drawing/2014/main" id="{8363E940-94FF-954D-8088-2B37FAC0C2F7}"/>
              </a:ext>
            </a:extLst>
          </p:cNvPr>
          <p:cNvSpPr/>
          <p:nvPr/>
        </p:nvSpPr>
        <p:spPr>
          <a:xfrm>
            <a:off x="8435694" y="3677331"/>
            <a:ext cx="3489084" cy="1477328"/>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Time-consumed to put the grade manually</a:t>
            </a: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p:txBody>
      </p:sp>
      <p:sp>
        <p:nvSpPr>
          <p:cNvPr id="9" name="Rectangle 8">
            <a:extLst>
              <a:ext uri="{FF2B5EF4-FFF2-40B4-BE49-F238E27FC236}">
                <a16:creationId xmlns:a16="http://schemas.microsoft.com/office/drawing/2014/main" id="{835A9219-FE3B-4541-ABAA-C3DC4C2D3F1A}"/>
              </a:ext>
            </a:extLst>
          </p:cNvPr>
          <p:cNvSpPr/>
          <p:nvPr/>
        </p:nvSpPr>
        <p:spPr>
          <a:xfrm>
            <a:off x="8435693" y="1867004"/>
            <a:ext cx="3489084" cy="369332"/>
          </a:xfrm>
          <a:prstGeom prst="rect">
            <a:avLst/>
          </a:prstGeom>
        </p:spPr>
        <p:txBody>
          <a:bodyPr wrap="square">
            <a:spAutoFit/>
          </a:bodyPr>
          <a:lstStyle/>
          <a:p>
            <a:r>
              <a:rPr lang="en-US" dirty="0">
                <a:solidFill>
                  <a:schemeClr val="tx1">
                    <a:lumMod val="50000"/>
                  </a:schemeClr>
                </a:solidFill>
                <a:latin typeface="+mj-lt"/>
              </a:rPr>
              <a:t>Advantages</a:t>
            </a:r>
          </a:p>
        </p:txBody>
      </p:sp>
      <p:sp>
        <p:nvSpPr>
          <p:cNvPr id="10" name="Rectangle 9">
            <a:extLst>
              <a:ext uri="{FF2B5EF4-FFF2-40B4-BE49-F238E27FC236}">
                <a16:creationId xmlns:a16="http://schemas.microsoft.com/office/drawing/2014/main" id="{AD0E733B-1195-D44F-890B-B384ADAC783D}"/>
              </a:ext>
            </a:extLst>
          </p:cNvPr>
          <p:cNvSpPr/>
          <p:nvPr/>
        </p:nvSpPr>
        <p:spPr>
          <a:xfrm>
            <a:off x="8435693" y="3301085"/>
            <a:ext cx="3489084" cy="369332"/>
          </a:xfrm>
          <a:prstGeom prst="rect">
            <a:avLst/>
          </a:prstGeom>
        </p:spPr>
        <p:txBody>
          <a:bodyPr wrap="square">
            <a:spAutoFit/>
          </a:bodyPr>
          <a:lstStyle/>
          <a:p>
            <a:r>
              <a:rPr lang="en-US" dirty="0">
                <a:solidFill>
                  <a:schemeClr val="tx1">
                    <a:lumMod val="50000"/>
                  </a:schemeClr>
                </a:solidFill>
                <a:latin typeface="+mj-lt"/>
              </a:rPr>
              <a:t>Disadvantages</a:t>
            </a:r>
          </a:p>
        </p:txBody>
      </p:sp>
    </p:spTree>
    <p:extLst>
      <p:ext uri="{BB962C8B-B14F-4D97-AF65-F5344CB8AC3E}">
        <p14:creationId xmlns:p14="http://schemas.microsoft.com/office/powerpoint/2010/main" val="308122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1E553E-1BDC-0047-AD98-75CA5C3C269C}"/>
              </a:ext>
            </a:extLst>
          </p:cNvPr>
          <p:cNvSpPr/>
          <p:nvPr/>
        </p:nvSpPr>
        <p:spPr>
          <a:xfrm rot="10800000">
            <a:off x="0" y="-11610"/>
            <a:ext cx="12193200" cy="1528396"/>
          </a:xfrm>
          <a:prstGeom prst="rect">
            <a:avLst/>
          </a:prstGeom>
          <a:gradFill>
            <a:gsLst>
              <a:gs pos="0">
                <a:schemeClr val="accent1">
                  <a:alpha val="9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itle 4">
            <a:extLst>
              <a:ext uri="{FF2B5EF4-FFF2-40B4-BE49-F238E27FC236}">
                <a16:creationId xmlns:a16="http://schemas.microsoft.com/office/drawing/2014/main" id="{819DDFE0-7871-8542-8D92-B8BC2D750D80}"/>
              </a:ext>
            </a:extLst>
          </p:cNvPr>
          <p:cNvSpPr txBox="1">
            <a:spLocks/>
          </p:cNvSpPr>
          <p:nvPr/>
        </p:nvSpPr>
        <p:spPr>
          <a:xfrm>
            <a:off x="2755900" y="448494"/>
            <a:ext cx="6860276" cy="943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Rubric</a:t>
            </a:r>
            <a:endParaRPr lang="en-ID" b="1" dirty="0">
              <a:solidFill>
                <a:schemeClr val="bg1"/>
              </a:solidFill>
            </a:endParaRPr>
          </a:p>
        </p:txBody>
      </p:sp>
      <p:pic>
        <p:nvPicPr>
          <p:cNvPr id="4" name="Picture 3">
            <a:extLst>
              <a:ext uri="{FF2B5EF4-FFF2-40B4-BE49-F238E27FC236}">
                <a16:creationId xmlns:a16="http://schemas.microsoft.com/office/drawing/2014/main" id="{1B9E5910-D01B-D649-B240-3D17F0C32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19" y="1516787"/>
            <a:ext cx="4801069" cy="5195776"/>
          </a:xfrm>
          <a:prstGeom prst="rect">
            <a:avLst/>
          </a:prstGeom>
        </p:spPr>
      </p:pic>
      <p:sp>
        <p:nvSpPr>
          <p:cNvPr id="19" name="Rectangle 18">
            <a:extLst>
              <a:ext uri="{FF2B5EF4-FFF2-40B4-BE49-F238E27FC236}">
                <a16:creationId xmlns:a16="http://schemas.microsoft.com/office/drawing/2014/main" id="{08A6B58B-D1BA-B045-AA69-FD40140AF919}"/>
              </a:ext>
            </a:extLst>
          </p:cNvPr>
          <p:cNvSpPr/>
          <p:nvPr/>
        </p:nvSpPr>
        <p:spPr>
          <a:xfrm>
            <a:off x="6556789" y="1976892"/>
            <a:ext cx="5104943" cy="1754326"/>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Detail comment, only need general feedback</a:t>
            </a:r>
          </a:p>
          <a:p>
            <a:pPr marL="457200" indent="-457200">
              <a:buFont typeface="Arial" panose="020B0604020202020204" pitchFamily="34" charset="0"/>
              <a:buChar char="•"/>
            </a:pPr>
            <a:r>
              <a:rPr lang="en-US" dirty="0">
                <a:solidFill>
                  <a:schemeClr val="tx1">
                    <a:lumMod val="50000"/>
                  </a:schemeClr>
                </a:solidFill>
                <a:latin typeface="+mj-lt"/>
              </a:rPr>
              <a:t>Fast and consistent</a:t>
            </a:r>
          </a:p>
          <a:p>
            <a:pPr marL="457200" indent="-457200">
              <a:buFont typeface="Arial" panose="020B0604020202020204" pitchFamily="34" charset="0"/>
              <a:buChar char="•"/>
            </a:pPr>
            <a:r>
              <a:rPr lang="en-US" dirty="0">
                <a:solidFill>
                  <a:schemeClr val="tx1">
                    <a:lumMod val="50000"/>
                  </a:schemeClr>
                </a:solidFill>
                <a:latin typeface="+mj-lt"/>
              </a:rPr>
              <a:t>Automatic calculation</a:t>
            </a: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p:txBody>
      </p:sp>
      <p:sp>
        <p:nvSpPr>
          <p:cNvPr id="20" name="Rectangle 19">
            <a:extLst>
              <a:ext uri="{FF2B5EF4-FFF2-40B4-BE49-F238E27FC236}">
                <a16:creationId xmlns:a16="http://schemas.microsoft.com/office/drawing/2014/main" id="{1675FF9C-C7FD-0C45-AD35-B8F57B1434EB}"/>
              </a:ext>
            </a:extLst>
          </p:cNvPr>
          <p:cNvSpPr/>
          <p:nvPr/>
        </p:nvSpPr>
        <p:spPr>
          <a:xfrm>
            <a:off x="6556788" y="3870626"/>
            <a:ext cx="5104943" cy="646331"/>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Need time to prepare the rubric</a:t>
            </a:r>
          </a:p>
          <a:p>
            <a:endParaRPr lang="en-US" dirty="0">
              <a:solidFill>
                <a:schemeClr val="tx1">
                  <a:lumMod val="50000"/>
                </a:schemeClr>
              </a:solidFill>
              <a:latin typeface="+mj-lt"/>
            </a:endParaRPr>
          </a:p>
        </p:txBody>
      </p:sp>
      <p:sp>
        <p:nvSpPr>
          <p:cNvPr id="25" name="Rectangle 24">
            <a:extLst>
              <a:ext uri="{FF2B5EF4-FFF2-40B4-BE49-F238E27FC236}">
                <a16:creationId xmlns:a16="http://schemas.microsoft.com/office/drawing/2014/main" id="{2E5FCCAF-B257-DA49-B8A5-7AC4988F8FCE}"/>
              </a:ext>
            </a:extLst>
          </p:cNvPr>
          <p:cNvSpPr/>
          <p:nvPr/>
        </p:nvSpPr>
        <p:spPr>
          <a:xfrm>
            <a:off x="6556787" y="1659467"/>
            <a:ext cx="5104943" cy="369332"/>
          </a:xfrm>
          <a:prstGeom prst="rect">
            <a:avLst/>
          </a:prstGeom>
        </p:spPr>
        <p:txBody>
          <a:bodyPr wrap="square">
            <a:spAutoFit/>
          </a:bodyPr>
          <a:lstStyle/>
          <a:p>
            <a:r>
              <a:rPr lang="en-US" dirty="0">
                <a:solidFill>
                  <a:schemeClr val="tx1">
                    <a:lumMod val="50000"/>
                  </a:schemeClr>
                </a:solidFill>
                <a:latin typeface="+mj-lt"/>
              </a:rPr>
              <a:t>Advantages</a:t>
            </a:r>
          </a:p>
        </p:txBody>
      </p:sp>
      <p:sp>
        <p:nvSpPr>
          <p:cNvPr id="26" name="Rectangle 25">
            <a:extLst>
              <a:ext uri="{FF2B5EF4-FFF2-40B4-BE49-F238E27FC236}">
                <a16:creationId xmlns:a16="http://schemas.microsoft.com/office/drawing/2014/main" id="{EB216F3A-BCE1-394B-94EE-56FA249B5759}"/>
              </a:ext>
            </a:extLst>
          </p:cNvPr>
          <p:cNvSpPr/>
          <p:nvPr/>
        </p:nvSpPr>
        <p:spPr>
          <a:xfrm>
            <a:off x="6556787" y="3494380"/>
            <a:ext cx="5104943" cy="369332"/>
          </a:xfrm>
          <a:prstGeom prst="rect">
            <a:avLst/>
          </a:prstGeom>
        </p:spPr>
        <p:txBody>
          <a:bodyPr wrap="square">
            <a:spAutoFit/>
          </a:bodyPr>
          <a:lstStyle/>
          <a:p>
            <a:r>
              <a:rPr lang="en-US" dirty="0">
                <a:solidFill>
                  <a:schemeClr val="tx1">
                    <a:lumMod val="50000"/>
                  </a:schemeClr>
                </a:solidFill>
                <a:latin typeface="+mj-lt"/>
              </a:rPr>
              <a:t>Disadvantages</a:t>
            </a:r>
          </a:p>
        </p:txBody>
      </p:sp>
    </p:spTree>
    <p:extLst>
      <p:ext uri="{BB962C8B-B14F-4D97-AF65-F5344CB8AC3E}">
        <p14:creationId xmlns:p14="http://schemas.microsoft.com/office/powerpoint/2010/main" val="4436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1E553E-1BDC-0047-AD98-75CA5C3C269C}"/>
              </a:ext>
            </a:extLst>
          </p:cNvPr>
          <p:cNvSpPr/>
          <p:nvPr/>
        </p:nvSpPr>
        <p:spPr>
          <a:xfrm rot="10800000">
            <a:off x="0" y="-11610"/>
            <a:ext cx="12193200" cy="1528396"/>
          </a:xfrm>
          <a:prstGeom prst="rect">
            <a:avLst/>
          </a:prstGeom>
          <a:gradFill>
            <a:gsLst>
              <a:gs pos="0">
                <a:schemeClr val="accent1">
                  <a:alpha val="9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itle 4">
            <a:extLst>
              <a:ext uri="{FF2B5EF4-FFF2-40B4-BE49-F238E27FC236}">
                <a16:creationId xmlns:a16="http://schemas.microsoft.com/office/drawing/2014/main" id="{819DDFE0-7871-8542-8D92-B8BC2D750D80}"/>
              </a:ext>
            </a:extLst>
          </p:cNvPr>
          <p:cNvSpPr txBox="1">
            <a:spLocks/>
          </p:cNvSpPr>
          <p:nvPr/>
        </p:nvSpPr>
        <p:spPr>
          <a:xfrm>
            <a:off x="2755900" y="448494"/>
            <a:ext cx="6860276" cy="943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Scale</a:t>
            </a:r>
            <a:endParaRPr lang="en-ID" b="1" dirty="0">
              <a:solidFill>
                <a:schemeClr val="bg1"/>
              </a:solidFill>
            </a:endParaRPr>
          </a:p>
        </p:txBody>
      </p:sp>
      <p:pic>
        <p:nvPicPr>
          <p:cNvPr id="3" name="Picture 2">
            <a:extLst>
              <a:ext uri="{FF2B5EF4-FFF2-40B4-BE49-F238E27FC236}">
                <a16:creationId xmlns:a16="http://schemas.microsoft.com/office/drawing/2014/main" id="{C5B02D3E-9220-A84E-9682-A7A3411A8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20" y="1851799"/>
            <a:ext cx="6004863" cy="3959964"/>
          </a:xfrm>
          <a:prstGeom prst="rect">
            <a:avLst/>
          </a:prstGeom>
        </p:spPr>
      </p:pic>
      <p:sp>
        <p:nvSpPr>
          <p:cNvPr id="7" name="Rectangle 6">
            <a:extLst>
              <a:ext uri="{FF2B5EF4-FFF2-40B4-BE49-F238E27FC236}">
                <a16:creationId xmlns:a16="http://schemas.microsoft.com/office/drawing/2014/main" id="{E1571BDD-9680-0847-820D-18511A6496AB}"/>
              </a:ext>
            </a:extLst>
          </p:cNvPr>
          <p:cNvSpPr/>
          <p:nvPr/>
        </p:nvSpPr>
        <p:spPr>
          <a:xfrm>
            <a:off x="7464539" y="2390251"/>
            <a:ext cx="4303278" cy="923330"/>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Very simple to use</a:t>
            </a:r>
          </a:p>
          <a:p>
            <a:pPr marL="457200" indent="-457200">
              <a:buFont typeface="Arial" panose="020B0604020202020204" pitchFamily="34" charset="0"/>
              <a:buChar char="•"/>
            </a:pPr>
            <a:endParaRPr lang="en-US" dirty="0">
              <a:solidFill>
                <a:schemeClr val="tx1">
                  <a:lumMod val="50000"/>
                </a:schemeClr>
              </a:solidFill>
              <a:latin typeface="+mj-lt"/>
            </a:endParaRPr>
          </a:p>
          <a:p>
            <a:pPr marL="457200" indent="-457200">
              <a:buFont typeface="Arial" panose="020B0604020202020204" pitchFamily="34" charset="0"/>
              <a:buChar char="•"/>
            </a:pPr>
            <a:endParaRPr lang="en-US" dirty="0">
              <a:solidFill>
                <a:schemeClr val="tx1">
                  <a:lumMod val="50000"/>
                </a:schemeClr>
              </a:solidFill>
              <a:latin typeface="+mj-lt"/>
            </a:endParaRPr>
          </a:p>
        </p:txBody>
      </p:sp>
      <p:sp>
        <p:nvSpPr>
          <p:cNvPr id="8" name="Rectangle 7">
            <a:extLst>
              <a:ext uri="{FF2B5EF4-FFF2-40B4-BE49-F238E27FC236}">
                <a16:creationId xmlns:a16="http://schemas.microsoft.com/office/drawing/2014/main" id="{F4F40E04-2AA6-3542-BD0F-2934CCF24417}"/>
              </a:ext>
            </a:extLst>
          </p:cNvPr>
          <p:cNvSpPr/>
          <p:nvPr/>
        </p:nvSpPr>
        <p:spPr>
          <a:xfrm>
            <a:off x="7464538" y="3883153"/>
            <a:ext cx="4303278" cy="369332"/>
          </a:xfrm>
          <a:prstGeom prst="rect">
            <a:avLst/>
          </a:prstGeom>
        </p:spPr>
        <p:txBody>
          <a:bodyPr wrap="square">
            <a:spAutoFit/>
          </a:bodyPr>
          <a:lstStyle/>
          <a:p>
            <a:pPr marL="457200" indent="-457200">
              <a:buFont typeface="Arial" panose="020B0604020202020204" pitchFamily="34" charset="0"/>
              <a:buChar char="•"/>
            </a:pPr>
            <a:r>
              <a:rPr lang="en-US" dirty="0">
                <a:solidFill>
                  <a:schemeClr val="tx1">
                    <a:lumMod val="50000"/>
                  </a:schemeClr>
                </a:solidFill>
                <a:latin typeface="+mj-lt"/>
              </a:rPr>
              <a:t>Grade is to simple and not vary</a:t>
            </a:r>
          </a:p>
        </p:txBody>
      </p:sp>
      <p:sp>
        <p:nvSpPr>
          <p:cNvPr id="9" name="Rectangle 8">
            <a:extLst>
              <a:ext uri="{FF2B5EF4-FFF2-40B4-BE49-F238E27FC236}">
                <a16:creationId xmlns:a16="http://schemas.microsoft.com/office/drawing/2014/main" id="{ED8FDE94-7FDD-F34A-BA4C-1A70ABDC75B1}"/>
              </a:ext>
            </a:extLst>
          </p:cNvPr>
          <p:cNvSpPr/>
          <p:nvPr/>
        </p:nvSpPr>
        <p:spPr>
          <a:xfrm>
            <a:off x="7464537" y="2072826"/>
            <a:ext cx="4303278" cy="369332"/>
          </a:xfrm>
          <a:prstGeom prst="rect">
            <a:avLst/>
          </a:prstGeom>
        </p:spPr>
        <p:txBody>
          <a:bodyPr wrap="square">
            <a:spAutoFit/>
          </a:bodyPr>
          <a:lstStyle/>
          <a:p>
            <a:r>
              <a:rPr lang="en-US" dirty="0">
                <a:solidFill>
                  <a:schemeClr val="tx1">
                    <a:lumMod val="50000"/>
                  </a:schemeClr>
                </a:solidFill>
                <a:latin typeface="+mj-lt"/>
              </a:rPr>
              <a:t>Advantages</a:t>
            </a:r>
          </a:p>
        </p:txBody>
      </p:sp>
      <p:sp>
        <p:nvSpPr>
          <p:cNvPr id="10" name="Rectangle 9">
            <a:extLst>
              <a:ext uri="{FF2B5EF4-FFF2-40B4-BE49-F238E27FC236}">
                <a16:creationId xmlns:a16="http://schemas.microsoft.com/office/drawing/2014/main" id="{0FB080BA-548C-C447-B7FB-0DFD8FAFA42F}"/>
              </a:ext>
            </a:extLst>
          </p:cNvPr>
          <p:cNvSpPr/>
          <p:nvPr/>
        </p:nvSpPr>
        <p:spPr>
          <a:xfrm>
            <a:off x="7464537" y="3506907"/>
            <a:ext cx="4303278" cy="369332"/>
          </a:xfrm>
          <a:prstGeom prst="rect">
            <a:avLst/>
          </a:prstGeom>
        </p:spPr>
        <p:txBody>
          <a:bodyPr wrap="square">
            <a:spAutoFit/>
          </a:bodyPr>
          <a:lstStyle/>
          <a:p>
            <a:r>
              <a:rPr lang="en-US" dirty="0">
                <a:solidFill>
                  <a:schemeClr val="tx1">
                    <a:lumMod val="50000"/>
                  </a:schemeClr>
                </a:solidFill>
                <a:latin typeface="+mj-lt"/>
              </a:rPr>
              <a:t>Disadvantages</a:t>
            </a:r>
          </a:p>
        </p:txBody>
      </p:sp>
    </p:spTree>
    <p:extLst>
      <p:ext uri="{BB962C8B-B14F-4D97-AF65-F5344CB8AC3E}">
        <p14:creationId xmlns:p14="http://schemas.microsoft.com/office/powerpoint/2010/main" val="369556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E62E5D2-4010-42F3-9A87-5083D10E9B2B}"/>
              </a:ext>
            </a:extLst>
          </p:cNvPr>
          <p:cNvSpPr>
            <a:spLocks noGrp="1"/>
          </p:cNvSpPr>
          <p:nvPr>
            <p:ph type="pic" sz="quarter" idx="10"/>
          </p:nvPr>
        </p:nvSpPr>
        <p:spPr/>
      </p:sp>
      <p:sp>
        <p:nvSpPr>
          <p:cNvPr id="3" name="Rectangle 2">
            <a:extLst>
              <a:ext uri="{FF2B5EF4-FFF2-40B4-BE49-F238E27FC236}">
                <a16:creationId xmlns:a16="http://schemas.microsoft.com/office/drawing/2014/main" id="{C93B8533-21D0-4D95-B24B-ACFD6B907601}"/>
              </a:ext>
            </a:extLst>
          </p:cNvPr>
          <p:cNvSpPr/>
          <p:nvPr/>
        </p:nvSpPr>
        <p:spPr>
          <a:xfrm>
            <a:off x="-1200" y="0"/>
            <a:ext cx="12193200" cy="5230800"/>
          </a:xfrm>
          <a:prstGeom prst="rect">
            <a:avLst/>
          </a:prstGeom>
          <a:gradFill>
            <a:gsLst>
              <a:gs pos="0">
                <a:schemeClr val="accent1">
                  <a:alpha val="9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Box 17">
            <a:extLst>
              <a:ext uri="{FF2B5EF4-FFF2-40B4-BE49-F238E27FC236}">
                <a16:creationId xmlns:a16="http://schemas.microsoft.com/office/drawing/2014/main" id="{83DD146C-5D2B-407C-BC54-AB19AC88DAC1}"/>
              </a:ext>
            </a:extLst>
          </p:cNvPr>
          <p:cNvSpPr txBox="1"/>
          <p:nvPr/>
        </p:nvSpPr>
        <p:spPr>
          <a:xfrm>
            <a:off x="-12211" y="441019"/>
            <a:ext cx="6328228" cy="523220"/>
          </a:xfrm>
          <a:prstGeom prst="rect">
            <a:avLst/>
          </a:prstGeom>
          <a:noFill/>
        </p:spPr>
        <p:txBody>
          <a:bodyPr wrap="square" rtlCol="0">
            <a:spAutoFit/>
          </a:bodyPr>
          <a:lstStyle/>
          <a:p>
            <a:pPr algn="ctr"/>
            <a:r>
              <a:rPr lang="en-ID" sz="2800" b="1" dirty="0">
                <a:solidFill>
                  <a:schemeClr val="bg2"/>
                </a:solidFill>
                <a:latin typeface="+mj-lt"/>
              </a:rPr>
              <a:t>Smile  is Universal Welcome</a:t>
            </a:r>
          </a:p>
        </p:txBody>
      </p:sp>
      <p:sp>
        <p:nvSpPr>
          <p:cNvPr id="19" name="TextBox 18">
            <a:extLst>
              <a:ext uri="{FF2B5EF4-FFF2-40B4-BE49-F238E27FC236}">
                <a16:creationId xmlns:a16="http://schemas.microsoft.com/office/drawing/2014/main" id="{0226A111-92F6-4457-8EC5-5EECA69998E4}"/>
              </a:ext>
            </a:extLst>
          </p:cNvPr>
          <p:cNvSpPr txBox="1"/>
          <p:nvPr/>
        </p:nvSpPr>
        <p:spPr>
          <a:xfrm>
            <a:off x="5003800" y="5655241"/>
            <a:ext cx="2184400" cy="461665"/>
          </a:xfrm>
          <a:prstGeom prst="rect">
            <a:avLst/>
          </a:prstGeom>
          <a:noFill/>
        </p:spPr>
        <p:txBody>
          <a:bodyPr wrap="square" rtlCol="0">
            <a:spAutoFit/>
          </a:bodyPr>
          <a:lstStyle/>
          <a:p>
            <a:pPr algn="ctr"/>
            <a:r>
              <a:rPr lang="en-ID" sz="2400" b="1">
                <a:solidFill>
                  <a:schemeClr val="accent2"/>
                </a:solidFill>
                <a:latin typeface="+mj-lt"/>
              </a:rPr>
              <a:t>Get Started</a:t>
            </a:r>
          </a:p>
        </p:txBody>
      </p:sp>
      <p:sp>
        <p:nvSpPr>
          <p:cNvPr id="27" name="Freeform 17">
            <a:extLst>
              <a:ext uri="{FF2B5EF4-FFF2-40B4-BE49-F238E27FC236}">
                <a16:creationId xmlns:a16="http://schemas.microsoft.com/office/drawing/2014/main" id="{21D84A9E-41AA-4AD4-8D2E-7D72E7902AF1}"/>
              </a:ext>
            </a:extLst>
          </p:cNvPr>
          <p:cNvSpPr>
            <a:spLocks/>
          </p:cNvSpPr>
          <p:nvPr/>
        </p:nvSpPr>
        <p:spPr bwMode="auto">
          <a:xfrm rot="10800000">
            <a:off x="5886479" y="6223618"/>
            <a:ext cx="419042" cy="249714"/>
          </a:xfrm>
          <a:custGeom>
            <a:avLst/>
            <a:gdLst>
              <a:gd name="T0" fmla="*/ 73 w 149"/>
              <a:gd name="T1" fmla="*/ 0 h 130"/>
              <a:gd name="T2" fmla="*/ 149 w 149"/>
              <a:gd name="T3" fmla="*/ 130 h 130"/>
              <a:gd name="T4" fmla="*/ 0 w 149"/>
              <a:gd name="T5" fmla="*/ 130 h 130"/>
              <a:gd name="T6" fmla="*/ 73 w 149"/>
              <a:gd name="T7" fmla="*/ 0 h 130"/>
            </a:gdLst>
            <a:ahLst/>
            <a:cxnLst>
              <a:cxn ang="0">
                <a:pos x="T0" y="T1"/>
              </a:cxn>
              <a:cxn ang="0">
                <a:pos x="T2" y="T3"/>
              </a:cxn>
              <a:cxn ang="0">
                <a:pos x="T4" y="T5"/>
              </a:cxn>
              <a:cxn ang="0">
                <a:pos x="T6" y="T7"/>
              </a:cxn>
            </a:cxnLst>
            <a:rect l="0" t="0" r="r" b="b"/>
            <a:pathLst>
              <a:path w="149" h="130">
                <a:moveTo>
                  <a:pt x="73" y="0"/>
                </a:moveTo>
                <a:lnTo>
                  <a:pt x="149" y="130"/>
                </a:lnTo>
                <a:lnTo>
                  <a:pt x="0" y="130"/>
                </a:lnTo>
                <a:lnTo>
                  <a:pt x="7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 name="Group 1">
            <a:extLst>
              <a:ext uri="{FF2B5EF4-FFF2-40B4-BE49-F238E27FC236}">
                <a16:creationId xmlns:a16="http://schemas.microsoft.com/office/drawing/2014/main" id="{8AD5B256-95D0-4DBE-BECF-27D827789F83}"/>
              </a:ext>
            </a:extLst>
          </p:cNvPr>
          <p:cNvGrpSpPr/>
          <p:nvPr/>
        </p:nvGrpSpPr>
        <p:grpSpPr>
          <a:xfrm rot="10800000">
            <a:off x="6013768" y="-267954"/>
            <a:ext cx="164463" cy="1190097"/>
            <a:chOff x="6013769" y="5845703"/>
            <a:chExt cx="164463" cy="1190097"/>
          </a:xfrm>
        </p:grpSpPr>
        <p:sp>
          <p:nvSpPr>
            <p:cNvPr id="13" name="Oval 12">
              <a:extLst>
                <a:ext uri="{FF2B5EF4-FFF2-40B4-BE49-F238E27FC236}">
                  <a16:creationId xmlns:a16="http://schemas.microsoft.com/office/drawing/2014/main" id="{3AE49C33-DCAC-479D-B0B3-3A83D49CCCCC}"/>
                </a:ext>
              </a:extLst>
            </p:cNvPr>
            <p:cNvSpPr/>
            <p:nvPr/>
          </p:nvSpPr>
          <p:spPr>
            <a:xfrm>
              <a:off x="6013769" y="5845703"/>
              <a:ext cx="164463" cy="1644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20" name="Straight Connector 19">
              <a:extLst>
                <a:ext uri="{FF2B5EF4-FFF2-40B4-BE49-F238E27FC236}">
                  <a16:creationId xmlns:a16="http://schemas.microsoft.com/office/drawing/2014/main" id="{8F0B4ED2-7BC8-417F-A2A1-E7D42A312390}"/>
                </a:ext>
              </a:extLst>
            </p:cNvPr>
            <p:cNvCxnSpPr>
              <a:cxnSpLocks/>
            </p:cNvCxnSpPr>
            <p:nvPr/>
          </p:nvCxnSpPr>
          <p:spPr>
            <a:xfrm>
              <a:off x="6096000" y="6016516"/>
              <a:ext cx="0" cy="101928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EF8CCCFA-34C6-AE42-A19E-FF5148E5BACB}"/>
              </a:ext>
            </a:extLst>
          </p:cNvPr>
          <p:cNvPicPr>
            <a:picLocks noChangeAspect="1"/>
          </p:cNvPicPr>
          <p:nvPr/>
        </p:nvPicPr>
        <p:blipFill rotWithShape="1">
          <a:blip r:embed="rId2">
            <a:extLst>
              <a:ext uri="{28A0092B-C50C-407E-A947-70E740481C1C}">
                <a14:useLocalDpi xmlns:a14="http://schemas.microsoft.com/office/drawing/2010/main" val="0"/>
              </a:ext>
            </a:extLst>
          </a:blip>
          <a:srcRect l="19923" t="35823" r="28163"/>
          <a:stretch/>
        </p:blipFill>
        <p:spPr>
          <a:xfrm>
            <a:off x="377455" y="1598221"/>
            <a:ext cx="3200400" cy="5275212"/>
          </a:xfrm>
          <a:prstGeom prst="rect">
            <a:avLst/>
          </a:prstGeom>
        </p:spPr>
      </p:pic>
      <p:sp>
        <p:nvSpPr>
          <p:cNvPr id="21" name="TextBox 20">
            <a:extLst>
              <a:ext uri="{FF2B5EF4-FFF2-40B4-BE49-F238E27FC236}">
                <a16:creationId xmlns:a16="http://schemas.microsoft.com/office/drawing/2014/main" id="{32FCB534-EDA5-F647-9591-542638FB2682}"/>
              </a:ext>
            </a:extLst>
          </p:cNvPr>
          <p:cNvSpPr txBox="1"/>
          <p:nvPr/>
        </p:nvSpPr>
        <p:spPr>
          <a:xfrm>
            <a:off x="4021377" y="1215183"/>
            <a:ext cx="4222310" cy="839269"/>
          </a:xfrm>
          <a:prstGeom prst="rect">
            <a:avLst/>
          </a:prstGeom>
          <a:noFill/>
        </p:spPr>
        <p:txBody>
          <a:bodyPr wrap="none" lIns="0" tIns="0" rIns="0" rtlCol="0">
            <a:spAutoFit/>
          </a:bodyPr>
          <a:lstStyle/>
          <a:p>
            <a:pPr>
              <a:lnSpc>
                <a:spcPts val="7300"/>
              </a:lnSpc>
              <a:tabLst/>
            </a:pPr>
            <a:r>
              <a:rPr lang="en-US" altLang="zh-CN" sz="3200" b="1" dirty="0" err="1">
                <a:solidFill>
                  <a:schemeClr val="bg1"/>
                </a:solidFill>
                <a:latin typeface="+mj-ea"/>
                <a:ea typeface="+mj-ea"/>
                <a:cs typeface="Century751 BT" pitchFamily="18" charset="0"/>
              </a:rPr>
              <a:t>Handoko</a:t>
            </a:r>
            <a:r>
              <a:rPr lang="en-US" altLang="zh-CN" sz="3200" b="1" dirty="0">
                <a:solidFill>
                  <a:schemeClr val="bg1"/>
                </a:solidFill>
                <a:latin typeface="+mj-ea"/>
                <a:ea typeface="+mj-ea"/>
                <a:cs typeface="Century751 BT" pitchFamily="18" charset="0"/>
              </a:rPr>
              <a:t>, S.S, </a:t>
            </a:r>
            <a:r>
              <a:rPr lang="en-US" altLang="zh-CN" sz="3200" b="1" dirty="0" err="1">
                <a:solidFill>
                  <a:schemeClr val="bg1"/>
                </a:solidFill>
                <a:latin typeface="+mj-ea"/>
                <a:ea typeface="+mj-ea"/>
                <a:cs typeface="Century751 BT" pitchFamily="18" charset="0"/>
              </a:rPr>
              <a:t>M.Hum</a:t>
            </a:r>
            <a:endParaRPr lang="en-US" altLang="zh-CN" sz="3200" b="1" dirty="0">
              <a:solidFill>
                <a:schemeClr val="bg1"/>
              </a:solidFill>
              <a:latin typeface="+mj-ea"/>
              <a:ea typeface="+mj-ea"/>
              <a:cs typeface="Century751 BT" pitchFamily="18" charset="0"/>
            </a:endParaRPr>
          </a:p>
        </p:txBody>
      </p:sp>
      <p:sp>
        <p:nvSpPr>
          <p:cNvPr id="22" name="TextBox 1">
            <a:extLst>
              <a:ext uri="{FF2B5EF4-FFF2-40B4-BE49-F238E27FC236}">
                <a16:creationId xmlns:a16="http://schemas.microsoft.com/office/drawing/2014/main" id="{A03BD0C6-B8BB-CE47-8573-6D628B44E557}"/>
              </a:ext>
            </a:extLst>
          </p:cNvPr>
          <p:cNvSpPr txBox="1"/>
          <p:nvPr/>
        </p:nvSpPr>
        <p:spPr>
          <a:xfrm>
            <a:off x="4021377" y="2021268"/>
            <a:ext cx="3642216" cy="479683"/>
          </a:xfrm>
          <a:prstGeom prst="rect">
            <a:avLst/>
          </a:prstGeom>
          <a:noFill/>
        </p:spPr>
        <p:txBody>
          <a:bodyPr wrap="none" lIns="0" tIns="0" rIns="0" rtlCol="0">
            <a:spAutoFit/>
          </a:bodyPr>
          <a:lstStyle/>
          <a:p>
            <a:pPr>
              <a:lnSpc>
                <a:spcPts val="3900"/>
              </a:lnSpc>
              <a:tabLst/>
            </a:pPr>
            <a:r>
              <a:rPr lang="en-US" altLang="zh-CN" sz="2000" dirty="0">
                <a:solidFill>
                  <a:schemeClr val="bg1"/>
                </a:solidFill>
                <a:latin typeface="+mj-lt"/>
                <a:cs typeface="Century751 BT" pitchFamily="18" charset="0"/>
              </a:rPr>
              <a:t>Sungai </a:t>
            </a:r>
            <a:r>
              <a:rPr lang="en-US" altLang="zh-CN" sz="2000" dirty="0" err="1">
                <a:solidFill>
                  <a:schemeClr val="bg1"/>
                </a:solidFill>
                <a:latin typeface="+mj-lt"/>
                <a:cs typeface="Century751 BT" pitchFamily="18" charset="0"/>
              </a:rPr>
              <a:t>Penuh</a:t>
            </a:r>
            <a:r>
              <a:rPr lang="en-US" altLang="zh-CN" sz="2000" dirty="0">
                <a:solidFill>
                  <a:schemeClr val="bg1"/>
                </a:solidFill>
                <a:latin typeface="+mj-lt"/>
                <a:cs typeface="Century751 BT" pitchFamily="18" charset="0"/>
              </a:rPr>
              <a:t>, 11 </a:t>
            </a:r>
            <a:r>
              <a:rPr lang="en-US" altLang="zh-CN" sz="2000" dirty="0" err="1">
                <a:solidFill>
                  <a:schemeClr val="bg1"/>
                </a:solidFill>
                <a:latin typeface="+mj-lt"/>
                <a:cs typeface="Century751 BT" pitchFamily="18" charset="0"/>
              </a:rPr>
              <a:t>Oktober</a:t>
            </a:r>
            <a:r>
              <a:rPr lang="en-US" altLang="zh-CN" sz="2000" dirty="0">
                <a:solidFill>
                  <a:schemeClr val="bg1"/>
                </a:solidFill>
                <a:latin typeface="+mj-lt"/>
                <a:cs typeface="Century751 BT" pitchFamily="18" charset="0"/>
              </a:rPr>
              <a:t> 1986</a:t>
            </a:r>
          </a:p>
        </p:txBody>
      </p:sp>
      <p:sp>
        <p:nvSpPr>
          <p:cNvPr id="23" name="TextBox 22">
            <a:extLst>
              <a:ext uri="{FF2B5EF4-FFF2-40B4-BE49-F238E27FC236}">
                <a16:creationId xmlns:a16="http://schemas.microsoft.com/office/drawing/2014/main" id="{AEB31B81-7B24-FB4A-A95A-A70689EC299F}"/>
              </a:ext>
            </a:extLst>
          </p:cNvPr>
          <p:cNvSpPr txBox="1"/>
          <p:nvPr/>
        </p:nvSpPr>
        <p:spPr>
          <a:xfrm>
            <a:off x="3934047" y="2775974"/>
            <a:ext cx="7761767" cy="2031325"/>
          </a:xfrm>
          <a:prstGeom prst="rect">
            <a:avLst/>
          </a:prstGeom>
          <a:noFill/>
        </p:spPr>
        <p:txBody>
          <a:bodyPr wrap="square" rtlCol="0">
            <a:spAutoFit/>
          </a:bodyPr>
          <a:lstStyle/>
          <a:p>
            <a:pPr marL="285750" indent="-285750">
              <a:buFont typeface="Arial" panose="020B0604020202020204" pitchFamily="34" charset="0"/>
              <a:buChar char="•"/>
            </a:pPr>
            <a:r>
              <a:rPr lang="en-ID" dirty="0">
                <a:solidFill>
                  <a:schemeClr val="bg1"/>
                </a:solidFill>
                <a:latin typeface="+mj-lt"/>
              </a:rPr>
              <a:t>Lecturer at English Department, Faculty of Humanities, </a:t>
            </a:r>
            <a:r>
              <a:rPr lang="en-ID" dirty="0" err="1">
                <a:solidFill>
                  <a:schemeClr val="bg1"/>
                </a:solidFill>
                <a:latin typeface="+mj-lt"/>
              </a:rPr>
              <a:t>Universitas</a:t>
            </a:r>
            <a:r>
              <a:rPr lang="en-ID" dirty="0">
                <a:solidFill>
                  <a:schemeClr val="bg1"/>
                </a:solidFill>
                <a:latin typeface="+mj-lt"/>
              </a:rPr>
              <a:t> </a:t>
            </a:r>
            <a:r>
              <a:rPr lang="en-ID" dirty="0" err="1">
                <a:solidFill>
                  <a:schemeClr val="bg1"/>
                </a:solidFill>
                <a:latin typeface="+mj-lt"/>
              </a:rPr>
              <a:t>Andalas</a:t>
            </a:r>
            <a:r>
              <a:rPr lang="en-ID" dirty="0">
                <a:solidFill>
                  <a:schemeClr val="bg1"/>
                </a:solidFill>
                <a:latin typeface="+mj-lt"/>
              </a:rPr>
              <a:t>, Indonesia.</a:t>
            </a:r>
          </a:p>
          <a:p>
            <a:pPr marL="285750" indent="-285750">
              <a:buFont typeface="Arial" panose="020B0604020202020204" pitchFamily="34" charset="0"/>
              <a:buChar char="•"/>
            </a:pPr>
            <a:r>
              <a:rPr lang="en-ID" dirty="0">
                <a:solidFill>
                  <a:schemeClr val="bg1"/>
                </a:solidFill>
                <a:latin typeface="+mj-lt"/>
              </a:rPr>
              <a:t>Head of Multimedia Department at ICT </a:t>
            </a:r>
            <a:r>
              <a:rPr lang="en-ID" dirty="0" err="1">
                <a:solidFill>
                  <a:schemeClr val="bg1"/>
                </a:solidFill>
                <a:latin typeface="+mj-lt"/>
              </a:rPr>
              <a:t>Universitas</a:t>
            </a:r>
            <a:r>
              <a:rPr lang="en-ID" dirty="0">
                <a:solidFill>
                  <a:schemeClr val="bg1"/>
                </a:solidFill>
                <a:latin typeface="+mj-lt"/>
              </a:rPr>
              <a:t> </a:t>
            </a:r>
            <a:r>
              <a:rPr lang="en-ID" dirty="0" err="1">
                <a:solidFill>
                  <a:schemeClr val="bg1"/>
                </a:solidFill>
                <a:latin typeface="+mj-lt"/>
              </a:rPr>
              <a:t>Andalas</a:t>
            </a:r>
            <a:endParaRPr lang="en-ID" dirty="0">
              <a:solidFill>
                <a:schemeClr val="bg1"/>
              </a:solidFill>
              <a:latin typeface="+mj-lt"/>
            </a:endParaRPr>
          </a:p>
          <a:p>
            <a:pPr marL="285750" indent="-285750">
              <a:buFont typeface="Arial" panose="020B0604020202020204" pitchFamily="34" charset="0"/>
              <a:buChar char="•"/>
            </a:pPr>
            <a:r>
              <a:rPr lang="en-US" dirty="0">
                <a:solidFill>
                  <a:schemeClr val="bg1"/>
                </a:solidFill>
                <a:latin typeface="+mj-lt"/>
              </a:rPr>
              <a:t>Managing Editor of </a:t>
            </a:r>
            <a:r>
              <a:rPr lang="en-US" dirty="0" err="1">
                <a:solidFill>
                  <a:schemeClr val="bg1"/>
                </a:solidFill>
                <a:latin typeface="+mj-lt"/>
              </a:rPr>
              <a:t>Jurnal</a:t>
            </a:r>
            <a:r>
              <a:rPr lang="en-US" dirty="0">
                <a:solidFill>
                  <a:schemeClr val="bg1"/>
                </a:solidFill>
                <a:latin typeface="+mj-lt"/>
              </a:rPr>
              <a:t> </a:t>
            </a:r>
            <a:r>
              <a:rPr lang="en-US" dirty="0" err="1">
                <a:solidFill>
                  <a:schemeClr val="bg1"/>
                </a:solidFill>
                <a:latin typeface="+mj-lt"/>
              </a:rPr>
              <a:t>Arbitrer</a:t>
            </a:r>
            <a:endParaRPr lang="en-US" dirty="0">
              <a:solidFill>
                <a:schemeClr val="bg1"/>
              </a:solidFill>
              <a:latin typeface="+mj-lt"/>
            </a:endParaRPr>
          </a:p>
          <a:p>
            <a:pPr marL="285750" indent="-285750">
              <a:buFont typeface="Arial" panose="020B0604020202020204" pitchFamily="34" charset="0"/>
              <a:buChar char="•"/>
            </a:pPr>
            <a:r>
              <a:rPr lang="en-US" dirty="0">
                <a:solidFill>
                  <a:schemeClr val="bg1"/>
                </a:solidFill>
                <a:latin typeface="+mj-lt"/>
              </a:rPr>
              <a:t>Mendeley Advisor, DOAJ Associate Editor, </a:t>
            </a:r>
            <a:r>
              <a:rPr lang="en-US" dirty="0" err="1">
                <a:solidFill>
                  <a:schemeClr val="bg1"/>
                </a:solidFill>
                <a:latin typeface="+mj-lt"/>
              </a:rPr>
              <a:t>Figshare</a:t>
            </a:r>
            <a:r>
              <a:rPr lang="en-US" dirty="0">
                <a:solidFill>
                  <a:schemeClr val="bg1"/>
                </a:solidFill>
                <a:latin typeface="+mj-lt"/>
              </a:rPr>
              <a:t> Ambassador</a:t>
            </a:r>
          </a:p>
          <a:p>
            <a:pPr marL="285750" indent="-285750">
              <a:buFont typeface="Arial" panose="020B0604020202020204" pitchFamily="34" charset="0"/>
              <a:buChar char="•"/>
            </a:pPr>
            <a:r>
              <a:rPr lang="en-US" dirty="0" err="1">
                <a:solidFill>
                  <a:schemeClr val="bg1"/>
                </a:solidFill>
                <a:latin typeface="+mj-lt"/>
              </a:rPr>
              <a:t>Penulis</a:t>
            </a:r>
            <a:endParaRPr lang="en-US" dirty="0">
              <a:solidFill>
                <a:schemeClr val="bg1"/>
              </a:solidFill>
              <a:latin typeface="+mj-lt"/>
            </a:endParaRPr>
          </a:p>
          <a:p>
            <a:pPr marL="285750" indent="-285750">
              <a:buFont typeface="Arial" panose="020B0604020202020204" pitchFamily="34" charset="0"/>
              <a:buChar char="•"/>
            </a:pPr>
            <a:endParaRPr lang="en-US" dirty="0">
              <a:solidFill>
                <a:schemeClr val="bg1"/>
              </a:solidFill>
              <a:latin typeface="+mj-lt"/>
            </a:endParaRPr>
          </a:p>
        </p:txBody>
      </p:sp>
    </p:spTree>
    <p:extLst>
      <p:ext uri="{BB962C8B-B14F-4D97-AF65-F5344CB8AC3E}">
        <p14:creationId xmlns:p14="http://schemas.microsoft.com/office/powerpoint/2010/main" val="3162943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barn(outVertical)">
                                      <p:cBhvr>
                                        <p:cTn id="11" dur="500"/>
                                        <p:tgtEl>
                                          <p:spTgt spid="19">
                                            <p:txEl>
                                              <p:pRg st="0" end="0"/>
                                            </p:txEl>
                                          </p:spTgt>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0276C3-D61F-496B-9C51-99084DE4AA26}"/>
              </a:ext>
            </a:extLst>
          </p:cNvPr>
          <p:cNvSpPr/>
          <p:nvPr/>
        </p:nvSpPr>
        <p:spPr>
          <a:xfrm>
            <a:off x="6096000" y="0"/>
            <a:ext cx="6096000" cy="6858000"/>
          </a:xfrm>
          <a:prstGeom prst="rect">
            <a:avLst/>
          </a:prstGeom>
          <a:gradFill>
            <a:gsLst>
              <a:gs pos="100000">
                <a:schemeClr val="accent1"/>
              </a:gs>
              <a:gs pos="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p>
        </p:txBody>
      </p:sp>
      <p:sp>
        <p:nvSpPr>
          <p:cNvPr id="7" name="Title 6">
            <a:extLst>
              <a:ext uri="{FF2B5EF4-FFF2-40B4-BE49-F238E27FC236}">
                <a16:creationId xmlns:a16="http://schemas.microsoft.com/office/drawing/2014/main" id="{AF5892D6-2343-49D1-94FE-C47F1D9FD97A}"/>
              </a:ext>
            </a:extLst>
          </p:cNvPr>
          <p:cNvSpPr>
            <a:spLocks noGrp="1"/>
          </p:cNvSpPr>
          <p:nvPr>
            <p:ph type="ctrTitle"/>
          </p:nvPr>
        </p:nvSpPr>
        <p:spPr>
          <a:xfrm>
            <a:off x="995233" y="3059123"/>
            <a:ext cx="4102860" cy="943200"/>
          </a:xfrm>
        </p:spPr>
        <p:txBody>
          <a:bodyPr/>
          <a:lstStyle/>
          <a:p>
            <a:r>
              <a:rPr lang="en-ID" dirty="0">
                <a:solidFill>
                  <a:schemeClr val="tx1">
                    <a:lumMod val="50000"/>
                  </a:schemeClr>
                </a:solidFill>
              </a:rPr>
              <a:t>Which one is the best?</a:t>
            </a:r>
          </a:p>
        </p:txBody>
      </p:sp>
      <p:sp>
        <p:nvSpPr>
          <p:cNvPr id="3" name="Rectangle 2">
            <a:extLst>
              <a:ext uri="{FF2B5EF4-FFF2-40B4-BE49-F238E27FC236}">
                <a16:creationId xmlns:a16="http://schemas.microsoft.com/office/drawing/2014/main" id="{DFA06B4B-81FE-604B-866F-1ACD4BB3A9FC}"/>
              </a:ext>
            </a:extLst>
          </p:cNvPr>
          <p:cNvSpPr/>
          <p:nvPr/>
        </p:nvSpPr>
        <p:spPr>
          <a:xfrm>
            <a:off x="6804471" y="404160"/>
            <a:ext cx="4679057" cy="1631216"/>
          </a:xfrm>
          <a:prstGeom prst="rect">
            <a:avLst/>
          </a:prstGeom>
        </p:spPr>
        <p:txBody>
          <a:bodyPr wrap="square">
            <a:spAutoFit/>
          </a:bodyPr>
          <a:lstStyle/>
          <a:p>
            <a:pPr marL="457200" indent="-457200">
              <a:buFont typeface="Arial" panose="020B0604020202020204" pitchFamily="34" charset="0"/>
              <a:buChar char="•"/>
            </a:pPr>
            <a:r>
              <a:rPr lang="en-US" sz="2000" dirty="0">
                <a:solidFill>
                  <a:schemeClr val="bg1"/>
                </a:solidFill>
                <a:latin typeface="+mj-lt"/>
              </a:rPr>
              <a:t>It is not which one is the best, but which one suite to your assessment</a:t>
            </a:r>
          </a:p>
          <a:p>
            <a:pPr marL="457200" indent="-457200">
              <a:buFont typeface="Arial" panose="020B0604020202020204" pitchFamily="34" charset="0"/>
              <a:buChar char="•"/>
            </a:pPr>
            <a:r>
              <a:rPr lang="en-US" sz="2000" dirty="0">
                <a:solidFill>
                  <a:schemeClr val="bg1"/>
                </a:solidFill>
                <a:latin typeface="+mj-lt"/>
              </a:rPr>
              <a:t>Different grading be used for different assessment.</a:t>
            </a:r>
          </a:p>
          <a:p>
            <a:pPr marL="457200" indent="-457200">
              <a:buFont typeface="Arial" panose="020B0604020202020204" pitchFamily="34" charset="0"/>
              <a:buChar char="•"/>
            </a:pPr>
            <a:endParaRPr lang="en-US" sz="2000" dirty="0">
              <a:solidFill>
                <a:schemeClr val="bg1"/>
              </a:solidFill>
              <a:latin typeface="+mj-lt"/>
            </a:endParaRPr>
          </a:p>
        </p:txBody>
      </p:sp>
      <p:sp>
        <p:nvSpPr>
          <p:cNvPr id="19" name="Rectangle 18">
            <a:extLst>
              <a:ext uri="{FF2B5EF4-FFF2-40B4-BE49-F238E27FC236}">
                <a16:creationId xmlns:a16="http://schemas.microsoft.com/office/drawing/2014/main" id="{A55FD5AD-2E9A-2143-A254-F30ED3C27531}"/>
              </a:ext>
            </a:extLst>
          </p:cNvPr>
          <p:cNvSpPr/>
          <p:nvPr/>
        </p:nvSpPr>
        <p:spPr>
          <a:xfrm>
            <a:off x="7067517" y="2743002"/>
            <a:ext cx="4679057" cy="1631216"/>
          </a:xfrm>
          <a:prstGeom prst="rect">
            <a:avLst/>
          </a:prstGeom>
        </p:spPr>
        <p:txBody>
          <a:bodyPr wrap="square">
            <a:spAutoFit/>
          </a:bodyPr>
          <a:lstStyle/>
          <a:p>
            <a:r>
              <a:rPr lang="en-US" sz="2000" dirty="0">
                <a:solidFill>
                  <a:schemeClr val="bg1"/>
                </a:solidFill>
                <a:latin typeface="+mj-lt"/>
              </a:rPr>
              <a:t>For formative assessment, you can use rubric and and marking guide since they both provide detail comment for each skills and it can help student to focus to improve their weakness. </a:t>
            </a:r>
          </a:p>
        </p:txBody>
      </p:sp>
      <p:sp>
        <p:nvSpPr>
          <p:cNvPr id="20" name="Rectangle 19">
            <a:extLst>
              <a:ext uri="{FF2B5EF4-FFF2-40B4-BE49-F238E27FC236}">
                <a16:creationId xmlns:a16="http://schemas.microsoft.com/office/drawing/2014/main" id="{D2D267EC-4734-D442-9127-1BA71D3BA798}"/>
              </a:ext>
            </a:extLst>
          </p:cNvPr>
          <p:cNvSpPr/>
          <p:nvPr/>
        </p:nvSpPr>
        <p:spPr>
          <a:xfrm>
            <a:off x="6616579" y="2251914"/>
            <a:ext cx="4679057" cy="400110"/>
          </a:xfrm>
          <a:prstGeom prst="rect">
            <a:avLst/>
          </a:prstGeom>
        </p:spPr>
        <p:txBody>
          <a:bodyPr wrap="square">
            <a:spAutoFit/>
          </a:bodyPr>
          <a:lstStyle/>
          <a:p>
            <a:r>
              <a:rPr lang="en-US" sz="2000" dirty="0">
                <a:solidFill>
                  <a:schemeClr val="bg1"/>
                </a:solidFill>
                <a:latin typeface="+mj-lt"/>
              </a:rPr>
              <a:t>Example:</a:t>
            </a:r>
          </a:p>
        </p:txBody>
      </p:sp>
      <p:sp>
        <p:nvSpPr>
          <p:cNvPr id="21" name="Rectangle 20">
            <a:extLst>
              <a:ext uri="{FF2B5EF4-FFF2-40B4-BE49-F238E27FC236}">
                <a16:creationId xmlns:a16="http://schemas.microsoft.com/office/drawing/2014/main" id="{022FF208-B2DB-854A-A885-EF474A71C2B1}"/>
              </a:ext>
            </a:extLst>
          </p:cNvPr>
          <p:cNvSpPr/>
          <p:nvPr/>
        </p:nvSpPr>
        <p:spPr>
          <a:xfrm>
            <a:off x="7067516" y="4576153"/>
            <a:ext cx="4679057" cy="1323439"/>
          </a:xfrm>
          <a:prstGeom prst="rect">
            <a:avLst/>
          </a:prstGeom>
        </p:spPr>
        <p:txBody>
          <a:bodyPr wrap="square">
            <a:spAutoFit/>
          </a:bodyPr>
          <a:lstStyle/>
          <a:p>
            <a:r>
              <a:rPr lang="en-US" sz="2000" dirty="0">
                <a:solidFill>
                  <a:schemeClr val="bg1"/>
                </a:solidFill>
                <a:latin typeface="+mj-lt"/>
              </a:rPr>
              <a:t>For summative assessment, simple grading may help since it is simple and focus on the grade, not the comment or feedback.</a:t>
            </a:r>
          </a:p>
        </p:txBody>
      </p:sp>
    </p:spTree>
    <p:extLst>
      <p:ext uri="{BB962C8B-B14F-4D97-AF65-F5344CB8AC3E}">
        <p14:creationId xmlns:p14="http://schemas.microsoft.com/office/powerpoint/2010/main" val="248252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68C3F-1F38-4DC7-B3BC-2C58F405F11C}"/>
              </a:ext>
            </a:extLst>
          </p:cNvPr>
          <p:cNvSpPr/>
          <p:nvPr/>
        </p:nvSpPr>
        <p:spPr>
          <a:xfrm>
            <a:off x="3102714" y="474387"/>
            <a:ext cx="6860278" cy="1179284"/>
          </a:xfrm>
          <a:prstGeom prst="rect">
            <a:avLst/>
          </a:prstGeom>
          <a:gradFill>
            <a:gsLst>
              <a:gs pos="100000">
                <a:schemeClr val="accent1">
                  <a:alpha val="90000"/>
                </a:schemeClr>
              </a:gs>
              <a:gs pos="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9" name="Title 8">
            <a:extLst>
              <a:ext uri="{FF2B5EF4-FFF2-40B4-BE49-F238E27FC236}">
                <a16:creationId xmlns:a16="http://schemas.microsoft.com/office/drawing/2014/main" id="{FEE1FDB0-2E95-4EFB-86EC-EE7B9D31F160}"/>
              </a:ext>
            </a:extLst>
          </p:cNvPr>
          <p:cNvSpPr>
            <a:spLocks noGrp="1"/>
          </p:cNvSpPr>
          <p:nvPr>
            <p:ph type="ctrTitle"/>
          </p:nvPr>
        </p:nvSpPr>
        <p:spPr>
          <a:xfrm>
            <a:off x="3226541" y="573866"/>
            <a:ext cx="6860276" cy="943200"/>
          </a:xfrm>
        </p:spPr>
        <p:txBody>
          <a:bodyPr/>
          <a:lstStyle/>
          <a:p>
            <a:r>
              <a:rPr lang="en-ID" sz="3200" dirty="0"/>
              <a:t>Conclusion</a:t>
            </a:r>
          </a:p>
        </p:txBody>
      </p:sp>
      <p:sp>
        <p:nvSpPr>
          <p:cNvPr id="10" name="Rectangle 9">
            <a:extLst>
              <a:ext uri="{FF2B5EF4-FFF2-40B4-BE49-F238E27FC236}">
                <a16:creationId xmlns:a16="http://schemas.microsoft.com/office/drawing/2014/main" id="{17CF6E33-B93B-0F4F-A2C3-2345C9963895}"/>
              </a:ext>
            </a:extLst>
          </p:cNvPr>
          <p:cNvSpPr/>
          <p:nvPr/>
        </p:nvSpPr>
        <p:spPr>
          <a:xfrm>
            <a:off x="955286" y="2377726"/>
            <a:ext cx="10806653" cy="3046988"/>
          </a:xfrm>
          <a:prstGeom prst="rect">
            <a:avLst/>
          </a:prstGeom>
        </p:spPr>
        <p:txBody>
          <a:bodyPr wrap="square">
            <a:spAutoFit/>
          </a:bodyPr>
          <a:lstStyle/>
          <a:p>
            <a:pPr marL="457200" indent="-457200">
              <a:buFont typeface="Arial" panose="020B0604020202020204" pitchFamily="34" charset="0"/>
              <a:buChar char="•"/>
            </a:pPr>
            <a:r>
              <a:rPr lang="en-US" sz="2400" dirty="0">
                <a:solidFill>
                  <a:schemeClr val="tx1">
                    <a:lumMod val="50000"/>
                  </a:schemeClr>
                </a:solidFill>
                <a:latin typeface="+mj-lt"/>
              </a:rPr>
              <a:t>Assessment is very important to measure students competence or skills.</a:t>
            </a:r>
          </a:p>
          <a:p>
            <a:pPr marL="457200" indent="-457200">
              <a:buFont typeface="Arial" panose="020B0604020202020204" pitchFamily="34" charset="0"/>
              <a:buChar char="•"/>
            </a:pPr>
            <a:r>
              <a:rPr lang="en-US" sz="2400" dirty="0">
                <a:solidFill>
                  <a:schemeClr val="tx1">
                    <a:lumMod val="50000"/>
                  </a:schemeClr>
                </a:solidFill>
                <a:latin typeface="+mj-lt"/>
              </a:rPr>
              <a:t>Online assessment can be a good alternative for assessing speaking.</a:t>
            </a:r>
          </a:p>
          <a:p>
            <a:pPr marL="457200" indent="-457200">
              <a:buFont typeface="Arial" panose="020B0604020202020204" pitchFamily="34" charset="0"/>
              <a:buChar char="•"/>
            </a:pPr>
            <a:r>
              <a:rPr lang="en-US" sz="2400" dirty="0">
                <a:solidFill>
                  <a:schemeClr val="tx1">
                    <a:lumMod val="50000"/>
                  </a:schemeClr>
                </a:solidFill>
                <a:latin typeface="+mj-lt"/>
              </a:rPr>
              <a:t>It is need to be well-prepared to meet the objective of the study.</a:t>
            </a:r>
          </a:p>
          <a:p>
            <a:pPr marL="457200" indent="-457200">
              <a:buFont typeface="Arial" panose="020B0604020202020204" pitchFamily="34" charset="0"/>
              <a:buChar char="•"/>
            </a:pPr>
            <a:r>
              <a:rPr lang="en-US" sz="2400" dirty="0">
                <a:solidFill>
                  <a:schemeClr val="tx1">
                    <a:lumMod val="50000"/>
                  </a:schemeClr>
                </a:solidFill>
              </a:rPr>
              <a:t>No single approach/method/strategy best for all skills, each has advantages and disadvantages.</a:t>
            </a:r>
          </a:p>
          <a:p>
            <a:pPr marL="457200" indent="-457200">
              <a:buFont typeface="Arial" panose="020B0604020202020204" pitchFamily="34" charset="0"/>
              <a:buChar char="•"/>
            </a:pPr>
            <a:r>
              <a:rPr lang="en-US" sz="2400" dirty="0">
                <a:solidFill>
                  <a:schemeClr val="tx1">
                    <a:lumMod val="50000"/>
                  </a:schemeClr>
                </a:solidFill>
                <a:latin typeface="+mj-lt"/>
              </a:rPr>
              <a:t>Effective assessment means using a proper approach and method for different purposes.</a:t>
            </a:r>
          </a:p>
          <a:p>
            <a:pPr marL="457200" indent="-457200">
              <a:buFont typeface="Arial" panose="020B0604020202020204" pitchFamily="34" charset="0"/>
              <a:buChar char="•"/>
            </a:pPr>
            <a:endParaRPr lang="en-US" sz="2400" dirty="0">
              <a:solidFill>
                <a:schemeClr val="tx1">
                  <a:lumMod val="50000"/>
                </a:schemeClr>
              </a:solidFill>
              <a:latin typeface="+mj-lt"/>
            </a:endParaRPr>
          </a:p>
        </p:txBody>
      </p:sp>
    </p:spTree>
    <p:extLst>
      <p:ext uri="{BB962C8B-B14F-4D97-AF65-F5344CB8AC3E}">
        <p14:creationId xmlns:p14="http://schemas.microsoft.com/office/powerpoint/2010/main" val="391921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F55DEE-5A96-4799-AEA4-B30AB59A8846}"/>
              </a:ext>
            </a:extLst>
          </p:cNvPr>
          <p:cNvSpPr/>
          <p:nvPr/>
        </p:nvSpPr>
        <p:spPr>
          <a:xfrm>
            <a:off x="615142" y="0"/>
            <a:ext cx="1679172" cy="6858000"/>
          </a:xfrm>
          <a:prstGeom prst="rect">
            <a:avLst/>
          </a:prstGeom>
          <a:gradFill>
            <a:gsLst>
              <a:gs pos="0">
                <a:schemeClr val="accent1"/>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extBox 25">
            <a:extLst>
              <a:ext uri="{FF2B5EF4-FFF2-40B4-BE49-F238E27FC236}">
                <a16:creationId xmlns:a16="http://schemas.microsoft.com/office/drawing/2014/main" id="{9B6C978D-53BD-40B8-8EC7-C19710806AC3}"/>
              </a:ext>
            </a:extLst>
          </p:cNvPr>
          <p:cNvSpPr txBox="1"/>
          <p:nvPr/>
        </p:nvSpPr>
        <p:spPr>
          <a:xfrm rot="16200000">
            <a:off x="-1756414" y="2623172"/>
            <a:ext cx="6287057" cy="769441"/>
          </a:xfrm>
          <a:prstGeom prst="rect">
            <a:avLst/>
          </a:prstGeom>
          <a:noFill/>
        </p:spPr>
        <p:txBody>
          <a:bodyPr wrap="square" rtlCol="0">
            <a:spAutoFit/>
          </a:bodyPr>
          <a:lstStyle/>
          <a:p>
            <a:r>
              <a:rPr lang="en-ID" sz="4400" b="1" dirty="0">
                <a:solidFill>
                  <a:schemeClr val="bg2"/>
                </a:solidFill>
                <a:latin typeface="+mj-lt"/>
              </a:rPr>
              <a:t>Education Evolution</a:t>
            </a:r>
          </a:p>
        </p:txBody>
      </p:sp>
      <p:grpSp>
        <p:nvGrpSpPr>
          <p:cNvPr id="7" name="Group 6">
            <a:extLst>
              <a:ext uri="{FF2B5EF4-FFF2-40B4-BE49-F238E27FC236}">
                <a16:creationId xmlns:a16="http://schemas.microsoft.com/office/drawing/2014/main" id="{C98F1B76-D175-184E-9F0C-F098D5F88802}"/>
              </a:ext>
            </a:extLst>
          </p:cNvPr>
          <p:cNvGrpSpPr/>
          <p:nvPr/>
        </p:nvGrpSpPr>
        <p:grpSpPr>
          <a:xfrm>
            <a:off x="2631571" y="441957"/>
            <a:ext cx="8866265" cy="4679785"/>
            <a:chOff x="2631571" y="629847"/>
            <a:chExt cx="8866265" cy="4679785"/>
          </a:xfrm>
        </p:grpSpPr>
        <p:grpSp>
          <p:nvGrpSpPr>
            <p:cNvPr id="23" name="Group 22">
              <a:extLst>
                <a:ext uri="{FF2B5EF4-FFF2-40B4-BE49-F238E27FC236}">
                  <a16:creationId xmlns:a16="http://schemas.microsoft.com/office/drawing/2014/main" id="{FF6F5AA0-7876-494A-BACC-1BACAD45CCD2}"/>
                </a:ext>
              </a:extLst>
            </p:cNvPr>
            <p:cNvGrpSpPr/>
            <p:nvPr/>
          </p:nvGrpSpPr>
          <p:grpSpPr>
            <a:xfrm>
              <a:off x="5131406" y="1644641"/>
              <a:ext cx="405794" cy="316516"/>
              <a:chOff x="8944686" y="1579269"/>
              <a:chExt cx="129297" cy="100852"/>
            </a:xfrm>
            <a:solidFill>
              <a:schemeClr val="bg2"/>
            </a:solidFill>
          </p:grpSpPr>
          <p:sp>
            <p:nvSpPr>
              <p:cNvPr id="24" name="Freeform: Shape 23">
                <a:extLst>
                  <a:ext uri="{FF2B5EF4-FFF2-40B4-BE49-F238E27FC236}">
                    <a16:creationId xmlns:a16="http://schemas.microsoft.com/office/drawing/2014/main" id="{3174F64D-9A38-4552-B11B-08A4790D5358}"/>
                  </a:ext>
                </a:extLst>
              </p:cNvPr>
              <p:cNvSpPr/>
              <p:nvPr/>
            </p:nvSpPr>
            <p:spPr>
              <a:xfrm>
                <a:off x="9022264" y="1579269"/>
                <a:ext cx="51719" cy="100852"/>
              </a:xfrm>
              <a:custGeom>
                <a:avLst/>
                <a:gdLst>
                  <a:gd name="connsiteX0" fmla="*/ 76052 w 76052"/>
                  <a:gd name="connsiteY0" fmla="*/ 150888 h 148301"/>
                  <a:gd name="connsiteX1" fmla="*/ 76052 w 76052"/>
                  <a:gd name="connsiteY1" fmla="*/ 74835 h 148301"/>
                  <a:gd name="connsiteX2" fmla="*/ 32664 w 76052"/>
                  <a:gd name="connsiteY2" fmla="*/ 74835 h 148301"/>
                  <a:gd name="connsiteX3" fmla="*/ 76052 w 76052"/>
                  <a:gd name="connsiteY3" fmla="*/ 32626 h 148301"/>
                  <a:gd name="connsiteX4" fmla="*/ 76052 w 76052"/>
                  <a:gd name="connsiteY4" fmla="*/ 0 h 148301"/>
                  <a:gd name="connsiteX5" fmla="*/ 0 w 76052"/>
                  <a:gd name="connsiteY5" fmla="*/ 74835 h 148301"/>
                  <a:gd name="connsiteX6" fmla="*/ 0 w 76052"/>
                  <a:gd name="connsiteY6" fmla="*/ 74835 h 148301"/>
                  <a:gd name="connsiteX7" fmla="*/ 0 w 76052"/>
                  <a:gd name="connsiteY7" fmla="*/ 150888 h 14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52" h="148301">
                    <a:moveTo>
                      <a:pt x="76052" y="150888"/>
                    </a:moveTo>
                    <a:lnTo>
                      <a:pt x="76052" y="74835"/>
                    </a:lnTo>
                    <a:lnTo>
                      <a:pt x="32664" y="74835"/>
                    </a:lnTo>
                    <a:cubicBezTo>
                      <a:pt x="33323" y="51343"/>
                      <a:pt x="52551" y="32638"/>
                      <a:pt x="76052" y="32626"/>
                    </a:cubicBezTo>
                    <a:lnTo>
                      <a:pt x="76052" y="0"/>
                    </a:lnTo>
                    <a:cubicBezTo>
                      <a:pt x="34521" y="-5"/>
                      <a:pt x="665" y="33309"/>
                      <a:pt x="0" y="74835"/>
                    </a:cubicBezTo>
                    <a:lnTo>
                      <a:pt x="0" y="74835"/>
                    </a:lnTo>
                    <a:lnTo>
                      <a:pt x="0" y="150888"/>
                    </a:lnTo>
                    <a:close/>
                  </a:path>
                </a:pathLst>
              </a:custGeom>
              <a:grpFill/>
              <a:ln w="3770" cap="flat">
                <a:noFill/>
                <a:prstDash val="solid"/>
                <a:miter/>
              </a:ln>
            </p:spPr>
            <p:txBody>
              <a:bodyPr rtlCol="0" anchor="ctr"/>
              <a:lstStyle/>
              <a:p>
                <a:endParaRPr lang="en-ID" b="1"/>
              </a:p>
            </p:txBody>
          </p:sp>
          <p:sp>
            <p:nvSpPr>
              <p:cNvPr id="25" name="Freeform: Shape 24">
                <a:extLst>
                  <a:ext uri="{FF2B5EF4-FFF2-40B4-BE49-F238E27FC236}">
                    <a16:creationId xmlns:a16="http://schemas.microsoft.com/office/drawing/2014/main" id="{AFD83B18-74E1-43E2-9786-EC0E54E9449A}"/>
                  </a:ext>
                </a:extLst>
              </p:cNvPr>
              <p:cNvSpPr/>
              <p:nvPr/>
            </p:nvSpPr>
            <p:spPr>
              <a:xfrm>
                <a:off x="8944686" y="1579269"/>
                <a:ext cx="51719" cy="100852"/>
              </a:xfrm>
              <a:custGeom>
                <a:avLst/>
                <a:gdLst>
                  <a:gd name="connsiteX0" fmla="*/ 76052 w 76052"/>
                  <a:gd name="connsiteY0" fmla="*/ 150888 h 148301"/>
                  <a:gd name="connsiteX1" fmla="*/ 76052 w 76052"/>
                  <a:gd name="connsiteY1" fmla="*/ 74835 h 148301"/>
                  <a:gd name="connsiteX2" fmla="*/ 32664 w 76052"/>
                  <a:gd name="connsiteY2" fmla="*/ 74835 h 148301"/>
                  <a:gd name="connsiteX3" fmla="*/ 76052 w 76052"/>
                  <a:gd name="connsiteY3" fmla="*/ 32626 h 148301"/>
                  <a:gd name="connsiteX4" fmla="*/ 76052 w 76052"/>
                  <a:gd name="connsiteY4" fmla="*/ 0 h 148301"/>
                  <a:gd name="connsiteX5" fmla="*/ 0 w 76052"/>
                  <a:gd name="connsiteY5" fmla="*/ 74835 h 148301"/>
                  <a:gd name="connsiteX6" fmla="*/ 0 w 76052"/>
                  <a:gd name="connsiteY6" fmla="*/ 74835 h 148301"/>
                  <a:gd name="connsiteX7" fmla="*/ 0 w 76052"/>
                  <a:gd name="connsiteY7" fmla="*/ 150888 h 14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52" h="148301">
                    <a:moveTo>
                      <a:pt x="76052" y="150888"/>
                    </a:moveTo>
                    <a:lnTo>
                      <a:pt x="76052" y="74835"/>
                    </a:lnTo>
                    <a:lnTo>
                      <a:pt x="32664" y="74835"/>
                    </a:lnTo>
                    <a:cubicBezTo>
                      <a:pt x="33323" y="51343"/>
                      <a:pt x="52551" y="32638"/>
                      <a:pt x="76052" y="32626"/>
                    </a:cubicBezTo>
                    <a:lnTo>
                      <a:pt x="76052" y="0"/>
                    </a:lnTo>
                    <a:cubicBezTo>
                      <a:pt x="34521" y="-5"/>
                      <a:pt x="665" y="33309"/>
                      <a:pt x="0" y="74835"/>
                    </a:cubicBezTo>
                    <a:lnTo>
                      <a:pt x="0" y="74835"/>
                    </a:lnTo>
                    <a:lnTo>
                      <a:pt x="0" y="150888"/>
                    </a:lnTo>
                    <a:close/>
                  </a:path>
                </a:pathLst>
              </a:custGeom>
              <a:grpFill/>
              <a:ln w="3770" cap="flat">
                <a:noFill/>
                <a:prstDash val="solid"/>
                <a:miter/>
              </a:ln>
            </p:spPr>
            <p:txBody>
              <a:bodyPr rtlCol="0" anchor="ctr"/>
              <a:lstStyle/>
              <a:p>
                <a:endParaRPr lang="en-ID" b="1"/>
              </a:p>
            </p:txBody>
          </p:sp>
        </p:grpSp>
        <p:graphicFrame>
          <p:nvGraphicFramePr>
            <p:cNvPr id="2" name="Diagram 1">
              <a:extLst>
                <a:ext uri="{FF2B5EF4-FFF2-40B4-BE49-F238E27FC236}">
                  <a16:creationId xmlns:a16="http://schemas.microsoft.com/office/drawing/2014/main" id="{096AD613-F853-A04E-9F87-5787703640BB}"/>
                </a:ext>
              </a:extLst>
            </p:cNvPr>
            <p:cNvGraphicFramePr/>
            <p:nvPr>
              <p:extLst>
                <p:ext uri="{D42A27DB-BD31-4B8C-83A1-F6EECF244321}">
                  <p14:modId xmlns:p14="http://schemas.microsoft.com/office/powerpoint/2010/main" val="227113738"/>
                </p:ext>
              </p:extLst>
            </p:nvPr>
          </p:nvGraphicFramePr>
          <p:xfrm>
            <a:off x="3996954" y="629847"/>
            <a:ext cx="7500882" cy="421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entagon 3">
              <a:extLst>
                <a:ext uri="{FF2B5EF4-FFF2-40B4-BE49-F238E27FC236}">
                  <a16:creationId xmlns:a16="http://schemas.microsoft.com/office/drawing/2014/main" id="{76FEFDE3-73B8-A746-9FC1-EBB17C69EA1C}"/>
                </a:ext>
              </a:extLst>
            </p:cNvPr>
            <p:cNvSpPr/>
            <p:nvPr/>
          </p:nvSpPr>
          <p:spPr>
            <a:xfrm>
              <a:off x="2642992" y="1537289"/>
              <a:ext cx="1353962" cy="36933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thelas" panose="02000503000000020003" pitchFamily="2" charset="77"/>
                </a:rPr>
                <a:t>Learners</a:t>
              </a:r>
            </a:p>
          </p:txBody>
        </p:sp>
        <p:sp>
          <p:nvSpPr>
            <p:cNvPr id="11" name="Pentagon 10">
              <a:extLst>
                <a:ext uri="{FF2B5EF4-FFF2-40B4-BE49-F238E27FC236}">
                  <a16:creationId xmlns:a16="http://schemas.microsoft.com/office/drawing/2014/main" id="{8440BCA5-C863-0D42-8D03-EB279D3E241C}"/>
                </a:ext>
              </a:extLst>
            </p:cNvPr>
            <p:cNvSpPr/>
            <p:nvPr/>
          </p:nvSpPr>
          <p:spPr>
            <a:xfrm>
              <a:off x="2631571" y="2023111"/>
              <a:ext cx="1353962" cy="36933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thelas" panose="02000503000000020003" pitchFamily="2" charset="77"/>
                </a:rPr>
                <a:t>Learning</a:t>
              </a:r>
            </a:p>
          </p:txBody>
        </p:sp>
        <p:sp>
          <p:nvSpPr>
            <p:cNvPr id="13" name="Pentagon 12">
              <a:extLst>
                <a:ext uri="{FF2B5EF4-FFF2-40B4-BE49-F238E27FC236}">
                  <a16:creationId xmlns:a16="http://schemas.microsoft.com/office/drawing/2014/main" id="{DBA3AC12-AD68-BB45-BD49-78197E804E6A}"/>
                </a:ext>
              </a:extLst>
            </p:cNvPr>
            <p:cNvSpPr/>
            <p:nvPr/>
          </p:nvSpPr>
          <p:spPr>
            <a:xfrm>
              <a:off x="2631571" y="2508933"/>
              <a:ext cx="1353962" cy="36933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thelas" panose="02000503000000020003" pitchFamily="2" charset="77"/>
                </a:rPr>
                <a:t>Knowledge</a:t>
              </a:r>
            </a:p>
          </p:txBody>
        </p:sp>
        <p:sp>
          <p:nvSpPr>
            <p:cNvPr id="14" name="Pentagon 13">
              <a:extLst>
                <a:ext uri="{FF2B5EF4-FFF2-40B4-BE49-F238E27FC236}">
                  <a16:creationId xmlns:a16="http://schemas.microsoft.com/office/drawing/2014/main" id="{EC7E390E-B45D-8E48-A78D-EEA7887A497E}"/>
                </a:ext>
              </a:extLst>
            </p:cNvPr>
            <p:cNvSpPr/>
            <p:nvPr/>
          </p:nvSpPr>
          <p:spPr>
            <a:xfrm>
              <a:off x="2631571" y="2994755"/>
              <a:ext cx="1353962" cy="36933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thelas" panose="02000503000000020003" pitchFamily="2" charset="77"/>
                </a:rPr>
                <a:t>Academics</a:t>
              </a:r>
            </a:p>
          </p:txBody>
        </p:sp>
        <p:sp>
          <p:nvSpPr>
            <p:cNvPr id="15" name="Pentagon 14">
              <a:extLst>
                <a:ext uri="{FF2B5EF4-FFF2-40B4-BE49-F238E27FC236}">
                  <a16:creationId xmlns:a16="http://schemas.microsoft.com/office/drawing/2014/main" id="{1CFFF360-7792-EC44-A5E0-8FE78FECEFEB}"/>
                </a:ext>
              </a:extLst>
            </p:cNvPr>
            <p:cNvSpPr/>
            <p:nvPr/>
          </p:nvSpPr>
          <p:spPr>
            <a:xfrm>
              <a:off x="2631571" y="3480577"/>
              <a:ext cx="1353962" cy="36933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thelas" panose="02000503000000020003" pitchFamily="2" charset="77"/>
                </a:rPr>
                <a:t>Teaching</a:t>
              </a:r>
            </a:p>
          </p:txBody>
        </p:sp>
        <p:sp>
          <p:nvSpPr>
            <p:cNvPr id="17" name="Pentagon 16">
              <a:extLst>
                <a:ext uri="{FF2B5EF4-FFF2-40B4-BE49-F238E27FC236}">
                  <a16:creationId xmlns:a16="http://schemas.microsoft.com/office/drawing/2014/main" id="{E9121DE9-63D8-3040-AFA8-62C9F1CD9EE3}"/>
                </a:ext>
              </a:extLst>
            </p:cNvPr>
            <p:cNvSpPr/>
            <p:nvPr/>
          </p:nvSpPr>
          <p:spPr>
            <a:xfrm>
              <a:off x="2631571" y="3966399"/>
              <a:ext cx="1353962" cy="36933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thelas" panose="02000503000000020003" pitchFamily="2" charset="77"/>
                </a:rPr>
                <a:t>Graduate-ness</a:t>
              </a:r>
            </a:p>
          </p:txBody>
        </p:sp>
        <p:sp>
          <p:nvSpPr>
            <p:cNvPr id="18" name="Pentagon 17">
              <a:extLst>
                <a:ext uri="{FF2B5EF4-FFF2-40B4-BE49-F238E27FC236}">
                  <a16:creationId xmlns:a16="http://schemas.microsoft.com/office/drawing/2014/main" id="{7905D23D-877B-214D-BB5F-7FB1C24E1033}"/>
                </a:ext>
              </a:extLst>
            </p:cNvPr>
            <p:cNvSpPr/>
            <p:nvPr/>
          </p:nvSpPr>
          <p:spPr>
            <a:xfrm>
              <a:off x="2631571" y="4452221"/>
              <a:ext cx="1353962" cy="36933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thelas" panose="02000503000000020003" pitchFamily="2" charset="77"/>
                </a:rPr>
                <a:t>Technology</a:t>
              </a:r>
            </a:p>
          </p:txBody>
        </p:sp>
        <p:sp>
          <p:nvSpPr>
            <p:cNvPr id="19" name="Pentagon 18">
              <a:extLst>
                <a:ext uri="{FF2B5EF4-FFF2-40B4-BE49-F238E27FC236}">
                  <a16:creationId xmlns:a16="http://schemas.microsoft.com/office/drawing/2014/main" id="{D6D9C113-90F4-E940-BB2D-0D430E8A81C3}"/>
                </a:ext>
              </a:extLst>
            </p:cNvPr>
            <p:cNvSpPr/>
            <p:nvPr/>
          </p:nvSpPr>
          <p:spPr>
            <a:xfrm>
              <a:off x="2631571" y="4940300"/>
              <a:ext cx="1353962" cy="36933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thelas" panose="02000503000000020003" pitchFamily="2" charset="77"/>
                </a:rPr>
                <a:t>Learning Location</a:t>
              </a:r>
            </a:p>
          </p:txBody>
        </p:sp>
        <p:sp>
          <p:nvSpPr>
            <p:cNvPr id="21" name="Rounded Rectangle 20">
              <a:extLst>
                <a:ext uri="{FF2B5EF4-FFF2-40B4-BE49-F238E27FC236}">
                  <a16:creationId xmlns:a16="http://schemas.microsoft.com/office/drawing/2014/main" id="{120266C0-38F9-054A-9A7E-92D85B31FC6B}"/>
                </a:ext>
              </a:extLst>
            </p:cNvPr>
            <p:cNvSpPr/>
            <p:nvPr/>
          </p:nvSpPr>
          <p:spPr>
            <a:xfrm>
              <a:off x="4445577" y="1539546"/>
              <a:ext cx="1769141" cy="36707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Apprentice</a:t>
              </a:r>
            </a:p>
          </p:txBody>
        </p:sp>
        <p:sp>
          <p:nvSpPr>
            <p:cNvPr id="22" name="Rounded Rectangle 21">
              <a:extLst>
                <a:ext uri="{FF2B5EF4-FFF2-40B4-BE49-F238E27FC236}">
                  <a16:creationId xmlns:a16="http://schemas.microsoft.com/office/drawing/2014/main" id="{C816A989-68A8-8346-982A-F67C18E3786B}"/>
                </a:ext>
              </a:extLst>
            </p:cNvPr>
            <p:cNvSpPr/>
            <p:nvPr/>
          </p:nvSpPr>
          <p:spPr>
            <a:xfrm>
              <a:off x="4445576" y="2022262"/>
              <a:ext cx="1769141" cy="36707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Received</a:t>
              </a:r>
            </a:p>
          </p:txBody>
        </p:sp>
        <p:sp>
          <p:nvSpPr>
            <p:cNvPr id="27" name="Rounded Rectangle 26">
              <a:extLst>
                <a:ext uri="{FF2B5EF4-FFF2-40B4-BE49-F238E27FC236}">
                  <a16:creationId xmlns:a16="http://schemas.microsoft.com/office/drawing/2014/main" id="{58372CA9-2B83-EF4D-A679-C2D50F6552D7}"/>
                </a:ext>
              </a:extLst>
            </p:cNvPr>
            <p:cNvSpPr/>
            <p:nvPr/>
          </p:nvSpPr>
          <p:spPr>
            <a:xfrm>
              <a:off x="4445575" y="2504978"/>
              <a:ext cx="1769141" cy="36707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Transmitted</a:t>
              </a:r>
            </a:p>
          </p:txBody>
        </p:sp>
        <p:sp>
          <p:nvSpPr>
            <p:cNvPr id="28" name="Rounded Rectangle 27">
              <a:extLst>
                <a:ext uri="{FF2B5EF4-FFF2-40B4-BE49-F238E27FC236}">
                  <a16:creationId xmlns:a16="http://schemas.microsoft.com/office/drawing/2014/main" id="{85FA856F-29A0-9B42-A969-F9BA38E66038}"/>
                </a:ext>
              </a:extLst>
            </p:cNvPr>
            <p:cNvSpPr/>
            <p:nvPr/>
          </p:nvSpPr>
          <p:spPr>
            <a:xfrm>
              <a:off x="4445574" y="2987694"/>
              <a:ext cx="1769141" cy="36707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Expert</a:t>
              </a:r>
            </a:p>
          </p:txBody>
        </p:sp>
        <p:sp>
          <p:nvSpPr>
            <p:cNvPr id="29" name="Rounded Rectangle 28">
              <a:extLst>
                <a:ext uri="{FF2B5EF4-FFF2-40B4-BE49-F238E27FC236}">
                  <a16:creationId xmlns:a16="http://schemas.microsoft.com/office/drawing/2014/main" id="{9828AEBC-5CCD-BD4A-9773-073C88EBCA95}"/>
                </a:ext>
              </a:extLst>
            </p:cNvPr>
            <p:cNvSpPr/>
            <p:nvPr/>
          </p:nvSpPr>
          <p:spPr>
            <a:xfrm>
              <a:off x="4445573" y="3470410"/>
              <a:ext cx="1769141" cy="36707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Teacher to student</a:t>
              </a:r>
            </a:p>
          </p:txBody>
        </p:sp>
        <p:sp>
          <p:nvSpPr>
            <p:cNvPr id="30" name="Rounded Rectangle 29">
              <a:extLst>
                <a:ext uri="{FF2B5EF4-FFF2-40B4-BE49-F238E27FC236}">
                  <a16:creationId xmlns:a16="http://schemas.microsoft.com/office/drawing/2014/main" id="{F07C61BC-8474-134B-B6DB-3F3A031C5A8A}"/>
                </a:ext>
              </a:extLst>
            </p:cNvPr>
            <p:cNvSpPr/>
            <p:nvPr/>
          </p:nvSpPr>
          <p:spPr>
            <a:xfrm>
              <a:off x="4445572" y="3953126"/>
              <a:ext cx="1769141" cy="36707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Degree qualified</a:t>
              </a:r>
            </a:p>
          </p:txBody>
        </p:sp>
        <p:sp>
          <p:nvSpPr>
            <p:cNvPr id="31" name="Rounded Rectangle 30">
              <a:extLst>
                <a:ext uri="{FF2B5EF4-FFF2-40B4-BE49-F238E27FC236}">
                  <a16:creationId xmlns:a16="http://schemas.microsoft.com/office/drawing/2014/main" id="{643717C9-BE58-894B-9C8F-4F51A476E98A}"/>
                </a:ext>
              </a:extLst>
            </p:cNvPr>
            <p:cNvSpPr/>
            <p:nvPr/>
          </p:nvSpPr>
          <p:spPr>
            <a:xfrm>
              <a:off x="4445571" y="4435842"/>
              <a:ext cx="1769141" cy="36707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Fixed</a:t>
              </a:r>
            </a:p>
          </p:txBody>
        </p:sp>
        <p:sp>
          <p:nvSpPr>
            <p:cNvPr id="32" name="Rounded Rectangle 31">
              <a:extLst>
                <a:ext uri="{FF2B5EF4-FFF2-40B4-BE49-F238E27FC236}">
                  <a16:creationId xmlns:a16="http://schemas.microsoft.com/office/drawing/2014/main" id="{E59D0B19-13FD-3B46-8A7D-F35FEB401C66}"/>
                </a:ext>
              </a:extLst>
            </p:cNvPr>
            <p:cNvSpPr/>
            <p:nvPr/>
          </p:nvSpPr>
          <p:spPr>
            <a:xfrm>
              <a:off x="4445570" y="4918558"/>
              <a:ext cx="1769141" cy="36707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Static</a:t>
              </a:r>
            </a:p>
          </p:txBody>
        </p:sp>
        <p:grpSp>
          <p:nvGrpSpPr>
            <p:cNvPr id="33" name="Group 32">
              <a:extLst>
                <a:ext uri="{FF2B5EF4-FFF2-40B4-BE49-F238E27FC236}">
                  <a16:creationId xmlns:a16="http://schemas.microsoft.com/office/drawing/2014/main" id="{327B9965-6CAB-064B-A867-1D869455C70E}"/>
                </a:ext>
              </a:extLst>
            </p:cNvPr>
            <p:cNvGrpSpPr/>
            <p:nvPr/>
          </p:nvGrpSpPr>
          <p:grpSpPr>
            <a:xfrm>
              <a:off x="7422307" y="1644641"/>
              <a:ext cx="405794" cy="316516"/>
              <a:chOff x="8944686" y="1579269"/>
              <a:chExt cx="129297" cy="100852"/>
            </a:xfrm>
            <a:solidFill>
              <a:schemeClr val="bg2"/>
            </a:solidFill>
          </p:grpSpPr>
          <p:sp>
            <p:nvSpPr>
              <p:cNvPr id="34" name="Freeform: Shape 23">
                <a:extLst>
                  <a:ext uri="{FF2B5EF4-FFF2-40B4-BE49-F238E27FC236}">
                    <a16:creationId xmlns:a16="http://schemas.microsoft.com/office/drawing/2014/main" id="{DB603E95-9758-164F-ADEE-8400EA2EB80F}"/>
                  </a:ext>
                </a:extLst>
              </p:cNvPr>
              <p:cNvSpPr/>
              <p:nvPr/>
            </p:nvSpPr>
            <p:spPr>
              <a:xfrm>
                <a:off x="9022264" y="1579269"/>
                <a:ext cx="51719" cy="100852"/>
              </a:xfrm>
              <a:custGeom>
                <a:avLst/>
                <a:gdLst>
                  <a:gd name="connsiteX0" fmla="*/ 76052 w 76052"/>
                  <a:gd name="connsiteY0" fmla="*/ 150888 h 148301"/>
                  <a:gd name="connsiteX1" fmla="*/ 76052 w 76052"/>
                  <a:gd name="connsiteY1" fmla="*/ 74835 h 148301"/>
                  <a:gd name="connsiteX2" fmla="*/ 32664 w 76052"/>
                  <a:gd name="connsiteY2" fmla="*/ 74835 h 148301"/>
                  <a:gd name="connsiteX3" fmla="*/ 76052 w 76052"/>
                  <a:gd name="connsiteY3" fmla="*/ 32626 h 148301"/>
                  <a:gd name="connsiteX4" fmla="*/ 76052 w 76052"/>
                  <a:gd name="connsiteY4" fmla="*/ 0 h 148301"/>
                  <a:gd name="connsiteX5" fmla="*/ 0 w 76052"/>
                  <a:gd name="connsiteY5" fmla="*/ 74835 h 148301"/>
                  <a:gd name="connsiteX6" fmla="*/ 0 w 76052"/>
                  <a:gd name="connsiteY6" fmla="*/ 74835 h 148301"/>
                  <a:gd name="connsiteX7" fmla="*/ 0 w 76052"/>
                  <a:gd name="connsiteY7" fmla="*/ 150888 h 14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52" h="148301">
                    <a:moveTo>
                      <a:pt x="76052" y="150888"/>
                    </a:moveTo>
                    <a:lnTo>
                      <a:pt x="76052" y="74835"/>
                    </a:lnTo>
                    <a:lnTo>
                      <a:pt x="32664" y="74835"/>
                    </a:lnTo>
                    <a:cubicBezTo>
                      <a:pt x="33323" y="51343"/>
                      <a:pt x="52551" y="32638"/>
                      <a:pt x="76052" y="32626"/>
                    </a:cubicBezTo>
                    <a:lnTo>
                      <a:pt x="76052" y="0"/>
                    </a:lnTo>
                    <a:cubicBezTo>
                      <a:pt x="34521" y="-5"/>
                      <a:pt x="665" y="33309"/>
                      <a:pt x="0" y="74835"/>
                    </a:cubicBezTo>
                    <a:lnTo>
                      <a:pt x="0" y="74835"/>
                    </a:lnTo>
                    <a:lnTo>
                      <a:pt x="0" y="150888"/>
                    </a:lnTo>
                    <a:close/>
                  </a:path>
                </a:pathLst>
              </a:custGeom>
              <a:grpFill/>
              <a:ln w="3770" cap="flat">
                <a:noFill/>
                <a:prstDash val="solid"/>
                <a:miter/>
              </a:ln>
            </p:spPr>
            <p:txBody>
              <a:bodyPr rtlCol="0" anchor="ctr"/>
              <a:lstStyle/>
              <a:p>
                <a:endParaRPr lang="en-ID" b="1"/>
              </a:p>
            </p:txBody>
          </p:sp>
          <p:sp>
            <p:nvSpPr>
              <p:cNvPr id="35" name="Freeform: Shape 24">
                <a:extLst>
                  <a:ext uri="{FF2B5EF4-FFF2-40B4-BE49-F238E27FC236}">
                    <a16:creationId xmlns:a16="http://schemas.microsoft.com/office/drawing/2014/main" id="{93A25D42-D614-0749-9593-3B1388E05AE4}"/>
                  </a:ext>
                </a:extLst>
              </p:cNvPr>
              <p:cNvSpPr/>
              <p:nvPr/>
            </p:nvSpPr>
            <p:spPr>
              <a:xfrm>
                <a:off x="8944686" y="1579269"/>
                <a:ext cx="51719" cy="100852"/>
              </a:xfrm>
              <a:custGeom>
                <a:avLst/>
                <a:gdLst>
                  <a:gd name="connsiteX0" fmla="*/ 76052 w 76052"/>
                  <a:gd name="connsiteY0" fmla="*/ 150888 h 148301"/>
                  <a:gd name="connsiteX1" fmla="*/ 76052 w 76052"/>
                  <a:gd name="connsiteY1" fmla="*/ 74835 h 148301"/>
                  <a:gd name="connsiteX2" fmla="*/ 32664 w 76052"/>
                  <a:gd name="connsiteY2" fmla="*/ 74835 h 148301"/>
                  <a:gd name="connsiteX3" fmla="*/ 76052 w 76052"/>
                  <a:gd name="connsiteY3" fmla="*/ 32626 h 148301"/>
                  <a:gd name="connsiteX4" fmla="*/ 76052 w 76052"/>
                  <a:gd name="connsiteY4" fmla="*/ 0 h 148301"/>
                  <a:gd name="connsiteX5" fmla="*/ 0 w 76052"/>
                  <a:gd name="connsiteY5" fmla="*/ 74835 h 148301"/>
                  <a:gd name="connsiteX6" fmla="*/ 0 w 76052"/>
                  <a:gd name="connsiteY6" fmla="*/ 74835 h 148301"/>
                  <a:gd name="connsiteX7" fmla="*/ 0 w 76052"/>
                  <a:gd name="connsiteY7" fmla="*/ 150888 h 14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52" h="148301">
                    <a:moveTo>
                      <a:pt x="76052" y="150888"/>
                    </a:moveTo>
                    <a:lnTo>
                      <a:pt x="76052" y="74835"/>
                    </a:lnTo>
                    <a:lnTo>
                      <a:pt x="32664" y="74835"/>
                    </a:lnTo>
                    <a:cubicBezTo>
                      <a:pt x="33323" y="51343"/>
                      <a:pt x="52551" y="32638"/>
                      <a:pt x="76052" y="32626"/>
                    </a:cubicBezTo>
                    <a:lnTo>
                      <a:pt x="76052" y="0"/>
                    </a:lnTo>
                    <a:cubicBezTo>
                      <a:pt x="34521" y="-5"/>
                      <a:pt x="665" y="33309"/>
                      <a:pt x="0" y="74835"/>
                    </a:cubicBezTo>
                    <a:lnTo>
                      <a:pt x="0" y="74835"/>
                    </a:lnTo>
                    <a:lnTo>
                      <a:pt x="0" y="150888"/>
                    </a:lnTo>
                    <a:close/>
                  </a:path>
                </a:pathLst>
              </a:custGeom>
              <a:grpFill/>
              <a:ln w="3770" cap="flat">
                <a:noFill/>
                <a:prstDash val="solid"/>
                <a:miter/>
              </a:ln>
            </p:spPr>
            <p:txBody>
              <a:bodyPr rtlCol="0" anchor="ctr"/>
              <a:lstStyle/>
              <a:p>
                <a:endParaRPr lang="en-ID" b="1"/>
              </a:p>
            </p:txBody>
          </p:sp>
        </p:grpSp>
        <p:sp>
          <p:nvSpPr>
            <p:cNvPr id="36" name="Rounded Rectangle 35">
              <a:extLst>
                <a:ext uri="{FF2B5EF4-FFF2-40B4-BE49-F238E27FC236}">
                  <a16:creationId xmlns:a16="http://schemas.microsoft.com/office/drawing/2014/main" id="{EA8F1C39-3A83-DE4A-B756-7043297F46AB}"/>
                </a:ext>
              </a:extLst>
            </p:cNvPr>
            <p:cNvSpPr/>
            <p:nvPr/>
          </p:nvSpPr>
          <p:spPr>
            <a:xfrm>
              <a:off x="6736478" y="1539546"/>
              <a:ext cx="1769141" cy="36707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Client</a:t>
              </a:r>
            </a:p>
          </p:txBody>
        </p:sp>
        <p:sp>
          <p:nvSpPr>
            <p:cNvPr id="37" name="Rounded Rectangle 36">
              <a:extLst>
                <a:ext uri="{FF2B5EF4-FFF2-40B4-BE49-F238E27FC236}">
                  <a16:creationId xmlns:a16="http://schemas.microsoft.com/office/drawing/2014/main" id="{60285C1A-E148-9340-8D3D-0C7D44218A59}"/>
                </a:ext>
              </a:extLst>
            </p:cNvPr>
            <p:cNvSpPr/>
            <p:nvPr/>
          </p:nvSpPr>
          <p:spPr>
            <a:xfrm>
              <a:off x="6736477" y="2022262"/>
              <a:ext cx="1769141" cy="36707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Formal and informal</a:t>
              </a:r>
            </a:p>
          </p:txBody>
        </p:sp>
        <p:sp>
          <p:nvSpPr>
            <p:cNvPr id="38" name="Rounded Rectangle 37">
              <a:extLst>
                <a:ext uri="{FF2B5EF4-FFF2-40B4-BE49-F238E27FC236}">
                  <a16:creationId xmlns:a16="http://schemas.microsoft.com/office/drawing/2014/main" id="{A5A65C49-28E2-9946-8B61-FE0B8BC061B1}"/>
                </a:ext>
              </a:extLst>
            </p:cNvPr>
            <p:cNvSpPr/>
            <p:nvPr/>
          </p:nvSpPr>
          <p:spPr>
            <a:xfrm>
              <a:off x="6736476" y="2504978"/>
              <a:ext cx="1769141" cy="36707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Socially constructed</a:t>
              </a:r>
            </a:p>
          </p:txBody>
        </p:sp>
        <p:sp>
          <p:nvSpPr>
            <p:cNvPr id="39" name="Rounded Rectangle 38">
              <a:extLst>
                <a:ext uri="{FF2B5EF4-FFF2-40B4-BE49-F238E27FC236}">
                  <a16:creationId xmlns:a16="http://schemas.microsoft.com/office/drawing/2014/main" id="{B1509717-DAD0-5D41-96D6-004710EB5A01}"/>
                </a:ext>
              </a:extLst>
            </p:cNvPr>
            <p:cNvSpPr/>
            <p:nvPr/>
          </p:nvSpPr>
          <p:spPr>
            <a:xfrm>
              <a:off x="6736475" y="2987694"/>
              <a:ext cx="1769141" cy="36707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Facilitator</a:t>
              </a:r>
            </a:p>
          </p:txBody>
        </p:sp>
        <p:sp>
          <p:nvSpPr>
            <p:cNvPr id="40" name="Rounded Rectangle 39">
              <a:extLst>
                <a:ext uri="{FF2B5EF4-FFF2-40B4-BE49-F238E27FC236}">
                  <a16:creationId xmlns:a16="http://schemas.microsoft.com/office/drawing/2014/main" id="{252DA5A6-C362-B94E-9411-E45A7F1597C9}"/>
                </a:ext>
              </a:extLst>
            </p:cNvPr>
            <p:cNvSpPr/>
            <p:nvPr/>
          </p:nvSpPr>
          <p:spPr>
            <a:xfrm>
              <a:off x="6736474" y="3470410"/>
              <a:ext cx="1769141" cy="36707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Peer encouragement </a:t>
              </a:r>
            </a:p>
          </p:txBody>
        </p:sp>
        <p:sp>
          <p:nvSpPr>
            <p:cNvPr id="41" name="Rounded Rectangle 40">
              <a:extLst>
                <a:ext uri="{FF2B5EF4-FFF2-40B4-BE49-F238E27FC236}">
                  <a16:creationId xmlns:a16="http://schemas.microsoft.com/office/drawing/2014/main" id="{87EB3F77-1827-0B4E-862B-50921E831A5C}"/>
                </a:ext>
              </a:extLst>
            </p:cNvPr>
            <p:cNvSpPr/>
            <p:nvPr/>
          </p:nvSpPr>
          <p:spPr>
            <a:xfrm>
              <a:off x="6736473" y="3953126"/>
              <a:ext cx="1769141" cy="36707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License</a:t>
              </a:r>
            </a:p>
          </p:txBody>
        </p:sp>
        <p:sp>
          <p:nvSpPr>
            <p:cNvPr id="42" name="Rounded Rectangle 41">
              <a:extLst>
                <a:ext uri="{FF2B5EF4-FFF2-40B4-BE49-F238E27FC236}">
                  <a16:creationId xmlns:a16="http://schemas.microsoft.com/office/drawing/2014/main" id="{B4C1D893-08F9-EB45-908E-D8722D7FACF2}"/>
                </a:ext>
              </a:extLst>
            </p:cNvPr>
            <p:cNvSpPr/>
            <p:nvPr/>
          </p:nvSpPr>
          <p:spPr>
            <a:xfrm>
              <a:off x="6736472" y="4435842"/>
              <a:ext cx="1769141" cy="36707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Cautiously applied</a:t>
              </a:r>
            </a:p>
          </p:txBody>
        </p:sp>
        <p:sp>
          <p:nvSpPr>
            <p:cNvPr id="43" name="Rounded Rectangle 42">
              <a:extLst>
                <a:ext uri="{FF2B5EF4-FFF2-40B4-BE49-F238E27FC236}">
                  <a16:creationId xmlns:a16="http://schemas.microsoft.com/office/drawing/2014/main" id="{FF20DA8C-FF86-D94C-B4D4-C87A0296D0A2}"/>
                </a:ext>
              </a:extLst>
            </p:cNvPr>
            <p:cNvSpPr/>
            <p:nvPr/>
          </p:nvSpPr>
          <p:spPr>
            <a:xfrm>
              <a:off x="6736471" y="4918558"/>
              <a:ext cx="1769141" cy="36707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Blended, flexible</a:t>
              </a:r>
            </a:p>
          </p:txBody>
        </p:sp>
        <p:grpSp>
          <p:nvGrpSpPr>
            <p:cNvPr id="44" name="Group 43">
              <a:extLst>
                <a:ext uri="{FF2B5EF4-FFF2-40B4-BE49-F238E27FC236}">
                  <a16:creationId xmlns:a16="http://schemas.microsoft.com/office/drawing/2014/main" id="{0D1F6691-AB2E-DF4C-84DE-8CE9161DF8AA}"/>
                </a:ext>
              </a:extLst>
            </p:cNvPr>
            <p:cNvGrpSpPr/>
            <p:nvPr/>
          </p:nvGrpSpPr>
          <p:grpSpPr>
            <a:xfrm>
              <a:off x="9713208" y="1641535"/>
              <a:ext cx="405794" cy="316516"/>
              <a:chOff x="8944686" y="1579269"/>
              <a:chExt cx="129297" cy="100852"/>
            </a:xfrm>
            <a:solidFill>
              <a:schemeClr val="bg2"/>
            </a:solidFill>
          </p:grpSpPr>
          <p:sp>
            <p:nvSpPr>
              <p:cNvPr id="45" name="Freeform: Shape 23">
                <a:extLst>
                  <a:ext uri="{FF2B5EF4-FFF2-40B4-BE49-F238E27FC236}">
                    <a16:creationId xmlns:a16="http://schemas.microsoft.com/office/drawing/2014/main" id="{9F867078-3493-D743-9CE1-E9D8C2D1172A}"/>
                  </a:ext>
                </a:extLst>
              </p:cNvPr>
              <p:cNvSpPr/>
              <p:nvPr/>
            </p:nvSpPr>
            <p:spPr>
              <a:xfrm>
                <a:off x="9022264" y="1579269"/>
                <a:ext cx="51719" cy="100852"/>
              </a:xfrm>
              <a:custGeom>
                <a:avLst/>
                <a:gdLst>
                  <a:gd name="connsiteX0" fmla="*/ 76052 w 76052"/>
                  <a:gd name="connsiteY0" fmla="*/ 150888 h 148301"/>
                  <a:gd name="connsiteX1" fmla="*/ 76052 w 76052"/>
                  <a:gd name="connsiteY1" fmla="*/ 74835 h 148301"/>
                  <a:gd name="connsiteX2" fmla="*/ 32664 w 76052"/>
                  <a:gd name="connsiteY2" fmla="*/ 74835 h 148301"/>
                  <a:gd name="connsiteX3" fmla="*/ 76052 w 76052"/>
                  <a:gd name="connsiteY3" fmla="*/ 32626 h 148301"/>
                  <a:gd name="connsiteX4" fmla="*/ 76052 w 76052"/>
                  <a:gd name="connsiteY4" fmla="*/ 0 h 148301"/>
                  <a:gd name="connsiteX5" fmla="*/ 0 w 76052"/>
                  <a:gd name="connsiteY5" fmla="*/ 74835 h 148301"/>
                  <a:gd name="connsiteX6" fmla="*/ 0 w 76052"/>
                  <a:gd name="connsiteY6" fmla="*/ 74835 h 148301"/>
                  <a:gd name="connsiteX7" fmla="*/ 0 w 76052"/>
                  <a:gd name="connsiteY7" fmla="*/ 150888 h 14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52" h="148301">
                    <a:moveTo>
                      <a:pt x="76052" y="150888"/>
                    </a:moveTo>
                    <a:lnTo>
                      <a:pt x="76052" y="74835"/>
                    </a:lnTo>
                    <a:lnTo>
                      <a:pt x="32664" y="74835"/>
                    </a:lnTo>
                    <a:cubicBezTo>
                      <a:pt x="33323" y="51343"/>
                      <a:pt x="52551" y="32638"/>
                      <a:pt x="76052" y="32626"/>
                    </a:cubicBezTo>
                    <a:lnTo>
                      <a:pt x="76052" y="0"/>
                    </a:lnTo>
                    <a:cubicBezTo>
                      <a:pt x="34521" y="-5"/>
                      <a:pt x="665" y="33309"/>
                      <a:pt x="0" y="74835"/>
                    </a:cubicBezTo>
                    <a:lnTo>
                      <a:pt x="0" y="74835"/>
                    </a:lnTo>
                    <a:lnTo>
                      <a:pt x="0" y="150888"/>
                    </a:lnTo>
                    <a:close/>
                  </a:path>
                </a:pathLst>
              </a:custGeom>
              <a:grpFill/>
              <a:ln w="3770" cap="flat">
                <a:noFill/>
                <a:prstDash val="solid"/>
                <a:miter/>
              </a:ln>
            </p:spPr>
            <p:txBody>
              <a:bodyPr rtlCol="0" anchor="ctr"/>
              <a:lstStyle/>
              <a:p>
                <a:endParaRPr lang="en-ID" b="1"/>
              </a:p>
            </p:txBody>
          </p:sp>
          <p:sp>
            <p:nvSpPr>
              <p:cNvPr id="46" name="Freeform: Shape 24">
                <a:extLst>
                  <a:ext uri="{FF2B5EF4-FFF2-40B4-BE49-F238E27FC236}">
                    <a16:creationId xmlns:a16="http://schemas.microsoft.com/office/drawing/2014/main" id="{81DFA790-5D5E-3C41-A512-4981035AA43C}"/>
                  </a:ext>
                </a:extLst>
              </p:cNvPr>
              <p:cNvSpPr/>
              <p:nvPr/>
            </p:nvSpPr>
            <p:spPr>
              <a:xfrm>
                <a:off x="8944686" y="1579269"/>
                <a:ext cx="51719" cy="100852"/>
              </a:xfrm>
              <a:custGeom>
                <a:avLst/>
                <a:gdLst>
                  <a:gd name="connsiteX0" fmla="*/ 76052 w 76052"/>
                  <a:gd name="connsiteY0" fmla="*/ 150888 h 148301"/>
                  <a:gd name="connsiteX1" fmla="*/ 76052 w 76052"/>
                  <a:gd name="connsiteY1" fmla="*/ 74835 h 148301"/>
                  <a:gd name="connsiteX2" fmla="*/ 32664 w 76052"/>
                  <a:gd name="connsiteY2" fmla="*/ 74835 h 148301"/>
                  <a:gd name="connsiteX3" fmla="*/ 76052 w 76052"/>
                  <a:gd name="connsiteY3" fmla="*/ 32626 h 148301"/>
                  <a:gd name="connsiteX4" fmla="*/ 76052 w 76052"/>
                  <a:gd name="connsiteY4" fmla="*/ 0 h 148301"/>
                  <a:gd name="connsiteX5" fmla="*/ 0 w 76052"/>
                  <a:gd name="connsiteY5" fmla="*/ 74835 h 148301"/>
                  <a:gd name="connsiteX6" fmla="*/ 0 w 76052"/>
                  <a:gd name="connsiteY6" fmla="*/ 74835 h 148301"/>
                  <a:gd name="connsiteX7" fmla="*/ 0 w 76052"/>
                  <a:gd name="connsiteY7" fmla="*/ 150888 h 14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52" h="148301">
                    <a:moveTo>
                      <a:pt x="76052" y="150888"/>
                    </a:moveTo>
                    <a:lnTo>
                      <a:pt x="76052" y="74835"/>
                    </a:lnTo>
                    <a:lnTo>
                      <a:pt x="32664" y="74835"/>
                    </a:lnTo>
                    <a:cubicBezTo>
                      <a:pt x="33323" y="51343"/>
                      <a:pt x="52551" y="32638"/>
                      <a:pt x="76052" y="32626"/>
                    </a:cubicBezTo>
                    <a:lnTo>
                      <a:pt x="76052" y="0"/>
                    </a:lnTo>
                    <a:cubicBezTo>
                      <a:pt x="34521" y="-5"/>
                      <a:pt x="665" y="33309"/>
                      <a:pt x="0" y="74835"/>
                    </a:cubicBezTo>
                    <a:lnTo>
                      <a:pt x="0" y="74835"/>
                    </a:lnTo>
                    <a:lnTo>
                      <a:pt x="0" y="150888"/>
                    </a:lnTo>
                    <a:close/>
                  </a:path>
                </a:pathLst>
              </a:custGeom>
              <a:grpFill/>
              <a:ln w="3770" cap="flat">
                <a:noFill/>
                <a:prstDash val="solid"/>
                <a:miter/>
              </a:ln>
            </p:spPr>
            <p:txBody>
              <a:bodyPr rtlCol="0" anchor="ctr"/>
              <a:lstStyle/>
              <a:p>
                <a:endParaRPr lang="en-ID" b="1"/>
              </a:p>
            </p:txBody>
          </p:sp>
        </p:grpSp>
        <p:sp>
          <p:nvSpPr>
            <p:cNvPr id="47" name="Rounded Rectangle 46">
              <a:extLst>
                <a:ext uri="{FF2B5EF4-FFF2-40B4-BE49-F238E27FC236}">
                  <a16:creationId xmlns:a16="http://schemas.microsoft.com/office/drawing/2014/main" id="{C50B4B2E-9EA6-8147-AD9A-33CC1C436FEA}"/>
                </a:ext>
              </a:extLst>
            </p:cNvPr>
            <p:cNvSpPr/>
            <p:nvPr/>
          </p:nvSpPr>
          <p:spPr>
            <a:xfrm>
              <a:off x="9027379" y="1536440"/>
              <a:ext cx="1769141" cy="367075"/>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Athelas" panose="02000503000000020003" pitchFamily="2" charset="77"/>
                </a:rPr>
                <a:t>Co-developers</a:t>
              </a:r>
            </a:p>
          </p:txBody>
        </p:sp>
        <p:sp>
          <p:nvSpPr>
            <p:cNvPr id="48" name="Rounded Rectangle 47">
              <a:extLst>
                <a:ext uri="{FF2B5EF4-FFF2-40B4-BE49-F238E27FC236}">
                  <a16:creationId xmlns:a16="http://schemas.microsoft.com/office/drawing/2014/main" id="{B596838E-B382-914D-805F-E4F78519B1D3}"/>
                </a:ext>
              </a:extLst>
            </p:cNvPr>
            <p:cNvSpPr/>
            <p:nvPr/>
          </p:nvSpPr>
          <p:spPr>
            <a:xfrm>
              <a:off x="9027378" y="2019156"/>
              <a:ext cx="1769141" cy="36707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Lifelong</a:t>
              </a:r>
            </a:p>
          </p:txBody>
        </p:sp>
        <p:sp>
          <p:nvSpPr>
            <p:cNvPr id="49" name="Rounded Rectangle 48">
              <a:extLst>
                <a:ext uri="{FF2B5EF4-FFF2-40B4-BE49-F238E27FC236}">
                  <a16:creationId xmlns:a16="http://schemas.microsoft.com/office/drawing/2014/main" id="{28F437DA-D5B9-E14D-8544-837507680DEF}"/>
                </a:ext>
              </a:extLst>
            </p:cNvPr>
            <p:cNvSpPr/>
            <p:nvPr/>
          </p:nvSpPr>
          <p:spPr>
            <a:xfrm>
              <a:off x="9027377" y="2501872"/>
              <a:ext cx="1769141" cy="36707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Open free</a:t>
              </a:r>
            </a:p>
          </p:txBody>
        </p:sp>
        <p:sp>
          <p:nvSpPr>
            <p:cNvPr id="50" name="Rounded Rectangle 49">
              <a:extLst>
                <a:ext uri="{FF2B5EF4-FFF2-40B4-BE49-F238E27FC236}">
                  <a16:creationId xmlns:a16="http://schemas.microsoft.com/office/drawing/2014/main" id="{4A684285-341D-5448-861F-9CA41176E69A}"/>
                </a:ext>
              </a:extLst>
            </p:cNvPr>
            <p:cNvSpPr/>
            <p:nvPr/>
          </p:nvSpPr>
          <p:spPr>
            <a:xfrm>
              <a:off x="9027376" y="2984588"/>
              <a:ext cx="1769141" cy="36707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Learning Designer</a:t>
              </a:r>
            </a:p>
          </p:txBody>
        </p:sp>
        <p:sp>
          <p:nvSpPr>
            <p:cNvPr id="51" name="Rounded Rectangle 50">
              <a:extLst>
                <a:ext uri="{FF2B5EF4-FFF2-40B4-BE49-F238E27FC236}">
                  <a16:creationId xmlns:a16="http://schemas.microsoft.com/office/drawing/2014/main" id="{93769562-E6E1-1B49-AA14-D1F5E773C302}"/>
                </a:ext>
              </a:extLst>
            </p:cNvPr>
            <p:cNvSpPr/>
            <p:nvPr/>
          </p:nvSpPr>
          <p:spPr>
            <a:xfrm>
              <a:off x="9027375" y="3467304"/>
              <a:ext cx="1769141" cy="36707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Co-construct</a:t>
              </a:r>
            </a:p>
          </p:txBody>
        </p:sp>
        <p:sp>
          <p:nvSpPr>
            <p:cNvPr id="52" name="Rounded Rectangle 51">
              <a:extLst>
                <a:ext uri="{FF2B5EF4-FFF2-40B4-BE49-F238E27FC236}">
                  <a16:creationId xmlns:a16="http://schemas.microsoft.com/office/drawing/2014/main" id="{B0A8EF5E-0F35-064A-A912-79FA9302AE8A}"/>
                </a:ext>
              </a:extLst>
            </p:cNvPr>
            <p:cNvSpPr/>
            <p:nvPr/>
          </p:nvSpPr>
          <p:spPr>
            <a:xfrm>
              <a:off x="9027374" y="3950020"/>
              <a:ext cx="1769141" cy="36707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Multiple careers</a:t>
              </a:r>
            </a:p>
          </p:txBody>
        </p:sp>
        <p:sp>
          <p:nvSpPr>
            <p:cNvPr id="53" name="Rounded Rectangle 52">
              <a:extLst>
                <a:ext uri="{FF2B5EF4-FFF2-40B4-BE49-F238E27FC236}">
                  <a16:creationId xmlns:a16="http://schemas.microsoft.com/office/drawing/2014/main" id="{F26DF83B-63AD-CA46-A9F7-FB17D65277D8}"/>
                </a:ext>
              </a:extLst>
            </p:cNvPr>
            <p:cNvSpPr/>
            <p:nvPr/>
          </p:nvSpPr>
          <p:spPr>
            <a:xfrm>
              <a:off x="9027373" y="4432736"/>
              <a:ext cx="1769141" cy="36707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Digital mobile</a:t>
              </a:r>
            </a:p>
          </p:txBody>
        </p:sp>
        <p:sp>
          <p:nvSpPr>
            <p:cNvPr id="54" name="Rounded Rectangle 53">
              <a:extLst>
                <a:ext uri="{FF2B5EF4-FFF2-40B4-BE49-F238E27FC236}">
                  <a16:creationId xmlns:a16="http://schemas.microsoft.com/office/drawing/2014/main" id="{AA2FF50B-7F3D-284E-B091-62768CDCD13C}"/>
                </a:ext>
              </a:extLst>
            </p:cNvPr>
            <p:cNvSpPr/>
            <p:nvPr/>
          </p:nvSpPr>
          <p:spPr>
            <a:xfrm>
              <a:off x="9027372" y="4915452"/>
              <a:ext cx="1769141" cy="36707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thelas" panose="02000503000000020003" pitchFamily="2" charset="77"/>
                </a:rPr>
                <a:t>Everywhere</a:t>
              </a:r>
            </a:p>
          </p:txBody>
        </p:sp>
      </p:grpSp>
      <p:sp>
        <p:nvSpPr>
          <p:cNvPr id="8" name="Rounded Rectangle 7">
            <a:extLst>
              <a:ext uri="{FF2B5EF4-FFF2-40B4-BE49-F238E27FC236}">
                <a16:creationId xmlns:a16="http://schemas.microsoft.com/office/drawing/2014/main" id="{0186B76B-7FB6-0B46-B731-96FF0C1C82B7}"/>
              </a:ext>
            </a:extLst>
          </p:cNvPr>
          <p:cNvSpPr/>
          <p:nvPr/>
        </p:nvSpPr>
        <p:spPr>
          <a:xfrm>
            <a:off x="6375748" y="275573"/>
            <a:ext cx="2530257" cy="53736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9BB181-73FE-4549-A224-9121B2A2261C}"/>
              </a:ext>
            </a:extLst>
          </p:cNvPr>
          <p:cNvSpPr txBox="1"/>
          <p:nvPr/>
        </p:nvSpPr>
        <p:spPr>
          <a:xfrm>
            <a:off x="6863942" y="5782089"/>
            <a:ext cx="1514197" cy="369332"/>
          </a:xfrm>
          <a:prstGeom prst="rect">
            <a:avLst/>
          </a:prstGeom>
          <a:noFill/>
        </p:spPr>
        <p:txBody>
          <a:bodyPr wrap="none" rtlCol="0">
            <a:spAutoFit/>
          </a:bodyPr>
          <a:lstStyle/>
          <a:p>
            <a:r>
              <a:rPr lang="en-US" dirty="0"/>
              <a:t>We are here!</a:t>
            </a:r>
          </a:p>
        </p:txBody>
      </p:sp>
      <p:sp>
        <p:nvSpPr>
          <p:cNvPr id="55" name="TextBox 54">
            <a:extLst>
              <a:ext uri="{FF2B5EF4-FFF2-40B4-BE49-F238E27FC236}">
                <a16:creationId xmlns:a16="http://schemas.microsoft.com/office/drawing/2014/main" id="{059AC33A-484A-034B-958F-46A6097C0C1C}"/>
              </a:ext>
            </a:extLst>
          </p:cNvPr>
          <p:cNvSpPr txBox="1"/>
          <p:nvPr/>
        </p:nvSpPr>
        <p:spPr>
          <a:xfrm>
            <a:off x="8947433" y="5781168"/>
            <a:ext cx="2185214" cy="369332"/>
          </a:xfrm>
          <a:prstGeom prst="rect">
            <a:avLst/>
          </a:prstGeom>
          <a:noFill/>
        </p:spPr>
        <p:txBody>
          <a:bodyPr wrap="none" rtlCol="0">
            <a:spAutoFit/>
          </a:bodyPr>
          <a:lstStyle/>
          <a:p>
            <a:r>
              <a:rPr lang="en-US" dirty="0"/>
              <a:t>Some have started </a:t>
            </a:r>
          </a:p>
        </p:txBody>
      </p:sp>
      <p:sp>
        <p:nvSpPr>
          <p:cNvPr id="56" name="TextBox 55">
            <a:extLst>
              <a:ext uri="{FF2B5EF4-FFF2-40B4-BE49-F238E27FC236}">
                <a16:creationId xmlns:a16="http://schemas.microsoft.com/office/drawing/2014/main" id="{DD0C7B32-8981-3040-9CE2-9734988A4C21}"/>
              </a:ext>
            </a:extLst>
          </p:cNvPr>
          <p:cNvSpPr txBox="1"/>
          <p:nvPr/>
        </p:nvSpPr>
        <p:spPr>
          <a:xfrm>
            <a:off x="4442940" y="5761836"/>
            <a:ext cx="1774845" cy="369332"/>
          </a:xfrm>
          <a:prstGeom prst="rect">
            <a:avLst/>
          </a:prstGeom>
          <a:noFill/>
        </p:spPr>
        <p:txBody>
          <a:bodyPr wrap="none" rtlCol="0">
            <a:spAutoFit/>
          </a:bodyPr>
          <a:lstStyle/>
          <a:p>
            <a:r>
              <a:rPr lang="en-US" dirty="0"/>
              <a:t>Still many here!</a:t>
            </a:r>
          </a:p>
        </p:txBody>
      </p:sp>
    </p:spTree>
    <p:extLst>
      <p:ext uri="{BB962C8B-B14F-4D97-AF65-F5344CB8AC3E}">
        <p14:creationId xmlns:p14="http://schemas.microsoft.com/office/powerpoint/2010/main" val="65711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ppt_x"/>
                                          </p:val>
                                        </p:tav>
                                        <p:tav tm="100000">
                                          <p:val>
                                            <p:strVal val="#ppt_x"/>
                                          </p:val>
                                        </p:tav>
                                      </p:tavLst>
                                    </p:anim>
                                    <p:anim calcmode="lin" valueType="num">
                                      <p:cBhvr additive="base">
                                        <p:cTn id="1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p:bldP spid="8" grpId="0" animBg="1"/>
      <p:bldP spid="9" grpId="0"/>
      <p:bldP spid="55" grpId="0"/>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cture Placeholder 1">
            <a:extLst>
              <a:ext uri="{FF2B5EF4-FFF2-40B4-BE49-F238E27FC236}">
                <a16:creationId xmlns:a16="http://schemas.microsoft.com/office/drawing/2014/main" id="{A471F199-AE5C-4147-85E5-91D4A66F340D}"/>
              </a:ext>
            </a:extLst>
          </p:cNvPr>
          <p:cNvSpPr>
            <a:spLocks noGrp="1"/>
          </p:cNvSpPr>
          <p:nvPr>
            <p:ph type="pic" sz="quarter" idx="10"/>
          </p:nvPr>
        </p:nvSpPr>
        <p:spPr>
          <a:xfrm>
            <a:off x="0" y="5015"/>
            <a:ext cx="12192000" cy="1511300"/>
          </a:xfrm>
        </p:spPr>
      </p:sp>
      <p:sp>
        <p:nvSpPr>
          <p:cNvPr id="21" name="Rectangle 20">
            <a:extLst>
              <a:ext uri="{FF2B5EF4-FFF2-40B4-BE49-F238E27FC236}">
                <a16:creationId xmlns:a16="http://schemas.microsoft.com/office/drawing/2014/main" id="{4F9E8F9B-0815-DC4B-A995-CE3B83B4B4CF}"/>
              </a:ext>
            </a:extLst>
          </p:cNvPr>
          <p:cNvSpPr/>
          <p:nvPr/>
        </p:nvSpPr>
        <p:spPr>
          <a:xfrm rot="10800000">
            <a:off x="0" y="-11610"/>
            <a:ext cx="12193200" cy="1528396"/>
          </a:xfrm>
          <a:prstGeom prst="rect">
            <a:avLst/>
          </a:prstGeom>
          <a:gradFill>
            <a:gsLst>
              <a:gs pos="0">
                <a:schemeClr val="accent1">
                  <a:alpha val="9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itle 4">
            <a:extLst>
              <a:ext uri="{FF2B5EF4-FFF2-40B4-BE49-F238E27FC236}">
                <a16:creationId xmlns:a16="http://schemas.microsoft.com/office/drawing/2014/main" id="{99EBA04F-1080-40D2-8631-8A3AB86A6134}"/>
              </a:ext>
            </a:extLst>
          </p:cNvPr>
          <p:cNvSpPr>
            <a:spLocks noGrp="1"/>
          </p:cNvSpPr>
          <p:nvPr>
            <p:ph type="ctrTitle"/>
          </p:nvPr>
        </p:nvSpPr>
        <p:spPr>
          <a:xfrm>
            <a:off x="2965120" y="289065"/>
            <a:ext cx="6860276" cy="943200"/>
          </a:xfrm>
        </p:spPr>
        <p:txBody>
          <a:bodyPr/>
          <a:lstStyle/>
          <a:p>
            <a:r>
              <a:rPr lang="en-US" dirty="0">
                <a:solidFill>
                  <a:schemeClr val="bg1"/>
                </a:solidFill>
              </a:rPr>
              <a:t>Internet Based Learning</a:t>
            </a:r>
            <a:endParaRPr lang="en-ID" dirty="0">
              <a:solidFill>
                <a:schemeClr val="bg1"/>
              </a:solidFill>
            </a:endParaRPr>
          </a:p>
        </p:txBody>
      </p:sp>
      <p:graphicFrame>
        <p:nvGraphicFramePr>
          <p:cNvPr id="16" name="Content Placeholder 4">
            <a:extLst>
              <a:ext uri="{FF2B5EF4-FFF2-40B4-BE49-F238E27FC236}">
                <a16:creationId xmlns:a16="http://schemas.microsoft.com/office/drawing/2014/main" id="{7D8EECB0-016D-5246-BF99-8EAC5F99F0ED}"/>
              </a:ext>
            </a:extLst>
          </p:cNvPr>
          <p:cNvGraphicFramePr>
            <a:graphicFrameLocks/>
          </p:cNvGraphicFramePr>
          <p:nvPr>
            <p:extLst>
              <p:ext uri="{D42A27DB-BD31-4B8C-83A1-F6EECF244321}">
                <p14:modId xmlns:p14="http://schemas.microsoft.com/office/powerpoint/2010/main" val="102131335"/>
              </p:ext>
            </p:extLst>
          </p:nvPr>
        </p:nvGraphicFramePr>
        <p:xfrm>
          <a:off x="-40178" y="1832955"/>
          <a:ext cx="7315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1">
            <a:extLst>
              <a:ext uri="{FF2B5EF4-FFF2-40B4-BE49-F238E27FC236}">
                <a16:creationId xmlns:a16="http://schemas.microsoft.com/office/drawing/2014/main" id="{B93BDF97-372C-6441-A047-F24D41CEEFA2}"/>
              </a:ext>
            </a:extLst>
          </p:cNvPr>
          <p:cNvGraphicFramePr>
            <a:graphicFrameLocks noGrp="1"/>
          </p:cNvGraphicFramePr>
          <p:nvPr>
            <p:extLst>
              <p:ext uri="{D42A27DB-BD31-4B8C-83A1-F6EECF244321}">
                <p14:modId xmlns:p14="http://schemas.microsoft.com/office/powerpoint/2010/main" val="3474622169"/>
              </p:ext>
            </p:extLst>
          </p:nvPr>
        </p:nvGraphicFramePr>
        <p:xfrm>
          <a:off x="4800251" y="2380049"/>
          <a:ext cx="6823901" cy="3296920"/>
        </p:xfrm>
        <a:graphic>
          <a:graphicData uri="http://schemas.openxmlformats.org/drawingml/2006/table">
            <a:tbl>
              <a:tblPr firstRow="1" bandRow="1">
                <a:tableStyleId>{5C22544A-7EE6-4342-B048-85BDC9FD1C3A}</a:tableStyleId>
              </a:tblPr>
              <a:tblGrid>
                <a:gridCol w="1567537">
                  <a:extLst>
                    <a:ext uri="{9D8B030D-6E8A-4147-A177-3AD203B41FA5}">
                      <a16:colId xmlns:a16="http://schemas.microsoft.com/office/drawing/2014/main" val="3184018159"/>
                    </a:ext>
                  </a:extLst>
                </a:gridCol>
                <a:gridCol w="1661270">
                  <a:extLst>
                    <a:ext uri="{9D8B030D-6E8A-4147-A177-3AD203B41FA5}">
                      <a16:colId xmlns:a16="http://schemas.microsoft.com/office/drawing/2014/main" val="918077725"/>
                    </a:ext>
                  </a:extLst>
                </a:gridCol>
                <a:gridCol w="3595094">
                  <a:extLst>
                    <a:ext uri="{9D8B030D-6E8A-4147-A177-3AD203B41FA5}">
                      <a16:colId xmlns:a16="http://schemas.microsoft.com/office/drawing/2014/main" val="1732986527"/>
                    </a:ext>
                  </a:extLst>
                </a:gridCol>
              </a:tblGrid>
              <a:tr h="370840">
                <a:tc>
                  <a:txBody>
                    <a:bodyPr/>
                    <a:lstStyle/>
                    <a:p>
                      <a:pPr algn="ctr"/>
                      <a:r>
                        <a:rPr lang="en-US" sz="1400" dirty="0">
                          <a:latin typeface="Athelas" panose="02000503000000020003" pitchFamily="2" charset="77"/>
                        </a:rPr>
                        <a:t>Portion of Content Delivered Online</a:t>
                      </a:r>
                    </a:p>
                  </a:txBody>
                  <a:tcPr anchor="ctr"/>
                </a:tc>
                <a:tc>
                  <a:txBody>
                    <a:bodyPr/>
                    <a:lstStyle/>
                    <a:p>
                      <a:pPr algn="ctr"/>
                      <a:r>
                        <a:rPr lang="en-US" sz="1400" dirty="0">
                          <a:latin typeface="Athelas" panose="02000503000000020003" pitchFamily="2" charset="77"/>
                        </a:rPr>
                        <a:t>Type of Course</a:t>
                      </a:r>
                    </a:p>
                  </a:txBody>
                  <a:tcPr anchor="ctr"/>
                </a:tc>
                <a:tc>
                  <a:txBody>
                    <a:bodyPr/>
                    <a:lstStyle/>
                    <a:p>
                      <a:pPr algn="ctr"/>
                      <a:r>
                        <a:rPr lang="en-US" sz="1400" dirty="0">
                          <a:latin typeface="Athelas" panose="02000503000000020003" pitchFamily="2" charset="77"/>
                        </a:rPr>
                        <a:t>Description</a:t>
                      </a:r>
                    </a:p>
                  </a:txBody>
                  <a:tcPr anchor="ctr"/>
                </a:tc>
                <a:extLst>
                  <a:ext uri="{0D108BD9-81ED-4DB2-BD59-A6C34878D82A}">
                    <a16:rowId xmlns:a16="http://schemas.microsoft.com/office/drawing/2014/main" val="2397122564"/>
                  </a:ext>
                </a:extLst>
              </a:tr>
              <a:tr h="370840">
                <a:tc>
                  <a:txBody>
                    <a:bodyPr/>
                    <a:lstStyle/>
                    <a:p>
                      <a:pPr algn="ctr"/>
                      <a:r>
                        <a:rPr lang="en-US" sz="1400" dirty="0">
                          <a:latin typeface="Athelas" panose="02000503000000020003" pitchFamily="2" charset="77"/>
                        </a:rPr>
                        <a:t>0%</a:t>
                      </a:r>
                    </a:p>
                  </a:txBody>
                  <a:tcPr/>
                </a:tc>
                <a:tc>
                  <a:txBody>
                    <a:bodyPr/>
                    <a:lstStyle/>
                    <a:p>
                      <a:pPr algn="ctr"/>
                      <a:r>
                        <a:rPr lang="en-US" sz="1400" dirty="0">
                          <a:latin typeface="Athelas" panose="02000503000000020003" pitchFamily="2" charset="77"/>
                        </a:rPr>
                        <a:t>Traditional</a:t>
                      </a:r>
                    </a:p>
                  </a:txBody>
                  <a:tcPr/>
                </a:tc>
                <a:tc>
                  <a:txBody>
                    <a:bodyPr/>
                    <a:lstStyle/>
                    <a:p>
                      <a:r>
                        <a:rPr lang="en-US" sz="1400" dirty="0">
                          <a:latin typeface="Athelas" panose="02000503000000020003" pitchFamily="2" charset="77"/>
                        </a:rPr>
                        <a:t>Course with no online technology used, content is delivered  in writing of orally</a:t>
                      </a:r>
                    </a:p>
                  </a:txBody>
                  <a:tcPr/>
                </a:tc>
                <a:extLst>
                  <a:ext uri="{0D108BD9-81ED-4DB2-BD59-A6C34878D82A}">
                    <a16:rowId xmlns:a16="http://schemas.microsoft.com/office/drawing/2014/main" val="1151258161"/>
                  </a:ext>
                </a:extLst>
              </a:tr>
              <a:tr h="370840">
                <a:tc>
                  <a:txBody>
                    <a:bodyPr/>
                    <a:lstStyle/>
                    <a:p>
                      <a:pPr algn="ctr"/>
                      <a:r>
                        <a:rPr lang="en-US" sz="1400" dirty="0">
                          <a:latin typeface="Athelas" panose="02000503000000020003" pitchFamily="2" charset="77"/>
                        </a:rPr>
                        <a:t>1 to 29%</a:t>
                      </a:r>
                    </a:p>
                  </a:txBody>
                  <a:tcPr/>
                </a:tc>
                <a:tc>
                  <a:txBody>
                    <a:bodyPr/>
                    <a:lstStyle/>
                    <a:p>
                      <a:pPr algn="ctr"/>
                      <a:r>
                        <a:rPr lang="en-US" sz="1400" dirty="0">
                          <a:latin typeface="Athelas" panose="02000503000000020003" pitchFamily="2" charset="77"/>
                        </a:rPr>
                        <a:t>Web Facilitated</a:t>
                      </a:r>
                    </a:p>
                  </a:txBody>
                  <a:tcPr/>
                </a:tc>
                <a:tc>
                  <a:txBody>
                    <a:bodyPr/>
                    <a:lstStyle/>
                    <a:p>
                      <a:r>
                        <a:rPr lang="en-US" sz="1400" dirty="0">
                          <a:latin typeface="Athelas" panose="02000503000000020003" pitchFamily="2" charset="77"/>
                        </a:rPr>
                        <a:t>Course which uses web-based technology to facilitate what is essentially a face-to-face course. Uses a course management system or web pages to post the syllabus and assignments</a:t>
                      </a:r>
                    </a:p>
                  </a:txBody>
                  <a:tcPr/>
                </a:tc>
                <a:extLst>
                  <a:ext uri="{0D108BD9-81ED-4DB2-BD59-A6C34878D82A}">
                    <a16:rowId xmlns:a16="http://schemas.microsoft.com/office/drawing/2014/main" val="2667563311"/>
                  </a:ext>
                </a:extLst>
              </a:tr>
              <a:tr h="370840">
                <a:tc>
                  <a:txBody>
                    <a:bodyPr/>
                    <a:lstStyle/>
                    <a:p>
                      <a:pPr algn="ctr"/>
                      <a:r>
                        <a:rPr lang="en-US" sz="1400" dirty="0">
                          <a:latin typeface="Athelas" panose="02000503000000020003" pitchFamily="2" charset="77"/>
                        </a:rPr>
                        <a:t>30 -79%</a:t>
                      </a:r>
                    </a:p>
                  </a:txBody>
                  <a:tcPr/>
                </a:tc>
                <a:tc>
                  <a:txBody>
                    <a:bodyPr/>
                    <a:lstStyle/>
                    <a:p>
                      <a:pPr algn="ctr"/>
                      <a:r>
                        <a:rPr lang="en-US" sz="1400" dirty="0">
                          <a:latin typeface="Athelas" panose="02000503000000020003" pitchFamily="2" charset="77"/>
                        </a:rPr>
                        <a:t>Blended/Hybrid</a:t>
                      </a:r>
                    </a:p>
                  </a:txBody>
                  <a:tcPr/>
                </a:tc>
                <a:tc>
                  <a:txBody>
                    <a:bodyPr/>
                    <a:lstStyle/>
                    <a:p>
                      <a:r>
                        <a:rPr lang="en-US" sz="1400" dirty="0">
                          <a:latin typeface="Athelas" panose="02000503000000020003" pitchFamily="2" charset="77"/>
                        </a:rPr>
                        <a:t>Course that blends online and face-to-face delivery. </a:t>
                      </a:r>
                    </a:p>
                  </a:txBody>
                  <a:tcPr/>
                </a:tc>
                <a:extLst>
                  <a:ext uri="{0D108BD9-81ED-4DB2-BD59-A6C34878D82A}">
                    <a16:rowId xmlns:a16="http://schemas.microsoft.com/office/drawing/2014/main" val="1832793226"/>
                  </a:ext>
                </a:extLst>
              </a:tr>
              <a:tr h="370840">
                <a:tc>
                  <a:txBody>
                    <a:bodyPr/>
                    <a:lstStyle/>
                    <a:p>
                      <a:pPr algn="ctr"/>
                      <a:r>
                        <a:rPr lang="en-US" sz="1400" dirty="0">
                          <a:latin typeface="Athelas" panose="02000503000000020003" pitchFamily="2" charset="77"/>
                        </a:rPr>
                        <a:t>80+%</a:t>
                      </a:r>
                    </a:p>
                  </a:txBody>
                  <a:tcPr/>
                </a:tc>
                <a:tc>
                  <a:txBody>
                    <a:bodyPr/>
                    <a:lstStyle/>
                    <a:p>
                      <a:pPr algn="ctr"/>
                      <a:r>
                        <a:rPr lang="en-US" sz="1400" dirty="0">
                          <a:latin typeface="Athelas" panose="02000503000000020003" pitchFamily="2" charset="77"/>
                        </a:rPr>
                        <a:t>Online</a:t>
                      </a:r>
                    </a:p>
                  </a:txBody>
                  <a:tcPr/>
                </a:tc>
                <a:tc>
                  <a:txBody>
                    <a:bodyPr/>
                    <a:lstStyle/>
                    <a:p>
                      <a:r>
                        <a:rPr lang="en-US" sz="1400" dirty="0">
                          <a:latin typeface="Athelas" panose="02000503000000020003" pitchFamily="2" charset="77"/>
                        </a:rPr>
                        <a:t>Most or all of the content is delivered online</a:t>
                      </a:r>
                    </a:p>
                  </a:txBody>
                  <a:tcPr/>
                </a:tc>
                <a:extLst>
                  <a:ext uri="{0D108BD9-81ED-4DB2-BD59-A6C34878D82A}">
                    <a16:rowId xmlns:a16="http://schemas.microsoft.com/office/drawing/2014/main" val="4057189071"/>
                  </a:ext>
                </a:extLst>
              </a:tr>
            </a:tbl>
          </a:graphicData>
        </a:graphic>
      </p:graphicFrame>
    </p:spTree>
    <p:extLst>
      <p:ext uri="{BB962C8B-B14F-4D97-AF65-F5344CB8AC3E}">
        <p14:creationId xmlns:p14="http://schemas.microsoft.com/office/powerpoint/2010/main" val="278644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Graphic spid="1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25C0D4C-E691-4438-AF2C-89B9763B3D4A}"/>
              </a:ext>
            </a:extLst>
          </p:cNvPr>
          <p:cNvSpPr/>
          <p:nvPr/>
        </p:nvSpPr>
        <p:spPr>
          <a:xfrm>
            <a:off x="9277004" y="0"/>
            <a:ext cx="2914996" cy="6858000"/>
          </a:xfrm>
          <a:prstGeom prst="rect">
            <a:avLst/>
          </a:prstGeom>
          <a:gradFill>
            <a:gsLst>
              <a:gs pos="100000">
                <a:schemeClr val="accent1"/>
              </a:gs>
              <a:gs pos="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graphicFrame>
        <p:nvGraphicFramePr>
          <p:cNvPr id="33" name="Diagram 32">
            <a:extLst>
              <a:ext uri="{FF2B5EF4-FFF2-40B4-BE49-F238E27FC236}">
                <a16:creationId xmlns:a16="http://schemas.microsoft.com/office/drawing/2014/main" id="{BB8638D9-62D2-CC4D-9B9B-508B2B742197}"/>
              </a:ext>
            </a:extLst>
          </p:cNvPr>
          <p:cNvGraphicFramePr/>
          <p:nvPr>
            <p:extLst>
              <p:ext uri="{D42A27DB-BD31-4B8C-83A1-F6EECF244321}">
                <p14:modId xmlns:p14="http://schemas.microsoft.com/office/powerpoint/2010/main" val="1917861814"/>
              </p:ext>
            </p:extLst>
          </p:nvPr>
        </p:nvGraphicFramePr>
        <p:xfrm>
          <a:off x="482138"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TextBox 33">
            <a:extLst>
              <a:ext uri="{FF2B5EF4-FFF2-40B4-BE49-F238E27FC236}">
                <a16:creationId xmlns:a16="http://schemas.microsoft.com/office/drawing/2014/main" id="{861E3380-8271-0744-95FD-6635DCFE2FB2}"/>
              </a:ext>
            </a:extLst>
          </p:cNvPr>
          <p:cNvSpPr txBox="1"/>
          <p:nvPr/>
        </p:nvSpPr>
        <p:spPr>
          <a:xfrm rot="16200000">
            <a:off x="7305502" y="2967335"/>
            <a:ext cx="6857999" cy="923330"/>
          </a:xfrm>
          <a:prstGeom prst="rect">
            <a:avLst/>
          </a:prstGeom>
          <a:noFill/>
        </p:spPr>
        <p:txBody>
          <a:bodyPr wrap="square" rtlCol="0">
            <a:spAutoFit/>
          </a:bodyPr>
          <a:lstStyle/>
          <a:p>
            <a:pPr algn="ctr"/>
            <a:r>
              <a:rPr lang="en-ID" sz="5400" b="1" dirty="0">
                <a:solidFill>
                  <a:schemeClr val="bg2"/>
                </a:solidFill>
                <a:latin typeface="+mj-lt"/>
              </a:rPr>
              <a:t>How it’s work</a:t>
            </a:r>
          </a:p>
        </p:txBody>
      </p:sp>
    </p:spTree>
    <p:extLst>
      <p:ext uri="{BB962C8B-B14F-4D97-AF65-F5344CB8AC3E}">
        <p14:creationId xmlns:p14="http://schemas.microsoft.com/office/powerpoint/2010/main" val="342373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2641A11-64C2-4871-AFC9-1039A100D602}"/>
              </a:ext>
            </a:extLst>
          </p:cNvPr>
          <p:cNvSpPr>
            <a:spLocks noGrp="1"/>
          </p:cNvSpPr>
          <p:nvPr>
            <p:ph type="pic" sz="quarter" idx="10"/>
          </p:nvPr>
        </p:nvSpPr>
        <p:spPr/>
      </p:sp>
      <p:sp>
        <p:nvSpPr>
          <p:cNvPr id="17" name="Rectangle 16">
            <a:extLst>
              <a:ext uri="{FF2B5EF4-FFF2-40B4-BE49-F238E27FC236}">
                <a16:creationId xmlns:a16="http://schemas.microsoft.com/office/drawing/2014/main" id="{3F1ABDD0-E36A-43EF-A1E4-AE3B4DE5857E}"/>
              </a:ext>
            </a:extLst>
          </p:cNvPr>
          <p:cNvSpPr/>
          <p:nvPr/>
        </p:nvSpPr>
        <p:spPr>
          <a:xfrm>
            <a:off x="550863" y="404813"/>
            <a:ext cx="11090274" cy="3405187"/>
          </a:xfrm>
          <a:prstGeom prst="rect">
            <a:avLst/>
          </a:prstGeom>
          <a:gradFill>
            <a:gsLst>
              <a:gs pos="100000">
                <a:schemeClr val="accent1">
                  <a:alpha val="90000"/>
                </a:schemeClr>
              </a:gs>
              <a:gs pos="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5" name="Title 4">
            <a:extLst>
              <a:ext uri="{FF2B5EF4-FFF2-40B4-BE49-F238E27FC236}">
                <a16:creationId xmlns:a16="http://schemas.microsoft.com/office/drawing/2014/main" id="{35494C41-91FF-4450-95E3-84D59709F858}"/>
              </a:ext>
            </a:extLst>
          </p:cNvPr>
          <p:cNvSpPr>
            <a:spLocks noGrp="1"/>
          </p:cNvSpPr>
          <p:nvPr>
            <p:ph type="ctrTitle"/>
          </p:nvPr>
        </p:nvSpPr>
        <p:spPr>
          <a:xfrm>
            <a:off x="550863" y="4162436"/>
            <a:ext cx="11090274" cy="943200"/>
          </a:xfrm>
        </p:spPr>
        <p:txBody>
          <a:bodyPr/>
          <a:lstStyle/>
          <a:p>
            <a:r>
              <a:rPr lang="en-ID" sz="4000" dirty="0"/>
              <a:t>Curriculum Design/adjustment</a:t>
            </a:r>
          </a:p>
        </p:txBody>
      </p:sp>
      <p:sp>
        <p:nvSpPr>
          <p:cNvPr id="13" name="Rectangle 12">
            <a:extLst>
              <a:ext uri="{FF2B5EF4-FFF2-40B4-BE49-F238E27FC236}">
                <a16:creationId xmlns:a16="http://schemas.microsoft.com/office/drawing/2014/main" id="{85329BBF-9F40-44D4-84C2-307344799BA0}"/>
              </a:ext>
            </a:extLst>
          </p:cNvPr>
          <p:cNvSpPr/>
          <p:nvPr/>
        </p:nvSpPr>
        <p:spPr>
          <a:xfrm>
            <a:off x="1944914" y="5197099"/>
            <a:ext cx="8302172" cy="958660"/>
          </a:xfrm>
          <a:prstGeom prst="rect">
            <a:avLst/>
          </a:prstGeom>
        </p:spPr>
        <p:txBody>
          <a:bodyPr wrap="square">
            <a:spAutoFit/>
          </a:bodyPr>
          <a:lstStyle/>
          <a:p>
            <a:pPr algn="ctr">
              <a:lnSpc>
                <a:spcPct val="150000"/>
              </a:lnSpc>
            </a:pPr>
            <a:r>
              <a:rPr lang="en-US" sz="2000" dirty="0">
                <a:ea typeface="Times New Roman" panose="02020603050405020304" pitchFamily="18" charset="0"/>
                <a:cs typeface="Raleway" panose="020B0503030101060003" pitchFamily="34" charset="0"/>
              </a:rPr>
              <a:t>Before starting designing the learning material, it is very important to design and adjust the curriculum to support the online learning</a:t>
            </a:r>
            <a:endParaRPr lang="en-ID" sz="2000" dirty="0"/>
          </a:p>
        </p:txBody>
      </p:sp>
      <p:grpSp>
        <p:nvGrpSpPr>
          <p:cNvPr id="31" name="Group 30">
            <a:extLst>
              <a:ext uri="{FF2B5EF4-FFF2-40B4-BE49-F238E27FC236}">
                <a16:creationId xmlns:a16="http://schemas.microsoft.com/office/drawing/2014/main" id="{3806F291-0D74-4F0D-BF9B-CF1DC9B8BC9F}"/>
              </a:ext>
            </a:extLst>
          </p:cNvPr>
          <p:cNvGrpSpPr/>
          <p:nvPr/>
        </p:nvGrpSpPr>
        <p:grpSpPr>
          <a:xfrm>
            <a:off x="9779605" y="1046557"/>
            <a:ext cx="448723" cy="447738"/>
            <a:chOff x="5698582" y="3432345"/>
            <a:chExt cx="720720" cy="719135"/>
          </a:xfrm>
          <a:solidFill>
            <a:schemeClr val="bg2"/>
          </a:solidFill>
        </p:grpSpPr>
        <p:sp>
          <p:nvSpPr>
            <p:cNvPr id="32" name="Freeform 49">
              <a:extLst>
                <a:ext uri="{FF2B5EF4-FFF2-40B4-BE49-F238E27FC236}">
                  <a16:creationId xmlns:a16="http://schemas.microsoft.com/office/drawing/2014/main" id="{BF9E2A49-9014-436A-8F7A-4D15531C360A}"/>
                </a:ext>
              </a:extLst>
            </p:cNvPr>
            <p:cNvSpPr>
              <a:spLocks/>
            </p:cNvSpPr>
            <p:nvPr/>
          </p:nvSpPr>
          <p:spPr bwMode="auto">
            <a:xfrm>
              <a:off x="5698582" y="3526006"/>
              <a:ext cx="622299" cy="625474"/>
            </a:xfrm>
            <a:custGeom>
              <a:avLst/>
              <a:gdLst>
                <a:gd name="T0" fmla="*/ 158 w 166"/>
                <a:gd name="T1" fmla="*/ 51 h 166"/>
                <a:gd name="T2" fmla="*/ 144 w 166"/>
                <a:gd name="T3" fmla="*/ 45 h 166"/>
                <a:gd name="T4" fmla="*/ 133 w 166"/>
                <a:gd name="T5" fmla="*/ 55 h 166"/>
                <a:gd name="T6" fmla="*/ 140 w 166"/>
                <a:gd name="T7" fmla="*/ 83 h 166"/>
                <a:gd name="T8" fmla="*/ 83 w 166"/>
                <a:gd name="T9" fmla="*/ 140 h 166"/>
                <a:gd name="T10" fmla="*/ 26 w 166"/>
                <a:gd name="T11" fmla="*/ 83 h 166"/>
                <a:gd name="T12" fmla="*/ 83 w 166"/>
                <a:gd name="T13" fmla="*/ 26 h 166"/>
                <a:gd name="T14" fmla="*/ 112 w 166"/>
                <a:gd name="T15" fmla="*/ 34 h 166"/>
                <a:gd name="T16" fmla="*/ 122 w 166"/>
                <a:gd name="T17" fmla="*/ 24 h 166"/>
                <a:gd name="T18" fmla="*/ 116 w 166"/>
                <a:gd name="T19" fmla="*/ 9 h 166"/>
                <a:gd name="T20" fmla="*/ 115 w 166"/>
                <a:gd name="T21" fmla="*/ 6 h 166"/>
                <a:gd name="T22" fmla="*/ 83 w 166"/>
                <a:gd name="T23" fmla="*/ 0 h 166"/>
                <a:gd name="T24" fmla="*/ 0 w 166"/>
                <a:gd name="T25" fmla="*/ 83 h 166"/>
                <a:gd name="T26" fmla="*/ 83 w 166"/>
                <a:gd name="T27" fmla="*/ 166 h 166"/>
                <a:gd name="T28" fmla="*/ 166 w 166"/>
                <a:gd name="T29" fmla="*/ 83 h 166"/>
                <a:gd name="T30" fmla="*/ 160 w 166"/>
                <a:gd name="T31" fmla="*/ 52 h 166"/>
                <a:gd name="T32" fmla="*/ 158 w 166"/>
                <a:gd name="T33" fmla="*/ 5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66">
                  <a:moveTo>
                    <a:pt x="158" y="51"/>
                  </a:moveTo>
                  <a:cubicBezTo>
                    <a:pt x="144" y="45"/>
                    <a:pt x="144" y="45"/>
                    <a:pt x="144" y="45"/>
                  </a:cubicBezTo>
                  <a:cubicBezTo>
                    <a:pt x="133" y="55"/>
                    <a:pt x="133" y="55"/>
                    <a:pt x="133" y="55"/>
                  </a:cubicBezTo>
                  <a:cubicBezTo>
                    <a:pt x="137" y="64"/>
                    <a:pt x="140" y="73"/>
                    <a:pt x="140" y="83"/>
                  </a:cubicBezTo>
                  <a:cubicBezTo>
                    <a:pt x="140" y="114"/>
                    <a:pt x="114" y="140"/>
                    <a:pt x="83" y="140"/>
                  </a:cubicBezTo>
                  <a:cubicBezTo>
                    <a:pt x="51" y="140"/>
                    <a:pt x="26" y="114"/>
                    <a:pt x="26" y="83"/>
                  </a:cubicBezTo>
                  <a:cubicBezTo>
                    <a:pt x="26" y="51"/>
                    <a:pt x="51" y="26"/>
                    <a:pt x="83" y="26"/>
                  </a:cubicBezTo>
                  <a:cubicBezTo>
                    <a:pt x="93" y="26"/>
                    <a:pt x="103" y="29"/>
                    <a:pt x="112" y="34"/>
                  </a:cubicBezTo>
                  <a:cubicBezTo>
                    <a:pt x="122" y="24"/>
                    <a:pt x="122" y="24"/>
                    <a:pt x="122" y="24"/>
                  </a:cubicBezTo>
                  <a:cubicBezTo>
                    <a:pt x="116" y="9"/>
                    <a:pt x="116" y="9"/>
                    <a:pt x="116" y="9"/>
                  </a:cubicBezTo>
                  <a:cubicBezTo>
                    <a:pt x="115" y="6"/>
                    <a:pt x="115" y="6"/>
                    <a:pt x="115" y="6"/>
                  </a:cubicBezTo>
                  <a:cubicBezTo>
                    <a:pt x="105" y="2"/>
                    <a:pt x="94" y="0"/>
                    <a:pt x="83" y="0"/>
                  </a:cubicBezTo>
                  <a:cubicBezTo>
                    <a:pt x="37" y="0"/>
                    <a:pt x="0" y="37"/>
                    <a:pt x="0" y="83"/>
                  </a:cubicBezTo>
                  <a:cubicBezTo>
                    <a:pt x="0" y="129"/>
                    <a:pt x="37" y="166"/>
                    <a:pt x="83" y="166"/>
                  </a:cubicBezTo>
                  <a:cubicBezTo>
                    <a:pt x="129" y="166"/>
                    <a:pt x="166" y="129"/>
                    <a:pt x="166" y="83"/>
                  </a:cubicBezTo>
                  <a:cubicBezTo>
                    <a:pt x="166" y="72"/>
                    <a:pt x="164" y="61"/>
                    <a:pt x="160" y="52"/>
                  </a:cubicBezTo>
                  <a:lnTo>
                    <a:pt x="158" y="51"/>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50">
              <a:extLst>
                <a:ext uri="{FF2B5EF4-FFF2-40B4-BE49-F238E27FC236}">
                  <a16:creationId xmlns:a16="http://schemas.microsoft.com/office/drawing/2014/main" id="{298CB3FF-7B1A-439C-8316-537C208F88C9}"/>
                </a:ext>
              </a:extLst>
            </p:cNvPr>
            <p:cNvSpPr>
              <a:spLocks/>
            </p:cNvSpPr>
            <p:nvPr/>
          </p:nvSpPr>
          <p:spPr bwMode="auto">
            <a:xfrm>
              <a:off x="5993852" y="3432345"/>
              <a:ext cx="425450" cy="425449"/>
            </a:xfrm>
            <a:custGeom>
              <a:avLst/>
              <a:gdLst>
                <a:gd name="T0" fmla="*/ 97 w 113"/>
                <a:gd name="T1" fmla="*/ 16 h 113"/>
                <a:gd name="T2" fmla="*/ 88 w 113"/>
                <a:gd name="T3" fmla="*/ 16 h 113"/>
                <a:gd name="T4" fmla="*/ 84 w 113"/>
                <a:gd name="T5" fmla="*/ 20 h 113"/>
                <a:gd name="T6" fmla="*/ 75 w 113"/>
                <a:gd name="T7" fmla="*/ 0 h 113"/>
                <a:gd name="T8" fmla="*/ 45 w 113"/>
                <a:gd name="T9" fmla="*/ 31 h 113"/>
                <a:gd name="T10" fmla="*/ 53 w 113"/>
                <a:gd name="T11" fmla="*/ 51 h 113"/>
                <a:gd name="T12" fmla="*/ 2 w 113"/>
                <a:gd name="T13" fmla="*/ 102 h 113"/>
                <a:gd name="T14" fmla="*/ 2 w 113"/>
                <a:gd name="T15" fmla="*/ 111 h 113"/>
                <a:gd name="T16" fmla="*/ 11 w 113"/>
                <a:gd name="T17" fmla="*/ 111 h 113"/>
                <a:gd name="T18" fmla="*/ 63 w 113"/>
                <a:gd name="T19" fmla="*/ 60 h 113"/>
                <a:gd name="T20" fmla="*/ 82 w 113"/>
                <a:gd name="T21" fmla="*/ 68 h 113"/>
                <a:gd name="T22" fmla="*/ 113 w 113"/>
                <a:gd name="T23" fmla="*/ 38 h 113"/>
                <a:gd name="T24" fmla="*/ 93 w 113"/>
                <a:gd name="T25" fmla="*/ 29 h 113"/>
                <a:gd name="T26" fmla="*/ 97 w 113"/>
                <a:gd name="T27" fmla="*/ 25 h 113"/>
                <a:gd name="T28" fmla="*/ 97 w 113"/>
                <a:gd name="T29"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13">
                  <a:moveTo>
                    <a:pt x="97" y="16"/>
                  </a:moveTo>
                  <a:cubicBezTo>
                    <a:pt x="95" y="13"/>
                    <a:pt x="91" y="13"/>
                    <a:pt x="88" y="16"/>
                  </a:cubicBezTo>
                  <a:cubicBezTo>
                    <a:pt x="84" y="20"/>
                    <a:pt x="84" y="20"/>
                    <a:pt x="84" y="20"/>
                  </a:cubicBezTo>
                  <a:cubicBezTo>
                    <a:pt x="75" y="0"/>
                    <a:pt x="75" y="0"/>
                    <a:pt x="75" y="0"/>
                  </a:cubicBezTo>
                  <a:cubicBezTo>
                    <a:pt x="45" y="31"/>
                    <a:pt x="45" y="31"/>
                    <a:pt x="45" y="31"/>
                  </a:cubicBezTo>
                  <a:cubicBezTo>
                    <a:pt x="53" y="51"/>
                    <a:pt x="53" y="51"/>
                    <a:pt x="53" y="51"/>
                  </a:cubicBezTo>
                  <a:cubicBezTo>
                    <a:pt x="2" y="102"/>
                    <a:pt x="2" y="102"/>
                    <a:pt x="2" y="102"/>
                  </a:cubicBezTo>
                  <a:cubicBezTo>
                    <a:pt x="0" y="104"/>
                    <a:pt x="0" y="108"/>
                    <a:pt x="2" y="111"/>
                  </a:cubicBezTo>
                  <a:cubicBezTo>
                    <a:pt x="5" y="113"/>
                    <a:pt x="9" y="113"/>
                    <a:pt x="11" y="111"/>
                  </a:cubicBezTo>
                  <a:cubicBezTo>
                    <a:pt x="63" y="60"/>
                    <a:pt x="63" y="60"/>
                    <a:pt x="63" y="60"/>
                  </a:cubicBezTo>
                  <a:cubicBezTo>
                    <a:pt x="82" y="68"/>
                    <a:pt x="82" y="68"/>
                    <a:pt x="82" y="68"/>
                  </a:cubicBezTo>
                  <a:cubicBezTo>
                    <a:pt x="113" y="38"/>
                    <a:pt x="113" y="38"/>
                    <a:pt x="113" y="38"/>
                  </a:cubicBezTo>
                  <a:cubicBezTo>
                    <a:pt x="93" y="29"/>
                    <a:pt x="93" y="29"/>
                    <a:pt x="93" y="29"/>
                  </a:cubicBezTo>
                  <a:cubicBezTo>
                    <a:pt x="97" y="25"/>
                    <a:pt x="97" y="25"/>
                    <a:pt x="97" y="25"/>
                  </a:cubicBezTo>
                  <a:cubicBezTo>
                    <a:pt x="100" y="22"/>
                    <a:pt x="100" y="18"/>
                    <a:pt x="97"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4" name="Freeform 51">
              <a:extLst>
                <a:ext uri="{FF2B5EF4-FFF2-40B4-BE49-F238E27FC236}">
                  <a16:creationId xmlns:a16="http://schemas.microsoft.com/office/drawing/2014/main" id="{D25ACB8F-691E-4E55-8EC5-BB332E9FD05F}"/>
                </a:ext>
              </a:extLst>
            </p:cNvPr>
            <p:cNvSpPr>
              <a:spLocks/>
            </p:cNvSpPr>
            <p:nvPr/>
          </p:nvSpPr>
          <p:spPr bwMode="auto">
            <a:xfrm>
              <a:off x="5855748" y="3684763"/>
              <a:ext cx="307974" cy="307975"/>
            </a:xfrm>
            <a:custGeom>
              <a:avLst/>
              <a:gdLst>
                <a:gd name="T0" fmla="*/ 55 w 82"/>
                <a:gd name="T1" fmla="*/ 50 h 82"/>
                <a:gd name="T2" fmla="*/ 33 w 82"/>
                <a:gd name="T3" fmla="*/ 50 h 82"/>
                <a:gd name="T4" fmla="*/ 33 w 82"/>
                <a:gd name="T5" fmla="*/ 28 h 82"/>
                <a:gd name="T6" fmla="*/ 58 w 82"/>
                <a:gd name="T7" fmla="*/ 4 h 82"/>
                <a:gd name="T8" fmla="*/ 41 w 82"/>
                <a:gd name="T9" fmla="*/ 0 h 82"/>
                <a:gd name="T10" fmla="*/ 0 w 82"/>
                <a:gd name="T11" fmla="*/ 41 h 82"/>
                <a:gd name="T12" fmla="*/ 41 w 82"/>
                <a:gd name="T13" fmla="*/ 82 h 82"/>
                <a:gd name="T14" fmla="*/ 82 w 82"/>
                <a:gd name="T15" fmla="*/ 41 h 82"/>
                <a:gd name="T16" fmla="*/ 79 w 82"/>
                <a:gd name="T17" fmla="*/ 26 h 82"/>
                <a:gd name="T18" fmla="*/ 55 w 82"/>
                <a:gd name="T19" fmla="*/ 5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55" y="50"/>
                  </a:moveTo>
                  <a:cubicBezTo>
                    <a:pt x="49" y="56"/>
                    <a:pt x="39" y="56"/>
                    <a:pt x="33" y="50"/>
                  </a:cubicBezTo>
                  <a:cubicBezTo>
                    <a:pt x="27" y="44"/>
                    <a:pt x="27" y="34"/>
                    <a:pt x="33" y="28"/>
                  </a:cubicBezTo>
                  <a:cubicBezTo>
                    <a:pt x="58" y="4"/>
                    <a:pt x="58" y="4"/>
                    <a:pt x="58" y="4"/>
                  </a:cubicBezTo>
                  <a:cubicBezTo>
                    <a:pt x="53" y="1"/>
                    <a:pt x="47" y="0"/>
                    <a:pt x="41" y="0"/>
                  </a:cubicBezTo>
                  <a:cubicBezTo>
                    <a:pt x="18" y="0"/>
                    <a:pt x="0" y="18"/>
                    <a:pt x="0" y="41"/>
                  </a:cubicBezTo>
                  <a:cubicBezTo>
                    <a:pt x="0" y="63"/>
                    <a:pt x="18" y="82"/>
                    <a:pt x="41" y="82"/>
                  </a:cubicBezTo>
                  <a:cubicBezTo>
                    <a:pt x="63" y="82"/>
                    <a:pt x="82" y="63"/>
                    <a:pt x="82" y="41"/>
                  </a:cubicBezTo>
                  <a:cubicBezTo>
                    <a:pt x="82" y="35"/>
                    <a:pt x="81" y="30"/>
                    <a:pt x="79" y="26"/>
                  </a:cubicBezTo>
                  <a:lnTo>
                    <a:pt x="55" y="5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2" name="Group 21">
            <a:extLst>
              <a:ext uri="{FF2B5EF4-FFF2-40B4-BE49-F238E27FC236}">
                <a16:creationId xmlns:a16="http://schemas.microsoft.com/office/drawing/2014/main" id="{4FEA42CA-27AC-460E-9443-9B47FA2CD926}"/>
              </a:ext>
            </a:extLst>
          </p:cNvPr>
          <p:cNvGrpSpPr/>
          <p:nvPr/>
        </p:nvGrpSpPr>
        <p:grpSpPr>
          <a:xfrm>
            <a:off x="7246468" y="1073098"/>
            <a:ext cx="394653" cy="394653"/>
            <a:chOff x="1839913" y="1474788"/>
            <a:chExt cx="358775" cy="358775"/>
          </a:xfrm>
          <a:solidFill>
            <a:schemeClr val="bg2"/>
          </a:solidFill>
        </p:grpSpPr>
        <p:sp>
          <p:nvSpPr>
            <p:cNvPr id="23" name="Freeform 12">
              <a:extLst>
                <a:ext uri="{FF2B5EF4-FFF2-40B4-BE49-F238E27FC236}">
                  <a16:creationId xmlns:a16="http://schemas.microsoft.com/office/drawing/2014/main" id="{445590B8-2D57-4ABE-8E5E-D987F6955622}"/>
                </a:ext>
              </a:extLst>
            </p:cNvPr>
            <p:cNvSpPr>
              <a:spLocks/>
            </p:cNvSpPr>
            <p:nvPr/>
          </p:nvSpPr>
          <p:spPr bwMode="auto">
            <a:xfrm>
              <a:off x="1930400" y="1565276"/>
              <a:ext cx="138112" cy="136525"/>
            </a:xfrm>
            <a:custGeom>
              <a:avLst/>
              <a:gdLst>
                <a:gd name="T0" fmla="*/ 58 w 87"/>
                <a:gd name="T1" fmla="*/ 0 h 86"/>
                <a:gd name="T2" fmla="*/ 29 w 87"/>
                <a:gd name="T3" fmla="*/ 0 h 86"/>
                <a:gd name="T4" fmla="*/ 29 w 87"/>
                <a:gd name="T5" fmla="*/ 29 h 86"/>
                <a:gd name="T6" fmla="*/ 0 w 87"/>
                <a:gd name="T7" fmla="*/ 29 h 86"/>
                <a:gd name="T8" fmla="*/ 0 w 87"/>
                <a:gd name="T9" fmla="*/ 58 h 86"/>
                <a:gd name="T10" fmla="*/ 29 w 87"/>
                <a:gd name="T11" fmla="*/ 58 h 86"/>
                <a:gd name="T12" fmla="*/ 29 w 87"/>
                <a:gd name="T13" fmla="*/ 86 h 86"/>
                <a:gd name="T14" fmla="*/ 58 w 87"/>
                <a:gd name="T15" fmla="*/ 86 h 86"/>
                <a:gd name="T16" fmla="*/ 58 w 87"/>
                <a:gd name="T17" fmla="*/ 58 h 86"/>
                <a:gd name="T18" fmla="*/ 87 w 87"/>
                <a:gd name="T19" fmla="*/ 58 h 86"/>
                <a:gd name="T20" fmla="*/ 87 w 87"/>
                <a:gd name="T21" fmla="*/ 29 h 86"/>
                <a:gd name="T22" fmla="*/ 58 w 87"/>
                <a:gd name="T23" fmla="*/ 29 h 86"/>
                <a:gd name="T24" fmla="*/ 58 w 87"/>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6">
                  <a:moveTo>
                    <a:pt x="58" y="0"/>
                  </a:moveTo>
                  <a:lnTo>
                    <a:pt x="29" y="0"/>
                  </a:lnTo>
                  <a:lnTo>
                    <a:pt x="29" y="29"/>
                  </a:lnTo>
                  <a:lnTo>
                    <a:pt x="0" y="29"/>
                  </a:lnTo>
                  <a:lnTo>
                    <a:pt x="0" y="58"/>
                  </a:lnTo>
                  <a:lnTo>
                    <a:pt x="29" y="58"/>
                  </a:lnTo>
                  <a:lnTo>
                    <a:pt x="29" y="86"/>
                  </a:lnTo>
                  <a:lnTo>
                    <a:pt x="58" y="86"/>
                  </a:lnTo>
                  <a:lnTo>
                    <a:pt x="58" y="58"/>
                  </a:lnTo>
                  <a:lnTo>
                    <a:pt x="87" y="58"/>
                  </a:lnTo>
                  <a:lnTo>
                    <a:pt x="87" y="29"/>
                  </a:lnTo>
                  <a:lnTo>
                    <a:pt x="58" y="29"/>
                  </a:lnTo>
                  <a:lnTo>
                    <a:pt x="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13">
              <a:extLst>
                <a:ext uri="{FF2B5EF4-FFF2-40B4-BE49-F238E27FC236}">
                  <a16:creationId xmlns:a16="http://schemas.microsoft.com/office/drawing/2014/main" id="{89369E13-C417-4DB4-8DD6-8BC6D21D9D21}"/>
                </a:ext>
              </a:extLst>
            </p:cNvPr>
            <p:cNvSpPr>
              <a:spLocks noEditPoints="1"/>
            </p:cNvSpPr>
            <p:nvPr/>
          </p:nvSpPr>
          <p:spPr bwMode="auto">
            <a:xfrm>
              <a:off x="1839913" y="1474788"/>
              <a:ext cx="358775" cy="358775"/>
            </a:xfrm>
            <a:custGeom>
              <a:avLst/>
              <a:gdLst>
                <a:gd name="T0" fmla="*/ 62 w 63"/>
                <a:gd name="T1" fmla="*/ 54 h 63"/>
                <a:gd name="T2" fmla="*/ 51 w 63"/>
                <a:gd name="T3" fmla="*/ 43 h 63"/>
                <a:gd name="T4" fmla="*/ 56 w 63"/>
                <a:gd name="T5" fmla="*/ 28 h 63"/>
                <a:gd name="T6" fmla="*/ 28 w 63"/>
                <a:gd name="T7" fmla="*/ 0 h 63"/>
                <a:gd name="T8" fmla="*/ 0 w 63"/>
                <a:gd name="T9" fmla="*/ 28 h 63"/>
                <a:gd name="T10" fmla="*/ 28 w 63"/>
                <a:gd name="T11" fmla="*/ 56 h 63"/>
                <a:gd name="T12" fmla="*/ 43 w 63"/>
                <a:gd name="T13" fmla="*/ 52 h 63"/>
                <a:gd name="T14" fmla="*/ 54 w 63"/>
                <a:gd name="T15" fmla="*/ 63 h 63"/>
                <a:gd name="T16" fmla="*/ 57 w 63"/>
                <a:gd name="T17" fmla="*/ 63 h 63"/>
                <a:gd name="T18" fmla="*/ 62 w 63"/>
                <a:gd name="T19" fmla="*/ 57 h 63"/>
                <a:gd name="T20" fmla="*/ 62 w 63"/>
                <a:gd name="T21" fmla="*/ 54 h 63"/>
                <a:gd name="T22" fmla="*/ 28 w 63"/>
                <a:gd name="T23" fmla="*/ 48 h 63"/>
                <a:gd name="T24" fmla="*/ 8 w 63"/>
                <a:gd name="T25" fmla="*/ 28 h 63"/>
                <a:gd name="T26" fmla="*/ 28 w 63"/>
                <a:gd name="T27" fmla="*/ 8 h 63"/>
                <a:gd name="T28" fmla="*/ 48 w 63"/>
                <a:gd name="T29" fmla="*/ 28 h 63"/>
                <a:gd name="T30" fmla="*/ 28 w 63"/>
                <a:gd name="T31"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3">
                  <a:moveTo>
                    <a:pt x="62" y="54"/>
                  </a:moveTo>
                  <a:cubicBezTo>
                    <a:pt x="51" y="43"/>
                    <a:pt x="51" y="43"/>
                    <a:pt x="51" y="43"/>
                  </a:cubicBezTo>
                  <a:cubicBezTo>
                    <a:pt x="54" y="39"/>
                    <a:pt x="56" y="34"/>
                    <a:pt x="56" y="28"/>
                  </a:cubicBezTo>
                  <a:cubicBezTo>
                    <a:pt x="56" y="13"/>
                    <a:pt x="43" y="0"/>
                    <a:pt x="28" y="0"/>
                  </a:cubicBezTo>
                  <a:cubicBezTo>
                    <a:pt x="12" y="0"/>
                    <a:pt x="0" y="13"/>
                    <a:pt x="0" y="28"/>
                  </a:cubicBezTo>
                  <a:cubicBezTo>
                    <a:pt x="0" y="43"/>
                    <a:pt x="12" y="56"/>
                    <a:pt x="28" y="56"/>
                  </a:cubicBezTo>
                  <a:cubicBezTo>
                    <a:pt x="33" y="56"/>
                    <a:pt x="39" y="54"/>
                    <a:pt x="43" y="52"/>
                  </a:cubicBezTo>
                  <a:cubicBezTo>
                    <a:pt x="54" y="63"/>
                    <a:pt x="54" y="63"/>
                    <a:pt x="54" y="63"/>
                  </a:cubicBezTo>
                  <a:cubicBezTo>
                    <a:pt x="55" y="63"/>
                    <a:pt x="56" y="63"/>
                    <a:pt x="57" y="63"/>
                  </a:cubicBezTo>
                  <a:cubicBezTo>
                    <a:pt x="62" y="57"/>
                    <a:pt x="62" y="57"/>
                    <a:pt x="62" y="57"/>
                  </a:cubicBezTo>
                  <a:cubicBezTo>
                    <a:pt x="63" y="56"/>
                    <a:pt x="63" y="55"/>
                    <a:pt x="62" y="54"/>
                  </a:cubicBezTo>
                  <a:close/>
                  <a:moveTo>
                    <a:pt x="28" y="48"/>
                  </a:moveTo>
                  <a:cubicBezTo>
                    <a:pt x="17" y="48"/>
                    <a:pt x="8" y="39"/>
                    <a:pt x="8" y="28"/>
                  </a:cubicBezTo>
                  <a:cubicBezTo>
                    <a:pt x="8" y="17"/>
                    <a:pt x="17" y="8"/>
                    <a:pt x="28" y="8"/>
                  </a:cubicBezTo>
                  <a:cubicBezTo>
                    <a:pt x="39" y="8"/>
                    <a:pt x="48" y="17"/>
                    <a:pt x="48" y="28"/>
                  </a:cubicBezTo>
                  <a:cubicBezTo>
                    <a:pt x="48" y="39"/>
                    <a:pt x="39" y="48"/>
                    <a:pt x="28" y="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5" name="Group 24">
            <a:extLst>
              <a:ext uri="{FF2B5EF4-FFF2-40B4-BE49-F238E27FC236}">
                <a16:creationId xmlns:a16="http://schemas.microsoft.com/office/drawing/2014/main" id="{A5F08767-2A81-41F1-9F1A-365A92B85EFC}"/>
              </a:ext>
            </a:extLst>
          </p:cNvPr>
          <p:cNvGrpSpPr/>
          <p:nvPr/>
        </p:nvGrpSpPr>
        <p:grpSpPr>
          <a:xfrm>
            <a:off x="4657645" y="1099774"/>
            <a:ext cx="392125" cy="341285"/>
            <a:chOff x="6009735" y="4805391"/>
            <a:chExt cx="356477" cy="310260"/>
          </a:xfrm>
          <a:solidFill>
            <a:schemeClr val="bg2"/>
          </a:solidFill>
        </p:grpSpPr>
        <p:sp>
          <p:nvSpPr>
            <p:cNvPr id="26" name="Freeform 98">
              <a:extLst>
                <a:ext uri="{FF2B5EF4-FFF2-40B4-BE49-F238E27FC236}">
                  <a16:creationId xmlns:a16="http://schemas.microsoft.com/office/drawing/2014/main" id="{205AC7B5-3BE3-4B6C-9405-1E2BD6404C6E}"/>
                </a:ext>
              </a:extLst>
            </p:cNvPr>
            <p:cNvSpPr>
              <a:spLocks/>
            </p:cNvSpPr>
            <p:nvPr/>
          </p:nvSpPr>
          <p:spPr bwMode="auto">
            <a:xfrm>
              <a:off x="6009735" y="4980111"/>
              <a:ext cx="78347" cy="135540"/>
            </a:xfrm>
            <a:custGeom>
              <a:avLst/>
              <a:gdLst>
                <a:gd name="T0" fmla="*/ 100 w 100"/>
                <a:gd name="T1" fmla="*/ 173 h 173"/>
                <a:gd name="T2" fmla="*/ 100 w 100"/>
                <a:gd name="T3" fmla="*/ 0 h 173"/>
                <a:gd name="T4" fmla="*/ 10 w 100"/>
                <a:gd name="T5" fmla="*/ 92 h 173"/>
                <a:gd name="T6" fmla="*/ 0 w 100"/>
                <a:gd name="T7" fmla="*/ 83 h 173"/>
                <a:gd name="T8" fmla="*/ 0 w 100"/>
                <a:gd name="T9" fmla="*/ 173 h 173"/>
                <a:gd name="T10" fmla="*/ 100 w 100"/>
                <a:gd name="T11" fmla="*/ 173 h 173"/>
              </a:gdLst>
              <a:ahLst/>
              <a:cxnLst>
                <a:cxn ang="0">
                  <a:pos x="T0" y="T1"/>
                </a:cxn>
                <a:cxn ang="0">
                  <a:pos x="T2" y="T3"/>
                </a:cxn>
                <a:cxn ang="0">
                  <a:pos x="T4" y="T5"/>
                </a:cxn>
                <a:cxn ang="0">
                  <a:pos x="T6" y="T7"/>
                </a:cxn>
                <a:cxn ang="0">
                  <a:pos x="T8" y="T9"/>
                </a:cxn>
                <a:cxn ang="0">
                  <a:pos x="T10" y="T11"/>
                </a:cxn>
              </a:cxnLst>
              <a:rect l="0" t="0" r="r" b="b"/>
              <a:pathLst>
                <a:path w="100" h="173">
                  <a:moveTo>
                    <a:pt x="100" y="173"/>
                  </a:moveTo>
                  <a:lnTo>
                    <a:pt x="100" y="0"/>
                  </a:lnTo>
                  <a:lnTo>
                    <a:pt x="10" y="92"/>
                  </a:lnTo>
                  <a:lnTo>
                    <a:pt x="0" y="83"/>
                  </a:lnTo>
                  <a:lnTo>
                    <a:pt x="0" y="173"/>
                  </a:lnTo>
                  <a:lnTo>
                    <a:pt x="100" y="173"/>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99">
              <a:extLst>
                <a:ext uri="{FF2B5EF4-FFF2-40B4-BE49-F238E27FC236}">
                  <a16:creationId xmlns:a16="http://schemas.microsoft.com/office/drawing/2014/main" id="{378C3C65-352E-4C0D-A624-4FCD698F488C}"/>
                </a:ext>
              </a:extLst>
            </p:cNvPr>
            <p:cNvSpPr>
              <a:spLocks/>
            </p:cNvSpPr>
            <p:nvPr/>
          </p:nvSpPr>
          <p:spPr bwMode="auto">
            <a:xfrm>
              <a:off x="6102967" y="4940936"/>
              <a:ext cx="77563" cy="174713"/>
            </a:xfrm>
            <a:custGeom>
              <a:avLst/>
              <a:gdLst>
                <a:gd name="T0" fmla="*/ 99 w 99"/>
                <a:gd name="T1" fmla="*/ 223 h 223"/>
                <a:gd name="T2" fmla="*/ 99 w 99"/>
                <a:gd name="T3" fmla="*/ 78 h 223"/>
                <a:gd name="T4" fmla="*/ 28 w 99"/>
                <a:gd name="T5" fmla="*/ 0 h 223"/>
                <a:gd name="T6" fmla="*/ 0 w 99"/>
                <a:gd name="T7" fmla="*/ 26 h 223"/>
                <a:gd name="T8" fmla="*/ 0 w 99"/>
                <a:gd name="T9" fmla="*/ 223 h 223"/>
                <a:gd name="T10" fmla="*/ 99 w 99"/>
                <a:gd name="T11" fmla="*/ 223 h 223"/>
              </a:gdLst>
              <a:ahLst/>
              <a:cxnLst>
                <a:cxn ang="0">
                  <a:pos x="T0" y="T1"/>
                </a:cxn>
                <a:cxn ang="0">
                  <a:pos x="T2" y="T3"/>
                </a:cxn>
                <a:cxn ang="0">
                  <a:pos x="T4" y="T5"/>
                </a:cxn>
                <a:cxn ang="0">
                  <a:pos x="T6" y="T7"/>
                </a:cxn>
                <a:cxn ang="0">
                  <a:pos x="T8" y="T9"/>
                </a:cxn>
                <a:cxn ang="0">
                  <a:pos x="T10" y="T11"/>
                </a:cxn>
              </a:cxnLst>
              <a:rect l="0" t="0" r="r" b="b"/>
              <a:pathLst>
                <a:path w="99" h="223">
                  <a:moveTo>
                    <a:pt x="99" y="223"/>
                  </a:moveTo>
                  <a:lnTo>
                    <a:pt x="99" y="78"/>
                  </a:lnTo>
                  <a:lnTo>
                    <a:pt x="28" y="0"/>
                  </a:lnTo>
                  <a:lnTo>
                    <a:pt x="0" y="26"/>
                  </a:lnTo>
                  <a:lnTo>
                    <a:pt x="0" y="223"/>
                  </a:lnTo>
                  <a:lnTo>
                    <a:pt x="99" y="223"/>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100">
              <a:extLst>
                <a:ext uri="{FF2B5EF4-FFF2-40B4-BE49-F238E27FC236}">
                  <a16:creationId xmlns:a16="http://schemas.microsoft.com/office/drawing/2014/main" id="{E36C015E-D74B-483F-9A82-6F97ABC38A6E}"/>
                </a:ext>
              </a:extLst>
            </p:cNvPr>
            <p:cNvSpPr>
              <a:spLocks/>
            </p:cNvSpPr>
            <p:nvPr/>
          </p:nvSpPr>
          <p:spPr bwMode="auto">
            <a:xfrm>
              <a:off x="6195416" y="4969139"/>
              <a:ext cx="77563" cy="146508"/>
            </a:xfrm>
            <a:custGeom>
              <a:avLst/>
              <a:gdLst>
                <a:gd name="T0" fmla="*/ 99 w 99"/>
                <a:gd name="T1" fmla="*/ 187 h 187"/>
                <a:gd name="T2" fmla="*/ 99 w 99"/>
                <a:gd name="T3" fmla="*/ 0 h 187"/>
                <a:gd name="T4" fmla="*/ 14 w 99"/>
                <a:gd name="T5" fmla="*/ 78 h 187"/>
                <a:gd name="T6" fmla="*/ 0 w 99"/>
                <a:gd name="T7" fmla="*/ 61 h 187"/>
                <a:gd name="T8" fmla="*/ 0 w 99"/>
                <a:gd name="T9" fmla="*/ 187 h 187"/>
                <a:gd name="T10" fmla="*/ 99 w 99"/>
                <a:gd name="T11" fmla="*/ 187 h 187"/>
              </a:gdLst>
              <a:ahLst/>
              <a:cxnLst>
                <a:cxn ang="0">
                  <a:pos x="T0" y="T1"/>
                </a:cxn>
                <a:cxn ang="0">
                  <a:pos x="T2" y="T3"/>
                </a:cxn>
                <a:cxn ang="0">
                  <a:pos x="T4" y="T5"/>
                </a:cxn>
                <a:cxn ang="0">
                  <a:pos x="T6" y="T7"/>
                </a:cxn>
                <a:cxn ang="0">
                  <a:pos x="T8" y="T9"/>
                </a:cxn>
                <a:cxn ang="0">
                  <a:pos x="T10" y="T11"/>
                </a:cxn>
              </a:cxnLst>
              <a:rect l="0" t="0" r="r" b="b"/>
              <a:pathLst>
                <a:path w="99" h="187">
                  <a:moveTo>
                    <a:pt x="99" y="187"/>
                  </a:moveTo>
                  <a:lnTo>
                    <a:pt x="99" y="0"/>
                  </a:lnTo>
                  <a:lnTo>
                    <a:pt x="14" y="78"/>
                  </a:lnTo>
                  <a:lnTo>
                    <a:pt x="0" y="61"/>
                  </a:lnTo>
                  <a:lnTo>
                    <a:pt x="0" y="187"/>
                  </a:lnTo>
                  <a:lnTo>
                    <a:pt x="99" y="187"/>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101">
              <a:extLst>
                <a:ext uri="{FF2B5EF4-FFF2-40B4-BE49-F238E27FC236}">
                  <a16:creationId xmlns:a16="http://schemas.microsoft.com/office/drawing/2014/main" id="{6CA194AC-D615-47A7-AAFC-1025CC180505}"/>
                </a:ext>
              </a:extLst>
            </p:cNvPr>
            <p:cNvSpPr>
              <a:spLocks/>
            </p:cNvSpPr>
            <p:nvPr/>
          </p:nvSpPr>
          <p:spPr bwMode="auto">
            <a:xfrm>
              <a:off x="6287865" y="4883740"/>
              <a:ext cx="78347" cy="231906"/>
            </a:xfrm>
            <a:custGeom>
              <a:avLst/>
              <a:gdLst>
                <a:gd name="T0" fmla="*/ 100 w 100"/>
                <a:gd name="T1" fmla="*/ 296 h 296"/>
                <a:gd name="T2" fmla="*/ 100 w 100"/>
                <a:gd name="T3" fmla="*/ 0 h 296"/>
                <a:gd name="T4" fmla="*/ 0 w 100"/>
                <a:gd name="T5" fmla="*/ 92 h 296"/>
                <a:gd name="T6" fmla="*/ 0 w 100"/>
                <a:gd name="T7" fmla="*/ 296 h 296"/>
                <a:gd name="T8" fmla="*/ 100 w 100"/>
                <a:gd name="T9" fmla="*/ 296 h 296"/>
              </a:gdLst>
              <a:ahLst/>
              <a:cxnLst>
                <a:cxn ang="0">
                  <a:pos x="T0" y="T1"/>
                </a:cxn>
                <a:cxn ang="0">
                  <a:pos x="T2" y="T3"/>
                </a:cxn>
                <a:cxn ang="0">
                  <a:pos x="T4" y="T5"/>
                </a:cxn>
                <a:cxn ang="0">
                  <a:pos x="T6" y="T7"/>
                </a:cxn>
                <a:cxn ang="0">
                  <a:pos x="T8" y="T9"/>
                </a:cxn>
              </a:cxnLst>
              <a:rect l="0" t="0" r="r" b="b"/>
              <a:pathLst>
                <a:path w="100" h="296">
                  <a:moveTo>
                    <a:pt x="100" y="296"/>
                  </a:moveTo>
                  <a:lnTo>
                    <a:pt x="100" y="0"/>
                  </a:lnTo>
                  <a:lnTo>
                    <a:pt x="0" y="92"/>
                  </a:lnTo>
                  <a:lnTo>
                    <a:pt x="0" y="296"/>
                  </a:lnTo>
                  <a:lnTo>
                    <a:pt x="100" y="296"/>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102">
              <a:extLst>
                <a:ext uri="{FF2B5EF4-FFF2-40B4-BE49-F238E27FC236}">
                  <a16:creationId xmlns:a16="http://schemas.microsoft.com/office/drawing/2014/main" id="{438C0908-4467-4B21-9550-5A79CBFCB007}"/>
                </a:ext>
              </a:extLst>
            </p:cNvPr>
            <p:cNvSpPr>
              <a:spLocks/>
            </p:cNvSpPr>
            <p:nvPr/>
          </p:nvSpPr>
          <p:spPr bwMode="auto">
            <a:xfrm>
              <a:off x="6009735" y="4805391"/>
              <a:ext cx="356477" cy="213103"/>
            </a:xfrm>
            <a:custGeom>
              <a:avLst/>
              <a:gdLst>
                <a:gd name="T0" fmla="*/ 191 w 192"/>
                <a:gd name="T1" fmla="*/ 0 h 115"/>
                <a:gd name="T2" fmla="*/ 108 w 192"/>
                <a:gd name="T3" fmla="*/ 76 h 115"/>
                <a:gd name="T4" fmla="*/ 69 w 192"/>
                <a:gd name="T5" fmla="*/ 36 h 115"/>
                <a:gd name="T6" fmla="*/ 62 w 192"/>
                <a:gd name="T7" fmla="*/ 33 h 115"/>
                <a:gd name="T8" fmla="*/ 56 w 192"/>
                <a:gd name="T9" fmla="*/ 36 h 115"/>
                <a:gd name="T10" fmla="*/ 0 w 192"/>
                <a:gd name="T11" fmla="*/ 92 h 115"/>
                <a:gd name="T12" fmla="*/ 0 w 192"/>
                <a:gd name="T13" fmla="*/ 112 h 115"/>
                <a:gd name="T14" fmla="*/ 4 w 192"/>
                <a:gd name="T15" fmla="*/ 115 h 115"/>
                <a:gd name="T16" fmla="*/ 62 w 192"/>
                <a:gd name="T17" fmla="*/ 56 h 115"/>
                <a:gd name="T18" fmla="*/ 101 w 192"/>
                <a:gd name="T19" fmla="*/ 95 h 115"/>
                <a:gd name="T20" fmla="*/ 114 w 192"/>
                <a:gd name="T21" fmla="*/ 96 h 115"/>
                <a:gd name="T22" fmla="*/ 192 w 192"/>
                <a:gd name="T23" fmla="*/ 24 h 115"/>
                <a:gd name="T24" fmla="*/ 192 w 192"/>
                <a:gd name="T25" fmla="*/ 1 h 115"/>
                <a:gd name="T26" fmla="*/ 191 w 192"/>
                <a:gd name="T2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15">
                  <a:moveTo>
                    <a:pt x="191" y="0"/>
                  </a:moveTo>
                  <a:cubicBezTo>
                    <a:pt x="108" y="76"/>
                    <a:pt x="108" y="76"/>
                    <a:pt x="108" y="76"/>
                  </a:cubicBezTo>
                  <a:cubicBezTo>
                    <a:pt x="69" y="36"/>
                    <a:pt x="69" y="36"/>
                    <a:pt x="69" y="36"/>
                  </a:cubicBezTo>
                  <a:cubicBezTo>
                    <a:pt x="67" y="34"/>
                    <a:pt x="65" y="33"/>
                    <a:pt x="62" y="33"/>
                  </a:cubicBezTo>
                  <a:cubicBezTo>
                    <a:pt x="60" y="33"/>
                    <a:pt x="57" y="34"/>
                    <a:pt x="56" y="36"/>
                  </a:cubicBezTo>
                  <a:cubicBezTo>
                    <a:pt x="0" y="92"/>
                    <a:pt x="0" y="92"/>
                    <a:pt x="0" y="92"/>
                  </a:cubicBezTo>
                  <a:cubicBezTo>
                    <a:pt x="0" y="112"/>
                    <a:pt x="0" y="112"/>
                    <a:pt x="0" y="112"/>
                  </a:cubicBezTo>
                  <a:cubicBezTo>
                    <a:pt x="4" y="115"/>
                    <a:pt x="4" y="115"/>
                    <a:pt x="4" y="115"/>
                  </a:cubicBezTo>
                  <a:cubicBezTo>
                    <a:pt x="62" y="56"/>
                    <a:pt x="62" y="56"/>
                    <a:pt x="62" y="56"/>
                  </a:cubicBezTo>
                  <a:cubicBezTo>
                    <a:pt x="101" y="95"/>
                    <a:pt x="101" y="95"/>
                    <a:pt x="101" y="95"/>
                  </a:cubicBezTo>
                  <a:cubicBezTo>
                    <a:pt x="104" y="99"/>
                    <a:pt x="110" y="99"/>
                    <a:pt x="114" y="96"/>
                  </a:cubicBezTo>
                  <a:cubicBezTo>
                    <a:pt x="192" y="24"/>
                    <a:pt x="192" y="24"/>
                    <a:pt x="192" y="24"/>
                  </a:cubicBezTo>
                  <a:cubicBezTo>
                    <a:pt x="192" y="1"/>
                    <a:pt x="192" y="1"/>
                    <a:pt x="192" y="1"/>
                  </a:cubicBezTo>
                  <a:lnTo>
                    <a:pt x="191"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8" name="Group 17">
            <a:extLst>
              <a:ext uri="{FF2B5EF4-FFF2-40B4-BE49-F238E27FC236}">
                <a16:creationId xmlns:a16="http://schemas.microsoft.com/office/drawing/2014/main" id="{F4B7ACC5-8C83-4AEE-A64D-4B2FE4140BB8}"/>
              </a:ext>
            </a:extLst>
          </p:cNvPr>
          <p:cNvGrpSpPr/>
          <p:nvPr/>
        </p:nvGrpSpPr>
        <p:grpSpPr>
          <a:xfrm>
            <a:off x="1913896" y="1082627"/>
            <a:ext cx="563967" cy="375595"/>
            <a:chOff x="10594989" y="2798757"/>
            <a:chExt cx="760399" cy="506414"/>
          </a:xfrm>
          <a:solidFill>
            <a:schemeClr val="bg2"/>
          </a:solidFill>
          <a:effectLst/>
        </p:grpSpPr>
        <p:sp>
          <p:nvSpPr>
            <p:cNvPr id="19" name="Freeform 5">
              <a:extLst>
                <a:ext uri="{FF2B5EF4-FFF2-40B4-BE49-F238E27FC236}">
                  <a16:creationId xmlns:a16="http://schemas.microsoft.com/office/drawing/2014/main" id="{468F0E51-AD73-4EE8-B647-FDACCF8BF08B}"/>
                </a:ext>
              </a:extLst>
            </p:cNvPr>
            <p:cNvSpPr>
              <a:spLocks noEditPoints="1"/>
            </p:cNvSpPr>
            <p:nvPr/>
          </p:nvSpPr>
          <p:spPr bwMode="auto">
            <a:xfrm>
              <a:off x="10594989" y="2798757"/>
              <a:ext cx="501650" cy="506411"/>
            </a:xfrm>
            <a:custGeom>
              <a:avLst/>
              <a:gdLst>
                <a:gd name="T0" fmla="*/ 116 w 132"/>
                <a:gd name="T1" fmla="*/ 39 h 132"/>
                <a:gd name="T2" fmla="*/ 113 w 132"/>
                <a:gd name="T3" fmla="*/ 20 h 132"/>
                <a:gd name="T4" fmla="*/ 100 w 132"/>
                <a:gd name="T5" fmla="*/ 21 h 132"/>
                <a:gd name="T6" fmla="*/ 98 w 132"/>
                <a:gd name="T7" fmla="*/ 9 h 132"/>
                <a:gd name="T8" fmla="*/ 78 w 132"/>
                <a:gd name="T9" fmla="*/ 11 h 132"/>
                <a:gd name="T10" fmla="*/ 68 w 132"/>
                <a:gd name="T11" fmla="*/ 9 h 132"/>
                <a:gd name="T12" fmla="*/ 49 w 132"/>
                <a:gd name="T13" fmla="*/ 2 h 132"/>
                <a:gd name="T14" fmla="*/ 44 w 132"/>
                <a:gd name="T15" fmla="*/ 14 h 132"/>
                <a:gd name="T16" fmla="*/ 32 w 132"/>
                <a:gd name="T17" fmla="*/ 9 h 132"/>
                <a:gd name="T18" fmla="*/ 24 w 132"/>
                <a:gd name="T19" fmla="*/ 28 h 132"/>
                <a:gd name="T20" fmla="*/ 17 w 132"/>
                <a:gd name="T21" fmla="*/ 36 h 132"/>
                <a:gd name="T22" fmla="*/ 2 w 132"/>
                <a:gd name="T23" fmla="*/ 49 h 132"/>
                <a:gd name="T24" fmla="*/ 9 w 132"/>
                <a:gd name="T25" fmla="*/ 59 h 132"/>
                <a:gd name="T26" fmla="*/ 0 w 132"/>
                <a:gd name="T27" fmla="*/ 67 h 132"/>
                <a:gd name="T28" fmla="*/ 11 w 132"/>
                <a:gd name="T29" fmla="*/ 83 h 132"/>
                <a:gd name="T30" fmla="*/ 15 w 132"/>
                <a:gd name="T31" fmla="*/ 93 h 132"/>
                <a:gd name="T32" fmla="*/ 19 w 132"/>
                <a:gd name="T33" fmla="*/ 113 h 132"/>
                <a:gd name="T34" fmla="*/ 31 w 132"/>
                <a:gd name="T35" fmla="*/ 112 h 132"/>
                <a:gd name="T36" fmla="*/ 33 w 132"/>
                <a:gd name="T37" fmla="*/ 124 h 132"/>
                <a:gd name="T38" fmla="*/ 53 w 132"/>
                <a:gd name="T39" fmla="*/ 122 h 132"/>
                <a:gd name="T40" fmla="*/ 64 w 132"/>
                <a:gd name="T41" fmla="*/ 123 h 132"/>
                <a:gd name="T42" fmla="*/ 83 w 132"/>
                <a:gd name="T43" fmla="*/ 130 h 132"/>
                <a:gd name="T44" fmla="*/ 88 w 132"/>
                <a:gd name="T45" fmla="*/ 119 h 132"/>
                <a:gd name="T46" fmla="*/ 100 w 132"/>
                <a:gd name="T47" fmla="*/ 123 h 132"/>
                <a:gd name="T48" fmla="*/ 108 w 132"/>
                <a:gd name="T49" fmla="*/ 105 h 132"/>
                <a:gd name="T50" fmla="*/ 114 w 132"/>
                <a:gd name="T51" fmla="*/ 96 h 132"/>
                <a:gd name="T52" fmla="*/ 130 w 132"/>
                <a:gd name="T53" fmla="*/ 83 h 132"/>
                <a:gd name="T54" fmla="*/ 122 w 132"/>
                <a:gd name="T55" fmla="*/ 73 h 132"/>
                <a:gd name="T56" fmla="*/ 132 w 132"/>
                <a:gd name="T57" fmla="*/ 66 h 132"/>
                <a:gd name="T58" fmla="*/ 120 w 132"/>
                <a:gd name="T59" fmla="*/ 49 h 132"/>
                <a:gd name="T60" fmla="*/ 91 w 132"/>
                <a:gd name="T61" fmla="*/ 86 h 132"/>
                <a:gd name="T62" fmla="*/ 62 w 132"/>
                <a:gd name="T63" fmla="*/ 98 h 132"/>
                <a:gd name="T64" fmla="*/ 36 w 132"/>
                <a:gd name="T65" fmla="*/ 79 h 132"/>
                <a:gd name="T66" fmla="*/ 40 w 132"/>
                <a:gd name="T67" fmla="*/ 47 h 132"/>
                <a:gd name="T68" fmla="*/ 70 w 132"/>
                <a:gd name="T69" fmla="*/ 34 h 132"/>
                <a:gd name="T70" fmla="*/ 95 w 132"/>
                <a:gd name="T71" fmla="*/ 54 h 132"/>
                <a:gd name="T72" fmla="*/ 91 w 132"/>
                <a:gd name="T73" fmla="*/ 8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118" y="44"/>
                  </a:moveTo>
                  <a:cubicBezTo>
                    <a:pt x="116" y="39"/>
                    <a:pt x="116" y="39"/>
                    <a:pt x="116" y="39"/>
                  </a:cubicBezTo>
                  <a:cubicBezTo>
                    <a:pt x="118" y="37"/>
                    <a:pt x="121" y="35"/>
                    <a:pt x="123" y="33"/>
                  </a:cubicBezTo>
                  <a:cubicBezTo>
                    <a:pt x="120" y="28"/>
                    <a:pt x="116" y="23"/>
                    <a:pt x="113" y="20"/>
                  </a:cubicBezTo>
                  <a:cubicBezTo>
                    <a:pt x="110" y="21"/>
                    <a:pt x="107" y="23"/>
                    <a:pt x="104" y="24"/>
                  </a:cubicBezTo>
                  <a:cubicBezTo>
                    <a:pt x="103" y="23"/>
                    <a:pt x="102" y="22"/>
                    <a:pt x="100" y="21"/>
                  </a:cubicBezTo>
                  <a:cubicBezTo>
                    <a:pt x="99" y="20"/>
                    <a:pt x="97" y="19"/>
                    <a:pt x="96" y="18"/>
                  </a:cubicBezTo>
                  <a:cubicBezTo>
                    <a:pt x="97" y="15"/>
                    <a:pt x="98" y="12"/>
                    <a:pt x="98" y="9"/>
                  </a:cubicBezTo>
                  <a:cubicBezTo>
                    <a:pt x="93" y="6"/>
                    <a:pt x="88" y="4"/>
                    <a:pt x="83" y="2"/>
                  </a:cubicBezTo>
                  <a:cubicBezTo>
                    <a:pt x="81" y="5"/>
                    <a:pt x="80" y="8"/>
                    <a:pt x="78" y="11"/>
                  </a:cubicBezTo>
                  <a:cubicBezTo>
                    <a:pt x="76" y="10"/>
                    <a:pt x="75" y="10"/>
                    <a:pt x="73" y="10"/>
                  </a:cubicBezTo>
                  <a:cubicBezTo>
                    <a:pt x="71" y="9"/>
                    <a:pt x="69" y="9"/>
                    <a:pt x="68" y="9"/>
                  </a:cubicBezTo>
                  <a:cubicBezTo>
                    <a:pt x="67" y="6"/>
                    <a:pt x="66" y="3"/>
                    <a:pt x="65" y="0"/>
                  </a:cubicBezTo>
                  <a:cubicBezTo>
                    <a:pt x="60" y="0"/>
                    <a:pt x="54" y="1"/>
                    <a:pt x="49" y="2"/>
                  </a:cubicBezTo>
                  <a:cubicBezTo>
                    <a:pt x="49" y="6"/>
                    <a:pt x="48" y="9"/>
                    <a:pt x="49" y="12"/>
                  </a:cubicBezTo>
                  <a:cubicBezTo>
                    <a:pt x="44" y="14"/>
                    <a:pt x="44" y="14"/>
                    <a:pt x="44" y="14"/>
                  </a:cubicBezTo>
                  <a:cubicBezTo>
                    <a:pt x="39" y="16"/>
                    <a:pt x="39" y="16"/>
                    <a:pt x="39" y="16"/>
                  </a:cubicBezTo>
                  <a:cubicBezTo>
                    <a:pt x="37" y="14"/>
                    <a:pt x="34" y="12"/>
                    <a:pt x="32" y="9"/>
                  </a:cubicBezTo>
                  <a:cubicBezTo>
                    <a:pt x="27" y="12"/>
                    <a:pt x="23" y="16"/>
                    <a:pt x="19" y="19"/>
                  </a:cubicBezTo>
                  <a:cubicBezTo>
                    <a:pt x="20" y="22"/>
                    <a:pt x="22" y="25"/>
                    <a:pt x="24" y="28"/>
                  </a:cubicBezTo>
                  <a:cubicBezTo>
                    <a:pt x="23" y="29"/>
                    <a:pt x="21" y="30"/>
                    <a:pt x="20" y="32"/>
                  </a:cubicBezTo>
                  <a:cubicBezTo>
                    <a:pt x="19" y="33"/>
                    <a:pt x="18" y="35"/>
                    <a:pt x="17" y="36"/>
                  </a:cubicBezTo>
                  <a:cubicBezTo>
                    <a:pt x="14" y="35"/>
                    <a:pt x="11" y="35"/>
                    <a:pt x="8" y="34"/>
                  </a:cubicBezTo>
                  <a:cubicBezTo>
                    <a:pt x="5" y="39"/>
                    <a:pt x="3" y="44"/>
                    <a:pt x="2" y="49"/>
                  </a:cubicBezTo>
                  <a:cubicBezTo>
                    <a:pt x="5" y="51"/>
                    <a:pt x="7" y="52"/>
                    <a:pt x="10" y="54"/>
                  </a:cubicBezTo>
                  <a:cubicBezTo>
                    <a:pt x="10" y="56"/>
                    <a:pt x="10" y="57"/>
                    <a:pt x="9" y="59"/>
                  </a:cubicBezTo>
                  <a:cubicBezTo>
                    <a:pt x="9" y="61"/>
                    <a:pt x="9" y="63"/>
                    <a:pt x="9" y="64"/>
                  </a:cubicBezTo>
                  <a:cubicBezTo>
                    <a:pt x="6" y="65"/>
                    <a:pt x="3" y="66"/>
                    <a:pt x="0" y="67"/>
                  </a:cubicBezTo>
                  <a:cubicBezTo>
                    <a:pt x="0" y="73"/>
                    <a:pt x="0" y="78"/>
                    <a:pt x="2" y="83"/>
                  </a:cubicBezTo>
                  <a:cubicBezTo>
                    <a:pt x="5" y="84"/>
                    <a:pt x="8" y="84"/>
                    <a:pt x="11" y="83"/>
                  </a:cubicBezTo>
                  <a:cubicBezTo>
                    <a:pt x="13" y="88"/>
                    <a:pt x="13" y="88"/>
                    <a:pt x="13" y="88"/>
                  </a:cubicBezTo>
                  <a:cubicBezTo>
                    <a:pt x="15" y="93"/>
                    <a:pt x="15" y="93"/>
                    <a:pt x="15" y="93"/>
                  </a:cubicBezTo>
                  <a:cubicBezTo>
                    <a:pt x="13" y="95"/>
                    <a:pt x="11" y="98"/>
                    <a:pt x="9" y="100"/>
                  </a:cubicBezTo>
                  <a:cubicBezTo>
                    <a:pt x="12" y="105"/>
                    <a:pt x="15" y="109"/>
                    <a:pt x="19" y="113"/>
                  </a:cubicBezTo>
                  <a:cubicBezTo>
                    <a:pt x="22" y="112"/>
                    <a:pt x="25" y="110"/>
                    <a:pt x="27" y="108"/>
                  </a:cubicBezTo>
                  <a:cubicBezTo>
                    <a:pt x="29" y="109"/>
                    <a:pt x="30" y="111"/>
                    <a:pt x="31" y="112"/>
                  </a:cubicBezTo>
                  <a:cubicBezTo>
                    <a:pt x="33" y="113"/>
                    <a:pt x="34" y="114"/>
                    <a:pt x="36" y="115"/>
                  </a:cubicBezTo>
                  <a:cubicBezTo>
                    <a:pt x="35" y="118"/>
                    <a:pt x="34" y="121"/>
                    <a:pt x="33" y="124"/>
                  </a:cubicBezTo>
                  <a:cubicBezTo>
                    <a:pt x="38" y="127"/>
                    <a:pt x="43" y="129"/>
                    <a:pt x="49" y="130"/>
                  </a:cubicBezTo>
                  <a:cubicBezTo>
                    <a:pt x="50" y="127"/>
                    <a:pt x="52" y="125"/>
                    <a:pt x="53" y="122"/>
                  </a:cubicBezTo>
                  <a:cubicBezTo>
                    <a:pt x="55" y="122"/>
                    <a:pt x="57" y="123"/>
                    <a:pt x="59" y="123"/>
                  </a:cubicBezTo>
                  <a:cubicBezTo>
                    <a:pt x="60" y="123"/>
                    <a:pt x="62" y="123"/>
                    <a:pt x="64" y="123"/>
                  </a:cubicBezTo>
                  <a:cubicBezTo>
                    <a:pt x="65" y="126"/>
                    <a:pt x="66" y="130"/>
                    <a:pt x="67" y="132"/>
                  </a:cubicBezTo>
                  <a:cubicBezTo>
                    <a:pt x="72" y="132"/>
                    <a:pt x="78" y="132"/>
                    <a:pt x="83" y="130"/>
                  </a:cubicBezTo>
                  <a:cubicBezTo>
                    <a:pt x="83" y="127"/>
                    <a:pt x="83" y="124"/>
                    <a:pt x="83" y="121"/>
                  </a:cubicBezTo>
                  <a:cubicBezTo>
                    <a:pt x="88" y="119"/>
                    <a:pt x="88" y="119"/>
                    <a:pt x="88" y="119"/>
                  </a:cubicBezTo>
                  <a:cubicBezTo>
                    <a:pt x="93" y="117"/>
                    <a:pt x="93" y="117"/>
                    <a:pt x="93" y="117"/>
                  </a:cubicBezTo>
                  <a:cubicBezTo>
                    <a:pt x="95" y="119"/>
                    <a:pt x="97" y="121"/>
                    <a:pt x="100" y="123"/>
                  </a:cubicBezTo>
                  <a:cubicBezTo>
                    <a:pt x="104" y="121"/>
                    <a:pt x="109" y="117"/>
                    <a:pt x="113" y="113"/>
                  </a:cubicBezTo>
                  <a:cubicBezTo>
                    <a:pt x="111" y="110"/>
                    <a:pt x="109" y="108"/>
                    <a:pt x="108" y="105"/>
                  </a:cubicBezTo>
                  <a:cubicBezTo>
                    <a:pt x="109" y="103"/>
                    <a:pt x="110" y="102"/>
                    <a:pt x="111" y="101"/>
                  </a:cubicBezTo>
                  <a:cubicBezTo>
                    <a:pt x="112" y="99"/>
                    <a:pt x="113" y="98"/>
                    <a:pt x="114" y="96"/>
                  </a:cubicBezTo>
                  <a:cubicBezTo>
                    <a:pt x="117" y="97"/>
                    <a:pt x="120" y="98"/>
                    <a:pt x="123" y="99"/>
                  </a:cubicBezTo>
                  <a:cubicBezTo>
                    <a:pt x="126" y="94"/>
                    <a:pt x="128" y="89"/>
                    <a:pt x="130" y="83"/>
                  </a:cubicBezTo>
                  <a:cubicBezTo>
                    <a:pt x="127" y="82"/>
                    <a:pt x="124" y="80"/>
                    <a:pt x="121" y="79"/>
                  </a:cubicBezTo>
                  <a:cubicBezTo>
                    <a:pt x="122" y="77"/>
                    <a:pt x="122" y="75"/>
                    <a:pt x="122" y="73"/>
                  </a:cubicBezTo>
                  <a:cubicBezTo>
                    <a:pt x="123" y="72"/>
                    <a:pt x="123" y="70"/>
                    <a:pt x="123" y="68"/>
                  </a:cubicBezTo>
                  <a:cubicBezTo>
                    <a:pt x="126" y="67"/>
                    <a:pt x="129" y="67"/>
                    <a:pt x="132" y="66"/>
                  </a:cubicBezTo>
                  <a:cubicBezTo>
                    <a:pt x="132" y="60"/>
                    <a:pt x="131" y="54"/>
                    <a:pt x="130" y="49"/>
                  </a:cubicBezTo>
                  <a:cubicBezTo>
                    <a:pt x="126" y="49"/>
                    <a:pt x="123" y="49"/>
                    <a:pt x="120" y="49"/>
                  </a:cubicBezTo>
                  <a:lnTo>
                    <a:pt x="118" y="44"/>
                  </a:lnTo>
                  <a:close/>
                  <a:moveTo>
                    <a:pt x="91" y="86"/>
                  </a:moveTo>
                  <a:cubicBezTo>
                    <a:pt x="88" y="90"/>
                    <a:pt x="83" y="94"/>
                    <a:pt x="78" y="96"/>
                  </a:cubicBezTo>
                  <a:cubicBezTo>
                    <a:pt x="73" y="98"/>
                    <a:pt x="67" y="99"/>
                    <a:pt x="62" y="98"/>
                  </a:cubicBezTo>
                  <a:cubicBezTo>
                    <a:pt x="56" y="97"/>
                    <a:pt x="51" y="95"/>
                    <a:pt x="46" y="92"/>
                  </a:cubicBezTo>
                  <a:cubicBezTo>
                    <a:pt x="42" y="89"/>
                    <a:pt x="38" y="84"/>
                    <a:pt x="36" y="79"/>
                  </a:cubicBezTo>
                  <a:cubicBezTo>
                    <a:pt x="34" y="74"/>
                    <a:pt x="33" y="68"/>
                    <a:pt x="34" y="62"/>
                  </a:cubicBezTo>
                  <a:cubicBezTo>
                    <a:pt x="35" y="57"/>
                    <a:pt x="37" y="51"/>
                    <a:pt x="40" y="47"/>
                  </a:cubicBezTo>
                  <a:cubicBezTo>
                    <a:pt x="44" y="42"/>
                    <a:pt x="48" y="39"/>
                    <a:pt x="53" y="37"/>
                  </a:cubicBezTo>
                  <a:cubicBezTo>
                    <a:pt x="59" y="35"/>
                    <a:pt x="64" y="34"/>
                    <a:pt x="70" y="34"/>
                  </a:cubicBezTo>
                  <a:cubicBezTo>
                    <a:pt x="75" y="35"/>
                    <a:pt x="81" y="37"/>
                    <a:pt x="85" y="41"/>
                  </a:cubicBezTo>
                  <a:cubicBezTo>
                    <a:pt x="90" y="44"/>
                    <a:pt x="93" y="49"/>
                    <a:pt x="95" y="54"/>
                  </a:cubicBezTo>
                  <a:cubicBezTo>
                    <a:pt x="97" y="59"/>
                    <a:pt x="98" y="65"/>
                    <a:pt x="98" y="70"/>
                  </a:cubicBezTo>
                  <a:cubicBezTo>
                    <a:pt x="97" y="76"/>
                    <a:pt x="95" y="81"/>
                    <a:pt x="9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6">
              <a:extLst>
                <a:ext uri="{FF2B5EF4-FFF2-40B4-BE49-F238E27FC236}">
                  <a16:creationId xmlns:a16="http://schemas.microsoft.com/office/drawing/2014/main" id="{A1C2212A-C7CA-4A13-ABA6-8A0F85B60AED}"/>
                </a:ext>
              </a:extLst>
            </p:cNvPr>
            <p:cNvSpPr>
              <a:spLocks noEditPoints="1"/>
            </p:cNvSpPr>
            <p:nvPr/>
          </p:nvSpPr>
          <p:spPr bwMode="auto">
            <a:xfrm>
              <a:off x="10594994" y="2798760"/>
              <a:ext cx="501651" cy="506411"/>
            </a:xfrm>
            <a:custGeom>
              <a:avLst/>
              <a:gdLst>
                <a:gd name="T0" fmla="*/ 116 w 132"/>
                <a:gd name="T1" fmla="*/ 39 h 132"/>
                <a:gd name="T2" fmla="*/ 113 w 132"/>
                <a:gd name="T3" fmla="*/ 20 h 132"/>
                <a:gd name="T4" fmla="*/ 100 w 132"/>
                <a:gd name="T5" fmla="*/ 21 h 132"/>
                <a:gd name="T6" fmla="*/ 98 w 132"/>
                <a:gd name="T7" fmla="*/ 9 h 132"/>
                <a:gd name="T8" fmla="*/ 78 w 132"/>
                <a:gd name="T9" fmla="*/ 11 h 132"/>
                <a:gd name="T10" fmla="*/ 68 w 132"/>
                <a:gd name="T11" fmla="*/ 9 h 132"/>
                <a:gd name="T12" fmla="*/ 49 w 132"/>
                <a:gd name="T13" fmla="*/ 2 h 132"/>
                <a:gd name="T14" fmla="*/ 44 w 132"/>
                <a:gd name="T15" fmla="*/ 14 h 132"/>
                <a:gd name="T16" fmla="*/ 32 w 132"/>
                <a:gd name="T17" fmla="*/ 9 h 132"/>
                <a:gd name="T18" fmla="*/ 24 w 132"/>
                <a:gd name="T19" fmla="*/ 28 h 132"/>
                <a:gd name="T20" fmla="*/ 17 w 132"/>
                <a:gd name="T21" fmla="*/ 36 h 132"/>
                <a:gd name="T22" fmla="*/ 2 w 132"/>
                <a:gd name="T23" fmla="*/ 49 h 132"/>
                <a:gd name="T24" fmla="*/ 9 w 132"/>
                <a:gd name="T25" fmla="*/ 59 h 132"/>
                <a:gd name="T26" fmla="*/ 0 w 132"/>
                <a:gd name="T27" fmla="*/ 67 h 132"/>
                <a:gd name="T28" fmla="*/ 11 w 132"/>
                <a:gd name="T29" fmla="*/ 83 h 132"/>
                <a:gd name="T30" fmla="*/ 15 w 132"/>
                <a:gd name="T31" fmla="*/ 93 h 132"/>
                <a:gd name="T32" fmla="*/ 19 w 132"/>
                <a:gd name="T33" fmla="*/ 113 h 132"/>
                <a:gd name="T34" fmla="*/ 31 w 132"/>
                <a:gd name="T35" fmla="*/ 112 h 132"/>
                <a:gd name="T36" fmla="*/ 33 w 132"/>
                <a:gd name="T37" fmla="*/ 124 h 132"/>
                <a:gd name="T38" fmla="*/ 53 w 132"/>
                <a:gd name="T39" fmla="*/ 122 h 132"/>
                <a:gd name="T40" fmla="*/ 64 w 132"/>
                <a:gd name="T41" fmla="*/ 123 h 132"/>
                <a:gd name="T42" fmla="*/ 83 w 132"/>
                <a:gd name="T43" fmla="*/ 130 h 132"/>
                <a:gd name="T44" fmla="*/ 88 w 132"/>
                <a:gd name="T45" fmla="*/ 119 h 132"/>
                <a:gd name="T46" fmla="*/ 100 w 132"/>
                <a:gd name="T47" fmla="*/ 123 h 132"/>
                <a:gd name="T48" fmla="*/ 108 w 132"/>
                <a:gd name="T49" fmla="*/ 105 h 132"/>
                <a:gd name="T50" fmla="*/ 114 w 132"/>
                <a:gd name="T51" fmla="*/ 96 h 132"/>
                <a:gd name="T52" fmla="*/ 130 w 132"/>
                <a:gd name="T53" fmla="*/ 83 h 132"/>
                <a:gd name="T54" fmla="*/ 122 w 132"/>
                <a:gd name="T55" fmla="*/ 73 h 132"/>
                <a:gd name="T56" fmla="*/ 132 w 132"/>
                <a:gd name="T57" fmla="*/ 66 h 132"/>
                <a:gd name="T58" fmla="*/ 120 w 132"/>
                <a:gd name="T59" fmla="*/ 49 h 132"/>
                <a:gd name="T60" fmla="*/ 91 w 132"/>
                <a:gd name="T61" fmla="*/ 86 h 132"/>
                <a:gd name="T62" fmla="*/ 62 w 132"/>
                <a:gd name="T63" fmla="*/ 98 h 132"/>
                <a:gd name="T64" fmla="*/ 36 w 132"/>
                <a:gd name="T65" fmla="*/ 79 h 132"/>
                <a:gd name="T66" fmla="*/ 40 w 132"/>
                <a:gd name="T67" fmla="*/ 47 h 132"/>
                <a:gd name="T68" fmla="*/ 70 w 132"/>
                <a:gd name="T69" fmla="*/ 34 h 132"/>
                <a:gd name="T70" fmla="*/ 95 w 132"/>
                <a:gd name="T71" fmla="*/ 54 h 132"/>
                <a:gd name="T72" fmla="*/ 91 w 132"/>
                <a:gd name="T73" fmla="*/ 8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118" y="44"/>
                  </a:moveTo>
                  <a:cubicBezTo>
                    <a:pt x="116" y="39"/>
                    <a:pt x="116" y="39"/>
                    <a:pt x="116" y="39"/>
                  </a:cubicBezTo>
                  <a:cubicBezTo>
                    <a:pt x="118" y="37"/>
                    <a:pt x="121" y="35"/>
                    <a:pt x="123" y="33"/>
                  </a:cubicBezTo>
                  <a:cubicBezTo>
                    <a:pt x="120" y="28"/>
                    <a:pt x="116" y="23"/>
                    <a:pt x="113" y="20"/>
                  </a:cubicBezTo>
                  <a:cubicBezTo>
                    <a:pt x="110" y="21"/>
                    <a:pt x="107" y="23"/>
                    <a:pt x="104" y="24"/>
                  </a:cubicBezTo>
                  <a:cubicBezTo>
                    <a:pt x="103" y="23"/>
                    <a:pt x="102" y="22"/>
                    <a:pt x="100" y="21"/>
                  </a:cubicBezTo>
                  <a:cubicBezTo>
                    <a:pt x="99" y="20"/>
                    <a:pt x="97" y="19"/>
                    <a:pt x="96" y="18"/>
                  </a:cubicBezTo>
                  <a:cubicBezTo>
                    <a:pt x="97" y="15"/>
                    <a:pt x="98" y="12"/>
                    <a:pt x="98" y="9"/>
                  </a:cubicBezTo>
                  <a:cubicBezTo>
                    <a:pt x="93" y="6"/>
                    <a:pt x="88" y="4"/>
                    <a:pt x="83" y="2"/>
                  </a:cubicBezTo>
                  <a:cubicBezTo>
                    <a:pt x="81" y="5"/>
                    <a:pt x="80" y="8"/>
                    <a:pt x="78" y="11"/>
                  </a:cubicBezTo>
                  <a:cubicBezTo>
                    <a:pt x="76" y="10"/>
                    <a:pt x="75" y="10"/>
                    <a:pt x="73" y="10"/>
                  </a:cubicBezTo>
                  <a:cubicBezTo>
                    <a:pt x="71" y="9"/>
                    <a:pt x="69" y="9"/>
                    <a:pt x="68" y="9"/>
                  </a:cubicBezTo>
                  <a:cubicBezTo>
                    <a:pt x="67" y="6"/>
                    <a:pt x="66" y="3"/>
                    <a:pt x="65" y="0"/>
                  </a:cubicBezTo>
                  <a:cubicBezTo>
                    <a:pt x="60" y="0"/>
                    <a:pt x="54" y="1"/>
                    <a:pt x="49" y="2"/>
                  </a:cubicBezTo>
                  <a:cubicBezTo>
                    <a:pt x="49" y="6"/>
                    <a:pt x="48" y="9"/>
                    <a:pt x="49" y="12"/>
                  </a:cubicBezTo>
                  <a:cubicBezTo>
                    <a:pt x="44" y="14"/>
                    <a:pt x="44" y="14"/>
                    <a:pt x="44" y="14"/>
                  </a:cubicBezTo>
                  <a:cubicBezTo>
                    <a:pt x="39" y="16"/>
                    <a:pt x="39" y="16"/>
                    <a:pt x="39" y="16"/>
                  </a:cubicBezTo>
                  <a:cubicBezTo>
                    <a:pt x="37" y="14"/>
                    <a:pt x="34" y="12"/>
                    <a:pt x="32" y="9"/>
                  </a:cubicBezTo>
                  <a:cubicBezTo>
                    <a:pt x="27" y="12"/>
                    <a:pt x="23" y="16"/>
                    <a:pt x="19" y="19"/>
                  </a:cubicBezTo>
                  <a:cubicBezTo>
                    <a:pt x="20" y="22"/>
                    <a:pt x="22" y="25"/>
                    <a:pt x="24" y="28"/>
                  </a:cubicBezTo>
                  <a:cubicBezTo>
                    <a:pt x="23" y="29"/>
                    <a:pt x="21" y="30"/>
                    <a:pt x="20" y="32"/>
                  </a:cubicBezTo>
                  <a:cubicBezTo>
                    <a:pt x="19" y="33"/>
                    <a:pt x="18" y="35"/>
                    <a:pt x="17" y="36"/>
                  </a:cubicBezTo>
                  <a:cubicBezTo>
                    <a:pt x="14" y="35"/>
                    <a:pt x="11" y="35"/>
                    <a:pt x="8" y="34"/>
                  </a:cubicBezTo>
                  <a:cubicBezTo>
                    <a:pt x="5" y="39"/>
                    <a:pt x="3" y="44"/>
                    <a:pt x="2" y="49"/>
                  </a:cubicBezTo>
                  <a:cubicBezTo>
                    <a:pt x="5" y="51"/>
                    <a:pt x="7" y="52"/>
                    <a:pt x="10" y="54"/>
                  </a:cubicBezTo>
                  <a:cubicBezTo>
                    <a:pt x="10" y="56"/>
                    <a:pt x="10" y="57"/>
                    <a:pt x="9" y="59"/>
                  </a:cubicBezTo>
                  <a:cubicBezTo>
                    <a:pt x="9" y="61"/>
                    <a:pt x="9" y="63"/>
                    <a:pt x="9" y="64"/>
                  </a:cubicBezTo>
                  <a:cubicBezTo>
                    <a:pt x="6" y="65"/>
                    <a:pt x="3" y="66"/>
                    <a:pt x="0" y="67"/>
                  </a:cubicBezTo>
                  <a:cubicBezTo>
                    <a:pt x="0" y="73"/>
                    <a:pt x="0" y="78"/>
                    <a:pt x="2" y="83"/>
                  </a:cubicBezTo>
                  <a:cubicBezTo>
                    <a:pt x="5" y="84"/>
                    <a:pt x="8" y="84"/>
                    <a:pt x="11" y="83"/>
                  </a:cubicBezTo>
                  <a:cubicBezTo>
                    <a:pt x="13" y="88"/>
                    <a:pt x="13" y="88"/>
                    <a:pt x="13" y="88"/>
                  </a:cubicBezTo>
                  <a:cubicBezTo>
                    <a:pt x="15" y="93"/>
                    <a:pt x="15" y="93"/>
                    <a:pt x="15" y="93"/>
                  </a:cubicBezTo>
                  <a:cubicBezTo>
                    <a:pt x="13" y="95"/>
                    <a:pt x="11" y="98"/>
                    <a:pt x="9" y="100"/>
                  </a:cubicBezTo>
                  <a:cubicBezTo>
                    <a:pt x="12" y="105"/>
                    <a:pt x="15" y="109"/>
                    <a:pt x="19" y="113"/>
                  </a:cubicBezTo>
                  <a:cubicBezTo>
                    <a:pt x="22" y="112"/>
                    <a:pt x="25" y="110"/>
                    <a:pt x="27" y="108"/>
                  </a:cubicBezTo>
                  <a:cubicBezTo>
                    <a:pt x="29" y="109"/>
                    <a:pt x="30" y="111"/>
                    <a:pt x="31" y="112"/>
                  </a:cubicBezTo>
                  <a:cubicBezTo>
                    <a:pt x="33" y="113"/>
                    <a:pt x="34" y="114"/>
                    <a:pt x="36" y="115"/>
                  </a:cubicBezTo>
                  <a:cubicBezTo>
                    <a:pt x="35" y="118"/>
                    <a:pt x="34" y="121"/>
                    <a:pt x="33" y="124"/>
                  </a:cubicBezTo>
                  <a:cubicBezTo>
                    <a:pt x="38" y="127"/>
                    <a:pt x="43" y="129"/>
                    <a:pt x="49" y="130"/>
                  </a:cubicBezTo>
                  <a:cubicBezTo>
                    <a:pt x="50" y="127"/>
                    <a:pt x="52" y="125"/>
                    <a:pt x="53" y="122"/>
                  </a:cubicBezTo>
                  <a:cubicBezTo>
                    <a:pt x="55" y="122"/>
                    <a:pt x="57" y="123"/>
                    <a:pt x="59" y="123"/>
                  </a:cubicBezTo>
                  <a:cubicBezTo>
                    <a:pt x="60" y="123"/>
                    <a:pt x="62" y="123"/>
                    <a:pt x="64" y="123"/>
                  </a:cubicBezTo>
                  <a:cubicBezTo>
                    <a:pt x="65" y="126"/>
                    <a:pt x="66" y="130"/>
                    <a:pt x="67" y="132"/>
                  </a:cubicBezTo>
                  <a:cubicBezTo>
                    <a:pt x="72" y="132"/>
                    <a:pt x="78" y="132"/>
                    <a:pt x="83" y="130"/>
                  </a:cubicBezTo>
                  <a:cubicBezTo>
                    <a:pt x="83" y="127"/>
                    <a:pt x="83" y="124"/>
                    <a:pt x="83" y="121"/>
                  </a:cubicBezTo>
                  <a:cubicBezTo>
                    <a:pt x="88" y="119"/>
                    <a:pt x="88" y="119"/>
                    <a:pt x="88" y="119"/>
                  </a:cubicBezTo>
                  <a:cubicBezTo>
                    <a:pt x="93" y="117"/>
                    <a:pt x="93" y="117"/>
                    <a:pt x="93" y="117"/>
                  </a:cubicBezTo>
                  <a:cubicBezTo>
                    <a:pt x="95" y="119"/>
                    <a:pt x="97" y="121"/>
                    <a:pt x="100" y="123"/>
                  </a:cubicBezTo>
                  <a:cubicBezTo>
                    <a:pt x="104" y="121"/>
                    <a:pt x="109" y="117"/>
                    <a:pt x="113" y="113"/>
                  </a:cubicBezTo>
                  <a:cubicBezTo>
                    <a:pt x="111" y="110"/>
                    <a:pt x="109" y="108"/>
                    <a:pt x="108" y="105"/>
                  </a:cubicBezTo>
                  <a:cubicBezTo>
                    <a:pt x="109" y="103"/>
                    <a:pt x="110" y="102"/>
                    <a:pt x="111" y="101"/>
                  </a:cubicBezTo>
                  <a:cubicBezTo>
                    <a:pt x="112" y="99"/>
                    <a:pt x="113" y="98"/>
                    <a:pt x="114" y="96"/>
                  </a:cubicBezTo>
                  <a:cubicBezTo>
                    <a:pt x="117" y="97"/>
                    <a:pt x="120" y="98"/>
                    <a:pt x="123" y="99"/>
                  </a:cubicBezTo>
                  <a:cubicBezTo>
                    <a:pt x="126" y="94"/>
                    <a:pt x="128" y="89"/>
                    <a:pt x="130" y="83"/>
                  </a:cubicBezTo>
                  <a:cubicBezTo>
                    <a:pt x="127" y="82"/>
                    <a:pt x="124" y="80"/>
                    <a:pt x="121" y="79"/>
                  </a:cubicBezTo>
                  <a:cubicBezTo>
                    <a:pt x="122" y="77"/>
                    <a:pt x="122" y="75"/>
                    <a:pt x="122" y="73"/>
                  </a:cubicBezTo>
                  <a:cubicBezTo>
                    <a:pt x="123" y="72"/>
                    <a:pt x="123" y="70"/>
                    <a:pt x="123" y="68"/>
                  </a:cubicBezTo>
                  <a:cubicBezTo>
                    <a:pt x="126" y="67"/>
                    <a:pt x="129" y="67"/>
                    <a:pt x="132" y="66"/>
                  </a:cubicBezTo>
                  <a:cubicBezTo>
                    <a:pt x="132" y="60"/>
                    <a:pt x="131" y="54"/>
                    <a:pt x="130" y="49"/>
                  </a:cubicBezTo>
                  <a:cubicBezTo>
                    <a:pt x="126" y="49"/>
                    <a:pt x="123" y="49"/>
                    <a:pt x="120" y="49"/>
                  </a:cubicBezTo>
                  <a:lnTo>
                    <a:pt x="118" y="44"/>
                  </a:lnTo>
                  <a:close/>
                  <a:moveTo>
                    <a:pt x="91" y="86"/>
                  </a:moveTo>
                  <a:cubicBezTo>
                    <a:pt x="88" y="90"/>
                    <a:pt x="83" y="94"/>
                    <a:pt x="78" y="96"/>
                  </a:cubicBezTo>
                  <a:cubicBezTo>
                    <a:pt x="73" y="98"/>
                    <a:pt x="67" y="99"/>
                    <a:pt x="62" y="98"/>
                  </a:cubicBezTo>
                  <a:cubicBezTo>
                    <a:pt x="56" y="97"/>
                    <a:pt x="51" y="95"/>
                    <a:pt x="46" y="92"/>
                  </a:cubicBezTo>
                  <a:cubicBezTo>
                    <a:pt x="42" y="89"/>
                    <a:pt x="38" y="84"/>
                    <a:pt x="36" y="79"/>
                  </a:cubicBezTo>
                  <a:cubicBezTo>
                    <a:pt x="34" y="74"/>
                    <a:pt x="33" y="68"/>
                    <a:pt x="34" y="62"/>
                  </a:cubicBezTo>
                  <a:cubicBezTo>
                    <a:pt x="35" y="57"/>
                    <a:pt x="37" y="51"/>
                    <a:pt x="40" y="47"/>
                  </a:cubicBezTo>
                  <a:cubicBezTo>
                    <a:pt x="44" y="42"/>
                    <a:pt x="48" y="39"/>
                    <a:pt x="53" y="37"/>
                  </a:cubicBezTo>
                  <a:cubicBezTo>
                    <a:pt x="59" y="35"/>
                    <a:pt x="64" y="34"/>
                    <a:pt x="70" y="34"/>
                  </a:cubicBezTo>
                  <a:cubicBezTo>
                    <a:pt x="75" y="35"/>
                    <a:pt x="81" y="37"/>
                    <a:pt x="85" y="41"/>
                  </a:cubicBezTo>
                  <a:cubicBezTo>
                    <a:pt x="90" y="44"/>
                    <a:pt x="93" y="49"/>
                    <a:pt x="95" y="54"/>
                  </a:cubicBezTo>
                  <a:cubicBezTo>
                    <a:pt x="97" y="59"/>
                    <a:pt x="98" y="65"/>
                    <a:pt x="98" y="70"/>
                  </a:cubicBezTo>
                  <a:cubicBezTo>
                    <a:pt x="97" y="76"/>
                    <a:pt x="95" y="81"/>
                    <a:pt x="9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7">
              <a:extLst>
                <a:ext uri="{FF2B5EF4-FFF2-40B4-BE49-F238E27FC236}">
                  <a16:creationId xmlns:a16="http://schemas.microsoft.com/office/drawing/2014/main" id="{64EDCBB6-91CE-49E8-9CCA-2852CA9FCBF0}"/>
                </a:ext>
              </a:extLst>
            </p:cNvPr>
            <p:cNvSpPr>
              <a:spLocks noEditPoints="1"/>
            </p:cNvSpPr>
            <p:nvPr/>
          </p:nvSpPr>
          <p:spPr bwMode="auto">
            <a:xfrm>
              <a:off x="11107738" y="2982912"/>
              <a:ext cx="247650" cy="249237"/>
            </a:xfrm>
            <a:custGeom>
              <a:avLst/>
              <a:gdLst>
                <a:gd name="T0" fmla="*/ 60 w 65"/>
                <a:gd name="T1" fmla="*/ 30 h 65"/>
                <a:gd name="T2" fmla="*/ 63 w 65"/>
                <a:gd name="T3" fmla="*/ 20 h 65"/>
                <a:gd name="T4" fmla="*/ 57 w 65"/>
                <a:gd name="T5" fmla="*/ 18 h 65"/>
                <a:gd name="T6" fmla="*/ 58 w 65"/>
                <a:gd name="T7" fmla="*/ 12 h 65"/>
                <a:gd name="T8" fmla="*/ 49 w 65"/>
                <a:gd name="T9" fmla="*/ 9 h 65"/>
                <a:gd name="T10" fmla="*/ 44 w 65"/>
                <a:gd name="T11" fmla="*/ 6 h 65"/>
                <a:gd name="T12" fmla="*/ 37 w 65"/>
                <a:gd name="T13" fmla="*/ 0 h 65"/>
                <a:gd name="T14" fmla="*/ 32 w 65"/>
                <a:gd name="T15" fmla="*/ 4 h 65"/>
                <a:gd name="T16" fmla="*/ 28 w 65"/>
                <a:gd name="T17" fmla="*/ 0 h 65"/>
                <a:gd name="T18" fmla="*/ 20 w 65"/>
                <a:gd name="T19" fmla="*/ 6 h 65"/>
                <a:gd name="T20" fmla="*/ 16 w 65"/>
                <a:gd name="T21" fmla="*/ 9 h 65"/>
                <a:gd name="T22" fmla="*/ 6 w 65"/>
                <a:gd name="T23" fmla="*/ 12 h 65"/>
                <a:gd name="T24" fmla="*/ 8 w 65"/>
                <a:gd name="T25" fmla="*/ 18 h 65"/>
                <a:gd name="T26" fmla="*/ 2 w 65"/>
                <a:gd name="T27" fmla="*/ 20 h 65"/>
                <a:gd name="T28" fmla="*/ 4 w 65"/>
                <a:gd name="T29" fmla="*/ 30 h 65"/>
                <a:gd name="T30" fmla="*/ 4 w 65"/>
                <a:gd name="T31" fmla="*/ 35 h 65"/>
                <a:gd name="T32" fmla="*/ 2 w 65"/>
                <a:gd name="T33" fmla="*/ 45 h 65"/>
                <a:gd name="T34" fmla="*/ 8 w 65"/>
                <a:gd name="T35" fmla="*/ 46 h 65"/>
                <a:gd name="T36" fmla="*/ 6 w 65"/>
                <a:gd name="T37" fmla="*/ 52 h 65"/>
                <a:gd name="T38" fmla="*/ 16 w 65"/>
                <a:gd name="T39" fmla="*/ 55 h 65"/>
                <a:gd name="T40" fmla="*/ 20 w 65"/>
                <a:gd name="T41" fmla="*/ 58 h 65"/>
                <a:gd name="T42" fmla="*/ 28 w 65"/>
                <a:gd name="T43" fmla="*/ 65 h 65"/>
                <a:gd name="T44" fmla="*/ 32 w 65"/>
                <a:gd name="T45" fmla="*/ 61 h 65"/>
                <a:gd name="T46" fmla="*/ 37 w 65"/>
                <a:gd name="T47" fmla="*/ 65 h 65"/>
                <a:gd name="T48" fmla="*/ 44 w 65"/>
                <a:gd name="T49" fmla="*/ 58 h 65"/>
                <a:gd name="T50" fmla="*/ 49 w 65"/>
                <a:gd name="T51" fmla="*/ 55 h 65"/>
                <a:gd name="T52" fmla="*/ 58 w 65"/>
                <a:gd name="T53" fmla="*/ 52 h 65"/>
                <a:gd name="T54" fmla="*/ 57 w 65"/>
                <a:gd name="T55" fmla="*/ 46 h 65"/>
                <a:gd name="T56" fmla="*/ 63 w 65"/>
                <a:gd name="T57" fmla="*/ 45 h 65"/>
                <a:gd name="T58" fmla="*/ 60 w 65"/>
                <a:gd name="T59" fmla="*/ 35 h 65"/>
                <a:gd name="T60" fmla="*/ 40 w 65"/>
                <a:gd name="T61" fmla="*/ 46 h 65"/>
                <a:gd name="T62" fmla="*/ 24 w 65"/>
                <a:gd name="T63" fmla="*/ 46 h 65"/>
                <a:gd name="T64" fmla="*/ 16 w 65"/>
                <a:gd name="T65" fmla="*/ 32 h 65"/>
                <a:gd name="T66" fmla="*/ 24 w 65"/>
                <a:gd name="T67" fmla="*/ 18 h 65"/>
                <a:gd name="T68" fmla="*/ 40 w 65"/>
                <a:gd name="T69" fmla="*/ 18 h 65"/>
                <a:gd name="T70" fmla="*/ 48 w 65"/>
                <a:gd name="T71" fmla="*/ 32 h 65"/>
                <a:gd name="T72" fmla="*/ 40 w 65"/>
                <a:gd name="T73" fmla="*/ 4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65">
                  <a:moveTo>
                    <a:pt x="61" y="32"/>
                  </a:moveTo>
                  <a:cubicBezTo>
                    <a:pt x="60" y="30"/>
                    <a:pt x="60" y="30"/>
                    <a:pt x="60" y="30"/>
                  </a:cubicBezTo>
                  <a:cubicBezTo>
                    <a:pt x="62" y="29"/>
                    <a:pt x="63" y="28"/>
                    <a:pt x="65" y="28"/>
                  </a:cubicBezTo>
                  <a:cubicBezTo>
                    <a:pt x="64" y="25"/>
                    <a:pt x="64" y="22"/>
                    <a:pt x="63" y="20"/>
                  </a:cubicBezTo>
                  <a:cubicBezTo>
                    <a:pt x="61" y="20"/>
                    <a:pt x="60" y="20"/>
                    <a:pt x="58" y="20"/>
                  </a:cubicBezTo>
                  <a:cubicBezTo>
                    <a:pt x="58" y="20"/>
                    <a:pt x="57" y="19"/>
                    <a:pt x="57" y="18"/>
                  </a:cubicBezTo>
                  <a:cubicBezTo>
                    <a:pt x="56" y="17"/>
                    <a:pt x="56" y="16"/>
                    <a:pt x="55" y="16"/>
                  </a:cubicBezTo>
                  <a:cubicBezTo>
                    <a:pt x="56" y="15"/>
                    <a:pt x="57" y="13"/>
                    <a:pt x="58" y="12"/>
                  </a:cubicBezTo>
                  <a:cubicBezTo>
                    <a:pt x="57" y="10"/>
                    <a:pt x="55" y="8"/>
                    <a:pt x="52" y="6"/>
                  </a:cubicBezTo>
                  <a:cubicBezTo>
                    <a:pt x="51" y="7"/>
                    <a:pt x="50" y="8"/>
                    <a:pt x="49" y="9"/>
                  </a:cubicBezTo>
                  <a:cubicBezTo>
                    <a:pt x="48" y="8"/>
                    <a:pt x="47" y="8"/>
                    <a:pt x="46" y="8"/>
                  </a:cubicBezTo>
                  <a:cubicBezTo>
                    <a:pt x="46" y="7"/>
                    <a:pt x="45" y="7"/>
                    <a:pt x="44" y="6"/>
                  </a:cubicBezTo>
                  <a:cubicBezTo>
                    <a:pt x="44" y="5"/>
                    <a:pt x="44" y="3"/>
                    <a:pt x="45" y="2"/>
                  </a:cubicBezTo>
                  <a:cubicBezTo>
                    <a:pt x="42" y="1"/>
                    <a:pt x="39" y="0"/>
                    <a:pt x="37" y="0"/>
                  </a:cubicBezTo>
                  <a:cubicBezTo>
                    <a:pt x="36" y="1"/>
                    <a:pt x="35" y="2"/>
                    <a:pt x="35" y="4"/>
                  </a:cubicBezTo>
                  <a:cubicBezTo>
                    <a:pt x="32" y="4"/>
                    <a:pt x="32" y="4"/>
                    <a:pt x="32" y="4"/>
                  </a:cubicBezTo>
                  <a:cubicBezTo>
                    <a:pt x="30" y="4"/>
                    <a:pt x="30" y="4"/>
                    <a:pt x="30" y="4"/>
                  </a:cubicBezTo>
                  <a:cubicBezTo>
                    <a:pt x="29" y="2"/>
                    <a:pt x="28" y="1"/>
                    <a:pt x="28" y="0"/>
                  </a:cubicBezTo>
                  <a:cubicBezTo>
                    <a:pt x="25" y="0"/>
                    <a:pt x="22" y="1"/>
                    <a:pt x="20" y="2"/>
                  </a:cubicBezTo>
                  <a:cubicBezTo>
                    <a:pt x="20" y="3"/>
                    <a:pt x="20" y="5"/>
                    <a:pt x="20" y="6"/>
                  </a:cubicBezTo>
                  <a:cubicBezTo>
                    <a:pt x="20" y="7"/>
                    <a:pt x="19" y="7"/>
                    <a:pt x="18" y="8"/>
                  </a:cubicBezTo>
                  <a:cubicBezTo>
                    <a:pt x="17" y="8"/>
                    <a:pt x="16" y="8"/>
                    <a:pt x="16" y="9"/>
                  </a:cubicBezTo>
                  <a:cubicBezTo>
                    <a:pt x="15" y="8"/>
                    <a:pt x="13" y="7"/>
                    <a:pt x="12" y="6"/>
                  </a:cubicBezTo>
                  <a:cubicBezTo>
                    <a:pt x="10" y="8"/>
                    <a:pt x="8" y="10"/>
                    <a:pt x="6" y="12"/>
                  </a:cubicBezTo>
                  <a:cubicBezTo>
                    <a:pt x="7" y="13"/>
                    <a:pt x="8" y="15"/>
                    <a:pt x="9" y="16"/>
                  </a:cubicBezTo>
                  <a:cubicBezTo>
                    <a:pt x="8" y="16"/>
                    <a:pt x="8" y="17"/>
                    <a:pt x="8" y="18"/>
                  </a:cubicBezTo>
                  <a:cubicBezTo>
                    <a:pt x="7" y="19"/>
                    <a:pt x="7" y="20"/>
                    <a:pt x="6" y="20"/>
                  </a:cubicBezTo>
                  <a:cubicBezTo>
                    <a:pt x="5" y="20"/>
                    <a:pt x="3" y="20"/>
                    <a:pt x="2" y="20"/>
                  </a:cubicBezTo>
                  <a:cubicBezTo>
                    <a:pt x="1" y="22"/>
                    <a:pt x="0" y="25"/>
                    <a:pt x="0" y="28"/>
                  </a:cubicBezTo>
                  <a:cubicBezTo>
                    <a:pt x="1" y="28"/>
                    <a:pt x="2" y="29"/>
                    <a:pt x="4" y="30"/>
                  </a:cubicBezTo>
                  <a:cubicBezTo>
                    <a:pt x="4" y="32"/>
                    <a:pt x="4" y="32"/>
                    <a:pt x="4" y="32"/>
                  </a:cubicBezTo>
                  <a:cubicBezTo>
                    <a:pt x="4" y="35"/>
                    <a:pt x="4" y="35"/>
                    <a:pt x="4" y="35"/>
                  </a:cubicBezTo>
                  <a:cubicBezTo>
                    <a:pt x="2" y="35"/>
                    <a:pt x="1" y="36"/>
                    <a:pt x="0" y="37"/>
                  </a:cubicBezTo>
                  <a:cubicBezTo>
                    <a:pt x="0" y="39"/>
                    <a:pt x="1" y="42"/>
                    <a:pt x="2" y="45"/>
                  </a:cubicBezTo>
                  <a:cubicBezTo>
                    <a:pt x="3" y="44"/>
                    <a:pt x="5" y="44"/>
                    <a:pt x="6" y="44"/>
                  </a:cubicBezTo>
                  <a:cubicBezTo>
                    <a:pt x="7" y="45"/>
                    <a:pt x="7" y="46"/>
                    <a:pt x="8" y="46"/>
                  </a:cubicBezTo>
                  <a:cubicBezTo>
                    <a:pt x="8" y="47"/>
                    <a:pt x="8" y="48"/>
                    <a:pt x="9" y="49"/>
                  </a:cubicBezTo>
                  <a:cubicBezTo>
                    <a:pt x="8" y="50"/>
                    <a:pt x="7" y="51"/>
                    <a:pt x="6" y="52"/>
                  </a:cubicBezTo>
                  <a:cubicBezTo>
                    <a:pt x="8" y="55"/>
                    <a:pt x="10" y="56"/>
                    <a:pt x="12" y="58"/>
                  </a:cubicBezTo>
                  <a:cubicBezTo>
                    <a:pt x="13" y="57"/>
                    <a:pt x="15" y="56"/>
                    <a:pt x="16" y="55"/>
                  </a:cubicBezTo>
                  <a:cubicBezTo>
                    <a:pt x="16" y="56"/>
                    <a:pt x="17" y="56"/>
                    <a:pt x="18" y="57"/>
                  </a:cubicBezTo>
                  <a:cubicBezTo>
                    <a:pt x="19" y="57"/>
                    <a:pt x="20" y="58"/>
                    <a:pt x="20" y="58"/>
                  </a:cubicBezTo>
                  <a:cubicBezTo>
                    <a:pt x="20" y="59"/>
                    <a:pt x="20" y="61"/>
                    <a:pt x="20" y="63"/>
                  </a:cubicBezTo>
                  <a:cubicBezTo>
                    <a:pt x="22" y="64"/>
                    <a:pt x="25" y="64"/>
                    <a:pt x="28" y="65"/>
                  </a:cubicBezTo>
                  <a:cubicBezTo>
                    <a:pt x="28" y="63"/>
                    <a:pt x="29" y="62"/>
                    <a:pt x="30" y="60"/>
                  </a:cubicBezTo>
                  <a:cubicBezTo>
                    <a:pt x="32" y="61"/>
                    <a:pt x="32" y="61"/>
                    <a:pt x="32" y="61"/>
                  </a:cubicBezTo>
                  <a:cubicBezTo>
                    <a:pt x="35" y="60"/>
                    <a:pt x="35" y="60"/>
                    <a:pt x="35" y="60"/>
                  </a:cubicBezTo>
                  <a:cubicBezTo>
                    <a:pt x="35" y="62"/>
                    <a:pt x="36" y="63"/>
                    <a:pt x="37" y="65"/>
                  </a:cubicBezTo>
                  <a:cubicBezTo>
                    <a:pt x="39" y="64"/>
                    <a:pt x="42" y="64"/>
                    <a:pt x="45" y="63"/>
                  </a:cubicBezTo>
                  <a:cubicBezTo>
                    <a:pt x="44" y="61"/>
                    <a:pt x="44" y="59"/>
                    <a:pt x="44" y="58"/>
                  </a:cubicBezTo>
                  <a:cubicBezTo>
                    <a:pt x="45" y="58"/>
                    <a:pt x="46" y="57"/>
                    <a:pt x="46" y="57"/>
                  </a:cubicBezTo>
                  <a:cubicBezTo>
                    <a:pt x="47" y="56"/>
                    <a:pt x="48" y="56"/>
                    <a:pt x="49" y="55"/>
                  </a:cubicBezTo>
                  <a:cubicBezTo>
                    <a:pt x="50" y="56"/>
                    <a:pt x="51" y="57"/>
                    <a:pt x="52" y="58"/>
                  </a:cubicBezTo>
                  <a:cubicBezTo>
                    <a:pt x="55" y="56"/>
                    <a:pt x="57" y="55"/>
                    <a:pt x="58" y="52"/>
                  </a:cubicBezTo>
                  <a:cubicBezTo>
                    <a:pt x="57" y="51"/>
                    <a:pt x="56" y="50"/>
                    <a:pt x="55" y="49"/>
                  </a:cubicBezTo>
                  <a:cubicBezTo>
                    <a:pt x="56" y="48"/>
                    <a:pt x="56" y="47"/>
                    <a:pt x="57" y="46"/>
                  </a:cubicBezTo>
                  <a:cubicBezTo>
                    <a:pt x="57" y="46"/>
                    <a:pt x="58" y="45"/>
                    <a:pt x="58" y="44"/>
                  </a:cubicBezTo>
                  <a:cubicBezTo>
                    <a:pt x="60" y="44"/>
                    <a:pt x="61" y="44"/>
                    <a:pt x="63" y="45"/>
                  </a:cubicBezTo>
                  <a:cubicBezTo>
                    <a:pt x="64" y="42"/>
                    <a:pt x="64" y="39"/>
                    <a:pt x="65" y="37"/>
                  </a:cubicBezTo>
                  <a:cubicBezTo>
                    <a:pt x="63" y="36"/>
                    <a:pt x="62" y="35"/>
                    <a:pt x="60" y="35"/>
                  </a:cubicBezTo>
                  <a:lnTo>
                    <a:pt x="61" y="32"/>
                  </a:lnTo>
                  <a:close/>
                  <a:moveTo>
                    <a:pt x="40" y="46"/>
                  </a:moveTo>
                  <a:cubicBezTo>
                    <a:pt x="38" y="47"/>
                    <a:pt x="35" y="48"/>
                    <a:pt x="32" y="48"/>
                  </a:cubicBezTo>
                  <a:cubicBezTo>
                    <a:pt x="29" y="48"/>
                    <a:pt x="27" y="47"/>
                    <a:pt x="24" y="46"/>
                  </a:cubicBezTo>
                  <a:cubicBezTo>
                    <a:pt x="22" y="45"/>
                    <a:pt x="20" y="43"/>
                    <a:pt x="18" y="40"/>
                  </a:cubicBezTo>
                  <a:cubicBezTo>
                    <a:pt x="17" y="38"/>
                    <a:pt x="16" y="35"/>
                    <a:pt x="16" y="32"/>
                  </a:cubicBezTo>
                  <a:cubicBezTo>
                    <a:pt x="16" y="29"/>
                    <a:pt x="17" y="27"/>
                    <a:pt x="18" y="24"/>
                  </a:cubicBezTo>
                  <a:cubicBezTo>
                    <a:pt x="20" y="22"/>
                    <a:pt x="22" y="20"/>
                    <a:pt x="24" y="18"/>
                  </a:cubicBezTo>
                  <a:cubicBezTo>
                    <a:pt x="27" y="17"/>
                    <a:pt x="29" y="16"/>
                    <a:pt x="32" y="16"/>
                  </a:cubicBezTo>
                  <a:cubicBezTo>
                    <a:pt x="35" y="16"/>
                    <a:pt x="38" y="17"/>
                    <a:pt x="40" y="18"/>
                  </a:cubicBezTo>
                  <a:cubicBezTo>
                    <a:pt x="43" y="20"/>
                    <a:pt x="45" y="22"/>
                    <a:pt x="46" y="24"/>
                  </a:cubicBezTo>
                  <a:cubicBezTo>
                    <a:pt x="47" y="27"/>
                    <a:pt x="48" y="29"/>
                    <a:pt x="48" y="32"/>
                  </a:cubicBezTo>
                  <a:cubicBezTo>
                    <a:pt x="48" y="35"/>
                    <a:pt x="47" y="38"/>
                    <a:pt x="46" y="40"/>
                  </a:cubicBezTo>
                  <a:cubicBezTo>
                    <a:pt x="45" y="43"/>
                    <a:pt x="43" y="4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5" name="Rectangle 34">
            <a:extLst>
              <a:ext uri="{FF2B5EF4-FFF2-40B4-BE49-F238E27FC236}">
                <a16:creationId xmlns:a16="http://schemas.microsoft.com/office/drawing/2014/main" id="{F449F264-704C-4DFD-801E-D605960B6F7B}"/>
              </a:ext>
            </a:extLst>
          </p:cNvPr>
          <p:cNvSpPr/>
          <p:nvPr/>
        </p:nvSpPr>
        <p:spPr>
          <a:xfrm>
            <a:off x="1171222" y="1986811"/>
            <a:ext cx="2049316" cy="1287532"/>
          </a:xfrm>
          <a:prstGeom prst="rect">
            <a:avLst/>
          </a:prstGeom>
        </p:spPr>
        <p:txBody>
          <a:bodyPr wrap="square">
            <a:spAutoFit/>
          </a:bodyPr>
          <a:lstStyle/>
          <a:p>
            <a:pPr algn="ctr">
              <a:lnSpc>
                <a:spcPct val="150000"/>
              </a:lnSpc>
            </a:pPr>
            <a:r>
              <a:rPr lang="en-US" dirty="0">
                <a:solidFill>
                  <a:schemeClr val="bg2"/>
                </a:solidFill>
                <a:ea typeface="Times New Roman" panose="02020603050405020304" pitchFamily="18" charset="0"/>
                <a:cs typeface="Raleway" panose="020B0503030101060003" pitchFamily="34" charset="0"/>
              </a:rPr>
              <a:t>Identifying course goals and learning objective</a:t>
            </a:r>
            <a:endParaRPr lang="en-ID" dirty="0">
              <a:solidFill>
                <a:schemeClr val="bg2"/>
              </a:solidFill>
            </a:endParaRPr>
          </a:p>
        </p:txBody>
      </p:sp>
      <p:sp>
        <p:nvSpPr>
          <p:cNvPr id="36" name="TextBox 35">
            <a:extLst>
              <a:ext uri="{FF2B5EF4-FFF2-40B4-BE49-F238E27FC236}">
                <a16:creationId xmlns:a16="http://schemas.microsoft.com/office/drawing/2014/main" id="{F09BAE83-B2E1-4941-BEA8-AED0783504A7}"/>
              </a:ext>
            </a:extLst>
          </p:cNvPr>
          <p:cNvSpPr txBox="1"/>
          <p:nvPr/>
        </p:nvSpPr>
        <p:spPr>
          <a:xfrm>
            <a:off x="1065580" y="1617479"/>
            <a:ext cx="2260600" cy="369332"/>
          </a:xfrm>
          <a:prstGeom prst="rect">
            <a:avLst/>
          </a:prstGeom>
          <a:noFill/>
        </p:spPr>
        <p:txBody>
          <a:bodyPr wrap="square" rtlCol="0">
            <a:spAutoFit/>
          </a:bodyPr>
          <a:lstStyle/>
          <a:p>
            <a:pPr algn="ctr"/>
            <a:r>
              <a:rPr lang="en-ID" b="1" dirty="0">
                <a:solidFill>
                  <a:schemeClr val="bg2"/>
                </a:solidFill>
                <a:latin typeface="+mj-lt"/>
              </a:rPr>
              <a:t>Step One</a:t>
            </a:r>
          </a:p>
        </p:txBody>
      </p:sp>
      <p:sp>
        <p:nvSpPr>
          <p:cNvPr id="39" name="Rectangle 38">
            <a:extLst>
              <a:ext uri="{FF2B5EF4-FFF2-40B4-BE49-F238E27FC236}">
                <a16:creationId xmlns:a16="http://schemas.microsoft.com/office/drawing/2014/main" id="{3DCE24FA-0B2F-40BF-9EBC-8357FA6B1550}"/>
              </a:ext>
            </a:extLst>
          </p:cNvPr>
          <p:cNvSpPr/>
          <p:nvPr/>
        </p:nvSpPr>
        <p:spPr>
          <a:xfrm>
            <a:off x="3829050" y="1997101"/>
            <a:ext cx="2049316" cy="1154675"/>
          </a:xfrm>
          <a:prstGeom prst="rect">
            <a:avLst/>
          </a:prstGeom>
        </p:spPr>
        <p:txBody>
          <a:bodyPr wrap="square">
            <a:spAutoFit/>
          </a:bodyPr>
          <a:lstStyle/>
          <a:p>
            <a:pPr algn="ctr">
              <a:lnSpc>
                <a:spcPct val="150000"/>
              </a:lnSpc>
            </a:pPr>
            <a:r>
              <a:rPr lang="en-US" sz="1600" dirty="0">
                <a:solidFill>
                  <a:schemeClr val="bg2"/>
                </a:solidFill>
                <a:ea typeface="Times New Roman" panose="02020603050405020304" pitchFamily="18" charset="0"/>
                <a:cs typeface="Raleway" panose="020B0503030101060003" pitchFamily="34" charset="0"/>
              </a:rPr>
              <a:t>Determine assessments for each objective</a:t>
            </a:r>
            <a:endParaRPr lang="en-ID" sz="1600" dirty="0">
              <a:solidFill>
                <a:schemeClr val="bg2"/>
              </a:solidFill>
            </a:endParaRPr>
          </a:p>
        </p:txBody>
      </p:sp>
      <p:sp>
        <p:nvSpPr>
          <p:cNvPr id="40" name="TextBox 39">
            <a:extLst>
              <a:ext uri="{FF2B5EF4-FFF2-40B4-BE49-F238E27FC236}">
                <a16:creationId xmlns:a16="http://schemas.microsoft.com/office/drawing/2014/main" id="{1B33FE6B-AF14-4C15-9D2B-A95071EDA9D9}"/>
              </a:ext>
            </a:extLst>
          </p:cNvPr>
          <p:cNvSpPr txBox="1"/>
          <p:nvPr/>
        </p:nvSpPr>
        <p:spPr>
          <a:xfrm>
            <a:off x="3723408" y="1627769"/>
            <a:ext cx="2260600" cy="369332"/>
          </a:xfrm>
          <a:prstGeom prst="rect">
            <a:avLst/>
          </a:prstGeom>
          <a:noFill/>
        </p:spPr>
        <p:txBody>
          <a:bodyPr wrap="square" rtlCol="0">
            <a:spAutoFit/>
          </a:bodyPr>
          <a:lstStyle/>
          <a:p>
            <a:pPr algn="ctr"/>
            <a:r>
              <a:rPr lang="en-ID" b="1" dirty="0">
                <a:solidFill>
                  <a:schemeClr val="bg2"/>
                </a:solidFill>
                <a:latin typeface="+mj-lt"/>
              </a:rPr>
              <a:t>Step 2 Two</a:t>
            </a:r>
          </a:p>
        </p:txBody>
      </p:sp>
      <p:sp>
        <p:nvSpPr>
          <p:cNvPr id="42" name="Rectangle 41">
            <a:extLst>
              <a:ext uri="{FF2B5EF4-FFF2-40B4-BE49-F238E27FC236}">
                <a16:creationId xmlns:a16="http://schemas.microsoft.com/office/drawing/2014/main" id="{09FCD86D-2CAC-4A99-B84F-F70055BCB39C}"/>
              </a:ext>
            </a:extLst>
          </p:cNvPr>
          <p:cNvSpPr/>
          <p:nvPr/>
        </p:nvSpPr>
        <p:spPr>
          <a:xfrm>
            <a:off x="6427934" y="1980689"/>
            <a:ext cx="2049316" cy="785343"/>
          </a:xfrm>
          <a:prstGeom prst="rect">
            <a:avLst/>
          </a:prstGeom>
        </p:spPr>
        <p:txBody>
          <a:bodyPr wrap="square">
            <a:spAutoFit/>
          </a:bodyPr>
          <a:lstStyle/>
          <a:p>
            <a:pPr algn="ctr">
              <a:lnSpc>
                <a:spcPct val="150000"/>
              </a:lnSpc>
            </a:pPr>
            <a:r>
              <a:rPr lang="en-US" sz="1600" dirty="0">
                <a:solidFill>
                  <a:schemeClr val="bg2"/>
                </a:solidFill>
                <a:ea typeface="Times New Roman" panose="02020603050405020304" pitchFamily="18" charset="0"/>
                <a:cs typeface="Raleway" panose="020B0503030101060003" pitchFamily="34" charset="0"/>
              </a:rPr>
              <a:t>Plan learning activities</a:t>
            </a:r>
            <a:endParaRPr lang="en-ID" sz="1600" dirty="0">
              <a:solidFill>
                <a:schemeClr val="bg2"/>
              </a:solidFill>
            </a:endParaRPr>
          </a:p>
        </p:txBody>
      </p:sp>
      <p:sp>
        <p:nvSpPr>
          <p:cNvPr id="43" name="TextBox 42">
            <a:extLst>
              <a:ext uri="{FF2B5EF4-FFF2-40B4-BE49-F238E27FC236}">
                <a16:creationId xmlns:a16="http://schemas.microsoft.com/office/drawing/2014/main" id="{8D7440E2-F405-419D-8786-24C0F716706E}"/>
              </a:ext>
            </a:extLst>
          </p:cNvPr>
          <p:cNvSpPr txBox="1"/>
          <p:nvPr/>
        </p:nvSpPr>
        <p:spPr>
          <a:xfrm>
            <a:off x="6322292" y="1593939"/>
            <a:ext cx="2260600" cy="369332"/>
          </a:xfrm>
          <a:prstGeom prst="rect">
            <a:avLst/>
          </a:prstGeom>
          <a:noFill/>
        </p:spPr>
        <p:txBody>
          <a:bodyPr wrap="square" rtlCol="0">
            <a:spAutoFit/>
          </a:bodyPr>
          <a:lstStyle/>
          <a:p>
            <a:pPr algn="ctr"/>
            <a:r>
              <a:rPr lang="en-ID" b="1" dirty="0">
                <a:solidFill>
                  <a:schemeClr val="bg2"/>
                </a:solidFill>
                <a:latin typeface="+mj-lt"/>
              </a:rPr>
              <a:t>Step Three</a:t>
            </a:r>
          </a:p>
        </p:txBody>
      </p:sp>
      <p:sp>
        <p:nvSpPr>
          <p:cNvPr id="44" name="Rectangle 43">
            <a:extLst>
              <a:ext uri="{FF2B5EF4-FFF2-40B4-BE49-F238E27FC236}">
                <a16:creationId xmlns:a16="http://schemas.microsoft.com/office/drawing/2014/main" id="{28133283-F59D-4FB2-96C7-67108D070FDB}"/>
              </a:ext>
            </a:extLst>
          </p:cNvPr>
          <p:cNvSpPr/>
          <p:nvPr/>
        </p:nvSpPr>
        <p:spPr>
          <a:xfrm>
            <a:off x="8971462" y="1990979"/>
            <a:ext cx="2049316" cy="1154675"/>
          </a:xfrm>
          <a:prstGeom prst="rect">
            <a:avLst/>
          </a:prstGeom>
        </p:spPr>
        <p:txBody>
          <a:bodyPr wrap="square">
            <a:spAutoFit/>
          </a:bodyPr>
          <a:lstStyle/>
          <a:p>
            <a:pPr algn="ctr">
              <a:lnSpc>
                <a:spcPct val="150000"/>
              </a:lnSpc>
            </a:pPr>
            <a:r>
              <a:rPr lang="en-US" sz="1600" dirty="0">
                <a:solidFill>
                  <a:schemeClr val="bg2"/>
                </a:solidFill>
                <a:ea typeface="Times New Roman" panose="02020603050405020304" pitchFamily="18" charset="0"/>
                <a:cs typeface="Raleway" panose="020B0503030101060003" pitchFamily="34" charset="0"/>
              </a:rPr>
              <a:t>Determine sequence and space for activities</a:t>
            </a:r>
            <a:endParaRPr lang="en-ID" sz="1600" dirty="0">
              <a:solidFill>
                <a:schemeClr val="bg2"/>
              </a:solidFill>
            </a:endParaRPr>
          </a:p>
        </p:txBody>
      </p:sp>
      <p:sp>
        <p:nvSpPr>
          <p:cNvPr id="45" name="TextBox 44">
            <a:extLst>
              <a:ext uri="{FF2B5EF4-FFF2-40B4-BE49-F238E27FC236}">
                <a16:creationId xmlns:a16="http://schemas.microsoft.com/office/drawing/2014/main" id="{D65D440F-3999-4D35-87D7-7938A020B9E5}"/>
              </a:ext>
            </a:extLst>
          </p:cNvPr>
          <p:cNvSpPr txBox="1"/>
          <p:nvPr/>
        </p:nvSpPr>
        <p:spPr>
          <a:xfrm>
            <a:off x="8865820" y="1621647"/>
            <a:ext cx="2260600" cy="369332"/>
          </a:xfrm>
          <a:prstGeom prst="rect">
            <a:avLst/>
          </a:prstGeom>
          <a:noFill/>
        </p:spPr>
        <p:txBody>
          <a:bodyPr wrap="square" rtlCol="0">
            <a:spAutoFit/>
          </a:bodyPr>
          <a:lstStyle/>
          <a:p>
            <a:pPr algn="ctr"/>
            <a:r>
              <a:rPr lang="en-ID" b="1" dirty="0">
                <a:solidFill>
                  <a:schemeClr val="bg2"/>
                </a:solidFill>
                <a:latin typeface="+mj-lt"/>
              </a:rPr>
              <a:t>Step 4 Four</a:t>
            </a:r>
          </a:p>
        </p:txBody>
      </p:sp>
      <p:cxnSp>
        <p:nvCxnSpPr>
          <p:cNvPr id="3" name="Straight Connector 2">
            <a:extLst>
              <a:ext uri="{FF2B5EF4-FFF2-40B4-BE49-F238E27FC236}">
                <a16:creationId xmlns:a16="http://schemas.microsoft.com/office/drawing/2014/main" id="{ADAB83B0-AB00-4167-B077-E5C837734FCD}"/>
              </a:ext>
            </a:extLst>
          </p:cNvPr>
          <p:cNvCxnSpPr>
            <a:cxnSpLocks/>
          </p:cNvCxnSpPr>
          <p:nvPr/>
        </p:nvCxnSpPr>
        <p:spPr>
          <a:xfrm>
            <a:off x="3512868" y="1333405"/>
            <a:ext cx="0" cy="160992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1326914-A37E-41E0-B241-D827809835BE}"/>
              </a:ext>
            </a:extLst>
          </p:cNvPr>
          <p:cNvCxnSpPr>
            <a:cxnSpLocks/>
          </p:cNvCxnSpPr>
          <p:nvPr/>
        </p:nvCxnSpPr>
        <p:spPr>
          <a:xfrm>
            <a:off x="6096000" y="1333405"/>
            <a:ext cx="0" cy="160992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F39A224-903E-433A-BD10-1F23C8D916B1}"/>
              </a:ext>
            </a:extLst>
          </p:cNvPr>
          <p:cNvCxnSpPr>
            <a:cxnSpLocks/>
          </p:cNvCxnSpPr>
          <p:nvPr/>
        </p:nvCxnSpPr>
        <p:spPr>
          <a:xfrm>
            <a:off x="8763000" y="1333405"/>
            <a:ext cx="0" cy="160992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5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Horizontal)">
                                      <p:cBhvr>
                                        <p:cTn id="11" dur="500"/>
                                        <p:tgtEl>
                                          <p:spTgt spid="3"/>
                                        </p:tgtEl>
                                      </p:cBhvr>
                                    </p:animEffect>
                                  </p:childTnLst>
                                </p:cTn>
                              </p:par>
                              <p:par>
                                <p:cTn id="12" presetID="16" presetClass="entr" presetSubtype="26"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Horizontal)">
                                      <p:cBhvr>
                                        <p:cTn id="14" dur="500"/>
                                        <p:tgtEl>
                                          <p:spTgt spid="46"/>
                                        </p:tgtEl>
                                      </p:cBhvr>
                                    </p:animEffect>
                                  </p:childTnLst>
                                </p:cTn>
                              </p:par>
                              <p:par>
                                <p:cTn id="15" presetID="16" presetClass="entr" presetSubtype="26"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Horizontal)">
                                      <p:cBhvr>
                                        <p:cTn id="17" dur="500"/>
                                        <p:tgtEl>
                                          <p:spTgt spid="47"/>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53" presetClass="entr" presetSubtype="16"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par>
                          <p:cTn id="39" fill="hold">
                            <p:stCondLst>
                              <p:cond delay="1500"/>
                            </p:stCondLst>
                            <p:childTnLst>
                              <p:par>
                                <p:cTn id="40" presetID="16" presetClass="entr" presetSubtype="37"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outVertical)">
                                      <p:cBhvr>
                                        <p:cTn id="42" dur="500"/>
                                        <p:tgtEl>
                                          <p:spTgt spid="36"/>
                                        </p:tgtEl>
                                      </p:cBhvr>
                                    </p:animEffect>
                                  </p:childTnLst>
                                </p:cTn>
                              </p:par>
                              <p:par>
                                <p:cTn id="43" presetID="16" presetClass="entr" presetSubtype="37"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arn(outVertical)">
                                      <p:cBhvr>
                                        <p:cTn id="45" dur="500"/>
                                        <p:tgtEl>
                                          <p:spTgt spid="40"/>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outVertical)">
                                      <p:cBhvr>
                                        <p:cTn id="48" dur="500"/>
                                        <p:tgtEl>
                                          <p:spTgt spid="43"/>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arn(outVertical)">
                                      <p:cBhvr>
                                        <p:cTn id="51" dur="500"/>
                                        <p:tgtEl>
                                          <p:spTgt spid="45"/>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500"/>
                                        <p:tgtEl>
                                          <p:spTgt spid="35"/>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up)">
                                      <p:cBhvr>
                                        <p:cTn id="58" dur="500"/>
                                        <p:tgtEl>
                                          <p:spTgt spid="39"/>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up)">
                                      <p:cBhvr>
                                        <p:cTn id="61" dur="500"/>
                                        <p:tgtEl>
                                          <p:spTgt spid="42"/>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up)">
                                      <p:cBhvr>
                                        <p:cTn id="64" dur="500"/>
                                        <p:tgtEl>
                                          <p:spTgt spid="44"/>
                                        </p:tgtEl>
                                      </p:cBhvr>
                                    </p:animEffect>
                                  </p:childTnLst>
                                </p:cTn>
                              </p:par>
                            </p:childTnLst>
                          </p:cTn>
                        </p:par>
                        <p:par>
                          <p:cTn id="65" fill="hold">
                            <p:stCondLst>
                              <p:cond delay="2500"/>
                            </p:stCondLst>
                            <p:childTnLst>
                              <p:par>
                                <p:cTn id="66" presetID="16" presetClass="entr" presetSubtype="37" fill="hold" grpId="0"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barn(outVertical)">
                                      <p:cBhvr>
                                        <p:cTn id="68" dur="500"/>
                                        <p:tgtEl>
                                          <p:spTgt spid="5"/>
                                        </p:tgtEl>
                                      </p:cBhvr>
                                    </p:animEffect>
                                  </p:childTnLst>
                                </p:cTn>
                              </p:par>
                            </p:childTnLst>
                          </p:cTn>
                        </p:par>
                        <p:par>
                          <p:cTn id="69" fill="hold">
                            <p:stCondLst>
                              <p:cond delay="3000"/>
                            </p:stCondLst>
                            <p:childTnLst>
                              <p:par>
                                <p:cTn id="70" presetID="22" presetClass="entr" presetSubtype="1"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13" grpId="0"/>
      <p:bldP spid="35" grpId="0"/>
      <p:bldP spid="36" grpId="0"/>
      <p:bldP spid="39" grpId="0"/>
      <p:bldP spid="40" grpId="0"/>
      <p:bldP spid="42" grpId="0"/>
      <p:bldP spid="43"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5FF67A5-9CF6-A54C-9B43-263437F2BBF3}"/>
              </a:ext>
            </a:extLst>
          </p:cNvPr>
          <p:cNvPicPr>
            <a:picLocks noGrp="1" noChangeAspect="1"/>
          </p:cNvPicPr>
          <p:nvPr>
            <p:ph type="pic" sz="quarter" idx="11"/>
          </p:nvPr>
        </p:nvPicPr>
        <p:blipFill rotWithShape="1">
          <a:blip r:embed="rId2"/>
          <a:srcRect l="15308" t="-3" r="15308" b="-3"/>
          <a:stretch/>
        </p:blipFill>
        <p:spPr>
          <a:xfrm>
            <a:off x="6145875" y="404813"/>
            <a:ext cx="5545137" cy="6048373"/>
          </a:xfrm>
          <a:prstGeom prst="rect">
            <a:avLst/>
          </a:prstGeom>
        </p:spPr>
      </p:pic>
      <p:sp>
        <p:nvSpPr>
          <p:cNvPr id="6" name="Title 5">
            <a:extLst>
              <a:ext uri="{FF2B5EF4-FFF2-40B4-BE49-F238E27FC236}">
                <a16:creationId xmlns:a16="http://schemas.microsoft.com/office/drawing/2014/main" id="{0A543A4D-02BD-4034-BC56-08C9AF142E96}"/>
              </a:ext>
            </a:extLst>
          </p:cNvPr>
          <p:cNvSpPr>
            <a:spLocks noGrp="1"/>
          </p:cNvSpPr>
          <p:nvPr>
            <p:ph type="ctrTitle"/>
          </p:nvPr>
        </p:nvSpPr>
        <p:spPr>
          <a:xfrm>
            <a:off x="550863" y="661336"/>
            <a:ext cx="6860276" cy="943200"/>
          </a:xfrm>
        </p:spPr>
        <p:txBody>
          <a:bodyPr/>
          <a:lstStyle/>
          <a:p>
            <a:r>
              <a:rPr lang="en-ID" dirty="0"/>
              <a:t>Instructional Design</a:t>
            </a:r>
          </a:p>
        </p:txBody>
      </p:sp>
      <p:sp>
        <p:nvSpPr>
          <p:cNvPr id="12" name="Rectangle 11">
            <a:extLst>
              <a:ext uri="{FF2B5EF4-FFF2-40B4-BE49-F238E27FC236}">
                <a16:creationId xmlns:a16="http://schemas.microsoft.com/office/drawing/2014/main" id="{D54F2C6A-42F7-44CA-89E5-541CCE3ED967}"/>
              </a:ext>
            </a:extLst>
          </p:cNvPr>
          <p:cNvSpPr/>
          <p:nvPr/>
        </p:nvSpPr>
        <p:spPr>
          <a:xfrm>
            <a:off x="550863" y="1555094"/>
            <a:ext cx="5278437" cy="1703030"/>
          </a:xfrm>
          <a:prstGeom prst="rect">
            <a:avLst/>
          </a:prstGeom>
        </p:spPr>
        <p:txBody>
          <a:bodyPr wrap="square">
            <a:spAutoFit/>
          </a:bodyPr>
          <a:lstStyle/>
          <a:p>
            <a:pPr>
              <a:lnSpc>
                <a:spcPct val="150000"/>
              </a:lnSpc>
            </a:pPr>
            <a:r>
              <a:rPr lang="en-ID" b="1" dirty="0"/>
              <a:t>Instructional design</a:t>
            </a:r>
            <a:r>
              <a:rPr lang="en-ID" dirty="0"/>
              <a:t> is the creation of learning experiences and materials in a manner that results in the acquisition and application of knowledge and skills.</a:t>
            </a:r>
          </a:p>
        </p:txBody>
      </p:sp>
      <p:graphicFrame>
        <p:nvGraphicFramePr>
          <p:cNvPr id="9" name="Diagram 8">
            <a:extLst>
              <a:ext uri="{FF2B5EF4-FFF2-40B4-BE49-F238E27FC236}">
                <a16:creationId xmlns:a16="http://schemas.microsoft.com/office/drawing/2014/main" id="{B3F8FDA9-0CBA-364C-B9BA-3D26DD85D8E2}"/>
              </a:ext>
            </a:extLst>
          </p:cNvPr>
          <p:cNvGraphicFramePr/>
          <p:nvPr>
            <p:extLst>
              <p:ext uri="{D42A27DB-BD31-4B8C-83A1-F6EECF244321}">
                <p14:modId xmlns:p14="http://schemas.microsoft.com/office/powerpoint/2010/main" val="4211642971"/>
              </p:ext>
            </p:extLst>
          </p:nvPr>
        </p:nvGraphicFramePr>
        <p:xfrm>
          <a:off x="614983" y="3025367"/>
          <a:ext cx="5150196" cy="3328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00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ECD5D26-4F22-B143-971F-F328DAFD5BD9}"/>
              </a:ext>
            </a:extLst>
          </p:cNvPr>
          <p:cNvPicPr>
            <a:picLocks noChangeAspect="1"/>
          </p:cNvPicPr>
          <p:nvPr/>
        </p:nvPicPr>
        <p:blipFill>
          <a:blip r:embed="rId2"/>
          <a:stretch>
            <a:fillRect/>
          </a:stretch>
        </p:blipFill>
        <p:spPr>
          <a:xfrm>
            <a:off x="737055" y="1027906"/>
            <a:ext cx="10717890" cy="4961285"/>
          </a:xfrm>
          <a:prstGeom prst="rect">
            <a:avLst/>
          </a:prstGeom>
        </p:spPr>
      </p:pic>
    </p:spTree>
    <p:extLst>
      <p:ext uri="{BB962C8B-B14F-4D97-AF65-F5344CB8AC3E}">
        <p14:creationId xmlns:p14="http://schemas.microsoft.com/office/powerpoint/2010/main" val="182777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08C5F384-FA89-D144-9819-AD3D2E0FAB2B}"/>
              </a:ext>
            </a:extLst>
          </p:cNvPr>
          <p:cNvSpPr/>
          <p:nvPr/>
        </p:nvSpPr>
        <p:spPr>
          <a:xfrm>
            <a:off x="495921" y="0"/>
            <a:ext cx="2914996" cy="6858000"/>
          </a:xfrm>
          <a:prstGeom prst="rect">
            <a:avLst/>
          </a:prstGeom>
          <a:gradFill>
            <a:gsLst>
              <a:gs pos="100000">
                <a:schemeClr val="accent1"/>
              </a:gs>
              <a:gs pos="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graphicFrame>
        <p:nvGraphicFramePr>
          <p:cNvPr id="43" name="Content Placeholder 5">
            <a:extLst>
              <a:ext uri="{FF2B5EF4-FFF2-40B4-BE49-F238E27FC236}">
                <a16:creationId xmlns:a16="http://schemas.microsoft.com/office/drawing/2014/main" id="{EB3EC82A-399C-FD44-BFD9-8ACC5942B738}"/>
              </a:ext>
            </a:extLst>
          </p:cNvPr>
          <p:cNvGraphicFramePr>
            <a:graphicFrameLocks/>
          </p:cNvGraphicFramePr>
          <p:nvPr>
            <p:extLst>
              <p:ext uri="{D42A27DB-BD31-4B8C-83A1-F6EECF244321}">
                <p14:modId xmlns:p14="http://schemas.microsoft.com/office/powerpoint/2010/main" val="2282609873"/>
              </p:ext>
            </p:extLst>
          </p:nvPr>
        </p:nvGraphicFramePr>
        <p:xfrm>
          <a:off x="3282461" y="380999"/>
          <a:ext cx="8194430" cy="5918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6" name="TextBox 45">
            <a:extLst>
              <a:ext uri="{FF2B5EF4-FFF2-40B4-BE49-F238E27FC236}">
                <a16:creationId xmlns:a16="http://schemas.microsoft.com/office/drawing/2014/main" id="{E8E57F93-48D1-6D48-B2F5-1ECF425C972F}"/>
              </a:ext>
            </a:extLst>
          </p:cNvPr>
          <p:cNvSpPr txBox="1"/>
          <p:nvPr/>
        </p:nvSpPr>
        <p:spPr>
          <a:xfrm rot="16200000">
            <a:off x="-1152936" y="2136339"/>
            <a:ext cx="6857999" cy="2585323"/>
          </a:xfrm>
          <a:prstGeom prst="rect">
            <a:avLst/>
          </a:prstGeom>
          <a:noFill/>
        </p:spPr>
        <p:txBody>
          <a:bodyPr wrap="square" rtlCol="0">
            <a:spAutoFit/>
          </a:bodyPr>
          <a:lstStyle/>
          <a:p>
            <a:pPr algn="ctr"/>
            <a:r>
              <a:rPr lang="en-ID" sz="5400" b="1" dirty="0">
                <a:solidFill>
                  <a:schemeClr val="bg2"/>
                </a:solidFill>
                <a:latin typeface="+mj-lt"/>
              </a:rPr>
              <a:t>Design a Curriculum</a:t>
            </a:r>
          </a:p>
          <a:p>
            <a:pPr algn="ctr"/>
            <a:endParaRPr lang="en-ID" sz="5400" b="1" dirty="0">
              <a:solidFill>
                <a:schemeClr val="bg2"/>
              </a:solidFill>
              <a:latin typeface="+mj-lt"/>
            </a:endParaRPr>
          </a:p>
        </p:txBody>
      </p:sp>
    </p:spTree>
    <p:extLst>
      <p:ext uri="{BB962C8B-B14F-4D97-AF65-F5344CB8AC3E}">
        <p14:creationId xmlns:p14="http://schemas.microsoft.com/office/powerpoint/2010/main" val="166472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1+#ppt_w/2"/>
                                          </p:val>
                                        </p:tav>
                                        <p:tav tm="100000">
                                          <p:val>
                                            <p:strVal val="#ppt_x"/>
                                          </p:val>
                                        </p:tav>
                                      </p:tavLst>
                                    </p:anim>
                                    <p:anim calcmode="lin" valueType="num">
                                      <p:cBhvr additive="base">
                                        <p:cTn id="16" dur="10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Graphic spid="43" grpId="0">
        <p:bldAsOne/>
      </p:bldGraphic>
      <p:bldP spid="46" grpId="0"/>
    </p:bldLst>
  </p:timing>
</p:sld>
</file>

<file path=ppt/theme/theme1.xml><?xml version="1.0" encoding="utf-8"?>
<a:theme xmlns:a="http://schemas.openxmlformats.org/drawingml/2006/main" name="Office Theme">
  <a:themeElements>
    <a:clrScheme name="Navy Blue">
      <a:dk1>
        <a:srgbClr val="3F3F3F"/>
      </a:dk1>
      <a:lt1>
        <a:sysClr val="window" lastClr="FFFFFF"/>
      </a:lt1>
      <a:dk2>
        <a:srgbClr val="313C41"/>
      </a:dk2>
      <a:lt2>
        <a:srgbClr val="FFFFFF"/>
      </a:lt2>
      <a:accent1>
        <a:srgbClr val="0D60AE"/>
      </a:accent1>
      <a:accent2>
        <a:srgbClr val="143B86"/>
      </a:accent2>
      <a:accent3>
        <a:srgbClr val="094882"/>
      </a:accent3>
      <a:accent4>
        <a:srgbClr val="001A49"/>
      </a:accent4>
      <a:accent5>
        <a:srgbClr val="0040B6"/>
      </a:accent5>
      <a:accent6>
        <a:srgbClr val="0E2C64"/>
      </a:accent6>
      <a:hlink>
        <a:srgbClr val="A05024"/>
      </a:hlink>
      <a:folHlink>
        <a:srgbClr val="FEC037"/>
      </a:folHlink>
    </a:clrScheme>
    <a:fontScheme name="Custom 102">
      <a:majorFont>
        <a:latin typeface="Robo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4917</TotalTime>
  <Words>855</Words>
  <Application>Microsoft Macintosh PowerPoint</Application>
  <PresentationFormat>Widescreen</PresentationFormat>
  <Paragraphs>188</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 Unicode MS</vt:lpstr>
      <vt:lpstr>Arial</vt:lpstr>
      <vt:lpstr>Athelas</vt:lpstr>
      <vt:lpstr>Calibri</vt:lpstr>
      <vt:lpstr>Century Gothic</vt:lpstr>
      <vt:lpstr>Century751 BT</vt:lpstr>
      <vt:lpstr>Raleway</vt:lpstr>
      <vt:lpstr>Roboto</vt:lpstr>
      <vt:lpstr>Source Sans Pro</vt:lpstr>
      <vt:lpstr>Times New Roman</vt:lpstr>
      <vt:lpstr>Office Theme</vt:lpstr>
      <vt:lpstr>PowerPoint Presentation</vt:lpstr>
      <vt:lpstr>PowerPoint Presentation</vt:lpstr>
      <vt:lpstr>PowerPoint Presentation</vt:lpstr>
      <vt:lpstr>Internet Based Learning</vt:lpstr>
      <vt:lpstr>PowerPoint Presentation</vt:lpstr>
      <vt:lpstr>Curriculum Design/adjustment</vt:lpstr>
      <vt:lpstr>Instructional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one is the best?</vt:lpstr>
      <vt:lpstr>PowerPoint Presentation</vt:lpstr>
      <vt:lpstr>PowerPoint Presentation</vt:lpstr>
      <vt:lpstr>PowerPoint Presentation</vt:lpstr>
      <vt:lpstr>PowerPoint Presentation</vt:lpstr>
      <vt:lpstr>Which one is the best?</vt:lpstr>
      <vt:lpstr>Conclusion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Handoko Handoko</cp:lastModifiedBy>
  <cp:revision>341</cp:revision>
  <cp:lastPrinted>2020-12-27T17:29:11Z</cp:lastPrinted>
  <dcterms:created xsi:type="dcterms:W3CDTF">2017-01-10T11:09:36Z</dcterms:created>
  <dcterms:modified xsi:type="dcterms:W3CDTF">2020-12-27T17:32:04Z</dcterms:modified>
</cp:coreProperties>
</file>