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9"/>
  </p:notesMasterIdLst>
  <p:sldIdLst>
    <p:sldId id="256" r:id="rId2"/>
    <p:sldId id="260" r:id="rId3"/>
    <p:sldId id="266" r:id="rId4"/>
    <p:sldId id="259" r:id="rId5"/>
    <p:sldId id="263" r:id="rId6"/>
    <p:sldId id="306" r:id="rId7"/>
    <p:sldId id="267" r:id="rId8"/>
    <p:sldId id="261" r:id="rId9"/>
    <p:sldId id="296" r:id="rId10"/>
    <p:sldId id="297" r:id="rId11"/>
    <p:sldId id="298" r:id="rId12"/>
    <p:sldId id="299" r:id="rId13"/>
    <p:sldId id="300" r:id="rId14"/>
    <p:sldId id="301" r:id="rId15"/>
    <p:sldId id="302" r:id="rId16"/>
    <p:sldId id="304" r:id="rId17"/>
    <p:sldId id="303" r:id="rId18"/>
    <p:sldId id="305" r:id="rId19"/>
    <p:sldId id="262" r:id="rId20"/>
    <p:sldId id="258" r:id="rId21"/>
    <p:sldId id="265" r:id="rId22"/>
    <p:sldId id="307" r:id="rId23"/>
    <p:sldId id="274" r:id="rId24"/>
    <p:sldId id="308" r:id="rId25"/>
    <p:sldId id="309" r:id="rId26"/>
    <p:sldId id="273" r:id="rId27"/>
    <p:sldId id="268" r:id="rId28"/>
    <p:sldId id="257" r:id="rId29"/>
    <p:sldId id="311" r:id="rId30"/>
    <p:sldId id="312" r:id="rId31"/>
    <p:sldId id="313" r:id="rId32"/>
    <p:sldId id="314" r:id="rId33"/>
    <p:sldId id="310" r:id="rId34"/>
    <p:sldId id="275" r:id="rId35"/>
    <p:sldId id="270" r:id="rId36"/>
    <p:sldId id="315" r:id="rId37"/>
    <p:sldId id="276"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6252D0-45AA-4896-8826-A9C9DE767459}">
  <a:tblStyle styleId="{226252D0-45AA-4896-8826-A9C9DE7674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90" autoAdjust="0"/>
  </p:normalViewPr>
  <p:slideViewPr>
    <p:cSldViewPr snapToGrid="0">
      <p:cViewPr>
        <p:scale>
          <a:sx n="110" d="100"/>
          <a:sy n="110" d="100"/>
        </p:scale>
        <p:origin x="-156" y="-1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60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50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49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93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14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7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918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12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861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6c8aeeb471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6c8aeeb471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c886aa300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c886aa300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c886aa300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c886aa30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6c8aeeb471_0_25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6c8aeeb471_0_25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8aeeb471_0_38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8aeeb471_0_38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064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6c8aeeb471_0_37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6c8aeeb471_0_37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8aeeb471_0_38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8aeeb471_0_38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70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c886aa300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c886aa300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585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g6c8aeeb471_0_37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3" name="Google Shape;1733;g6c8aeeb471_0_37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6c8aeeb471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6c8aeeb471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8aeeb471_0_38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8aeeb471_0_38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8aeeb471_0_38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8aeeb471_0_38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05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6cb5f868b7_4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6cb5f868b7_4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8aeeb471_0_38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8aeeb471_0_38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710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8aeeb471_0_38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8aeeb471_0_38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662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8aeeb471_0_38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8aeeb471_0_38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392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8aeeb471_0_38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8aeeb471_0_38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025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6c8aeeb471_0_37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6c8aeeb471_0_37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6c8aeeb471_0_25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6c8aeeb471_0_25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6c8aeeb471_0_25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6c8aeeb471_0_25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312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6c8aeeb471_0_37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6c8aeeb471_0_37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c886aa30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c886aa300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6c8aeeb4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6c8aeeb4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8aeeb471_0_38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8aeeb471_0_38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64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6c8aeeb471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6c8aeeb471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c8aeeb47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c8aeeb47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527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ies.freepik.com/?utm_source=slidesgo_template&amp;utm_medium=referral-link&amp;utm_campaign=slidesgo_contents_of_this_template&amp;utm_term=stories_by_freepik&amp;utm_content=stories" TargetMode="Externa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11275" y="1049375"/>
            <a:ext cx="4116000" cy="20526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4411275" y="3101975"/>
            <a:ext cx="3198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935650" y="1122888"/>
            <a:ext cx="2096100" cy="403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54" name="Google Shape;54;p14"/>
          <p:cNvSpPr txBox="1">
            <a:spLocks noGrp="1"/>
          </p:cNvSpPr>
          <p:nvPr>
            <p:ph type="subTitle" idx="1"/>
          </p:nvPr>
        </p:nvSpPr>
        <p:spPr>
          <a:xfrm>
            <a:off x="935650" y="1486063"/>
            <a:ext cx="20961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5" name="Google Shape;55;p14"/>
          <p:cNvSpPr txBox="1">
            <a:spLocks noGrp="1"/>
          </p:cNvSpPr>
          <p:nvPr>
            <p:ph type="title" idx="2" hasCustomPrompt="1"/>
          </p:nvPr>
        </p:nvSpPr>
        <p:spPr>
          <a:xfrm>
            <a:off x="3193725" y="1234300"/>
            <a:ext cx="1201800" cy="751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6" name="Google Shape;56;p14"/>
          <p:cNvSpPr txBox="1">
            <a:spLocks noGrp="1"/>
          </p:cNvSpPr>
          <p:nvPr>
            <p:ph type="title" idx="3"/>
          </p:nvPr>
        </p:nvSpPr>
        <p:spPr>
          <a:xfrm>
            <a:off x="935650" y="3157513"/>
            <a:ext cx="2096100" cy="403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57" name="Google Shape;57;p14"/>
          <p:cNvSpPr txBox="1">
            <a:spLocks noGrp="1"/>
          </p:cNvSpPr>
          <p:nvPr>
            <p:ph type="subTitle" idx="4"/>
          </p:nvPr>
        </p:nvSpPr>
        <p:spPr>
          <a:xfrm>
            <a:off x="935650" y="3520813"/>
            <a:ext cx="20961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8" name="Google Shape;58;p14"/>
          <p:cNvSpPr txBox="1">
            <a:spLocks noGrp="1"/>
          </p:cNvSpPr>
          <p:nvPr>
            <p:ph type="title" idx="5" hasCustomPrompt="1"/>
          </p:nvPr>
        </p:nvSpPr>
        <p:spPr>
          <a:xfrm>
            <a:off x="3193725" y="3269050"/>
            <a:ext cx="1201800" cy="751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9" name="Google Shape;59;p14"/>
          <p:cNvSpPr txBox="1">
            <a:spLocks noGrp="1"/>
          </p:cNvSpPr>
          <p:nvPr>
            <p:ph type="title" idx="6"/>
          </p:nvPr>
        </p:nvSpPr>
        <p:spPr>
          <a:xfrm>
            <a:off x="6112225" y="1122888"/>
            <a:ext cx="2096100" cy="40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60" name="Google Shape;60;p14"/>
          <p:cNvSpPr txBox="1">
            <a:spLocks noGrp="1"/>
          </p:cNvSpPr>
          <p:nvPr>
            <p:ph type="subTitle" idx="7"/>
          </p:nvPr>
        </p:nvSpPr>
        <p:spPr>
          <a:xfrm>
            <a:off x="6112225" y="1486063"/>
            <a:ext cx="20961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4"/>
          <p:cNvSpPr txBox="1">
            <a:spLocks noGrp="1"/>
          </p:cNvSpPr>
          <p:nvPr>
            <p:ph type="title" idx="8" hasCustomPrompt="1"/>
          </p:nvPr>
        </p:nvSpPr>
        <p:spPr>
          <a:xfrm>
            <a:off x="4691419" y="1234300"/>
            <a:ext cx="1201800" cy="75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62" name="Google Shape;62;p14"/>
          <p:cNvSpPr txBox="1">
            <a:spLocks noGrp="1"/>
          </p:cNvSpPr>
          <p:nvPr>
            <p:ph type="title" idx="9"/>
          </p:nvPr>
        </p:nvSpPr>
        <p:spPr>
          <a:xfrm>
            <a:off x="6112225" y="3157513"/>
            <a:ext cx="2096100" cy="40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63" name="Google Shape;63;p14"/>
          <p:cNvSpPr txBox="1">
            <a:spLocks noGrp="1"/>
          </p:cNvSpPr>
          <p:nvPr>
            <p:ph type="subTitle" idx="13"/>
          </p:nvPr>
        </p:nvSpPr>
        <p:spPr>
          <a:xfrm>
            <a:off x="6112225" y="3520813"/>
            <a:ext cx="20961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4"/>
          <p:cNvSpPr txBox="1">
            <a:spLocks noGrp="1"/>
          </p:cNvSpPr>
          <p:nvPr>
            <p:ph type="title" idx="14" hasCustomPrompt="1"/>
          </p:nvPr>
        </p:nvSpPr>
        <p:spPr>
          <a:xfrm>
            <a:off x="4691419" y="3269050"/>
            <a:ext cx="1201800" cy="75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652325" y="3018950"/>
            <a:ext cx="325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Abel"/>
              <a:buNone/>
              <a:defRPr sz="1800">
                <a:latin typeface="Abel"/>
                <a:ea typeface="Abel"/>
                <a:cs typeface="Abel"/>
                <a:sym typeface="Abe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7" name="Google Shape;67;p15"/>
          <p:cNvSpPr txBox="1">
            <a:spLocks noGrp="1"/>
          </p:cNvSpPr>
          <p:nvPr>
            <p:ph type="subTitle" idx="1"/>
          </p:nvPr>
        </p:nvSpPr>
        <p:spPr>
          <a:xfrm>
            <a:off x="1652325" y="1386650"/>
            <a:ext cx="4045200" cy="186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ighteous"/>
              <a:buNone/>
              <a:defRPr sz="2400">
                <a:latin typeface="Righteous"/>
                <a:ea typeface="Righteous"/>
                <a:cs typeface="Righteous"/>
                <a:sym typeface="Righteous"/>
              </a:defRPr>
            </a:lvl1pPr>
            <a:lvl2pPr lvl="1" rtl="0">
              <a:lnSpc>
                <a:spcPct val="100000"/>
              </a:lnSpc>
              <a:spcBef>
                <a:spcPts val="0"/>
              </a:spcBef>
              <a:spcAft>
                <a:spcPts val="0"/>
              </a:spcAft>
              <a:buSzPts val="2100"/>
              <a:buFont typeface="Righteous"/>
              <a:buNone/>
              <a:defRPr sz="2100">
                <a:latin typeface="Righteous"/>
                <a:ea typeface="Righteous"/>
                <a:cs typeface="Righteous"/>
                <a:sym typeface="Righteous"/>
              </a:defRPr>
            </a:lvl2pPr>
            <a:lvl3pPr lvl="2" rtl="0">
              <a:lnSpc>
                <a:spcPct val="100000"/>
              </a:lnSpc>
              <a:spcBef>
                <a:spcPts val="0"/>
              </a:spcBef>
              <a:spcAft>
                <a:spcPts val="0"/>
              </a:spcAft>
              <a:buSzPts val="2100"/>
              <a:buFont typeface="Righteous"/>
              <a:buNone/>
              <a:defRPr sz="2100">
                <a:latin typeface="Righteous"/>
                <a:ea typeface="Righteous"/>
                <a:cs typeface="Righteous"/>
                <a:sym typeface="Righteous"/>
              </a:defRPr>
            </a:lvl3pPr>
            <a:lvl4pPr lvl="3" rtl="0">
              <a:lnSpc>
                <a:spcPct val="100000"/>
              </a:lnSpc>
              <a:spcBef>
                <a:spcPts val="0"/>
              </a:spcBef>
              <a:spcAft>
                <a:spcPts val="0"/>
              </a:spcAft>
              <a:buSzPts val="2100"/>
              <a:buFont typeface="Righteous"/>
              <a:buNone/>
              <a:defRPr sz="2100">
                <a:latin typeface="Righteous"/>
                <a:ea typeface="Righteous"/>
                <a:cs typeface="Righteous"/>
                <a:sym typeface="Righteous"/>
              </a:defRPr>
            </a:lvl4pPr>
            <a:lvl5pPr lvl="4" rtl="0">
              <a:lnSpc>
                <a:spcPct val="100000"/>
              </a:lnSpc>
              <a:spcBef>
                <a:spcPts val="0"/>
              </a:spcBef>
              <a:spcAft>
                <a:spcPts val="0"/>
              </a:spcAft>
              <a:buSzPts val="2100"/>
              <a:buFont typeface="Righteous"/>
              <a:buNone/>
              <a:defRPr sz="2100">
                <a:latin typeface="Righteous"/>
                <a:ea typeface="Righteous"/>
                <a:cs typeface="Righteous"/>
                <a:sym typeface="Righteous"/>
              </a:defRPr>
            </a:lvl5pPr>
            <a:lvl6pPr lvl="5" rtl="0">
              <a:lnSpc>
                <a:spcPct val="100000"/>
              </a:lnSpc>
              <a:spcBef>
                <a:spcPts val="0"/>
              </a:spcBef>
              <a:spcAft>
                <a:spcPts val="0"/>
              </a:spcAft>
              <a:buSzPts val="2100"/>
              <a:buFont typeface="Righteous"/>
              <a:buNone/>
              <a:defRPr sz="2100">
                <a:latin typeface="Righteous"/>
                <a:ea typeface="Righteous"/>
                <a:cs typeface="Righteous"/>
                <a:sym typeface="Righteous"/>
              </a:defRPr>
            </a:lvl6pPr>
            <a:lvl7pPr lvl="6" rtl="0">
              <a:lnSpc>
                <a:spcPct val="100000"/>
              </a:lnSpc>
              <a:spcBef>
                <a:spcPts val="0"/>
              </a:spcBef>
              <a:spcAft>
                <a:spcPts val="0"/>
              </a:spcAft>
              <a:buSzPts val="2100"/>
              <a:buFont typeface="Righteous"/>
              <a:buNone/>
              <a:defRPr sz="2100">
                <a:latin typeface="Righteous"/>
                <a:ea typeface="Righteous"/>
                <a:cs typeface="Righteous"/>
                <a:sym typeface="Righteous"/>
              </a:defRPr>
            </a:lvl7pPr>
            <a:lvl8pPr lvl="7" rtl="0">
              <a:lnSpc>
                <a:spcPct val="100000"/>
              </a:lnSpc>
              <a:spcBef>
                <a:spcPts val="0"/>
              </a:spcBef>
              <a:spcAft>
                <a:spcPts val="0"/>
              </a:spcAft>
              <a:buSzPts val="2100"/>
              <a:buFont typeface="Righteous"/>
              <a:buNone/>
              <a:defRPr sz="2100">
                <a:latin typeface="Righteous"/>
                <a:ea typeface="Righteous"/>
                <a:cs typeface="Righteous"/>
                <a:sym typeface="Righteous"/>
              </a:defRPr>
            </a:lvl8pPr>
            <a:lvl9pPr lvl="8" rtl="0">
              <a:lnSpc>
                <a:spcPct val="100000"/>
              </a:lnSpc>
              <a:spcBef>
                <a:spcPts val="0"/>
              </a:spcBef>
              <a:spcAft>
                <a:spcPts val="0"/>
              </a:spcAft>
              <a:buSzPts val="2100"/>
              <a:buFont typeface="Righteous"/>
              <a:buNone/>
              <a:defRPr sz="2100">
                <a:latin typeface="Righteous"/>
                <a:ea typeface="Righteous"/>
                <a:cs typeface="Righteous"/>
                <a:sym typeface="Righteou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TITLE_AND_BODY_1_1">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076700" y="2893029"/>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70" name="Google Shape;70;p16"/>
          <p:cNvSpPr txBox="1">
            <a:spLocks noGrp="1"/>
          </p:cNvSpPr>
          <p:nvPr>
            <p:ph type="subTitle" idx="1"/>
          </p:nvPr>
        </p:nvSpPr>
        <p:spPr>
          <a:xfrm>
            <a:off x="1076700" y="3428524"/>
            <a:ext cx="2096100" cy="9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2"/>
          </p:nvPr>
        </p:nvSpPr>
        <p:spPr>
          <a:xfrm>
            <a:off x="768900" y="403200"/>
            <a:ext cx="3756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72" name="Google Shape;72;p16"/>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
        <p:nvSpPr>
          <p:cNvPr id="73" name="Google Shape;73;p16"/>
          <p:cNvSpPr txBox="1">
            <a:spLocks noGrp="1"/>
          </p:cNvSpPr>
          <p:nvPr>
            <p:ph type="title" idx="3"/>
          </p:nvPr>
        </p:nvSpPr>
        <p:spPr>
          <a:xfrm>
            <a:off x="3523950" y="2893029"/>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74" name="Google Shape;74;p16"/>
          <p:cNvSpPr txBox="1">
            <a:spLocks noGrp="1"/>
          </p:cNvSpPr>
          <p:nvPr>
            <p:ph type="subTitle" idx="4"/>
          </p:nvPr>
        </p:nvSpPr>
        <p:spPr>
          <a:xfrm>
            <a:off x="3523950" y="3428524"/>
            <a:ext cx="2096100" cy="9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6"/>
          <p:cNvSpPr txBox="1">
            <a:spLocks noGrp="1"/>
          </p:cNvSpPr>
          <p:nvPr>
            <p:ph type="title" idx="5"/>
          </p:nvPr>
        </p:nvSpPr>
        <p:spPr>
          <a:xfrm>
            <a:off x="5971200" y="2893029"/>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76" name="Google Shape;76;p16"/>
          <p:cNvSpPr txBox="1">
            <a:spLocks noGrp="1"/>
          </p:cNvSpPr>
          <p:nvPr>
            <p:ph type="subTitle" idx="6"/>
          </p:nvPr>
        </p:nvSpPr>
        <p:spPr>
          <a:xfrm>
            <a:off x="5971200" y="3428524"/>
            <a:ext cx="2096100" cy="9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wo Columns ">
  <p:cSld name="TITLE_AND_BODY_1_1_1">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076700" y="1880825"/>
            <a:ext cx="3371400" cy="49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79" name="Google Shape;79;p17"/>
          <p:cNvSpPr txBox="1">
            <a:spLocks noGrp="1"/>
          </p:cNvSpPr>
          <p:nvPr>
            <p:ph type="subTitle" idx="1"/>
          </p:nvPr>
        </p:nvSpPr>
        <p:spPr>
          <a:xfrm>
            <a:off x="1076700" y="2416324"/>
            <a:ext cx="33714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80" name="Google Shape;80;p17"/>
          <p:cNvSpPr txBox="1">
            <a:spLocks noGrp="1"/>
          </p:cNvSpPr>
          <p:nvPr>
            <p:ph type="title" idx="2"/>
          </p:nvPr>
        </p:nvSpPr>
        <p:spPr>
          <a:xfrm>
            <a:off x="768900" y="403200"/>
            <a:ext cx="4383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81" name="Google Shape;81;p17"/>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
        <p:nvSpPr>
          <p:cNvPr id="82" name="Google Shape;82;p17"/>
          <p:cNvSpPr txBox="1">
            <a:spLocks noGrp="1"/>
          </p:cNvSpPr>
          <p:nvPr>
            <p:ph type="title" idx="3"/>
          </p:nvPr>
        </p:nvSpPr>
        <p:spPr>
          <a:xfrm>
            <a:off x="1076700" y="3254725"/>
            <a:ext cx="3371400" cy="49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83" name="Google Shape;83;p17"/>
          <p:cNvSpPr txBox="1">
            <a:spLocks noGrp="1"/>
          </p:cNvSpPr>
          <p:nvPr>
            <p:ph type="subTitle" idx="4"/>
          </p:nvPr>
        </p:nvSpPr>
        <p:spPr>
          <a:xfrm>
            <a:off x="1076700" y="3790224"/>
            <a:ext cx="33714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p:cSld name="ONE_COLUMN_TEXT_3">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768900" y="1851000"/>
            <a:ext cx="325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6" name="Google Shape;86;p18"/>
          <p:cNvSpPr txBox="1">
            <a:spLocks noGrp="1"/>
          </p:cNvSpPr>
          <p:nvPr>
            <p:ph type="body" idx="1"/>
          </p:nvPr>
        </p:nvSpPr>
        <p:spPr>
          <a:xfrm>
            <a:off x="768900" y="2953275"/>
            <a:ext cx="2897700" cy="1880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cxnSp>
        <p:nvCxnSpPr>
          <p:cNvPr id="87" name="Google Shape;87;p18"/>
          <p:cNvCxnSpPr/>
          <p:nvPr/>
        </p:nvCxnSpPr>
        <p:spPr>
          <a:xfrm>
            <a:off x="-122675" y="2679425"/>
            <a:ext cx="42111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our Columns">
  <p:cSld name="TITLE_AND_BODY_1_2">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935650" y="1941800"/>
            <a:ext cx="2096100" cy="403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90" name="Google Shape;90;p19"/>
          <p:cNvSpPr txBox="1">
            <a:spLocks noGrp="1"/>
          </p:cNvSpPr>
          <p:nvPr>
            <p:ph type="subTitle" idx="1"/>
          </p:nvPr>
        </p:nvSpPr>
        <p:spPr>
          <a:xfrm>
            <a:off x="935650" y="2304975"/>
            <a:ext cx="20961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91" name="Google Shape;91;p19"/>
          <p:cNvSpPr txBox="1">
            <a:spLocks noGrp="1"/>
          </p:cNvSpPr>
          <p:nvPr>
            <p:ph type="title" idx="2"/>
          </p:nvPr>
        </p:nvSpPr>
        <p:spPr>
          <a:xfrm>
            <a:off x="935650" y="3366825"/>
            <a:ext cx="2096100" cy="403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1800"/>
              <a:buNone/>
              <a:defRPr sz="1800">
                <a:solidFill>
                  <a:schemeClr val="accent1"/>
                </a:solidFill>
              </a:defRPr>
            </a:lvl1pPr>
            <a:lvl2pPr lvl="1" algn="r" rtl="0">
              <a:spcBef>
                <a:spcPts val="0"/>
              </a:spcBef>
              <a:spcAft>
                <a:spcPts val="0"/>
              </a:spcAft>
              <a:buClr>
                <a:schemeClr val="accent1"/>
              </a:buClr>
              <a:buSzPts val="1800"/>
              <a:buNone/>
              <a:defRPr sz="1800">
                <a:solidFill>
                  <a:schemeClr val="accent1"/>
                </a:solidFill>
              </a:defRPr>
            </a:lvl2pPr>
            <a:lvl3pPr lvl="2" algn="r" rtl="0">
              <a:spcBef>
                <a:spcPts val="0"/>
              </a:spcBef>
              <a:spcAft>
                <a:spcPts val="0"/>
              </a:spcAft>
              <a:buClr>
                <a:schemeClr val="accent1"/>
              </a:buClr>
              <a:buSzPts val="1800"/>
              <a:buNone/>
              <a:defRPr sz="1800">
                <a:solidFill>
                  <a:schemeClr val="accent1"/>
                </a:solidFill>
              </a:defRPr>
            </a:lvl3pPr>
            <a:lvl4pPr lvl="3" algn="r" rtl="0">
              <a:spcBef>
                <a:spcPts val="0"/>
              </a:spcBef>
              <a:spcAft>
                <a:spcPts val="0"/>
              </a:spcAft>
              <a:buClr>
                <a:schemeClr val="accent1"/>
              </a:buClr>
              <a:buSzPts val="1800"/>
              <a:buNone/>
              <a:defRPr sz="1800">
                <a:solidFill>
                  <a:schemeClr val="accent1"/>
                </a:solidFill>
              </a:defRPr>
            </a:lvl4pPr>
            <a:lvl5pPr lvl="4" algn="r" rtl="0">
              <a:spcBef>
                <a:spcPts val="0"/>
              </a:spcBef>
              <a:spcAft>
                <a:spcPts val="0"/>
              </a:spcAft>
              <a:buClr>
                <a:schemeClr val="accent1"/>
              </a:buClr>
              <a:buSzPts val="1800"/>
              <a:buNone/>
              <a:defRPr sz="1800">
                <a:solidFill>
                  <a:schemeClr val="accent1"/>
                </a:solidFill>
              </a:defRPr>
            </a:lvl5pPr>
            <a:lvl6pPr lvl="5" algn="r" rtl="0">
              <a:spcBef>
                <a:spcPts val="0"/>
              </a:spcBef>
              <a:spcAft>
                <a:spcPts val="0"/>
              </a:spcAft>
              <a:buClr>
                <a:schemeClr val="accent1"/>
              </a:buClr>
              <a:buSzPts val="1800"/>
              <a:buNone/>
              <a:defRPr sz="1800">
                <a:solidFill>
                  <a:schemeClr val="accent1"/>
                </a:solidFill>
              </a:defRPr>
            </a:lvl6pPr>
            <a:lvl7pPr lvl="6" algn="r" rtl="0">
              <a:spcBef>
                <a:spcPts val="0"/>
              </a:spcBef>
              <a:spcAft>
                <a:spcPts val="0"/>
              </a:spcAft>
              <a:buClr>
                <a:schemeClr val="accent1"/>
              </a:buClr>
              <a:buSzPts val="1800"/>
              <a:buNone/>
              <a:defRPr sz="1800">
                <a:solidFill>
                  <a:schemeClr val="accent1"/>
                </a:solidFill>
              </a:defRPr>
            </a:lvl7pPr>
            <a:lvl8pPr lvl="7" algn="r" rtl="0">
              <a:spcBef>
                <a:spcPts val="0"/>
              </a:spcBef>
              <a:spcAft>
                <a:spcPts val="0"/>
              </a:spcAft>
              <a:buClr>
                <a:schemeClr val="accent1"/>
              </a:buClr>
              <a:buSzPts val="1800"/>
              <a:buNone/>
              <a:defRPr sz="1800">
                <a:solidFill>
                  <a:schemeClr val="accent1"/>
                </a:solidFill>
              </a:defRPr>
            </a:lvl8pPr>
            <a:lvl9pPr lvl="8" algn="r" rtl="0">
              <a:spcBef>
                <a:spcPts val="0"/>
              </a:spcBef>
              <a:spcAft>
                <a:spcPts val="0"/>
              </a:spcAft>
              <a:buClr>
                <a:schemeClr val="accent1"/>
              </a:buClr>
              <a:buSzPts val="1800"/>
              <a:buNone/>
              <a:defRPr sz="1800">
                <a:solidFill>
                  <a:schemeClr val="accent1"/>
                </a:solidFill>
              </a:defRPr>
            </a:lvl9pPr>
          </a:lstStyle>
          <a:p>
            <a:endParaRPr/>
          </a:p>
        </p:txBody>
      </p:sp>
      <p:sp>
        <p:nvSpPr>
          <p:cNvPr id="92" name="Google Shape;92;p19"/>
          <p:cNvSpPr txBox="1">
            <a:spLocks noGrp="1"/>
          </p:cNvSpPr>
          <p:nvPr>
            <p:ph type="subTitle" idx="3"/>
          </p:nvPr>
        </p:nvSpPr>
        <p:spPr>
          <a:xfrm>
            <a:off x="935650" y="3730125"/>
            <a:ext cx="20961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93" name="Google Shape;93;p19"/>
          <p:cNvSpPr txBox="1">
            <a:spLocks noGrp="1"/>
          </p:cNvSpPr>
          <p:nvPr>
            <p:ph type="title" idx="4"/>
          </p:nvPr>
        </p:nvSpPr>
        <p:spPr>
          <a:xfrm>
            <a:off x="6112225" y="1941800"/>
            <a:ext cx="2096100" cy="40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94" name="Google Shape;94;p19"/>
          <p:cNvSpPr txBox="1">
            <a:spLocks noGrp="1"/>
          </p:cNvSpPr>
          <p:nvPr>
            <p:ph type="subTitle" idx="5"/>
          </p:nvPr>
        </p:nvSpPr>
        <p:spPr>
          <a:xfrm>
            <a:off x="6112225" y="2304975"/>
            <a:ext cx="20961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19"/>
          <p:cNvSpPr txBox="1">
            <a:spLocks noGrp="1"/>
          </p:cNvSpPr>
          <p:nvPr>
            <p:ph type="title" idx="6"/>
          </p:nvPr>
        </p:nvSpPr>
        <p:spPr>
          <a:xfrm>
            <a:off x="6112225" y="3366825"/>
            <a:ext cx="2096100" cy="40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96" name="Google Shape;96;p19"/>
          <p:cNvSpPr txBox="1">
            <a:spLocks noGrp="1"/>
          </p:cNvSpPr>
          <p:nvPr>
            <p:ph type="subTitle" idx="7"/>
          </p:nvPr>
        </p:nvSpPr>
        <p:spPr>
          <a:xfrm>
            <a:off x="6112225" y="3730125"/>
            <a:ext cx="20961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9"/>
          <p:cNvSpPr txBox="1">
            <a:spLocks noGrp="1"/>
          </p:cNvSpPr>
          <p:nvPr>
            <p:ph type="title" idx="8"/>
          </p:nvPr>
        </p:nvSpPr>
        <p:spPr>
          <a:xfrm>
            <a:off x="768900" y="403200"/>
            <a:ext cx="4383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98" name="Google Shape;98;p19"/>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ix Columns ">
  <p:cSld name="TITLE_AND_BODY_1_1_2">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1076700" y="183685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01" name="Google Shape;101;p20"/>
          <p:cNvSpPr txBox="1">
            <a:spLocks noGrp="1"/>
          </p:cNvSpPr>
          <p:nvPr>
            <p:ph type="subTitle" idx="1"/>
          </p:nvPr>
        </p:nvSpPr>
        <p:spPr>
          <a:xfrm>
            <a:off x="1076700" y="237235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 name="Google Shape;102;p20"/>
          <p:cNvSpPr txBox="1">
            <a:spLocks noGrp="1"/>
          </p:cNvSpPr>
          <p:nvPr>
            <p:ph type="title" idx="2"/>
          </p:nvPr>
        </p:nvSpPr>
        <p:spPr>
          <a:xfrm>
            <a:off x="768900" y="403200"/>
            <a:ext cx="3756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03" name="Google Shape;103;p20"/>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
        <p:nvSpPr>
          <p:cNvPr id="104" name="Google Shape;104;p20"/>
          <p:cNvSpPr txBox="1">
            <a:spLocks noGrp="1"/>
          </p:cNvSpPr>
          <p:nvPr>
            <p:ph type="title" idx="3"/>
          </p:nvPr>
        </p:nvSpPr>
        <p:spPr>
          <a:xfrm>
            <a:off x="3523950" y="183685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05" name="Google Shape;105;p20"/>
          <p:cNvSpPr txBox="1">
            <a:spLocks noGrp="1"/>
          </p:cNvSpPr>
          <p:nvPr>
            <p:ph type="subTitle" idx="4"/>
          </p:nvPr>
        </p:nvSpPr>
        <p:spPr>
          <a:xfrm>
            <a:off x="3523950" y="237235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20"/>
          <p:cNvSpPr txBox="1">
            <a:spLocks noGrp="1"/>
          </p:cNvSpPr>
          <p:nvPr>
            <p:ph type="title" idx="5"/>
          </p:nvPr>
        </p:nvSpPr>
        <p:spPr>
          <a:xfrm>
            <a:off x="5971200" y="183685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07" name="Google Shape;107;p20"/>
          <p:cNvSpPr txBox="1">
            <a:spLocks noGrp="1"/>
          </p:cNvSpPr>
          <p:nvPr>
            <p:ph type="subTitle" idx="6"/>
          </p:nvPr>
        </p:nvSpPr>
        <p:spPr>
          <a:xfrm>
            <a:off x="5971200" y="237235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0"/>
          <p:cNvSpPr txBox="1">
            <a:spLocks noGrp="1"/>
          </p:cNvSpPr>
          <p:nvPr>
            <p:ph type="title" idx="7"/>
          </p:nvPr>
        </p:nvSpPr>
        <p:spPr>
          <a:xfrm>
            <a:off x="1076700" y="342540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09" name="Google Shape;109;p20"/>
          <p:cNvSpPr txBox="1">
            <a:spLocks noGrp="1"/>
          </p:cNvSpPr>
          <p:nvPr>
            <p:ph type="subTitle" idx="8"/>
          </p:nvPr>
        </p:nvSpPr>
        <p:spPr>
          <a:xfrm>
            <a:off x="1076700" y="396090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20"/>
          <p:cNvSpPr txBox="1">
            <a:spLocks noGrp="1"/>
          </p:cNvSpPr>
          <p:nvPr>
            <p:ph type="title" idx="9"/>
          </p:nvPr>
        </p:nvSpPr>
        <p:spPr>
          <a:xfrm>
            <a:off x="3523950" y="342540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11" name="Google Shape;111;p20"/>
          <p:cNvSpPr txBox="1">
            <a:spLocks noGrp="1"/>
          </p:cNvSpPr>
          <p:nvPr>
            <p:ph type="subTitle" idx="13"/>
          </p:nvPr>
        </p:nvSpPr>
        <p:spPr>
          <a:xfrm>
            <a:off x="3523950" y="396090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20"/>
          <p:cNvSpPr txBox="1">
            <a:spLocks noGrp="1"/>
          </p:cNvSpPr>
          <p:nvPr>
            <p:ph type="title" idx="14"/>
          </p:nvPr>
        </p:nvSpPr>
        <p:spPr>
          <a:xfrm>
            <a:off x="5971200" y="3425404"/>
            <a:ext cx="2096100" cy="49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13" name="Google Shape;113;p20"/>
          <p:cNvSpPr txBox="1">
            <a:spLocks noGrp="1"/>
          </p:cNvSpPr>
          <p:nvPr>
            <p:ph type="subTitle" idx="15"/>
          </p:nvPr>
        </p:nvSpPr>
        <p:spPr>
          <a:xfrm>
            <a:off x="5971200" y="3960900"/>
            <a:ext cx="2096100" cy="58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1">
  <p:cSld name="ONE_COLUMN_TEXT_2">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768900" y="403200"/>
            <a:ext cx="325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6" name="Google Shape;116;p21"/>
          <p:cNvSpPr txBox="1">
            <a:spLocks noGrp="1"/>
          </p:cNvSpPr>
          <p:nvPr>
            <p:ph type="body" idx="1"/>
          </p:nvPr>
        </p:nvSpPr>
        <p:spPr>
          <a:xfrm>
            <a:off x="768900" y="2761200"/>
            <a:ext cx="2485500" cy="16911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cxnSp>
        <p:nvCxnSpPr>
          <p:cNvPr id="117" name="Google Shape;117;p21"/>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 Credits">
  <p:cSld name="TITLE_1">
    <p:spTree>
      <p:nvGrpSpPr>
        <p:cNvPr id="1" name="Shape 118"/>
        <p:cNvGrpSpPr/>
        <p:nvPr/>
      </p:nvGrpSpPr>
      <p:grpSpPr>
        <a:xfrm>
          <a:off x="0" y="0"/>
          <a:ext cx="0" cy="0"/>
          <a:chOff x="0" y="0"/>
          <a:chExt cx="0" cy="0"/>
        </a:xfrm>
      </p:grpSpPr>
      <p:sp>
        <p:nvSpPr>
          <p:cNvPr id="119" name="Google Shape;119;p22"/>
          <p:cNvSpPr txBox="1">
            <a:spLocks noGrp="1"/>
          </p:cNvSpPr>
          <p:nvPr>
            <p:ph type="ctrTitle"/>
          </p:nvPr>
        </p:nvSpPr>
        <p:spPr>
          <a:xfrm>
            <a:off x="2056800" y="-533400"/>
            <a:ext cx="41160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20" name="Google Shape;120;p22"/>
          <p:cNvSpPr txBox="1">
            <a:spLocks noGrp="1"/>
          </p:cNvSpPr>
          <p:nvPr>
            <p:ph type="subTitle" idx="1"/>
          </p:nvPr>
        </p:nvSpPr>
        <p:spPr>
          <a:xfrm>
            <a:off x="2293500" y="1676375"/>
            <a:ext cx="3642600" cy="141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1" name="Google Shape;121;p22"/>
          <p:cNvSpPr txBox="1"/>
          <p:nvPr/>
        </p:nvSpPr>
        <p:spPr>
          <a:xfrm>
            <a:off x="2450400" y="3480850"/>
            <a:ext cx="3328800" cy="1019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accent1"/>
                </a:solidFill>
                <a:latin typeface="Abel"/>
                <a:ea typeface="Abel"/>
                <a:cs typeface="Abel"/>
                <a:sym typeface="Abel"/>
              </a:rPr>
              <a:t>CREDITS: This presentation template was created by </a:t>
            </a:r>
            <a:r>
              <a:rPr lang="en" sz="1200">
                <a:solidFill>
                  <a:schemeClr val="accent1"/>
                </a:solidFill>
                <a:uFill>
                  <a:noFill/>
                </a:uFill>
                <a:latin typeface="Abel"/>
                <a:ea typeface="Abel"/>
                <a:cs typeface="Abel"/>
                <a:sym typeface="Abel"/>
                <a:hlinkClick r:id="rId2">
                  <a:extLst>
                    <a:ext uri="{A12FA001-AC4F-418D-AE19-62706E023703}">
                      <ahyp:hlinkClr xmlns:ahyp="http://schemas.microsoft.com/office/drawing/2018/hyperlinkcolor" val="tx"/>
                    </a:ext>
                  </a:extLst>
                </a:hlinkClick>
              </a:rPr>
              <a:t>Slidesgo</a:t>
            </a:r>
            <a:r>
              <a:rPr lang="en" sz="1200">
                <a:solidFill>
                  <a:schemeClr val="accent1"/>
                </a:solidFill>
                <a:latin typeface="Abel"/>
                <a:ea typeface="Abel"/>
                <a:cs typeface="Abel"/>
                <a:sym typeface="Abel"/>
              </a:rPr>
              <a:t>, including icons by </a:t>
            </a:r>
            <a:r>
              <a:rPr lang="en" sz="1200">
                <a:solidFill>
                  <a:schemeClr val="accent1"/>
                </a:solidFill>
                <a:uFill>
                  <a:noFill/>
                </a:uFill>
                <a:latin typeface="Abel"/>
                <a:ea typeface="Abel"/>
                <a:cs typeface="Abel"/>
                <a:sym typeface="Abel"/>
                <a:hlinkClick r:id="rId3">
                  <a:extLst>
                    <a:ext uri="{A12FA001-AC4F-418D-AE19-62706E023703}">
                      <ahyp:hlinkClr xmlns:ahyp="http://schemas.microsoft.com/office/drawing/2018/hyperlinkcolor" val="tx"/>
                    </a:ext>
                  </a:extLst>
                </a:hlinkClick>
              </a:rPr>
              <a:t>Flaticon</a:t>
            </a:r>
            <a:r>
              <a:rPr lang="en" sz="1200">
                <a:solidFill>
                  <a:schemeClr val="accent1"/>
                </a:solidFill>
                <a:latin typeface="Abel"/>
                <a:ea typeface="Abel"/>
                <a:cs typeface="Abel"/>
                <a:sym typeface="Abel"/>
              </a:rPr>
              <a:t>, infographics &amp; images by </a:t>
            </a:r>
            <a:r>
              <a:rPr lang="en" sz="1200">
                <a:solidFill>
                  <a:schemeClr val="accent1"/>
                </a:solidFill>
                <a:uFill>
                  <a:noFill/>
                </a:uFill>
                <a:latin typeface="Abel"/>
                <a:ea typeface="Abel"/>
                <a:cs typeface="Abel"/>
                <a:sym typeface="Abel"/>
                <a:hlinkClick r:id="rId4">
                  <a:extLst>
                    <a:ext uri="{A12FA001-AC4F-418D-AE19-62706E023703}">
                      <ahyp:hlinkClr xmlns:ahyp="http://schemas.microsoft.com/office/drawing/2018/hyperlinkcolor" val="tx"/>
                    </a:ext>
                  </a:extLst>
                </a:hlinkClick>
              </a:rPr>
              <a:t>Freepik</a:t>
            </a:r>
            <a:r>
              <a:rPr lang="en" sz="1200">
                <a:solidFill>
                  <a:schemeClr val="accent1"/>
                </a:solidFill>
                <a:latin typeface="Abel"/>
                <a:ea typeface="Abel"/>
                <a:cs typeface="Abel"/>
                <a:sym typeface="Abel"/>
              </a:rPr>
              <a:t> and illustrations by </a:t>
            </a:r>
            <a:r>
              <a:rPr lang="en" sz="1200">
                <a:solidFill>
                  <a:schemeClr val="accent1"/>
                </a:solidFill>
                <a:uFill>
                  <a:noFill/>
                </a:uFill>
                <a:latin typeface="Abel"/>
                <a:ea typeface="Abel"/>
                <a:cs typeface="Abel"/>
                <a:sym typeface="Abel"/>
                <a:hlinkClick r:id="rId5">
                  <a:extLst>
                    <a:ext uri="{A12FA001-AC4F-418D-AE19-62706E023703}">
                      <ahyp:hlinkClr xmlns:ahyp="http://schemas.microsoft.com/office/drawing/2018/hyperlinkcolor" val="tx"/>
                    </a:ext>
                  </a:extLst>
                </a:hlinkClick>
              </a:rPr>
              <a:t>Stories</a:t>
            </a:r>
            <a:endParaRPr sz="1200">
              <a:solidFill>
                <a:schemeClr val="accent1"/>
              </a:solidFill>
              <a:latin typeface="Abel"/>
              <a:ea typeface="Abel"/>
              <a:cs typeface="Abel"/>
              <a:sym typeface="Abel"/>
            </a:endParaRPr>
          </a:p>
          <a:p>
            <a:pPr marL="0" lvl="0" indent="0" algn="ctr" rtl="0">
              <a:spcBef>
                <a:spcPts val="300"/>
              </a:spcBef>
              <a:spcAft>
                <a:spcPts val="0"/>
              </a:spcAft>
              <a:buNone/>
            </a:pPr>
            <a:endParaRPr sz="1200">
              <a:solidFill>
                <a:schemeClr val="accent1"/>
              </a:solidFill>
              <a:latin typeface="Abel"/>
              <a:ea typeface="Abel"/>
              <a:cs typeface="Abel"/>
              <a:sym typeface="A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768900" y="1559050"/>
            <a:ext cx="5259000" cy="30099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Char char="●"/>
              <a:defRPr sz="1600"/>
            </a:lvl1pPr>
            <a:lvl2pPr marL="914400" lvl="1" indent="-330200">
              <a:lnSpc>
                <a:spcPct val="100000"/>
              </a:lnSpc>
              <a:spcBef>
                <a:spcPts val="1600"/>
              </a:spcBef>
              <a:spcAft>
                <a:spcPts val="0"/>
              </a:spcAft>
              <a:buSzPts val="1600"/>
              <a:buChar char="○"/>
              <a:defRPr sz="1600"/>
            </a:lvl2pPr>
            <a:lvl3pPr marL="1371600" lvl="2" indent="-330200">
              <a:lnSpc>
                <a:spcPct val="100000"/>
              </a:lnSpc>
              <a:spcBef>
                <a:spcPts val="1600"/>
              </a:spcBef>
              <a:spcAft>
                <a:spcPts val="0"/>
              </a:spcAft>
              <a:buSzPts val="1600"/>
              <a:buChar char="■"/>
              <a:defRPr sz="1600"/>
            </a:lvl3pPr>
            <a:lvl4pPr marL="1828800" lvl="3" indent="-330200">
              <a:lnSpc>
                <a:spcPct val="100000"/>
              </a:lnSpc>
              <a:spcBef>
                <a:spcPts val="1600"/>
              </a:spcBef>
              <a:spcAft>
                <a:spcPts val="0"/>
              </a:spcAft>
              <a:buSzPts val="1600"/>
              <a:buChar char="●"/>
              <a:defRPr sz="1600"/>
            </a:lvl4pPr>
            <a:lvl5pPr marL="2286000" lvl="4" indent="-330200">
              <a:lnSpc>
                <a:spcPct val="100000"/>
              </a:lnSpc>
              <a:spcBef>
                <a:spcPts val="1600"/>
              </a:spcBef>
              <a:spcAft>
                <a:spcPts val="0"/>
              </a:spcAft>
              <a:buSzPts val="1600"/>
              <a:buChar char="○"/>
              <a:defRPr sz="1600"/>
            </a:lvl5pPr>
            <a:lvl6pPr marL="2743200" lvl="5" indent="-330200">
              <a:lnSpc>
                <a:spcPct val="100000"/>
              </a:lnSpc>
              <a:spcBef>
                <a:spcPts val="1600"/>
              </a:spcBef>
              <a:spcAft>
                <a:spcPts val="0"/>
              </a:spcAft>
              <a:buSzPts val="1600"/>
              <a:buChar char="■"/>
              <a:defRPr sz="1600"/>
            </a:lvl6pPr>
            <a:lvl7pPr marL="3200400" lvl="6" indent="-330200">
              <a:lnSpc>
                <a:spcPct val="100000"/>
              </a:lnSpc>
              <a:spcBef>
                <a:spcPts val="1600"/>
              </a:spcBef>
              <a:spcAft>
                <a:spcPts val="0"/>
              </a:spcAft>
              <a:buSzPts val="1600"/>
              <a:buChar char="●"/>
              <a:defRPr sz="1600"/>
            </a:lvl7pPr>
            <a:lvl8pPr marL="3657600" lvl="7" indent="-330200">
              <a:lnSpc>
                <a:spcPct val="100000"/>
              </a:lnSpc>
              <a:spcBef>
                <a:spcPts val="1600"/>
              </a:spcBef>
              <a:spcAft>
                <a:spcPts val="0"/>
              </a:spcAft>
              <a:buSzPts val="1600"/>
              <a:buChar char="○"/>
              <a:defRPr sz="1600"/>
            </a:lvl8pPr>
            <a:lvl9pPr marL="4114800" lvl="8" indent="-330200">
              <a:lnSpc>
                <a:spcPct val="100000"/>
              </a:lnSpc>
              <a:spcBef>
                <a:spcPts val="1600"/>
              </a:spcBef>
              <a:spcAft>
                <a:spcPts val="1600"/>
              </a:spcAft>
              <a:buSzPts val="1600"/>
              <a:buChar char="■"/>
              <a:defRPr sz="1600"/>
            </a:lvl9pPr>
          </a:lstStyle>
          <a:p>
            <a:endParaRPr/>
          </a:p>
        </p:txBody>
      </p:sp>
      <p:sp>
        <p:nvSpPr>
          <p:cNvPr id="16" name="Google Shape;16;p4"/>
          <p:cNvSpPr txBox="1">
            <a:spLocks noGrp="1"/>
          </p:cNvSpPr>
          <p:nvPr>
            <p:ph type="title"/>
          </p:nvPr>
        </p:nvSpPr>
        <p:spPr>
          <a:xfrm>
            <a:off x="768900" y="403200"/>
            <a:ext cx="4383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7" name="Google Shape;17;p4"/>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68900" y="403200"/>
            <a:ext cx="325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768900" y="2572275"/>
            <a:ext cx="3258000" cy="1880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cxnSp>
        <p:nvCxnSpPr>
          <p:cNvPr id="31" name="Google Shape;31;p7"/>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78200" y="526350"/>
            <a:ext cx="3560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768900" y="403200"/>
            <a:ext cx="3756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41" name="Google Shape;41;p10"/>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768900" y="2034275"/>
            <a:ext cx="4898400" cy="1515300"/>
          </a:xfrm>
          <a:prstGeom prst="rect">
            <a:avLst/>
          </a:prstGeom>
        </p:spPr>
        <p:txBody>
          <a:bodyPr spcFirstLastPara="1" wrap="square" lIns="91425" tIns="91425" rIns="91425" bIns="91425" anchor="ctr" anchorCtr="0">
            <a:noAutofit/>
          </a:bodyPr>
          <a:lstStyle>
            <a:lvl1pPr lvl="0">
              <a:spcBef>
                <a:spcPts val="0"/>
              </a:spcBef>
              <a:spcAft>
                <a:spcPts val="0"/>
              </a:spcAft>
              <a:buSzPts val="7200"/>
              <a:buNone/>
              <a:defRPr sz="72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768900" y="3523875"/>
            <a:ext cx="3056100" cy="66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5" name="Google Shape;45;p11"/>
          <p:cNvSpPr txBox="1">
            <a:spLocks noGrp="1"/>
          </p:cNvSpPr>
          <p:nvPr>
            <p:ph type="title" idx="2"/>
          </p:nvPr>
        </p:nvSpPr>
        <p:spPr>
          <a:xfrm>
            <a:off x="768900" y="403200"/>
            <a:ext cx="37563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46" name="Google Shape;46;p11"/>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ullet points">
  <p:cSld name="TITLE_AND_BODY_3">
    <p:spTree>
      <p:nvGrpSpPr>
        <p:cNvPr id="1" name="Shape 48"/>
        <p:cNvGrpSpPr/>
        <p:nvPr/>
      </p:nvGrpSpPr>
      <p:grpSpPr>
        <a:xfrm>
          <a:off x="0" y="0"/>
          <a:ext cx="0" cy="0"/>
          <a:chOff x="0" y="0"/>
          <a:chExt cx="0" cy="0"/>
        </a:xfrm>
      </p:grpSpPr>
      <p:sp>
        <p:nvSpPr>
          <p:cNvPr id="49" name="Google Shape;49;p13"/>
          <p:cNvSpPr txBox="1">
            <a:spLocks noGrp="1"/>
          </p:cNvSpPr>
          <p:nvPr>
            <p:ph type="body" idx="1"/>
          </p:nvPr>
        </p:nvSpPr>
        <p:spPr>
          <a:xfrm>
            <a:off x="768900" y="1281200"/>
            <a:ext cx="7059000" cy="2991300"/>
          </a:xfrm>
          <a:prstGeom prst="rect">
            <a:avLst/>
          </a:prstGeom>
        </p:spPr>
        <p:txBody>
          <a:bodyPr spcFirstLastPara="1" wrap="square" lIns="91425" tIns="91425" rIns="91425" bIns="91425" anchor="t" anchorCtr="0">
            <a:noAutofit/>
          </a:bodyPr>
          <a:lstStyle>
            <a:lvl1pPr marL="457200" lvl="0" indent="-307975" rtl="0">
              <a:lnSpc>
                <a:spcPct val="100000"/>
              </a:lnSpc>
              <a:spcBef>
                <a:spcPts val="0"/>
              </a:spcBef>
              <a:spcAft>
                <a:spcPts val="0"/>
              </a:spcAft>
              <a:buSzPts val="1250"/>
              <a:buChar char="●"/>
              <a:defRPr sz="1250"/>
            </a:lvl1pPr>
            <a:lvl2pPr marL="914400" lvl="1" indent="-307975" rtl="0">
              <a:lnSpc>
                <a:spcPct val="100000"/>
              </a:lnSpc>
              <a:spcBef>
                <a:spcPts val="1600"/>
              </a:spcBef>
              <a:spcAft>
                <a:spcPts val="0"/>
              </a:spcAft>
              <a:buSzPts val="1250"/>
              <a:buChar char="○"/>
              <a:defRPr sz="1250"/>
            </a:lvl2pPr>
            <a:lvl3pPr marL="1371600" lvl="2" indent="-307975" rtl="0">
              <a:lnSpc>
                <a:spcPct val="100000"/>
              </a:lnSpc>
              <a:spcBef>
                <a:spcPts val="1600"/>
              </a:spcBef>
              <a:spcAft>
                <a:spcPts val="0"/>
              </a:spcAft>
              <a:buSzPts val="1250"/>
              <a:buChar char="■"/>
              <a:defRPr sz="1250"/>
            </a:lvl3pPr>
            <a:lvl4pPr marL="1828800" lvl="3" indent="-307975" rtl="0">
              <a:lnSpc>
                <a:spcPct val="100000"/>
              </a:lnSpc>
              <a:spcBef>
                <a:spcPts val="1600"/>
              </a:spcBef>
              <a:spcAft>
                <a:spcPts val="0"/>
              </a:spcAft>
              <a:buSzPts val="1250"/>
              <a:buChar char="●"/>
              <a:defRPr sz="1250"/>
            </a:lvl4pPr>
            <a:lvl5pPr marL="2286000" lvl="4" indent="-307975" rtl="0">
              <a:lnSpc>
                <a:spcPct val="100000"/>
              </a:lnSpc>
              <a:spcBef>
                <a:spcPts val="1600"/>
              </a:spcBef>
              <a:spcAft>
                <a:spcPts val="0"/>
              </a:spcAft>
              <a:buSzPts val="1250"/>
              <a:buChar char="○"/>
              <a:defRPr sz="1250"/>
            </a:lvl5pPr>
            <a:lvl6pPr marL="2743200" lvl="5" indent="-307975" rtl="0">
              <a:lnSpc>
                <a:spcPct val="100000"/>
              </a:lnSpc>
              <a:spcBef>
                <a:spcPts val="1600"/>
              </a:spcBef>
              <a:spcAft>
                <a:spcPts val="0"/>
              </a:spcAft>
              <a:buSzPts val="1250"/>
              <a:buChar char="■"/>
              <a:defRPr sz="1250"/>
            </a:lvl6pPr>
            <a:lvl7pPr marL="3200400" lvl="6" indent="-307975" rtl="0">
              <a:lnSpc>
                <a:spcPct val="100000"/>
              </a:lnSpc>
              <a:spcBef>
                <a:spcPts val="1600"/>
              </a:spcBef>
              <a:spcAft>
                <a:spcPts val="0"/>
              </a:spcAft>
              <a:buSzPts val="1250"/>
              <a:buChar char="●"/>
              <a:defRPr sz="1250"/>
            </a:lvl7pPr>
            <a:lvl8pPr marL="3657600" lvl="7" indent="-307975" rtl="0">
              <a:lnSpc>
                <a:spcPct val="100000"/>
              </a:lnSpc>
              <a:spcBef>
                <a:spcPts val="1600"/>
              </a:spcBef>
              <a:spcAft>
                <a:spcPts val="0"/>
              </a:spcAft>
              <a:buSzPts val="1250"/>
              <a:buChar char="○"/>
              <a:defRPr sz="1250"/>
            </a:lvl8pPr>
            <a:lvl9pPr marL="4114800" lvl="8" indent="-307975" rtl="0">
              <a:lnSpc>
                <a:spcPct val="100000"/>
              </a:lnSpc>
              <a:spcBef>
                <a:spcPts val="1600"/>
              </a:spcBef>
              <a:spcAft>
                <a:spcPts val="1600"/>
              </a:spcAft>
              <a:buSzPts val="1250"/>
              <a:buChar char="■"/>
              <a:defRPr sz="1250"/>
            </a:lvl9pPr>
          </a:lstStyle>
          <a:p>
            <a:endParaRPr/>
          </a:p>
        </p:txBody>
      </p:sp>
      <p:sp>
        <p:nvSpPr>
          <p:cNvPr id="50" name="Google Shape;50;p13"/>
          <p:cNvSpPr txBox="1">
            <a:spLocks noGrp="1"/>
          </p:cNvSpPr>
          <p:nvPr>
            <p:ph type="title"/>
          </p:nvPr>
        </p:nvSpPr>
        <p:spPr>
          <a:xfrm>
            <a:off x="768900" y="403200"/>
            <a:ext cx="59718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51" name="Google Shape;51;p13"/>
          <p:cNvCxnSpPr/>
          <p:nvPr/>
        </p:nvCxnSpPr>
        <p:spPr>
          <a:xfrm>
            <a:off x="-122675" y="1231625"/>
            <a:ext cx="42111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Righteous"/>
              <a:buNone/>
              <a:defRPr sz="2800">
                <a:solidFill>
                  <a:schemeClr val="dk2"/>
                </a:solidFill>
                <a:latin typeface="Righteous"/>
                <a:ea typeface="Righteous"/>
                <a:cs typeface="Righteous"/>
                <a:sym typeface="Righteous"/>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bel"/>
              <a:buChar char="●"/>
              <a:defRPr sz="1800">
                <a:solidFill>
                  <a:schemeClr val="dk2"/>
                </a:solidFill>
                <a:latin typeface="Abel"/>
                <a:ea typeface="Abel"/>
                <a:cs typeface="Abel"/>
                <a:sym typeface="Abel"/>
              </a:defRPr>
            </a:lvl1pPr>
            <a:lvl2pPr marL="914400" lvl="1"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2pPr>
            <a:lvl3pPr marL="1371600" lvl="2"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3pPr>
            <a:lvl4pPr marL="1828800" lvl="3"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4pPr>
            <a:lvl5pPr marL="2286000" lvl="4"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5pPr>
            <a:lvl6pPr marL="2743200" lvl="5"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6pPr>
            <a:lvl7pPr marL="3200400" lvl="6"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7pPr>
            <a:lvl8pPr marL="3657600" lvl="7" indent="-317500">
              <a:lnSpc>
                <a:spcPct val="100000"/>
              </a:lnSpc>
              <a:spcBef>
                <a:spcPts val="1600"/>
              </a:spcBef>
              <a:spcAft>
                <a:spcPts val="0"/>
              </a:spcAft>
              <a:buClr>
                <a:schemeClr val="dk2"/>
              </a:buClr>
              <a:buSzPts val="1400"/>
              <a:buFont typeface="Abel"/>
              <a:buChar char="○"/>
              <a:defRPr>
                <a:solidFill>
                  <a:schemeClr val="dk2"/>
                </a:solidFill>
                <a:latin typeface="Abel"/>
                <a:ea typeface="Abel"/>
                <a:cs typeface="Abel"/>
                <a:sym typeface="Abel"/>
              </a:defRPr>
            </a:lvl8pPr>
            <a:lvl9pPr marL="4114800" lvl="8" indent="-317500">
              <a:lnSpc>
                <a:spcPct val="100000"/>
              </a:lnSpc>
              <a:spcBef>
                <a:spcPts val="1600"/>
              </a:spcBef>
              <a:spcAft>
                <a:spcPts val="1600"/>
              </a:spcAft>
              <a:buClr>
                <a:schemeClr val="dk2"/>
              </a:buClr>
              <a:buSzPts val="1400"/>
              <a:buFont typeface="Abel"/>
              <a:buChar char="■"/>
              <a:defRPr>
                <a:solidFill>
                  <a:schemeClr val="dk2"/>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cnnindonesia.com/tag/virus-corona"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hyperlink" Target="http://www.menti.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ao.gov/assets/710/702715.pdf"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humanparts.medium.com/laziness-does-not-exist-3af27e312d01?_ga=2.191399082.1265647174.1601000951-483897068.1601000951"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574628" y="251412"/>
            <a:ext cx="5345702" cy="14598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latin typeface="DengXian Light" panose="02010600030101010101" pitchFamily="2" charset="-122"/>
                <a:ea typeface="DengXian Light" panose="02010600030101010101" pitchFamily="2" charset="-122"/>
              </a:rPr>
              <a:t>Rangkaian Pelatihan Volunteer ASSIST</a:t>
            </a:r>
            <a:endParaRPr sz="4800" dirty="0">
              <a:latin typeface="DengXian Light" panose="02010600030101010101" pitchFamily="2" charset="-122"/>
              <a:ea typeface="DengXian Light" panose="02010600030101010101" pitchFamily="2" charset="-122"/>
            </a:endParaRPr>
          </a:p>
        </p:txBody>
      </p:sp>
      <p:sp>
        <p:nvSpPr>
          <p:cNvPr id="136" name="Google Shape;136;p26"/>
          <p:cNvSpPr txBox="1">
            <a:spLocks noGrp="1"/>
          </p:cNvSpPr>
          <p:nvPr>
            <p:ph type="subTitle" idx="1"/>
          </p:nvPr>
        </p:nvSpPr>
        <p:spPr>
          <a:xfrm>
            <a:off x="4237229" y="2381200"/>
            <a:ext cx="4509055"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DengXian Light" panose="02010600030101010101" pitchFamily="2" charset="-122"/>
                <a:ea typeface="DengXian Light" panose="02010600030101010101" pitchFamily="2" charset="-122"/>
              </a:rPr>
              <a:t>SERI I: </a:t>
            </a:r>
          </a:p>
          <a:p>
            <a:pPr marL="0" lvl="0" indent="0" algn="ctr" rtl="0">
              <a:spcBef>
                <a:spcPts val="0"/>
              </a:spcBef>
              <a:spcAft>
                <a:spcPts val="0"/>
              </a:spcAft>
              <a:buNone/>
            </a:pPr>
            <a:r>
              <a:rPr lang="en" dirty="0">
                <a:latin typeface="DengXian Light" panose="02010600030101010101" pitchFamily="2" charset="-122"/>
                <a:ea typeface="DengXian Light" panose="02010600030101010101" pitchFamily="2" charset="-122"/>
              </a:rPr>
              <a:t>the Ethics of Academic Writing </a:t>
            </a:r>
          </a:p>
          <a:p>
            <a:pPr marL="0" lvl="0" indent="0" algn="ctr" rtl="0">
              <a:spcBef>
                <a:spcPts val="0"/>
              </a:spcBef>
              <a:spcAft>
                <a:spcPts val="0"/>
              </a:spcAft>
              <a:buNone/>
            </a:pPr>
            <a:r>
              <a:rPr lang="en" dirty="0">
                <a:latin typeface="DengXian Light" panose="02010600030101010101" pitchFamily="2" charset="-122"/>
                <a:ea typeface="DengXian Light" panose="02010600030101010101" pitchFamily="2" charset="-122"/>
              </a:rPr>
              <a:t>&amp; </a:t>
            </a:r>
          </a:p>
          <a:p>
            <a:pPr marL="0" lvl="0" indent="0" algn="ctr" rtl="0">
              <a:spcBef>
                <a:spcPts val="0"/>
              </a:spcBef>
              <a:spcAft>
                <a:spcPts val="0"/>
              </a:spcAft>
              <a:buNone/>
            </a:pPr>
            <a:r>
              <a:rPr lang="en" dirty="0">
                <a:latin typeface="DengXian Light" panose="02010600030101010101" pitchFamily="2" charset="-122"/>
                <a:ea typeface="DengXian Light" panose="02010600030101010101" pitchFamily="2" charset="-122"/>
              </a:rPr>
              <a:t>Citations</a:t>
            </a:r>
            <a:endParaRPr dirty="0">
              <a:latin typeface="DengXian Light" panose="02010600030101010101" pitchFamily="2" charset="-122"/>
              <a:ea typeface="DengXian Light" panose="02010600030101010101" pitchFamily="2" charset="-122"/>
            </a:endParaRPr>
          </a:p>
        </p:txBody>
      </p:sp>
      <p:grpSp>
        <p:nvGrpSpPr>
          <p:cNvPr id="137" name="Google Shape;137;p26"/>
          <p:cNvGrpSpPr/>
          <p:nvPr/>
        </p:nvGrpSpPr>
        <p:grpSpPr>
          <a:xfrm>
            <a:off x="191852" y="142880"/>
            <a:ext cx="4045377" cy="4806666"/>
            <a:chOff x="1607675" y="243225"/>
            <a:chExt cx="4403850" cy="5232600"/>
          </a:xfrm>
        </p:grpSpPr>
        <p:sp>
          <p:nvSpPr>
            <p:cNvPr id="138" name="Google Shape;138;p26"/>
            <p:cNvSpPr/>
            <p:nvPr/>
          </p:nvSpPr>
          <p:spPr>
            <a:xfrm>
              <a:off x="1838450" y="3735125"/>
              <a:ext cx="1328900" cy="1721200"/>
            </a:xfrm>
            <a:custGeom>
              <a:avLst/>
              <a:gdLst/>
              <a:ahLst/>
              <a:cxnLst/>
              <a:rect l="l" t="t" r="r" b="b"/>
              <a:pathLst>
                <a:path w="53156" h="68848" extrusionOk="0">
                  <a:moveTo>
                    <a:pt x="6683" y="0"/>
                  </a:moveTo>
                  <a:cubicBezTo>
                    <a:pt x="4088" y="0"/>
                    <a:pt x="1425" y="1584"/>
                    <a:pt x="734" y="4076"/>
                  </a:cubicBezTo>
                  <a:cubicBezTo>
                    <a:pt x="0" y="6718"/>
                    <a:pt x="1526" y="9431"/>
                    <a:pt x="3199" y="11603"/>
                  </a:cubicBezTo>
                  <a:cubicBezTo>
                    <a:pt x="5685" y="14831"/>
                    <a:pt x="8625" y="17682"/>
                    <a:pt x="11926" y="20068"/>
                  </a:cubicBezTo>
                  <a:cubicBezTo>
                    <a:pt x="12521" y="20498"/>
                    <a:pt x="13165" y="20963"/>
                    <a:pt x="13384" y="21663"/>
                  </a:cubicBezTo>
                  <a:cubicBezTo>
                    <a:pt x="13777" y="22922"/>
                    <a:pt x="12555" y="24151"/>
                    <a:pt x="11294" y="24544"/>
                  </a:cubicBezTo>
                  <a:cubicBezTo>
                    <a:pt x="9866" y="24989"/>
                    <a:pt x="8327" y="24821"/>
                    <a:pt x="6839" y="24972"/>
                  </a:cubicBezTo>
                  <a:cubicBezTo>
                    <a:pt x="5350" y="25122"/>
                    <a:pt x="3729" y="25744"/>
                    <a:pt x="3147" y="27121"/>
                  </a:cubicBezTo>
                  <a:cubicBezTo>
                    <a:pt x="2337" y="29033"/>
                    <a:pt x="3934" y="31072"/>
                    <a:pt x="5517" y="32416"/>
                  </a:cubicBezTo>
                  <a:cubicBezTo>
                    <a:pt x="8693" y="35113"/>
                    <a:pt x="12309" y="37245"/>
                    <a:pt x="16206" y="38722"/>
                  </a:cubicBezTo>
                  <a:cubicBezTo>
                    <a:pt x="17600" y="39250"/>
                    <a:pt x="19069" y="39715"/>
                    <a:pt x="20184" y="40704"/>
                  </a:cubicBezTo>
                  <a:cubicBezTo>
                    <a:pt x="21299" y="41693"/>
                    <a:pt x="21955" y="43394"/>
                    <a:pt x="21252" y="44709"/>
                  </a:cubicBezTo>
                  <a:cubicBezTo>
                    <a:pt x="20692" y="45755"/>
                    <a:pt x="19462" y="46221"/>
                    <a:pt x="18245" y="46221"/>
                  </a:cubicBezTo>
                  <a:cubicBezTo>
                    <a:pt x="17934" y="46221"/>
                    <a:pt x="17623" y="46190"/>
                    <a:pt x="17324" y="46131"/>
                  </a:cubicBezTo>
                  <a:cubicBezTo>
                    <a:pt x="15860" y="45839"/>
                    <a:pt x="14558" y="45034"/>
                    <a:pt x="13166" y="44491"/>
                  </a:cubicBezTo>
                  <a:cubicBezTo>
                    <a:pt x="12167" y="44102"/>
                    <a:pt x="11054" y="43881"/>
                    <a:pt x="9964" y="43881"/>
                  </a:cubicBezTo>
                  <a:cubicBezTo>
                    <a:pt x="8212" y="43881"/>
                    <a:pt x="6521" y="44452"/>
                    <a:pt x="5465" y="45813"/>
                  </a:cubicBezTo>
                  <a:cubicBezTo>
                    <a:pt x="4340" y="47265"/>
                    <a:pt x="4211" y="49309"/>
                    <a:pt x="4743" y="51067"/>
                  </a:cubicBezTo>
                  <a:cubicBezTo>
                    <a:pt x="5273" y="52825"/>
                    <a:pt x="6380" y="54350"/>
                    <a:pt x="7559" y="55759"/>
                  </a:cubicBezTo>
                  <a:cubicBezTo>
                    <a:pt x="11680" y="60682"/>
                    <a:pt x="16993" y="64676"/>
                    <a:pt x="23037" y="66845"/>
                  </a:cubicBezTo>
                  <a:cubicBezTo>
                    <a:pt x="26536" y="68101"/>
                    <a:pt x="29893" y="68847"/>
                    <a:pt x="33278" y="68847"/>
                  </a:cubicBezTo>
                  <a:cubicBezTo>
                    <a:pt x="35740" y="68847"/>
                    <a:pt x="38216" y="68453"/>
                    <a:pt x="40773" y="67573"/>
                  </a:cubicBezTo>
                  <a:lnTo>
                    <a:pt x="40773" y="67573"/>
                  </a:lnTo>
                  <a:lnTo>
                    <a:pt x="40771" y="67574"/>
                  </a:lnTo>
                  <a:cubicBezTo>
                    <a:pt x="50725" y="60930"/>
                    <a:pt x="53156" y="48359"/>
                    <a:pt x="52943" y="37024"/>
                  </a:cubicBezTo>
                  <a:cubicBezTo>
                    <a:pt x="52907" y="35131"/>
                    <a:pt x="53148" y="33141"/>
                    <a:pt x="52263" y="31468"/>
                  </a:cubicBezTo>
                  <a:cubicBezTo>
                    <a:pt x="51569" y="30157"/>
                    <a:pt x="50123" y="29158"/>
                    <a:pt x="48699" y="29158"/>
                  </a:cubicBezTo>
                  <a:cubicBezTo>
                    <a:pt x="48306" y="29158"/>
                    <a:pt x="47914" y="29234"/>
                    <a:pt x="47540" y="29401"/>
                  </a:cubicBezTo>
                  <a:cubicBezTo>
                    <a:pt x="46107" y="30041"/>
                    <a:pt x="45460" y="31665"/>
                    <a:pt x="44644" y="33004"/>
                  </a:cubicBezTo>
                  <a:cubicBezTo>
                    <a:pt x="43556" y="34786"/>
                    <a:pt x="41955" y="36250"/>
                    <a:pt x="40084" y="37174"/>
                  </a:cubicBezTo>
                  <a:cubicBezTo>
                    <a:pt x="39323" y="37549"/>
                    <a:pt x="38452" y="37830"/>
                    <a:pt x="37617" y="37830"/>
                  </a:cubicBezTo>
                  <a:cubicBezTo>
                    <a:pt x="37101" y="37830"/>
                    <a:pt x="36599" y="37723"/>
                    <a:pt x="36144" y="37466"/>
                  </a:cubicBezTo>
                  <a:cubicBezTo>
                    <a:pt x="34504" y="36542"/>
                    <a:pt x="34345" y="34285"/>
                    <a:pt x="34386" y="32403"/>
                  </a:cubicBezTo>
                  <a:cubicBezTo>
                    <a:pt x="34463" y="28899"/>
                    <a:pt x="34539" y="25393"/>
                    <a:pt x="34617" y="21888"/>
                  </a:cubicBezTo>
                  <a:cubicBezTo>
                    <a:pt x="34657" y="20007"/>
                    <a:pt x="34693" y="18088"/>
                    <a:pt x="34127" y="16293"/>
                  </a:cubicBezTo>
                  <a:cubicBezTo>
                    <a:pt x="33562" y="14499"/>
                    <a:pt x="32279" y="12821"/>
                    <a:pt x="30475" y="12293"/>
                  </a:cubicBezTo>
                  <a:cubicBezTo>
                    <a:pt x="30149" y="12198"/>
                    <a:pt x="29809" y="12152"/>
                    <a:pt x="29467" y="12152"/>
                  </a:cubicBezTo>
                  <a:cubicBezTo>
                    <a:pt x="27914" y="12152"/>
                    <a:pt x="26336" y="13094"/>
                    <a:pt x="25999" y="14599"/>
                  </a:cubicBezTo>
                  <a:cubicBezTo>
                    <a:pt x="25827" y="15363"/>
                    <a:pt x="25974" y="16161"/>
                    <a:pt x="25909" y="16940"/>
                  </a:cubicBezTo>
                  <a:cubicBezTo>
                    <a:pt x="25844" y="17720"/>
                    <a:pt x="25462" y="18579"/>
                    <a:pt x="24706" y="18785"/>
                  </a:cubicBezTo>
                  <a:cubicBezTo>
                    <a:pt x="24592" y="18817"/>
                    <a:pt x="24478" y="18831"/>
                    <a:pt x="24364" y="18831"/>
                  </a:cubicBezTo>
                  <a:cubicBezTo>
                    <a:pt x="23721" y="18831"/>
                    <a:pt x="23105" y="18365"/>
                    <a:pt x="22627" y="17891"/>
                  </a:cubicBezTo>
                  <a:cubicBezTo>
                    <a:pt x="20689" y="15962"/>
                    <a:pt x="19393" y="13496"/>
                    <a:pt x="18183" y="11044"/>
                  </a:cubicBezTo>
                  <a:cubicBezTo>
                    <a:pt x="16974" y="8592"/>
                    <a:pt x="15801" y="6083"/>
                    <a:pt x="14048" y="3985"/>
                  </a:cubicBezTo>
                  <a:cubicBezTo>
                    <a:pt x="12296" y="1887"/>
                    <a:pt x="9852" y="209"/>
                    <a:pt x="7126" y="16"/>
                  </a:cubicBezTo>
                  <a:cubicBezTo>
                    <a:pt x="6979" y="5"/>
                    <a:pt x="6831" y="0"/>
                    <a:pt x="66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6"/>
            <p:cNvSpPr/>
            <p:nvPr/>
          </p:nvSpPr>
          <p:spPr>
            <a:xfrm>
              <a:off x="1926625" y="3773500"/>
              <a:ext cx="911600" cy="1658225"/>
            </a:xfrm>
            <a:custGeom>
              <a:avLst/>
              <a:gdLst/>
              <a:ahLst/>
              <a:cxnLst/>
              <a:rect l="l" t="t" r="r" b="b"/>
              <a:pathLst>
                <a:path w="36464" h="66329" extrusionOk="0">
                  <a:moveTo>
                    <a:pt x="1" y="0"/>
                  </a:moveTo>
                  <a:cubicBezTo>
                    <a:pt x="1" y="0"/>
                    <a:pt x="60" y="65"/>
                    <a:pt x="184" y="179"/>
                  </a:cubicBezTo>
                  <a:lnTo>
                    <a:pt x="745" y="684"/>
                  </a:lnTo>
                  <a:cubicBezTo>
                    <a:pt x="1239" y="1125"/>
                    <a:pt x="1967" y="1777"/>
                    <a:pt x="2879" y="2642"/>
                  </a:cubicBezTo>
                  <a:cubicBezTo>
                    <a:pt x="4708" y="4366"/>
                    <a:pt x="7273" y="6961"/>
                    <a:pt x="10047" y="10499"/>
                  </a:cubicBezTo>
                  <a:cubicBezTo>
                    <a:pt x="11440" y="12263"/>
                    <a:pt x="12885" y="14260"/>
                    <a:pt x="14395" y="16429"/>
                  </a:cubicBezTo>
                  <a:cubicBezTo>
                    <a:pt x="15902" y="18603"/>
                    <a:pt x="17498" y="20935"/>
                    <a:pt x="19081" y="23450"/>
                  </a:cubicBezTo>
                  <a:cubicBezTo>
                    <a:pt x="20666" y="25963"/>
                    <a:pt x="22249" y="28655"/>
                    <a:pt x="23663" y="31561"/>
                  </a:cubicBezTo>
                  <a:cubicBezTo>
                    <a:pt x="24376" y="33010"/>
                    <a:pt x="25008" y="34526"/>
                    <a:pt x="25652" y="36070"/>
                  </a:cubicBezTo>
                  <a:cubicBezTo>
                    <a:pt x="26293" y="37614"/>
                    <a:pt x="26943" y="39179"/>
                    <a:pt x="27602" y="40764"/>
                  </a:cubicBezTo>
                  <a:cubicBezTo>
                    <a:pt x="30212" y="47112"/>
                    <a:pt x="34599" y="60605"/>
                    <a:pt x="36211" y="66328"/>
                  </a:cubicBezTo>
                  <a:lnTo>
                    <a:pt x="36464" y="66257"/>
                  </a:lnTo>
                  <a:cubicBezTo>
                    <a:pt x="34861" y="60516"/>
                    <a:pt x="30477" y="47010"/>
                    <a:pt x="27865" y="40657"/>
                  </a:cubicBezTo>
                  <a:cubicBezTo>
                    <a:pt x="27206" y="39072"/>
                    <a:pt x="26556" y="37507"/>
                    <a:pt x="25913" y="35961"/>
                  </a:cubicBezTo>
                  <a:cubicBezTo>
                    <a:pt x="25270" y="34420"/>
                    <a:pt x="24631" y="32895"/>
                    <a:pt x="23913" y="31439"/>
                  </a:cubicBezTo>
                  <a:cubicBezTo>
                    <a:pt x="22490" y="28523"/>
                    <a:pt x="20898" y="25825"/>
                    <a:pt x="19304" y="23310"/>
                  </a:cubicBezTo>
                  <a:cubicBezTo>
                    <a:pt x="17710" y="20796"/>
                    <a:pt x="16106" y="18463"/>
                    <a:pt x="14589" y="16294"/>
                  </a:cubicBezTo>
                  <a:cubicBezTo>
                    <a:pt x="13068" y="14128"/>
                    <a:pt x="11611" y="12136"/>
                    <a:pt x="10205" y="10375"/>
                  </a:cubicBezTo>
                  <a:cubicBezTo>
                    <a:pt x="7403" y="6843"/>
                    <a:pt x="4808" y="4262"/>
                    <a:pt x="2955" y="2562"/>
                  </a:cubicBezTo>
                  <a:cubicBezTo>
                    <a:pt x="2029" y="1708"/>
                    <a:pt x="1289" y="1068"/>
                    <a:pt x="782" y="640"/>
                  </a:cubicBezTo>
                  <a:lnTo>
                    <a:pt x="204" y="158"/>
                  </a:lnTo>
                  <a:cubicBezTo>
                    <a:pt x="73" y="51"/>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p:cNvSpPr/>
            <p:nvPr/>
          </p:nvSpPr>
          <p:spPr>
            <a:xfrm>
              <a:off x="2522200" y="4042400"/>
              <a:ext cx="78575" cy="516350"/>
            </a:xfrm>
            <a:custGeom>
              <a:avLst/>
              <a:gdLst/>
              <a:ahLst/>
              <a:cxnLst/>
              <a:rect l="l" t="t" r="r" b="b"/>
              <a:pathLst>
                <a:path w="3143" h="20654" extrusionOk="0">
                  <a:moveTo>
                    <a:pt x="3123" y="1"/>
                  </a:moveTo>
                  <a:cubicBezTo>
                    <a:pt x="3104" y="1"/>
                    <a:pt x="3020" y="281"/>
                    <a:pt x="2885" y="789"/>
                  </a:cubicBezTo>
                  <a:cubicBezTo>
                    <a:pt x="2746" y="1300"/>
                    <a:pt x="2573" y="2047"/>
                    <a:pt x="2385" y="2975"/>
                  </a:cubicBezTo>
                  <a:cubicBezTo>
                    <a:pt x="1999" y="4828"/>
                    <a:pt x="1604" y="7417"/>
                    <a:pt x="1258" y="10282"/>
                  </a:cubicBezTo>
                  <a:cubicBezTo>
                    <a:pt x="919" y="13121"/>
                    <a:pt x="614" y="15687"/>
                    <a:pt x="385" y="17615"/>
                  </a:cubicBezTo>
                  <a:cubicBezTo>
                    <a:pt x="269" y="18513"/>
                    <a:pt x="172" y="19258"/>
                    <a:pt x="96" y="19835"/>
                  </a:cubicBezTo>
                  <a:cubicBezTo>
                    <a:pt x="28" y="20359"/>
                    <a:pt x="0" y="20650"/>
                    <a:pt x="19" y="20653"/>
                  </a:cubicBezTo>
                  <a:cubicBezTo>
                    <a:pt x="19" y="20653"/>
                    <a:pt x="19" y="20653"/>
                    <a:pt x="19" y="20653"/>
                  </a:cubicBezTo>
                  <a:cubicBezTo>
                    <a:pt x="39" y="20653"/>
                    <a:pt x="105" y="20368"/>
                    <a:pt x="206" y="19852"/>
                  </a:cubicBezTo>
                  <a:cubicBezTo>
                    <a:pt x="309" y="19334"/>
                    <a:pt x="437" y="18578"/>
                    <a:pt x="583" y="17644"/>
                  </a:cubicBezTo>
                  <a:cubicBezTo>
                    <a:pt x="876" y="15774"/>
                    <a:pt x="1195" y="13180"/>
                    <a:pt x="1541" y="10317"/>
                  </a:cubicBezTo>
                  <a:cubicBezTo>
                    <a:pt x="1886" y="7455"/>
                    <a:pt x="2249" y="4871"/>
                    <a:pt x="2582" y="3012"/>
                  </a:cubicBezTo>
                  <a:cubicBezTo>
                    <a:pt x="2746" y="2082"/>
                    <a:pt x="2887" y="1331"/>
                    <a:pt x="2993" y="813"/>
                  </a:cubicBezTo>
                  <a:cubicBezTo>
                    <a:pt x="3095" y="295"/>
                    <a:pt x="3142" y="6"/>
                    <a:pt x="3124" y="1"/>
                  </a:cubicBezTo>
                  <a:cubicBezTo>
                    <a:pt x="3123" y="1"/>
                    <a:pt x="3123" y="1"/>
                    <a:pt x="3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p:cNvSpPr/>
            <p:nvPr/>
          </p:nvSpPr>
          <p:spPr>
            <a:xfrm>
              <a:off x="1911850" y="4436275"/>
              <a:ext cx="610950" cy="122525"/>
            </a:xfrm>
            <a:custGeom>
              <a:avLst/>
              <a:gdLst/>
              <a:ahLst/>
              <a:cxnLst/>
              <a:rect l="l" t="t" r="r" b="b"/>
              <a:pathLst>
                <a:path w="24438" h="4901" extrusionOk="0">
                  <a:moveTo>
                    <a:pt x="256" y="0"/>
                  </a:moveTo>
                  <a:cubicBezTo>
                    <a:pt x="89" y="0"/>
                    <a:pt x="1" y="3"/>
                    <a:pt x="1" y="13"/>
                  </a:cubicBezTo>
                  <a:cubicBezTo>
                    <a:pt x="1" y="23"/>
                    <a:pt x="87" y="38"/>
                    <a:pt x="252" y="58"/>
                  </a:cubicBezTo>
                  <a:cubicBezTo>
                    <a:pt x="452" y="79"/>
                    <a:pt x="690" y="103"/>
                    <a:pt x="977" y="131"/>
                  </a:cubicBezTo>
                  <a:cubicBezTo>
                    <a:pt x="1606" y="191"/>
                    <a:pt x="2515" y="276"/>
                    <a:pt x="3635" y="419"/>
                  </a:cubicBezTo>
                  <a:cubicBezTo>
                    <a:pt x="5876" y="686"/>
                    <a:pt x="8960" y="1166"/>
                    <a:pt x="12337" y="1846"/>
                  </a:cubicBezTo>
                  <a:cubicBezTo>
                    <a:pt x="15715" y="2533"/>
                    <a:pt x="18742" y="3286"/>
                    <a:pt x="20915" y="3896"/>
                  </a:cubicBezTo>
                  <a:cubicBezTo>
                    <a:pt x="22005" y="4194"/>
                    <a:pt x="22879" y="4460"/>
                    <a:pt x="23484" y="4641"/>
                  </a:cubicBezTo>
                  <a:cubicBezTo>
                    <a:pt x="23761" y="4722"/>
                    <a:pt x="23992" y="4789"/>
                    <a:pt x="24183" y="4845"/>
                  </a:cubicBezTo>
                  <a:cubicBezTo>
                    <a:pt x="24315" y="4882"/>
                    <a:pt x="24397" y="4901"/>
                    <a:pt x="24424" y="4901"/>
                  </a:cubicBezTo>
                  <a:cubicBezTo>
                    <a:pt x="24429" y="4901"/>
                    <a:pt x="24432" y="4900"/>
                    <a:pt x="24433" y="4898"/>
                  </a:cubicBezTo>
                  <a:cubicBezTo>
                    <a:pt x="24437" y="4889"/>
                    <a:pt x="24356" y="4853"/>
                    <a:pt x="24201" y="4790"/>
                  </a:cubicBezTo>
                  <a:cubicBezTo>
                    <a:pt x="24014" y="4721"/>
                    <a:pt x="23790" y="4636"/>
                    <a:pt x="23519" y="4535"/>
                  </a:cubicBezTo>
                  <a:cubicBezTo>
                    <a:pt x="22924" y="4322"/>
                    <a:pt x="22056" y="4026"/>
                    <a:pt x="20972" y="3703"/>
                  </a:cubicBezTo>
                  <a:cubicBezTo>
                    <a:pt x="18807" y="3041"/>
                    <a:pt x="15778" y="2255"/>
                    <a:pt x="12393" y="1567"/>
                  </a:cubicBezTo>
                  <a:cubicBezTo>
                    <a:pt x="9008" y="884"/>
                    <a:pt x="5911" y="435"/>
                    <a:pt x="3657" y="219"/>
                  </a:cubicBezTo>
                  <a:cubicBezTo>
                    <a:pt x="2531" y="103"/>
                    <a:pt x="1617" y="47"/>
                    <a:pt x="985" y="21"/>
                  </a:cubicBezTo>
                  <a:lnTo>
                    <a:pt x="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p:cNvSpPr/>
            <p:nvPr/>
          </p:nvSpPr>
          <p:spPr>
            <a:xfrm>
              <a:off x="2778850" y="4467000"/>
              <a:ext cx="320875" cy="767575"/>
            </a:xfrm>
            <a:custGeom>
              <a:avLst/>
              <a:gdLst/>
              <a:ahLst/>
              <a:cxnLst/>
              <a:rect l="l" t="t" r="r" b="b"/>
              <a:pathLst>
                <a:path w="12835" h="30703" extrusionOk="0">
                  <a:moveTo>
                    <a:pt x="12825" y="0"/>
                  </a:moveTo>
                  <a:cubicBezTo>
                    <a:pt x="12814" y="0"/>
                    <a:pt x="12757" y="103"/>
                    <a:pt x="12659" y="296"/>
                  </a:cubicBezTo>
                  <a:cubicBezTo>
                    <a:pt x="12548" y="522"/>
                    <a:pt x="12406" y="810"/>
                    <a:pt x="12232" y="1166"/>
                  </a:cubicBezTo>
                  <a:cubicBezTo>
                    <a:pt x="11863" y="1924"/>
                    <a:pt x="11357" y="3033"/>
                    <a:pt x="10748" y="4411"/>
                  </a:cubicBezTo>
                  <a:cubicBezTo>
                    <a:pt x="9528" y="7165"/>
                    <a:pt x="7960" y="11021"/>
                    <a:pt x="6284" y="15300"/>
                  </a:cubicBezTo>
                  <a:cubicBezTo>
                    <a:pt x="4608" y="19576"/>
                    <a:pt x="3072" y="23440"/>
                    <a:pt x="1901" y="26213"/>
                  </a:cubicBezTo>
                  <a:cubicBezTo>
                    <a:pt x="1320" y="27571"/>
                    <a:pt x="845" y="28682"/>
                    <a:pt x="502" y="29490"/>
                  </a:cubicBezTo>
                  <a:cubicBezTo>
                    <a:pt x="347" y="29855"/>
                    <a:pt x="221" y="30151"/>
                    <a:pt x="123" y="30383"/>
                  </a:cubicBezTo>
                  <a:cubicBezTo>
                    <a:pt x="40" y="30588"/>
                    <a:pt x="0" y="30698"/>
                    <a:pt x="8" y="30702"/>
                  </a:cubicBezTo>
                  <a:cubicBezTo>
                    <a:pt x="8" y="30702"/>
                    <a:pt x="9" y="30702"/>
                    <a:pt x="9" y="30702"/>
                  </a:cubicBezTo>
                  <a:cubicBezTo>
                    <a:pt x="20" y="30702"/>
                    <a:pt x="77" y="30601"/>
                    <a:pt x="175" y="30407"/>
                  </a:cubicBezTo>
                  <a:cubicBezTo>
                    <a:pt x="287" y="30180"/>
                    <a:pt x="427" y="29892"/>
                    <a:pt x="602" y="29536"/>
                  </a:cubicBezTo>
                  <a:cubicBezTo>
                    <a:pt x="971" y="28778"/>
                    <a:pt x="1478" y="27669"/>
                    <a:pt x="2087" y="26291"/>
                  </a:cubicBezTo>
                  <a:cubicBezTo>
                    <a:pt x="3306" y="23537"/>
                    <a:pt x="4874" y="19681"/>
                    <a:pt x="6548" y="15404"/>
                  </a:cubicBezTo>
                  <a:cubicBezTo>
                    <a:pt x="8223" y="11127"/>
                    <a:pt x="9761" y="7262"/>
                    <a:pt x="10933" y="4490"/>
                  </a:cubicBezTo>
                  <a:cubicBezTo>
                    <a:pt x="11513" y="3131"/>
                    <a:pt x="11987" y="2020"/>
                    <a:pt x="12332" y="1212"/>
                  </a:cubicBezTo>
                  <a:cubicBezTo>
                    <a:pt x="12487" y="847"/>
                    <a:pt x="12613" y="552"/>
                    <a:pt x="12711" y="320"/>
                  </a:cubicBezTo>
                  <a:cubicBezTo>
                    <a:pt x="12794" y="115"/>
                    <a:pt x="12834" y="5"/>
                    <a:pt x="12826" y="0"/>
                  </a:cubicBezTo>
                  <a:cubicBezTo>
                    <a:pt x="12825" y="0"/>
                    <a:pt x="12825" y="0"/>
                    <a:pt x="1282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1969000" y="4963425"/>
              <a:ext cx="810150" cy="271175"/>
            </a:xfrm>
            <a:custGeom>
              <a:avLst/>
              <a:gdLst/>
              <a:ahLst/>
              <a:cxnLst/>
              <a:rect l="l" t="t" r="r" b="b"/>
              <a:pathLst>
                <a:path w="32406" h="10847" extrusionOk="0">
                  <a:moveTo>
                    <a:pt x="11" y="0"/>
                  </a:moveTo>
                  <a:cubicBezTo>
                    <a:pt x="6" y="0"/>
                    <a:pt x="4" y="1"/>
                    <a:pt x="3" y="2"/>
                  </a:cubicBezTo>
                  <a:cubicBezTo>
                    <a:pt x="1" y="11"/>
                    <a:pt x="112" y="56"/>
                    <a:pt x="326" y="132"/>
                  </a:cubicBezTo>
                  <a:lnTo>
                    <a:pt x="1269" y="453"/>
                  </a:lnTo>
                  <a:cubicBezTo>
                    <a:pt x="2123" y="738"/>
                    <a:pt x="3301" y="1131"/>
                    <a:pt x="4742" y="1610"/>
                  </a:cubicBezTo>
                  <a:cubicBezTo>
                    <a:pt x="7673" y="2591"/>
                    <a:pt x="11705" y="3996"/>
                    <a:pt x="16156" y="5558"/>
                  </a:cubicBezTo>
                  <a:cubicBezTo>
                    <a:pt x="20605" y="7120"/>
                    <a:pt x="24653" y="8496"/>
                    <a:pt x="27602" y="9428"/>
                  </a:cubicBezTo>
                  <a:cubicBezTo>
                    <a:pt x="29077" y="9895"/>
                    <a:pt x="30272" y="10261"/>
                    <a:pt x="31104" y="10500"/>
                  </a:cubicBezTo>
                  <a:lnTo>
                    <a:pt x="32063" y="10770"/>
                  </a:lnTo>
                  <a:cubicBezTo>
                    <a:pt x="32253" y="10820"/>
                    <a:pt x="32366" y="10847"/>
                    <a:pt x="32395" y="10847"/>
                  </a:cubicBezTo>
                  <a:cubicBezTo>
                    <a:pt x="32399" y="10847"/>
                    <a:pt x="32402" y="10846"/>
                    <a:pt x="32402" y="10845"/>
                  </a:cubicBezTo>
                  <a:cubicBezTo>
                    <a:pt x="32405" y="10835"/>
                    <a:pt x="32293" y="10791"/>
                    <a:pt x="32079" y="10715"/>
                  </a:cubicBezTo>
                  <a:cubicBezTo>
                    <a:pt x="31836" y="10632"/>
                    <a:pt x="31523" y="10525"/>
                    <a:pt x="31137" y="10394"/>
                  </a:cubicBezTo>
                  <a:cubicBezTo>
                    <a:pt x="30283" y="10109"/>
                    <a:pt x="29105" y="9717"/>
                    <a:pt x="27664" y="9237"/>
                  </a:cubicBezTo>
                  <a:cubicBezTo>
                    <a:pt x="24733" y="8256"/>
                    <a:pt x="20701" y="6851"/>
                    <a:pt x="16250" y="5289"/>
                  </a:cubicBezTo>
                  <a:cubicBezTo>
                    <a:pt x="11797" y="3727"/>
                    <a:pt x="7753" y="2352"/>
                    <a:pt x="4804" y="1419"/>
                  </a:cubicBezTo>
                  <a:cubicBezTo>
                    <a:pt x="3331" y="952"/>
                    <a:pt x="2134" y="585"/>
                    <a:pt x="1302" y="347"/>
                  </a:cubicBezTo>
                  <a:lnTo>
                    <a:pt x="344" y="78"/>
                  </a:lnTo>
                  <a:cubicBezTo>
                    <a:pt x="153" y="27"/>
                    <a:pt x="40" y="0"/>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4121350" y="3245400"/>
              <a:ext cx="1341050" cy="2230425"/>
            </a:xfrm>
            <a:custGeom>
              <a:avLst/>
              <a:gdLst/>
              <a:ahLst/>
              <a:cxnLst/>
              <a:rect l="l" t="t" r="r" b="b"/>
              <a:pathLst>
                <a:path w="53642" h="89217" extrusionOk="0">
                  <a:moveTo>
                    <a:pt x="47307" y="1"/>
                  </a:moveTo>
                  <a:cubicBezTo>
                    <a:pt x="45643" y="1"/>
                    <a:pt x="42458" y="1179"/>
                    <a:pt x="39522" y="8936"/>
                  </a:cubicBezTo>
                  <a:cubicBezTo>
                    <a:pt x="35305" y="20079"/>
                    <a:pt x="33936" y="26387"/>
                    <a:pt x="33936" y="26387"/>
                  </a:cubicBezTo>
                  <a:cubicBezTo>
                    <a:pt x="33936" y="26387"/>
                    <a:pt x="33205" y="27855"/>
                    <a:pt x="32076" y="27855"/>
                  </a:cubicBezTo>
                  <a:cubicBezTo>
                    <a:pt x="31771" y="27855"/>
                    <a:pt x="31437" y="27748"/>
                    <a:pt x="31081" y="27476"/>
                  </a:cubicBezTo>
                  <a:cubicBezTo>
                    <a:pt x="29595" y="26345"/>
                    <a:pt x="27440" y="23179"/>
                    <a:pt x="25231" y="23179"/>
                  </a:cubicBezTo>
                  <a:cubicBezTo>
                    <a:pt x="24945" y="23179"/>
                    <a:pt x="24658" y="23232"/>
                    <a:pt x="24372" y="23349"/>
                  </a:cubicBezTo>
                  <a:cubicBezTo>
                    <a:pt x="21780" y="24409"/>
                    <a:pt x="21226" y="27493"/>
                    <a:pt x="22220" y="31827"/>
                  </a:cubicBezTo>
                  <a:cubicBezTo>
                    <a:pt x="23213" y="36161"/>
                    <a:pt x="25040" y="45737"/>
                    <a:pt x="25202" y="46603"/>
                  </a:cubicBezTo>
                  <a:cubicBezTo>
                    <a:pt x="25330" y="47288"/>
                    <a:pt x="25127" y="48276"/>
                    <a:pt x="24374" y="48276"/>
                  </a:cubicBezTo>
                  <a:cubicBezTo>
                    <a:pt x="24191" y="48276"/>
                    <a:pt x="23977" y="48218"/>
                    <a:pt x="23727" y="48084"/>
                  </a:cubicBezTo>
                  <a:cubicBezTo>
                    <a:pt x="22722" y="47545"/>
                    <a:pt x="17774" y="43199"/>
                    <a:pt x="14214" y="43199"/>
                  </a:cubicBezTo>
                  <a:cubicBezTo>
                    <a:pt x="13233" y="43199"/>
                    <a:pt x="12357" y="43529"/>
                    <a:pt x="11698" y="44361"/>
                  </a:cubicBezTo>
                  <a:cubicBezTo>
                    <a:pt x="8650" y="48209"/>
                    <a:pt x="13401" y="59828"/>
                    <a:pt x="13895" y="61109"/>
                  </a:cubicBezTo>
                  <a:cubicBezTo>
                    <a:pt x="14391" y="62388"/>
                    <a:pt x="14195" y="62980"/>
                    <a:pt x="13604" y="63375"/>
                  </a:cubicBezTo>
                  <a:cubicBezTo>
                    <a:pt x="13563" y="63403"/>
                    <a:pt x="13513" y="63416"/>
                    <a:pt x="13455" y="63416"/>
                  </a:cubicBezTo>
                  <a:cubicBezTo>
                    <a:pt x="12683" y="63416"/>
                    <a:pt x="10486" y="61082"/>
                    <a:pt x="8375" y="59345"/>
                  </a:cubicBezTo>
                  <a:cubicBezTo>
                    <a:pt x="6886" y="58119"/>
                    <a:pt x="5100" y="56936"/>
                    <a:pt x="3604" y="56936"/>
                  </a:cubicBezTo>
                  <a:cubicBezTo>
                    <a:pt x="2819" y="56936"/>
                    <a:pt x="2114" y="57262"/>
                    <a:pt x="1574" y="58076"/>
                  </a:cubicBezTo>
                  <a:cubicBezTo>
                    <a:pt x="0" y="60443"/>
                    <a:pt x="411" y="69508"/>
                    <a:pt x="10585" y="83187"/>
                  </a:cubicBezTo>
                  <a:lnTo>
                    <a:pt x="15714" y="89216"/>
                  </a:lnTo>
                  <a:lnTo>
                    <a:pt x="23557" y="87911"/>
                  </a:lnTo>
                  <a:cubicBezTo>
                    <a:pt x="40172" y="84094"/>
                    <a:pt x="46362" y="77459"/>
                    <a:pt x="46701" y="74637"/>
                  </a:cubicBezTo>
                  <a:cubicBezTo>
                    <a:pt x="47038" y="71815"/>
                    <a:pt x="43638" y="71242"/>
                    <a:pt x="40700" y="71193"/>
                  </a:cubicBezTo>
                  <a:cubicBezTo>
                    <a:pt x="40525" y="71190"/>
                    <a:pt x="40349" y="71188"/>
                    <a:pt x="40171" y="71188"/>
                  </a:cubicBezTo>
                  <a:cubicBezTo>
                    <a:pt x="38758" y="71188"/>
                    <a:pt x="37279" y="71271"/>
                    <a:pt x="36133" y="71271"/>
                  </a:cubicBezTo>
                  <a:cubicBezTo>
                    <a:pt x="35001" y="71271"/>
                    <a:pt x="34195" y="71190"/>
                    <a:pt x="34105" y="70871"/>
                  </a:cubicBezTo>
                  <a:cubicBezTo>
                    <a:pt x="33912" y="70187"/>
                    <a:pt x="34145" y="69610"/>
                    <a:pt x="35353" y="68956"/>
                  </a:cubicBezTo>
                  <a:cubicBezTo>
                    <a:pt x="36560" y="68302"/>
                    <a:pt x="47709" y="62537"/>
                    <a:pt x="47885" y="57631"/>
                  </a:cubicBezTo>
                  <a:cubicBezTo>
                    <a:pt x="48060" y="52724"/>
                    <a:pt x="37736" y="52973"/>
                    <a:pt x="36313" y="52666"/>
                  </a:cubicBezTo>
                  <a:cubicBezTo>
                    <a:pt x="34891" y="52358"/>
                    <a:pt x="35477" y="51126"/>
                    <a:pt x="36149" y="50582"/>
                  </a:cubicBezTo>
                  <a:cubicBezTo>
                    <a:pt x="36835" y="50027"/>
                    <a:pt x="44434" y="43922"/>
                    <a:pt x="48001" y="41267"/>
                  </a:cubicBezTo>
                  <a:cubicBezTo>
                    <a:pt x="51567" y="38612"/>
                    <a:pt x="53145" y="35905"/>
                    <a:pt x="51859" y="33417"/>
                  </a:cubicBezTo>
                  <a:cubicBezTo>
                    <a:pt x="51252" y="32243"/>
                    <a:pt x="49879" y="31956"/>
                    <a:pt x="48388" y="31956"/>
                  </a:cubicBezTo>
                  <a:cubicBezTo>
                    <a:pt x="46967" y="31956"/>
                    <a:pt x="45440" y="32217"/>
                    <a:pt x="44367" y="32217"/>
                  </a:cubicBezTo>
                  <a:cubicBezTo>
                    <a:pt x="44266" y="32217"/>
                    <a:pt x="44170" y="32214"/>
                    <a:pt x="44077" y="32209"/>
                  </a:cubicBezTo>
                  <a:cubicBezTo>
                    <a:pt x="41971" y="32095"/>
                    <a:pt x="42609" y="29528"/>
                    <a:pt x="42609" y="29528"/>
                  </a:cubicBezTo>
                  <a:cubicBezTo>
                    <a:pt x="42609" y="29528"/>
                    <a:pt x="45658" y="23838"/>
                    <a:pt x="49672" y="12621"/>
                  </a:cubicBezTo>
                  <a:cubicBezTo>
                    <a:pt x="53641" y="1529"/>
                    <a:pt x="48488" y="211"/>
                    <a:pt x="48373" y="183"/>
                  </a:cubicBezTo>
                  <a:lnTo>
                    <a:pt x="48373" y="183"/>
                  </a:lnTo>
                  <a:cubicBezTo>
                    <a:pt x="48206" y="118"/>
                    <a:pt x="47832" y="1"/>
                    <a:pt x="47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p:nvPr/>
          </p:nvSpPr>
          <p:spPr>
            <a:xfrm>
              <a:off x="4518550" y="3498575"/>
              <a:ext cx="718425" cy="1935850"/>
            </a:xfrm>
            <a:custGeom>
              <a:avLst/>
              <a:gdLst/>
              <a:ahLst/>
              <a:cxnLst/>
              <a:rect l="l" t="t" r="r" b="b"/>
              <a:pathLst>
                <a:path w="28737" h="77434" extrusionOk="0">
                  <a:moveTo>
                    <a:pt x="28736" y="1"/>
                  </a:moveTo>
                  <a:lnTo>
                    <a:pt x="28736" y="1"/>
                  </a:lnTo>
                  <a:cubicBezTo>
                    <a:pt x="28736" y="1"/>
                    <a:pt x="28700" y="78"/>
                    <a:pt x="28640" y="232"/>
                  </a:cubicBezTo>
                  <a:cubicBezTo>
                    <a:pt x="28578" y="396"/>
                    <a:pt x="28492" y="623"/>
                    <a:pt x="28380" y="918"/>
                  </a:cubicBezTo>
                  <a:cubicBezTo>
                    <a:pt x="28155" y="1532"/>
                    <a:pt x="27828" y="2421"/>
                    <a:pt x="27409" y="3562"/>
                  </a:cubicBezTo>
                  <a:cubicBezTo>
                    <a:pt x="26563" y="5869"/>
                    <a:pt x="25344" y="9190"/>
                    <a:pt x="23840" y="13289"/>
                  </a:cubicBezTo>
                  <a:cubicBezTo>
                    <a:pt x="20818" y="21499"/>
                    <a:pt x="16580" y="32818"/>
                    <a:pt x="11888" y="45315"/>
                  </a:cubicBezTo>
                  <a:cubicBezTo>
                    <a:pt x="7194" y="57817"/>
                    <a:pt x="2981" y="69147"/>
                    <a:pt x="1" y="77373"/>
                  </a:cubicBezTo>
                  <a:lnTo>
                    <a:pt x="165" y="77433"/>
                  </a:lnTo>
                  <a:cubicBezTo>
                    <a:pt x="3185" y="69223"/>
                    <a:pt x="7424" y="57903"/>
                    <a:pt x="12119" y="45402"/>
                  </a:cubicBezTo>
                  <a:cubicBezTo>
                    <a:pt x="16811" y="32903"/>
                    <a:pt x="21023" y="21575"/>
                    <a:pt x="24004" y="13349"/>
                  </a:cubicBezTo>
                  <a:cubicBezTo>
                    <a:pt x="25496" y="9237"/>
                    <a:pt x="26690" y="5904"/>
                    <a:pt x="27499" y="3595"/>
                  </a:cubicBezTo>
                  <a:lnTo>
                    <a:pt x="28428" y="934"/>
                  </a:lnTo>
                  <a:cubicBezTo>
                    <a:pt x="28529" y="636"/>
                    <a:pt x="28607" y="406"/>
                    <a:pt x="28664" y="240"/>
                  </a:cubicBezTo>
                  <a:cubicBezTo>
                    <a:pt x="28715" y="83"/>
                    <a:pt x="28736" y="1"/>
                    <a:pt x="28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4811975" y="3966325"/>
              <a:ext cx="127650" cy="340250"/>
            </a:xfrm>
            <a:custGeom>
              <a:avLst/>
              <a:gdLst/>
              <a:ahLst/>
              <a:cxnLst/>
              <a:rect l="l" t="t" r="r" b="b"/>
              <a:pathLst>
                <a:path w="5106" h="13610" extrusionOk="0">
                  <a:moveTo>
                    <a:pt x="17" y="0"/>
                  </a:moveTo>
                  <a:cubicBezTo>
                    <a:pt x="16" y="0"/>
                    <a:pt x="16" y="0"/>
                    <a:pt x="16" y="0"/>
                  </a:cubicBezTo>
                  <a:cubicBezTo>
                    <a:pt x="1" y="7"/>
                    <a:pt x="62" y="202"/>
                    <a:pt x="184" y="548"/>
                  </a:cubicBezTo>
                  <a:cubicBezTo>
                    <a:pt x="328" y="941"/>
                    <a:pt x="506" y="1430"/>
                    <a:pt x="718" y="2010"/>
                  </a:cubicBezTo>
                  <a:cubicBezTo>
                    <a:pt x="1181" y="3297"/>
                    <a:pt x="1787" y="4979"/>
                    <a:pt x="2456" y="6839"/>
                  </a:cubicBezTo>
                  <a:cubicBezTo>
                    <a:pt x="3128" y="8728"/>
                    <a:pt x="3746" y="10437"/>
                    <a:pt x="4230" y="11661"/>
                  </a:cubicBezTo>
                  <a:cubicBezTo>
                    <a:pt x="4472" y="12273"/>
                    <a:pt x="4677" y="12764"/>
                    <a:pt x="4829" y="13099"/>
                  </a:cubicBezTo>
                  <a:cubicBezTo>
                    <a:pt x="4979" y="13429"/>
                    <a:pt x="5070" y="13609"/>
                    <a:pt x="5089" y="13609"/>
                  </a:cubicBezTo>
                  <a:cubicBezTo>
                    <a:pt x="5089" y="13609"/>
                    <a:pt x="5090" y="13609"/>
                    <a:pt x="5090" y="13609"/>
                  </a:cubicBezTo>
                  <a:cubicBezTo>
                    <a:pt x="5105" y="13603"/>
                    <a:pt x="5043" y="13409"/>
                    <a:pt x="4918" y="13063"/>
                  </a:cubicBezTo>
                  <a:cubicBezTo>
                    <a:pt x="4777" y="12670"/>
                    <a:pt x="4601" y="12180"/>
                    <a:pt x="4392" y="11601"/>
                  </a:cubicBezTo>
                  <a:lnTo>
                    <a:pt x="2687" y="6757"/>
                  </a:lnTo>
                  <a:cubicBezTo>
                    <a:pt x="2015" y="4868"/>
                    <a:pt x="1375" y="3166"/>
                    <a:pt x="879" y="1948"/>
                  </a:cubicBezTo>
                  <a:cubicBezTo>
                    <a:pt x="632" y="1339"/>
                    <a:pt x="424" y="848"/>
                    <a:pt x="274" y="512"/>
                  </a:cubicBezTo>
                  <a:cubicBezTo>
                    <a:pt x="125" y="183"/>
                    <a:pt x="35" y="0"/>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4957000" y="4149050"/>
              <a:ext cx="388750" cy="159100"/>
            </a:xfrm>
            <a:custGeom>
              <a:avLst/>
              <a:gdLst/>
              <a:ahLst/>
              <a:cxnLst/>
              <a:rect l="l" t="t" r="r" b="b"/>
              <a:pathLst>
                <a:path w="15550" h="6364" extrusionOk="0">
                  <a:moveTo>
                    <a:pt x="15517" y="0"/>
                  </a:moveTo>
                  <a:cubicBezTo>
                    <a:pt x="15342" y="0"/>
                    <a:pt x="11912" y="1351"/>
                    <a:pt x="7728" y="3068"/>
                  </a:cubicBezTo>
                  <a:cubicBezTo>
                    <a:pt x="3449" y="4824"/>
                    <a:pt x="1" y="6298"/>
                    <a:pt x="27" y="6361"/>
                  </a:cubicBezTo>
                  <a:cubicBezTo>
                    <a:pt x="28" y="6363"/>
                    <a:pt x="30" y="6363"/>
                    <a:pt x="34" y="6363"/>
                  </a:cubicBezTo>
                  <a:cubicBezTo>
                    <a:pt x="206" y="6363"/>
                    <a:pt x="3635" y="5014"/>
                    <a:pt x="7822" y="3296"/>
                  </a:cubicBezTo>
                  <a:cubicBezTo>
                    <a:pt x="12101" y="1539"/>
                    <a:pt x="15550" y="64"/>
                    <a:pt x="15523" y="2"/>
                  </a:cubicBezTo>
                  <a:cubicBezTo>
                    <a:pt x="15523" y="1"/>
                    <a:pt x="15521" y="0"/>
                    <a:pt x="15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4755800" y="4725375"/>
              <a:ext cx="366550" cy="54750"/>
            </a:xfrm>
            <a:custGeom>
              <a:avLst/>
              <a:gdLst/>
              <a:ahLst/>
              <a:cxnLst/>
              <a:rect l="l" t="t" r="r" b="b"/>
              <a:pathLst>
                <a:path w="14662" h="2190" extrusionOk="0">
                  <a:moveTo>
                    <a:pt x="14637" y="1"/>
                  </a:moveTo>
                  <a:cubicBezTo>
                    <a:pt x="14577" y="1"/>
                    <a:pt x="14383" y="31"/>
                    <a:pt x="14078" y="87"/>
                  </a:cubicBezTo>
                  <a:lnTo>
                    <a:pt x="12518" y="383"/>
                  </a:lnTo>
                  <a:cubicBezTo>
                    <a:pt x="11201" y="636"/>
                    <a:pt x="9378" y="969"/>
                    <a:pt x="7356" y="1267"/>
                  </a:cubicBezTo>
                  <a:cubicBezTo>
                    <a:pt x="5333" y="1569"/>
                    <a:pt x="3492" y="1775"/>
                    <a:pt x="2159" y="1920"/>
                  </a:cubicBezTo>
                  <a:lnTo>
                    <a:pt x="580" y="2088"/>
                  </a:lnTo>
                  <a:cubicBezTo>
                    <a:pt x="207" y="2129"/>
                    <a:pt x="1" y="2161"/>
                    <a:pt x="2" y="2177"/>
                  </a:cubicBezTo>
                  <a:cubicBezTo>
                    <a:pt x="3" y="2186"/>
                    <a:pt x="59" y="2190"/>
                    <a:pt x="166" y="2190"/>
                  </a:cubicBezTo>
                  <a:cubicBezTo>
                    <a:pt x="265" y="2190"/>
                    <a:pt x="407" y="2187"/>
                    <a:pt x="587" y="2182"/>
                  </a:cubicBezTo>
                  <a:cubicBezTo>
                    <a:pt x="963" y="2171"/>
                    <a:pt x="1505" y="2138"/>
                    <a:pt x="2176" y="2091"/>
                  </a:cubicBezTo>
                  <a:cubicBezTo>
                    <a:pt x="3514" y="1992"/>
                    <a:pt x="5363" y="1811"/>
                    <a:pt x="7392" y="1509"/>
                  </a:cubicBezTo>
                  <a:cubicBezTo>
                    <a:pt x="9421" y="1211"/>
                    <a:pt x="11243" y="850"/>
                    <a:pt x="12553" y="554"/>
                  </a:cubicBezTo>
                  <a:cubicBezTo>
                    <a:pt x="13208" y="408"/>
                    <a:pt x="13736" y="277"/>
                    <a:pt x="14099" y="180"/>
                  </a:cubicBezTo>
                  <a:cubicBezTo>
                    <a:pt x="14462" y="83"/>
                    <a:pt x="14661" y="21"/>
                    <a:pt x="14657" y="5"/>
                  </a:cubicBezTo>
                  <a:cubicBezTo>
                    <a:pt x="14656" y="2"/>
                    <a:pt x="14650" y="1"/>
                    <a:pt x="14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4556025" y="4499600"/>
              <a:ext cx="202950" cy="276575"/>
            </a:xfrm>
            <a:custGeom>
              <a:avLst/>
              <a:gdLst/>
              <a:ahLst/>
              <a:cxnLst/>
              <a:rect l="l" t="t" r="r" b="b"/>
              <a:pathLst>
                <a:path w="8118" h="11063" extrusionOk="0">
                  <a:moveTo>
                    <a:pt x="17" y="0"/>
                  </a:moveTo>
                  <a:cubicBezTo>
                    <a:pt x="16" y="0"/>
                    <a:pt x="15" y="1"/>
                    <a:pt x="15" y="1"/>
                  </a:cubicBezTo>
                  <a:cubicBezTo>
                    <a:pt x="1" y="12"/>
                    <a:pt x="101" y="176"/>
                    <a:pt x="294" y="465"/>
                  </a:cubicBezTo>
                  <a:cubicBezTo>
                    <a:pt x="522" y="795"/>
                    <a:pt x="800" y="1197"/>
                    <a:pt x="1130" y="1673"/>
                  </a:cubicBezTo>
                  <a:cubicBezTo>
                    <a:pt x="1844" y="2687"/>
                    <a:pt x="2844" y="4077"/>
                    <a:pt x="3960" y="5604"/>
                  </a:cubicBezTo>
                  <a:cubicBezTo>
                    <a:pt x="5077" y="7132"/>
                    <a:pt x="6099" y="8506"/>
                    <a:pt x="6849" y="9494"/>
                  </a:cubicBezTo>
                  <a:lnTo>
                    <a:pt x="7747" y="10656"/>
                  </a:lnTo>
                  <a:cubicBezTo>
                    <a:pt x="7958" y="10919"/>
                    <a:pt x="8082" y="11062"/>
                    <a:pt x="8103" y="11062"/>
                  </a:cubicBezTo>
                  <a:cubicBezTo>
                    <a:pt x="8103" y="11062"/>
                    <a:pt x="8104" y="11062"/>
                    <a:pt x="8104" y="11062"/>
                  </a:cubicBezTo>
                  <a:cubicBezTo>
                    <a:pt x="8117" y="11052"/>
                    <a:pt x="8018" y="10888"/>
                    <a:pt x="7825" y="10599"/>
                  </a:cubicBezTo>
                  <a:lnTo>
                    <a:pt x="6990" y="9392"/>
                  </a:lnTo>
                  <a:cubicBezTo>
                    <a:pt x="6276" y="8377"/>
                    <a:pt x="5276" y="6985"/>
                    <a:pt x="4159" y="5459"/>
                  </a:cubicBezTo>
                  <a:cubicBezTo>
                    <a:pt x="3042" y="3932"/>
                    <a:pt x="2020" y="2558"/>
                    <a:pt x="1269" y="1570"/>
                  </a:cubicBezTo>
                  <a:lnTo>
                    <a:pt x="372" y="408"/>
                  </a:lnTo>
                  <a:cubicBezTo>
                    <a:pt x="162" y="145"/>
                    <a:pt x="37" y="0"/>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4324975" y="4893425"/>
              <a:ext cx="263250" cy="351975"/>
            </a:xfrm>
            <a:custGeom>
              <a:avLst/>
              <a:gdLst/>
              <a:ahLst/>
              <a:cxnLst/>
              <a:rect l="l" t="t" r="r" b="b"/>
              <a:pathLst>
                <a:path w="10530" h="14079" extrusionOk="0">
                  <a:moveTo>
                    <a:pt x="15" y="1"/>
                  </a:moveTo>
                  <a:cubicBezTo>
                    <a:pt x="14" y="1"/>
                    <a:pt x="14" y="1"/>
                    <a:pt x="14" y="1"/>
                  </a:cubicBezTo>
                  <a:cubicBezTo>
                    <a:pt x="1" y="11"/>
                    <a:pt x="135" y="218"/>
                    <a:pt x="388" y="583"/>
                  </a:cubicBezTo>
                  <a:lnTo>
                    <a:pt x="1482" y="2114"/>
                  </a:lnTo>
                  <a:cubicBezTo>
                    <a:pt x="2415" y="3402"/>
                    <a:pt x="3717" y="5169"/>
                    <a:pt x="5166" y="7113"/>
                  </a:cubicBezTo>
                  <a:cubicBezTo>
                    <a:pt x="6616" y="9057"/>
                    <a:pt x="7941" y="10809"/>
                    <a:pt x="8909" y="12068"/>
                  </a:cubicBezTo>
                  <a:lnTo>
                    <a:pt x="10066" y="13554"/>
                  </a:lnTo>
                  <a:cubicBezTo>
                    <a:pt x="10336" y="13893"/>
                    <a:pt x="10495" y="14079"/>
                    <a:pt x="10514" y="14079"/>
                  </a:cubicBezTo>
                  <a:cubicBezTo>
                    <a:pt x="10515" y="14079"/>
                    <a:pt x="10515" y="14079"/>
                    <a:pt x="10516" y="14078"/>
                  </a:cubicBezTo>
                  <a:cubicBezTo>
                    <a:pt x="10530" y="14068"/>
                    <a:pt x="10396" y="13861"/>
                    <a:pt x="10142" y="13496"/>
                  </a:cubicBezTo>
                  <a:lnTo>
                    <a:pt x="9047" y="11965"/>
                  </a:lnTo>
                  <a:cubicBezTo>
                    <a:pt x="8116" y="10678"/>
                    <a:pt x="6813" y="8909"/>
                    <a:pt x="5363" y="6966"/>
                  </a:cubicBezTo>
                  <a:cubicBezTo>
                    <a:pt x="3914" y="5023"/>
                    <a:pt x="2590" y="3272"/>
                    <a:pt x="1622" y="2011"/>
                  </a:cubicBezTo>
                  <a:lnTo>
                    <a:pt x="465" y="526"/>
                  </a:lnTo>
                  <a:cubicBezTo>
                    <a:pt x="194" y="188"/>
                    <a:pt x="36" y="1"/>
                    <a:pt x="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4583925" y="5153575"/>
              <a:ext cx="463050" cy="81800"/>
            </a:xfrm>
            <a:custGeom>
              <a:avLst/>
              <a:gdLst/>
              <a:ahLst/>
              <a:cxnLst/>
              <a:rect l="l" t="t" r="r" b="b"/>
              <a:pathLst>
                <a:path w="18522" h="3272" extrusionOk="0">
                  <a:moveTo>
                    <a:pt x="18503" y="1"/>
                  </a:moveTo>
                  <a:cubicBezTo>
                    <a:pt x="18440" y="1"/>
                    <a:pt x="18191" y="46"/>
                    <a:pt x="17788" y="129"/>
                  </a:cubicBezTo>
                  <a:lnTo>
                    <a:pt x="15816" y="541"/>
                  </a:lnTo>
                  <a:cubicBezTo>
                    <a:pt x="14150" y="891"/>
                    <a:pt x="11846" y="1358"/>
                    <a:pt x="9290" y="1807"/>
                  </a:cubicBezTo>
                  <a:cubicBezTo>
                    <a:pt x="6735" y="2260"/>
                    <a:pt x="4410" y="2604"/>
                    <a:pt x="2726" y="2846"/>
                  </a:cubicBezTo>
                  <a:lnTo>
                    <a:pt x="731" y="3132"/>
                  </a:lnTo>
                  <a:cubicBezTo>
                    <a:pt x="260" y="3202"/>
                    <a:pt x="0" y="3248"/>
                    <a:pt x="3" y="3265"/>
                  </a:cubicBezTo>
                  <a:cubicBezTo>
                    <a:pt x="3" y="3269"/>
                    <a:pt x="22" y="3272"/>
                    <a:pt x="59" y="3272"/>
                  </a:cubicBezTo>
                  <a:cubicBezTo>
                    <a:pt x="160" y="3272"/>
                    <a:pt x="395" y="3256"/>
                    <a:pt x="742" y="3227"/>
                  </a:cubicBezTo>
                  <a:cubicBezTo>
                    <a:pt x="1217" y="3188"/>
                    <a:pt x="1902" y="3116"/>
                    <a:pt x="2748" y="3018"/>
                  </a:cubicBezTo>
                  <a:cubicBezTo>
                    <a:pt x="4439" y="2820"/>
                    <a:pt x="6772" y="2502"/>
                    <a:pt x="9332" y="2049"/>
                  </a:cubicBezTo>
                  <a:cubicBezTo>
                    <a:pt x="11894" y="1599"/>
                    <a:pt x="14196" y="1105"/>
                    <a:pt x="15853" y="711"/>
                  </a:cubicBezTo>
                  <a:cubicBezTo>
                    <a:pt x="16683" y="515"/>
                    <a:pt x="17351" y="346"/>
                    <a:pt x="17810" y="221"/>
                  </a:cubicBezTo>
                  <a:cubicBezTo>
                    <a:pt x="18270" y="97"/>
                    <a:pt x="18522" y="21"/>
                    <a:pt x="18519" y="4"/>
                  </a:cubicBezTo>
                  <a:cubicBezTo>
                    <a:pt x="18518" y="2"/>
                    <a:pt x="18513" y="1"/>
                    <a:pt x="18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1803500" y="1861400"/>
              <a:ext cx="246275" cy="246275"/>
            </a:xfrm>
            <a:custGeom>
              <a:avLst/>
              <a:gdLst/>
              <a:ahLst/>
              <a:cxnLst/>
              <a:rect l="l" t="t" r="r" b="b"/>
              <a:pathLst>
                <a:path w="9851" h="9851" extrusionOk="0">
                  <a:moveTo>
                    <a:pt x="4926" y="1"/>
                  </a:moveTo>
                  <a:lnTo>
                    <a:pt x="3184" y="3185"/>
                  </a:lnTo>
                  <a:lnTo>
                    <a:pt x="1" y="4926"/>
                  </a:lnTo>
                  <a:lnTo>
                    <a:pt x="3184" y="6668"/>
                  </a:lnTo>
                  <a:lnTo>
                    <a:pt x="4926" y="9851"/>
                  </a:lnTo>
                  <a:lnTo>
                    <a:pt x="6667" y="6668"/>
                  </a:lnTo>
                  <a:lnTo>
                    <a:pt x="9850" y="4926"/>
                  </a:lnTo>
                  <a:lnTo>
                    <a:pt x="6667" y="3185"/>
                  </a:lnTo>
                  <a:lnTo>
                    <a:pt x="49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5043750" y="2362075"/>
              <a:ext cx="184700" cy="184725"/>
            </a:xfrm>
            <a:custGeom>
              <a:avLst/>
              <a:gdLst/>
              <a:ahLst/>
              <a:cxnLst/>
              <a:rect l="l" t="t" r="r" b="b"/>
              <a:pathLst>
                <a:path w="7388" h="7389" extrusionOk="0">
                  <a:moveTo>
                    <a:pt x="3693" y="1"/>
                  </a:moveTo>
                  <a:lnTo>
                    <a:pt x="2388" y="2389"/>
                  </a:lnTo>
                  <a:lnTo>
                    <a:pt x="0" y="3695"/>
                  </a:lnTo>
                  <a:lnTo>
                    <a:pt x="2388" y="5001"/>
                  </a:lnTo>
                  <a:lnTo>
                    <a:pt x="3693" y="7388"/>
                  </a:lnTo>
                  <a:lnTo>
                    <a:pt x="5000" y="5001"/>
                  </a:lnTo>
                  <a:lnTo>
                    <a:pt x="7388" y="3695"/>
                  </a:lnTo>
                  <a:lnTo>
                    <a:pt x="5000" y="2389"/>
                  </a:lnTo>
                  <a:lnTo>
                    <a:pt x="36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5310800" y="475625"/>
              <a:ext cx="123125" cy="123175"/>
            </a:xfrm>
            <a:custGeom>
              <a:avLst/>
              <a:gdLst/>
              <a:ahLst/>
              <a:cxnLst/>
              <a:rect l="l" t="t" r="r" b="b"/>
              <a:pathLst>
                <a:path w="4925" h="4927" extrusionOk="0">
                  <a:moveTo>
                    <a:pt x="2463" y="1"/>
                  </a:moveTo>
                  <a:lnTo>
                    <a:pt x="1592" y="1593"/>
                  </a:lnTo>
                  <a:lnTo>
                    <a:pt x="0" y="2464"/>
                  </a:lnTo>
                  <a:lnTo>
                    <a:pt x="1592" y="3334"/>
                  </a:lnTo>
                  <a:lnTo>
                    <a:pt x="2463" y="4927"/>
                  </a:lnTo>
                  <a:lnTo>
                    <a:pt x="3333" y="3334"/>
                  </a:lnTo>
                  <a:lnTo>
                    <a:pt x="4925" y="2464"/>
                  </a:lnTo>
                  <a:lnTo>
                    <a:pt x="3333" y="1593"/>
                  </a:lnTo>
                  <a:lnTo>
                    <a:pt x="24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2796525" y="2681075"/>
              <a:ext cx="83350" cy="83375"/>
            </a:xfrm>
            <a:custGeom>
              <a:avLst/>
              <a:gdLst/>
              <a:ahLst/>
              <a:cxnLst/>
              <a:rect l="l" t="t" r="r" b="b"/>
              <a:pathLst>
                <a:path w="3334" h="3335" extrusionOk="0">
                  <a:moveTo>
                    <a:pt x="1668" y="0"/>
                  </a:moveTo>
                  <a:lnTo>
                    <a:pt x="1078" y="1078"/>
                  </a:lnTo>
                  <a:lnTo>
                    <a:pt x="1" y="1667"/>
                  </a:lnTo>
                  <a:lnTo>
                    <a:pt x="1078" y="2257"/>
                  </a:lnTo>
                  <a:lnTo>
                    <a:pt x="1668" y="3334"/>
                  </a:lnTo>
                  <a:lnTo>
                    <a:pt x="2256" y="2257"/>
                  </a:lnTo>
                  <a:lnTo>
                    <a:pt x="3334" y="1667"/>
                  </a:lnTo>
                  <a:lnTo>
                    <a:pt x="2256" y="1078"/>
                  </a:lnTo>
                  <a:lnTo>
                    <a:pt x="16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p:nvPr/>
          </p:nvSpPr>
          <p:spPr>
            <a:xfrm>
              <a:off x="5491450" y="1867225"/>
              <a:ext cx="83350" cy="83350"/>
            </a:xfrm>
            <a:custGeom>
              <a:avLst/>
              <a:gdLst/>
              <a:ahLst/>
              <a:cxnLst/>
              <a:rect l="l" t="t" r="r" b="b"/>
              <a:pathLst>
                <a:path w="3334" h="3334" extrusionOk="0">
                  <a:moveTo>
                    <a:pt x="1667" y="0"/>
                  </a:moveTo>
                  <a:lnTo>
                    <a:pt x="1078" y="1077"/>
                  </a:lnTo>
                  <a:lnTo>
                    <a:pt x="0" y="1666"/>
                  </a:lnTo>
                  <a:lnTo>
                    <a:pt x="1078" y="2256"/>
                  </a:lnTo>
                  <a:lnTo>
                    <a:pt x="1667" y="3333"/>
                  </a:lnTo>
                  <a:lnTo>
                    <a:pt x="2256" y="2256"/>
                  </a:lnTo>
                  <a:lnTo>
                    <a:pt x="3333" y="1666"/>
                  </a:lnTo>
                  <a:lnTo>
                    <a:pt x="2256" y="1077"/>
                  </a:lnTo>
                  <a:lnTo>
                    <a:pt x="16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2363650" y="975550"/>
              <a:ext cx="83350" cy="83350"/>
            </a:xfrm>
            <a:custGeom>
              <a:avLst/>
              <a:gdLst/>
              <a:ahLst/>
              <a:cxnLst/>
              <a:rect l="l" t="t" r="r" b="b"/>
              <a:pathLst>
                <a:path w="3334" h="3334" extrusionOk="0">
                  <a:moveTo>
                    <a:pt x="1668" y="0"/>
                  </a:moveTo>
                  <a:lnTo>
                    <a:pt x="1078" y="1078"/>
                  </a:lnTo>
                  <a:lnTo>
                    <a:pt x="1" y="1666"/>
                  </a:lnTo>
                  <a:lnTo>
                    <a:pt x="1078" y="2256"/>
                  </a:lnTo>
                  <a:lnTo>
                    <a:pt x="1668" y="3333"/>
                  </a:lnTo>
                  <a:lnTo>
                    <a:pt x="2256" y="2256"/>
                  </a:lnTo>
                  <a:lnTo>
                    <a:pt x="3334" y="1666"/>
                  </a:lnTo>
                  <a:lnTo>
                    <a:pt x="2256" y="1078"/>
                  </a:lnTo>
                  <a:lnTo>
                    <a:pt x="16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a:off x="5512425" y="730000"/>
              <a:ext cx="174000" cy="173950"/>
            </a:xfrm>
            <a:custGeom>
              <a:avLst/>
              <a:gdLst/>
              <a:ahLst/>
              <a:cxnLst/>
              <a:rect l="l" t="t" r="r" b="b"/>
              <a:pathLst>
                <a:path w="6960" h="6958" extrusionOk="0">
                  <a:moveTo>
                    <a:pt x="3480" y="1"/>
                  </a:moveTo>
                  <a:lnTo>
                    <a:pt x="2250" y="2249"/>
                  </a:lnTo>
                  <a:lnTo>
                    <a:pt x="1" y="3480"/>
                  </a:lnTo>
                  <a:lnTo>
                    <a:pt x="2250" y="4709"/>
                  </a:lnTo>
                  <a:lnTo>
                    <a:pt x="3480" y="6958"/>
                  </a:lnTo>
                  <a:lnTo>
                    <a:pt x="4709" y="4709"/>
                  </a:lnTo>
                  <a:lnTo>
                    <a:pt x="6959" y="3480"/>
                  </a:lnTo>
                  <a:lnTo>
                    <a:pt x="4709" y="2249"/>
                  </a:lnTo>
                  <a:lnTo>
                    <a:pt x="34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a:off x="1607675" y="5436425"/>
              <a:ext cx="4403850" cy="6025"/>
            </a:xfrm>
            <a:custGeom>
              <a:avLst/>
              <a:gdLst/>
              <a:ahLst/>
              <a:cxnLst/>
              <a:rect l="l" t="t" r="r" b="b"/>
              <a:pathLst>
                <a:path w="176154" h="241" extrusionOk="0">
                  <a:moveTo>
                    <a:pt x="88082" y="0"/>
                  </a:moveTo>
                  <a:cubicBezTo>
                    <a:pt x="39428" y="0"/>
                    <a:pt x="0" y="54"/>
                    <a:pt x="0" y="120"/>
                  </a:cubicBezTo>
                  <a:cubicBezTo>
                    <a:pt x="0" y="187"/>
                    <a:pt x="39428" y="240"/>
                    <a:pt x="88080" y="240"/>
                  </a:cubicBezTo>
                  <a:cubicBezTo>
                    <a:pt x="136716" y="240"/>
                    <a:pt x="176153" y="187"/>
                    <a:pt x="176153" y="120"/>
                  </a:cubicBezTo>
                  <a:cubicBezTo>
                    <a:pt x="176153" y="54"/>
                    <a:pt x="136717" y="0"/>
                    <a:pt x="88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2316150" y="4584925"/>
              <a:ext cx="187200" cy="369900"/>
            </a:xfrm>
            <a:custGeom>
              <a:avLst/>
              <a:gdLst/>
              <a:ahLst/>
              <a:cxnLst/>
              <a:rect l="l" t="t" r="r" b="b"/>
              <a:pathLst>
                <a:path w="7488" h="14796" extrusionOk="0">
                  <a:moveTo>
                    <a:pt x="4172" y="1"/>
                  </a:moveTo>
                  <a:cubicBezTo>
                    <a:pt x="4010" y="1"/>
                    <a:pt x="3848" y="21"/>
                    <a:pt x="3689" y="65"/>
                  </a:cubicBezTo>
                  <a:cubicBezTo>
                    <a:pt x="2772" y="316"/>
                    <a:pt x="2209" y="1223"/>
                    <a:pt x="1804" y="2085"/>
                  </a:cubicBezTo>
                  <a:cubicBezTo>
                    <a:pt x="611" y="4627"/>
                    <a:pt x="0" y="7403"/>
                    <a:pt x="15" y="10211"/>
                  </a:cubicBezTo>
                  <a:cubicBezTo>
                    <a:pt x="23" y="11517"/>
                    <a:pt x="190" y="12886"/>
                    <a:pt x="938" y="13957"/>
                  </a:cubicBezTo>
                  <a:cubicBezTo>
                    <a:pt x="1369" y="14560"/>
                    <a:pt x="1978" y="14795"/>
                    <a:pt x="2593" y="14795"/>
                  </a:cubicBezTo>
                  <a:cubicBezTo>
                    <a:pt x="3337" y="14795"/>
                    <a:pt x="4089" y="14452"/>
                    <a:pt x="4547" y="14000"/>
                  </a:cubicBezTo>
                  <a:cubicBezTo>
                    <a:pt x="5385" y="13174"/>
                    <a:pt x="5731" y="11984"/>
                    <a:pt x="6046" y="10850"/>
                  </a:cubicBezTo>
                  <a:cubicBezTo>
                    <a:pt x="6764" y="8259"/>
                    <a:pt x="7488" y="5541"/>
                    <a:pt x="6909" y="2914"/>
                  </a:cubicBezTo>
                  <a:cubicBezTo>
                    <a:pt x="6737" y="2129"/>
                    <a:pt x="6434" y="1348"/>
                    <a:pt x="5877" y="769"/>
                  </a:cubicBezTo>
                  <a:cubicBezTo>
                    <a:pt x="5432" y="309"/>
                    <a:pt x="4802" y="1"/>
                    <a:pt x="4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a:off x="2382175" y="5082975"/>
              <a:ext cx="254600" cy="155850"/>
            </a:xfrm>
            <a:custGeom>
              <a:avLst/>
              <a:gdLst/>
              <a:ahLst/>
              <a:cxnLst/>
              <a:rect l="l" t="t" r="r" b="b"/>
              <a:pathLst>
                <a:path w="10184" h="6234" extrusionOk="0">
                  <a:moveTo>
                    <a:pt x="5331" y="1"/>
                  </a:moveTo>
                  <a:cubicBezTo>
                    <a:pt x="4130" y="1"/>
                    <a:pt x="2937" y="231"/>
                    <a:pt x="1879" y="790"/>
                  </a:cubicBezTo>
                  <a:cubicBezTo>
                    <a:pt x="340" y="1602"/>
                    <a:pt x="170" y="3181"/>
                    <a:pt x="170" y="3181"/>
                  </a:cubicBezTo>
                  <a:cubicBezTo>
                    <a:pt x="1" y="3907"/>
                    <a:pt x="22" y="4709"/>
                    <a:pt x="405" y="5347"/>
                  </a:cubicBezTo>
                  <a:cubicBezTo>
                    <a:pt x="715" y="5864"/>
                    <a:pt x="1303" y="6233"/>
                    <a:pt x="1893" y="6233"/>
                  </a:cubicBezTo>
                  <a:cubicBezTo>
                    <a:pt x="2031" y="6233"/>
                    <a:pt x="2169" y="6213"/>
                    <a:pt x="2303" y="6170"/>
                  </a:cubicBezTo>
                  <a:cubicBezTo>
                    <a:pt x="3028" y="5938"/>
                    <a:pt x="3426" y="5173"/>
                    <a:pt x="4029" y="4709"/>
                  </a:cubicBezTo>
                  <a:cubicBezTo>
                    <a:pt x="4713" y="4184"/>
                    <a:pt x="5572" y="4090"/>
                    <a:pt x="6455" y="4090"/>
                  </a:cubicBezTo>
                  <a:cubicBezTo>
                    <a:pt x="6940" y="4090"/>
                    <a:pt x="7432" y="4119"/>
                    <a:pt x="7905" y="4120"/>
                  </a:cubicBezTo>
                  <a:cubicBezTo>
                    <a:pt x="7910" y="4120"/>
                    <a:pt x="7914" y="4120"/>
                    <a:pt x="7919" y="4120"/>
                  </a:cubicBezTo>
                  <a:cubicBezTo>
                    <a:pt x="8468" y="4120"/>
                    <a:pt x="9054" y="4058"/>
                    <a:pt x="9473" y="3705"/>
                  </a:cubicBezTo>
                  <a:cubicBezTo>
                    <a:pt x="10183" y="3108"/>
                    <a:pt x="10053" y="1898"/>
                    <a:pt x="9423" y="1217"/>
                  </a:cubicBezTo>
                  <a:cubicBezTo>
                    <a:pt x="8793" y="535"/>
                    <a:pt x="7837" y="270"/>
                    <a:pt x="6920" y="127"/>
                  </a:cubicBezTo>
                  <a:cubicBezTo>
                    <a:pt x="6396" y="46"/>
                    <a:pt x="5863" y="1"/>
                    <a:pt x="53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a:off x="1995800" y="4696250"/>
              <a:ext cx="308875" cy="303725"/>
            </a:xfrm>
            <a:custGeom>
              <a:avLst/>
              <a:gdLst/>
              <a:ahLst/>
              <a:cxnLst/>
              <a:rect l="l" t="t" r="r" b="b"/>
              <a:pathLst>
                <a:path w="12355" h="12149" extrusionOk="0">
                  <a:moveTo>
                    <a:pt x="2619" y="0"/>
                  </a:moveTo>
                  <a:cubicBezTo>
                    <a:pt x="2506" y="0"/>
                    <a:pt x="2393" y="6"/>
                    <a:pt x="2279" y="18"/>
                  </a:cubicBezTo>
                  <a:cubicBezTo>
                    <a:pt x="1553" y="94"/>
                    <a:pt x="825" y="473"/>
                    <a:pt x="492" y="1123"/>
                  </a:cubicBezTo>
                  <a:cubicBezTo>
                    <a:pt x="1" y="2082"/>
                    <a:pt x="492" y="3237"/>
                    <a:pt x="1021" y="4178"/>
                  </a:cubicBezTo>
                  <a:cubicBezTo>
                    <a:pt x="1953" y="5836"/>
                    <a:pt x="3014" y="7419"/>
                    <a:pt x="4194" y="8910"/>
                  </a:cubicBezTo>
                  <a:cubicBezTo>
                    <a:pt x="5143" y="10110"/>
                    <a:pt x="6228" y="11291"/>
                    <a:pt x="7662" y="11823"/>
                  </a:cubicBezTo>
                  <a:cubicBezTo>
                    <a:pt x="8230" y="12034"/>
                    <a:pt x="8805" y="12149"/>
                    <a:pt x="9340" y="12149"/>
                  </a:cubicBezTo>
                  <a:cubicBezTo>
                    <a:pt x="10127" y="12149"/>
                    <a:pt x="10825" y="11900"/>
                    <a:pt x="11279" y="11340"/>
                  </a:cubicBezTo>
                  <a:lnTo>
                    <a:pt x="11279" y="11340"/>
                  </a:lnTo>
                  <a:lnTo>
                    <a:pt x="11192" y="11452"/>
                  </a:lnTo>
                  <a:cubicBezTo>
                    <a:pt x="11236" y="11399"/>
                    <a:pt x="11279" y="11344"/>
                    <a:pt x="11320" y="11288"/>
                  </a:cubicBezTo>
                  <a:lnTo>
                    <a:pt x="11320" y="11288"/>
                  </a:lnTo>
                  <a:cubicBezTo>
                    <a:pt x="11322" y="11285"/>
                    <a:pt x="11325" y="11282"/>
                    <a:pt x="11327" y="11279"/>
                  </a:cubicBezTo>
                  <a:lnTo>
                    <a:pt x="11327" y="11279"/>
                  </a:lnTo>
                  <a:lnTo>
                    <a:pt x="11324" y="11283"/>
                  </a:lnTo>
                  <a:lnTo>
                    <a:pt x="11324" y="11283"/>
                  </a:lnTo>
                  <a:cubicBezTo>
                    <a:pt x="12214" y="10073"/>
                    <a:pt x="12355" y="8398"/>
                    <a:pt x="11908" y="6956"/>
                  </a:cubicBezTo>
                  <a:cubicBezTo>
                    <a:pt x="11440" y="5445"/>
                    <a:pt x="10403" y="4165"/>
                    <a:pt x="9213" y="3124"/>
                  </a:cubicBezTo>
                  <a:cubicBezTo>
                    <a:pt x="7811" y="1901"/>
                    <a:pt x="6184" y="962"/>
                    <a:pt x="4423" y="361"/>
                  </a:cubicBezTo>
                  <a:cubicBezTo>
                    <a:pt x="3841" y="163"/>
                    <a:pt x="3231" y="0"/>
                    <a:pt x="2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2342225" y="5129575"/>
              <a:ext cx="172825" cy="309875"/>
            </a:xfrm>
            <a:custGeom>
              <a:avLst/>
              <a:gdLst/>
              <a:ahLst/>
              <a:cxnLst/>
              <a:rect l="l" t="t" r="r" b="b"/>
              <a:pathLst>
                <a:path w="6913" h="12395" extrusionOk="0">
                  <a:moveTo>
                    <a:pt x="6725" y="0"/>
                  </a:moveTo>
                  <a:cubicBezTo>
                    <a:pt x="6622" y="0"/>
                    <a:pt x="6477" y="4"/>
                    <a:pt x="6295" y="10"/>
                  </a:cubicBezTo>
                  <a:cubicBezTo>
                    <a:pt x="5899" y="41"/>
                    <a:pt x="5320" y="147"/>
                    <a:pt x="4668" y="451"/>
                  </a:cubicBezTo>
                  <a:cubicBezTo>
                    <a:pt x="4013" y="748"/>
                    <a:pt x="3314" y="1286"/>
                    <a:pt x="2722" y="2028"/>
                  </a:cubicBezTo>
                  <a:cubicBezTo>
                    <a:pt x="2126" y="2767"/>
                    <a:pt x="1625" y="3689"/>
                    <a:pt x="1224" y="4699"/>
                  </a:cubicBezTo>
                  <a:cubicBezTo>
                    <a:pt x="838" y="5714"/>
                    <a:pt x="550" y="6708"/>
                    <a:pt x="373" y="7633"/>
                  </a:cubicBezTo>
                  <a:cubicBezTo>
                    <a:pt x="197" y="8559"/>
                    <a:pt x="121" y="9400"/>
                    <a:pt x="73" y="10105"/>
                  </a:cubicBezTo>
                  <a:cubicBezTo>
                    <a:pt x="27" y="10812"/>
                    <a:pt x="13" y="11384"/>
                    <a:pt x="7" y="11780"/>
                  </a:cubicBezTo>
                  <a:cubicBezTo>
                    <a:pt x="1" y="12175"/>
                    <a:pt x="8" y="12393"/>
                    <a:pt x="26" y="12394"/>
                  </a:cubicBezTo>
                  <a:cubicBezTo>
                    <a:pt x="26" y="12394"/>
                    <a:pt x="26" y="12394"/>
                    <a:pt x="26" y="12394"/>
                  </a:cubicBezTo>
                  <a:cubicBezTo>
                    <a:pt x="43" y="12394"/>
                    <a:pt x="70" y="12177"/>
                    <a:pt x="104" y="11784"/>
                  </a:cubicBezTo>
                  <a:cubicBezTo>
                    <a:pt x="144" y="11341"/>
                    <a:pt x="192" y="10783"/>
                    <a:pt x="251" y="10120"/>
                  </a:cubicBezTo>
                  <a:cubicBezTo>
                    <a:pt x="321" y="9420"/>
                    <a:pt x="416" y="8586"/>
                    <a:pt x="601" y="7678"/>
                  </a:cubicBezTo>
                  <a:cubicBezTo>
                    <a:pt x="786" y="6772"/>
                    <a:pt x="1079" y="5788"/>
                    <a:pt x="1459" y="4791"/>
                  </a:cubicBezTo>
                  <a:cubicBezTo>
                    <a:pt x="1853" y="3799"/>
                    <a:pt x="2336" y="2897"/>
                    <a:pt x="2904" y="2173"/>
                  </a:cubicBezTo>
                  <a:cubicBezTo>
                    <a:pt x="3467" y="1446"/>
                    <a:pt x="4126" y="917"/>
                    <a:pt x="4747" y="609"/>
                  </a:cubicBezTo>
                  <a:cubicBezTo>
                    <a:pt x="5238" y="362"/>
                    <a:pt x="5764" y="191"/>
                    <a:pt x="6307" y="107"/>
                  </a:cubicBezTo>
                  <a:cubicBezTo>
                    <a:pt x="6695" y="64"/>
                    <a:pt x="6912" y="31"/>
                    <a:pt x="6912" y="14"/>
                  </a:cubicBezTo>
                  <a:cubicBezTo>
                    <a:pt x="6912" y="5"/>
                    <a:pt x="6848" y="0"/>
                    <a:pt x="6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2341050" y="4719650"/>
              <a:ext cx="75775" cy="687775"/>
            </a:xfrm>
            <a:custGeom>
              <a:avLst/>
              <a:gdLst/>
              <a:ahLst/>
              <a:cxnLst/>
              <a:rect l="l" t="t" r="r" b="b"/>
              <a:pathLst>
                <a:path w="3031" h="27511" extrusionOk="0">
                  <a:moveTo>
                    <a:pt x="3022" y="0"/>
                  </a:moveTo>
                  <a:cubicBezTo>
                    <a:pt x="3013" y="0"/>
                    <a:pt x="2980" y="92"/>
                    <a:pt x="2926" y="266"/>
                  </a:cubicBezTo>
                  <a:cubicBezTo>
                    <a:pt x="2866" y="471"/>
                    <a:pt x="2792" y="727"/>
                    <a:pt x="2699" y="1043"/>
                  </a:cubicBezTo>
                  <a:cubicBezTo>
                    <a:pt x="2599" y="1380"/>
                    <a:pt x="2496" y="1798"/>
                    <a:pt x="2378" y="2283"/>
                  </a:cubicBezTo>
                  <a:cubicBezTo>
                    <a:pt x="2256" y="2767"/>
                    <a:pt x="2128" y="3321"/>
                    <a:pt x="2003" y="3937"/>
                  </a:cubicBezTo>
                  <a:cubicBezTo>
                    <a:pt x="1473" y="6395"/>
                    <a:pt x="921" y="9829"/>
                    <a:pt x="537" y="13645"/>
                  </a:cubicBezTo>
                  <a:cubicBezTo>
                    <a:pt x="156" y="17462"/>
                    <a:pt x="1" y="20934"/>
                    <a:pt x="8" y="23447"/>
                  </a:cubicBezTo>
                  <a:cubicBezTo>
                    <a:pt x="5" y="24705"/>
                    <a:pt x="42" y="25721"/>
                    <a:pt x="80" y="26422"/>
                  </a:cubicBezTo>
                  <a:cubicBezTo>
                    <a:pt x="104" y="26750"/>
                    <a:pt x="123" y="27018"/>
                    <a:pt x="138" y="27230"/>
                  </a:cubicBezTo>
                  <a:cubicBezTo>
                    <a:pt x="155" y="27414"/>
                    <a:pt x="167" y="27511"/>
                    <a:pt x="175" y="27511"/>
                  </a:cubicBezTo>
                  <a:cubicBezTo>
                    <a:pt x="175" y="27511"/>
                    <a:pt x="175" y="27511"/>
                    <a:pt x="175" y="27511"/>
                  </a:cubicBezTo>
                  <a:cubicBezTo>
                    <a:pt x="184" y="27511"/>
                    <a:pt x="189" y="27413"/>
                    <a:pt x="189" y="27228"/>
                  </a:cubicBezTo>
                  <a:cubicBezTo>
                    <a:pt x="186" y="27016"/>
                    <a:pt x="183" y="26749"/>
                    <a:pt x="179" y="26420"/>
                  </a:cubicBezTo>
                  <a:cubicBezTo>
                    <a:pt x="170" y="25718"/>
                    <a:pt x="160" y="24703"/>
                    <a:pt x="186" y="23450"/>
                  </a:cubicBezTo>
                  <a:cubicBezTo>
                    <a:pt x="225" y="20942"/>
                    <a:pt x="407" y="17479"/>
                    <a:pt x="787" y="13670"/>
                  </a:cubicBezTo>
                  <a:cubicBezTo>
                    <a:pt x="1170" y="9861"/>
                    <a:pt x="1694" y="6433"/>
                    <a:pt x="2178" y="3973"/>
                  </a:cubicBezTo>
                  <a:cubicBezTo>
                    <a:pt x="2291" y="3356"/>
                    <a:pt x="2407" y="2800"/>
                    <a:pt x="2516" y="2314"/>
                  </a:cubicBezTo>
                  <a:cubicBezTo>
                    <a:pt x="2620" y="1828"/>
                    <a:pt x="2708" y="1407"/>
                    <a:pt x="2794" y="1068"/>
                  </a:cubicBezTo>
                  <a:cubicBezTo>
                    <a:pt x="2868" y="747"/>
                    <a:pt x="2928" y="487"/>
                    <a:pt x="2976" y="280"/>
                  </a:cubicBezTo>
                  <a:cubicBezTo>
                    <a:pt x="3014" y="98"/>
                    <a:pt x="3030" y="2"/>
                    <a:pt x="3023" y="0"/>
                  </a:cubicBezTo>
                  <a:cubicBezTo>
                    <a:pt x="3022" y="0"/>
                    <a:pt x="3022" y="0"/>
                    <a:pt x="3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2114850" y="4773725"/>
              <a:ext cx="229800" cy="466350"/>
            </a:xfrm>
            <a:custGeom>
              <a:avLst/>
              <a:gdLst/>
              <a:ahLst/>
              <a:cxnLst/>
              <a:rect l="l" t="t" r="r" b="b"/>
              <a:pathLst>
                <a:path w="9192" h="18654" extrusionOk="0">
                  <a:moveTo>
                    <a:pt x="43" y="1"/>
                  </a:moveTo>
                  <a:cubicBezTo>
                    <a:pt x="42" y="1"/>
                    <a:pt x="41" y="1"/>
                    <a:pt x="40" y="2"/>
                  </a:cubicBezTo>
                  <a:cubicBezTo>
                    <a:pt x="1" y="56"/>
                    <a:pt x="1054" y="663"/>
                    <a:pt x="2391" y="2058"/>
                  </a:cubicBezTo>
                  <a:cubicBezTo>
                    <a:pt x="3721" y="3449"/>
                    <a:pt x="5269" y="5661"/>
                    <a:pt x="6443" y="8370"/>
                  </a:cubicBezTo>
                  <a:cubicBezTo>
                    <a:pt x="7042" y="9716"/>
                    <a:pt x="7523" y="11039"/>
                    <a:pt x="7883" y="12264"/>
                  </a:cubicBezTo>
                  <a:cubicBezTo>
                    <a:pt x="8261" y="13485"/>
                    <a:pt x="8514" y="14610"/>
                    <a:pt x="8706" y="15556"/>
                  </a:cubicBezTo>
                  <a:cubicBezTo>
                    <a:pt x="8889" y="16506"/>
                    <a:pt x="8999" y="17281"/>
                    <a:pt x="9064" y="17818"/>
                  </a:cubicBezTo>
                  <a:cubicBezTo>
                    <a:pt x="9120" y="18354"/>
                    <a:pt x="9158" y="18653"/>
                    <a:pt x="9175" y="18653"/>
                  </a:cubicBezTo>
                  <a:cubicBezTo>
                    <a:pt x="9175" y="18653"/>
                    <a:pt x="9175" y="18653"/>
                    <a:pt x="9175" y="18653"/>
                  </a:cubicBezTo>
                  <a:cubicBezTo>
                    <a:pt x="9192" y="18652"/>
                    <a:pt x="9186" y="18353"/>
                    <a:pt x="9161" y="17810"/>
                  </a:cubicBezTo>
                  <a:cubicBezTo>
                    <a:pt x="9125" y="17267"/>
                    <a:pt x="9043" y="16483"/>
                    <a:pt x="8881" y="15524"/>
                  </a:cubicBezTo>
                  <a:cubicBezTo>
                    <a:pt x="8709" y="14567"/>
                    <a:pt x="8472" y="13431"/>
                    <a:pt x="8104" y="12198"/>
                  </a:cubicBezTo>
                  <a:cubicBezTo>
                    <a:pt x="7754" y="10960"/>
                    <a:pt x="7277" y="9625"/>
                    <a:pt x="6673" y="8268"/>
                  </a:cubicBezTo>
                  <a:cubicBezTo>
                    <a:pt x="5490" y="5537"/>
                    <a:pt x="3898" y="3310"/>
                    <a:pt x="2518" y="1934"/>
                  </a:cubicBezTo>
                  <a:cubicBezTo>
                    <a:pt x="2194" y="1568"/>
                    <a:pt x="1835" y="1306"/>
                    <a:pt x="1547" y="1048"/>
                  </a:cubicBezTo>
                  <a:cubicBezTo>
                    <a:pt x="1397" y="925"/>
                    <a:pt x="1266" y="801"/>
                    <a:pt x="1132" y="704"/>
                  </a:cubicBezTo>
                  <a:lnTo>
                    <a:pt x="755" y="451"/>
                  </a:lnTo>
                  <a:cubicBezTo>
                    <a:pt x="323" y="160"/>
                    <a:pt x="73"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5166950" y="4773950"/>
              <a:ext cx="183100" cy="353000"/>
            </a:xfrm>
            <a:custGeom>
              <a:avLst/>
              <a:gdLst/>
              <a:ahLst/>
              <a:cxnLst/>
              <a:rect l="l" t="t" r="r" b="b"/>
              <a:pathLst>
                <a:path w="7324" h="14120" extrusionOk="0">
                  <a:moveTo>
                    <a:pt x="4648" y="1"/>
                  </a:moveTo>
                  <a:cubicBezTo>
                    <a:pt x="2666" y="1"/>
                    <a:pt x="738" y="4158"/>
                    <a:pt x="426" y="6647"/>
                  </a:cubicBezTo>
                  <a:cubicBezTo>
                    <a:pt x="211" y="8365"/>
                    <a:pt x="0" y="11766"/>
                    <a:pt x="1757" y="14119"/>
                  </a:cubicBezTo>
                  <a:cubicBezTo>
                    <a:pt x="3771" y="12404"/>
                    <a:pt x="5788" y="10125"/>
                    <a:pt x="6632" y="7619"/>
                  </a:cubicBezTo>
                  <a:cubicBezTo>
                    <a:pt x="7068" y="6324"/>
                    <a:pt x="7323" y="4942"/>
                    <a:pt x="7141" y="3587"/>
                  </a:cubicBezTo>
                  <a:cubicBezTo>
                    <a:pt x="6958" y="2232"/>
                    <a:pt x="6301" y="904"/>
                    <a:pt x="5190" y="109"/>
                  </a:cubicBezTo>
                  <a:cubicBezTo>
                    <a:pt x="5010" y="35"/>
                    <a:pt x="4828" y="1"/>
                    <a:pt x="4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5250450" y="5134875"/>
              <a:ext cx="213475" cy="131750"/>
            </a:xfrm>
            <a:custGeom>
              <a:avLst/>
              <a:gdLst/>
              <a:ahLst/>
              <a:cxnLst/>
              <a:rect l="l" t="t" r="r" b="b"/>
              <a:pathLst>
                <a:path w="8539" h="5270" extrusionOk="0">
                  <a:moveTo>
                    <a:pt x="5147" y="1"/>
                  </a:moveTo>
                  <a:cubicBezTo>
                    <a:pt x="4072" y="1"/>
                    <a:pt x="3000" y="278"/>
                    <a:pt x="2109" y="872"/>
                  </a:cubicBezTo>
                  <a:cubicBezTo>
                    <a:pt x="839" y="1719"/>
                    <a:pt x="1" y="3247"/>
                    <a:pt x="144" y="4766"/>
                  </a:cubicBezTo>
                  <a:lnTo>
                    <a:pt x="145" y="4766"/>
                  </a:lnTo>
                  <a:cubicBezTo>
                    <a:pt x="914" y="5120"/>
                    <a:pt x="1699" y="5270"/>
                    <a:pt x="2488" y="5270"/>
                  </a:cubicBezTo>
                  <a:cubicBezTo>
                    <a:pt x="3809" y="5270"/>
                    <a:pt x="5143" y="4852"/>
                    <a:pt x="6436" y="4273"/>
                  </a:cubicBezTo>
                  <a:cubicBezTo>
                    <a:pt x="7039" y="4003"/>
                    <a:pt x="7624" y="3644"/>
                    <a:pt x="8008" y="3108"/>
                  </a:cubicBezTo>
                  <a:cubicBezTo>
                    <a:pt x="8391" y="2571"/>
                    <a:pt x="8539" y="1828"/>
                    <a:pt x="8241" y="1239"/>
                  </a:cubicBezTo>
                  <a:cubicBezTo>
                    <a:pt x="7923" y="609"/>
                    <a:pt x="7198" y="299"/>
                    <a:pt x="6508" y="149"/>
                  </a:cubicBezTo>
                  <a:cubicBezTo>
                    <a:pt x="6063" y="51"/>
                    <a:pt x="560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5141425" y="5195350"/>
              <a:ext cx="239275" cy="232975"/>
            </a:xfrm>
            <a:custGeom>
              <a:avLst/>
              <a:gdLst/>
              <a:ahLst/>
              <a:cxnLst/>
              <a:rect l="l" t="t" r="r" b="b"/>
              <a:pathLst>
                <a:path w="9571" h="9319" extrusionOk="0">
                  <a:moveTo>
                    <a:pt x="9297" y="1"/>
                  </a:moveTo>
                  <a:cubicBezTo>
                    <a:pt x="9217" y="1"/>
                    <a:pt x="9120" y="4"/>
                    <a:pt x="9007" y="10"/>
                  </a:cubicBezTo>
                  <a:cubicBezTo>
                    <a:pt x="8648" y="29"/>
                    <a:pt x="8128" y="112"/>
                    <a:pt x="7513" y="308"/>
                  </a:cubicBezTo>
                  <a:cubicBezTo>
                    <a:pt x="6280" y="688"/>
                    <a:pt x="4704" y="1654"/>
                    <a:pt x="3423" y="3155"/>
                  </a:cubicBezTo>
                  <a:cubicBezTo>
                    <a:pt x="2144" y="4656"/>
                    <a:pt x="1347" y="6259"/>
                    <a:pt x="806" y="7408"/>
                  </a:cubicBezTo>
                  <a:cubicBezTo>
                    <a:pt x="536" y="7986"/>
                    <a:pt x="333" y="8461"/>
                    <a:pt x="199" y="8792"/>
                  </a:cubicBezTo>
                  <a:cubicBezTo>
                    <a:pt x="66" y="9121"/>
                    <a:pt x="0" y="9309"/>
                    <a:pt x="19" y="9318"/>
                  </a:cubicBezTo>
                  <a:cubicBezTo>
                    <a:pt x="19" y="9318"/>
                    <a:pt x="20" y="9318"/>
                    <a:pt x="21" y="9318"/>
                  </a:cubicBezTo>
                  <a:cubicBezTo>
                    <a:pt x="68" y="9318"/>
                    <a:pt x="420" y="8617"/>
                    <a:pt x="994" y="7501"/>
                  </a:cubicBezTo>
                  <a:cubicBezTo>
                    <a:pt x="1581" y="6379"/>
                    <a:pt x="2399" y="4813"/>
                    <a:pt x="3648" y="3348"/>
                  </a:cubicBezTo>
                  <a:cubicBezTo>
                    <a:pt x="4897" y="1886"/>
                    <a:pt x="6401" y="926"/>
                    <a:pt x="7582" y="506"/>
                  </a:cubicBezTo>
                  <a:cubicBezTo>
                    <a:pt x="8765" y="70"/>
                    <a:pt x="9570" y="85"/>
                    <a:pt x="9563" y="25"/>
                  </a:cubicBezTo>
                  <a:cubicBezTo>
                    <a:pt x="9563" y="13"/>
                    <a:pt x="9471" y="1"/>
                    <a:pt x="9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5138400" y="4871175"/>
              <a:ext cx="125825" cy="568275"/>
            </a:xfrm>
            <a:custGeom>
              <a:avLst/>
              <a:gdLst/>
              <a:ahLst/>
              <a:cxnLst/>
              <a:rect l="l" t="t" r="r" b="b"/>
              <a:pathLst>
                <a:path w="5033" h="22731" extrusionOk="0">
                  <a:moveTo>
                    <a:pt x="5012" y="0"/>
                  </a:moveTo>
                  <a:cubicBezTo>
                    <a:pt x="4992" y="0"/>
                    <a:pt x="4914" y="317"/>
                    <a:pt x="4793" y="890"/>
                  </a:cubicBezTo>
                  <a:cubicBezTo>
                    <a:pt x="4664" y="1518"/>
                    <a:pt x="4495" y="2340"/>
                    <a:pt x="4290" y="3332"/>
                  </a:cubicBezTo>
                  <a:cubicBezTo>
                    <a:pt x="3871" y="5396"/>
                    <a:pt x="3286" y="8243"/>
                    <a:pt x="2596" y="11382"/>
                  </a:cubicBezTo>
                  <a:cubicBezTo>
                    <a:pt x="1907" y="14520"/>
                    <a:pt x="1245" y="17353"/>
                    <a:pt x="761" y="19402"/>
                  </a:cubicBezTo>
                  <a:cubicBezTo>
                    <a:pt x="530" y="20389"/>
                    <a:pt x="339" y="21206"/>
                    <a:pt x="193" y="21831"/>
                  </a:cubicBezTo>
                  <a:cubicBezTo>
                    <a:pt x="62" y="22405"/>
                    <a:pt x="0" y="22725"/>
                    <a:pt x="20" y="22730"/>
                  </a:cubicBezTo>
                  <a:cubicBezTo>
                    <a:pt x="20" y="22730"/>
                    <a:pt x="20" y="22730"/>
                    <a:pt x="20" y="22730"/>
                  </a:cubicBezTo>
                  <a:cubicBezTo>
                    <a:pt x="41" y="22730"/>
                    <a:pt x="140" y="22420"/>
                    <a:pt x="305" y="21859"/>
                  </a:cubicBezTo>
                  <a:cubicBezTo>
                    <a:pt x="471" y="21294"/>
                    <a:pt x="696" y="20472"/>
                    <a:pt x="964" y="19453"/>
                  </a:cubicBezTo>
                  <a:cubicBezTo>
                    <a:pt x="1500" y="17415"/>
                    <a:pt x="2197" y="14586"/>
                    <a:pt x="2885" y="11445"/>
                  </a:cubicBezTo>
                  <a:cubicBezTo>
                    <a:pt x="3574" y="8306"/>
                    <a:pt x="4129" y="5447"/>
                    <a:pt x="4496" y="3372"/>
                  </a:cubicBezTo>
                  <a:cubicBezTo>
                    <a:pt x="4679" y="2335"/>
                    <a:pt x="4819" y="1494"/>
                    <a:pt x="4906" y="911"/>
                  </a:cubicBezTo>
                  <a:cubicBezTo>
                    <a:pt x="4994" y="328"/>
                    <a:pt x="5033" y="4"/>
                    <a:pt x="5012" y="0"/>
                  </a:cubicBezTo>
                  <a:cubicBezTo>
                    <a:pt x="5012" y="0"/>
                    <a:pt x="5012" y="0"/>
                    <a:pt x="5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4978350" y="5035850"/>
              <a:ext cx="174550" cy="236100"/>
            </a:xfrm>
            <a:custGeom>
              <a:avLst/>
              <a:gdLst/>
              <a:ahLst/>
              <a:cxnLst/>
              <a:rect l="l" t="t" r="r" b="b"/>
              <a:pathLst>
                <a:path w="6982" h="9444" extrusionOk="0">
                  <a:moveTo>
                    <a:pt x="1419" y="0"/>
                  </a:moveTo>
                  <a:cubicBezTo>
                    <a:pt x="1211" y="0"/>
                    <a:pt x="1008" y="46"/>
                    <a:pt x="816" y="151"/>
                  </a:cubicBezTo>
                  <a:cubicBezTo>
                    <a:pt x="97" y="545"/>
                    <a:pt x="1" y="1540"/>
                    <a:pt x="113" y="2353"/>
                  </a:cubicBezTo>
                  <a:cubicBezTo>
                    <a:pt x="582" y="5737"/>
                    <a:pt x="3302" y="8694"/>
                    <a:pt x="6636" y="9444"/>
                  </a:cubicBezTo>
                  <a:lnTo>
                    <a:pt x="6736" y="9246"/>
                  </a:lnTo>
                  <a:cubicBezTo>
                    <a:pt x="6982" y="6036"/>
                    <a:pt x="5560" y="2744"/>
                    <a:pt x="3057" y="720"/>
                  </a:cubicBezTo>
                  <a:cubicBezTo>
                    <a:pt x="2590" y="342"/>
                    <a:pt x="1989" y="0"/>
                    <a:pt x="1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5046050" y="5115300"/>
              <a:ext cx="112525" cy="302275"/>
            </a:xfrm>
            <a:custGeom>
              <a:avLst/>
              <a:gdLst/>
              <a:ahLst/>
              <a:cxnLst/>
              <a:rect l="l" t="t" r="r" b="b"/>
              <a:pathLst>
                <a:path w="4501" h="12091" extrusionOk="0">
                  <a:moveTo>
                    <a:pt x="42" y="1"/>
                  </a:moveTo>
                  <a:cubicBezTo>
                    <a:pt x="39" y="1"/>
                    <a:pt x="38" y="1"/>
                    <a:pt x="37" y="2"/>
                  </a:cubicBezTo>
                  <a:cubicBezTo>
                    <a:pt x="1" y="47"/>
                    <a:pt x="604" y="507"/>
                    <a:pt x="1387" y="1424"/>
                  </a:cubicBezTo>
                  <a:cubicBezTo>
                    <a:pt x="1783" y="1879"/>
                    <a:pt x="2199" y="2465"/>
                    <a:pt x="2604" y="3150"/>
                  </a:cubicBezTo>
                  <a:cubicBezTo>
                    <a:pt x="2994" y="3842"/>
                    <a:pt x="3364" y="4637"/>
                    <a:pt x="3652" y="5509"/>
                  </a:cubicBezTo>
                  <a:cubicBezTo>
                    <a:pt x="3927" y="6384"/>
                    <a:pt x="4087" y="7247"/>
                    <a:pt x="4173" y="8037"/>
                  </a:cubicBezTo>
                  <a:cubicBezTo>
                    <a:pt x="4242" y="8829"/>
                    <a:pt x="4245" y="9548"/>
                    <a:pt x="4189" y="10149"/>
                  </a:cubicBezTo>
                  <a:cubicBezTo>
                    <a:pt x="4086" y="11351"/>
                    <a:pt x="3863" y="12075"/>
                    <a:pt x="3920" y="12091"/>
                  </a:cubicBezTo>
                  <a:cubicBezTo>
                    <a:pt x="3920" y="12091"/>
                    <a:pt x="3921" y="12091"/>
                    <a:pt x="3921" y="12091"/>
                  </a:cubicBezTo>
                  <a:cubicBezTo>
                    <a:pt x="3942" y="12091"/>
                    <a:pt x="4006" y="11914"/>
                    <a:pt x="4106" y="11592"/>
                  </a:cubicBezTo>
                  <a:cubicBezTo>
                    <a:pt x="4172" y="11394"/>
                    <a:pt x="4224" y="11192"/>
                    <a:pt x="4260" y="10987"/>
                  </a:cubicBezTo>
                  <a:cubicBezTo>
                    <a:pt x="4305" y="10748"/>
                    <a:pt x="4373" y="10476"/>
                    <a:pt x="4397" y="10170"/>
                  </a:cubicBezTo>
                  <a:cubicBezTo>
                    <a:pt x="4482" y="9561"/>
                    <a:pt x="4501" y="8826"/>
                    <a:pt x="4445" y="8013"/>
                  </a:cubicBezTo>
                  <a:cubicBezTo>
                    <a:pt x="4305" y="6244"/>
                    <a:pt x="3755" y="4531"/>
                    <a:pt x="2839" y="3011"/>
                  </a:cubicBezTo>
                  <a:cubicBezTo>
                    <a:pt x="2411" y="2318"/>
                    <a:pt x="1967" y="1731"/>
                    <a:pt x="1544" y="1285"/>
                  </a:cubicBezTo>
                  <a:cubicBezTo>
                    <a:pt x="1346" y="1050"/>
                    <a:pt x="1133" y="869"/>
                    <a:pt x="956" y="701"/>
                  </a:cubicBezTo>
                  <a:cubicBezTo>
                    <a:pt x="808" y="556"/>
                    <a:pt x="647" y="422"/>
                    <a:pt x="479" y="299"/>
                  </a:cubicBezTo>
                  <a:cubicBezTo>
                    <a:pt x="225" y="106"/>
                    <a:pt x="7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4409525" y="2771275"/>
              <a:ext cx="151825" cy="127250"/>
            </a:xfrm>
            <a:custGeom>
              <a:avLst/>
              <a:gdLst/>
              <a:ahLst/>
              <a:cxnLst/>
              <a:rect l="l" t="t" r="r" b="b"/>
              <a:pathLst>
                <a:path w="6073" h="5090" extrusionOk="0">
                  <a:moveTo>
                    <a:pt x="2979" y="1"/>
                  </a:moveTo>
                  <a:cubicBezTo>
                    <a:pt x="2383" y="1"/>
                    <a:pt x="1796" y="188"/>
                    <a:pt x="1350" y="596"/>
                  </a:cubicBezTo>
                  <a:lnTo>
                    <a:pt x="846" y="1232"/>
                  </a:lnTo>
                  <a:cubicBezTo>
                    <a:pt x="1" y="2725"/>
                    <a:pt x="1141" y="4916"/>
                    <a:pt x="2849" y="5080"/>
                  </a:cubicBezTo>
                  <a:cubicBezTo>
                    <a:pt x="2917" y="5087"/>
                    <a:pt x="2986" y="5090"/>
                    <a:pt x="3054" y="5090"/>
                  </a:cubicBezTo>
                  <a:cubicBezTo>
                    <a:pt x="4677" y="5090"/>
                    <a:pt x="6073" y="3247"/>
                    <a:pt x="5551" y="1686"/>
                  </a:cubicBezTo>
                  <a:cubicBezTo>
                    <a:pt x="5199" y="632"/>
                    <a:pt x="4073" y="1"/>
                    <a:pt x="2979"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4404225" y="2766950"/>
              <a:ext cx="162150" cy="135925"/>
            </a:xfrm>
            <a:custGeom>
              <a:avLst/>
              <a:gdLst/>
              <a:ahLst/>
              <a:cxnLst/>
              <a:rect l="l" t="t" r="r" b="b"/>
              <a:pathLst>
                <a:path w="6486" h="5437" extrusionOk="0">
                  <a:moveTo>
                    <a:pt x="3182" y="1"/>
                  </a:moveTo>
                  <a:cubicBezTo>
                    <a:pt x="2546" y="1"/>
                    <a:pt x="1920" y="201"/>
                    <a:pt x="1443" y="637"/>
                  </a:cubicBezTo>
                  <a:lnTo>
                    <a:pt x="903" y="1315"/>
                  </a:lnTo>
                  <a:cubicBezTo>
                    <a:pt x="1" y="2910"/>
                    <a:pt x="1219" y="5250"/>
                    <a:pt x="3042" y="5425"/>
                  </a:cubicBezTo>
                  <a:cubicBezTo>
                    <a:pt x="3116" y="5433"/>
                    <a:pt x="3189" y="5436"/>
                    <a:pt x="3262" y="5436"/>
                  </a:cubicBezTo>
                  <a:cubicBezTo>
                    <a:pt x="4996" y="5436"/>
                    <a:pt x="6486" y="3468"/>
                    <a:pt x="5929" y="1800"/>
                  </a:cubicBezTo>
                  <a:cubicBezTo>
                    <a:pt x="5553" y="675"/>
                    <a:pt x="4350" y="1"/>
                    <a:pt x="3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4549125" y="2423050"/>
              <a:ext cx="261025" cy="218825"/>
            </a:xfrm>
            <a:custGeom>
              <a:avLst/>
              <a:gdLst/>
              <a:ahLst/>
              <a:cxnLst/>
              <a:rect l="l" t="t" r="r" b="b"/>
              <a:pathLst>
                <a:path w="10441" h="8753" extrusionOk="0">
                  <a:moveTo>
                    <a:pt x="5122" y="1"/>
                  </a:moveTo>
                  <a:cubicBezTo>
                    <a:pt x="4097" y="1"/>
                    <a:pt x="3090" y="322"/>
                    <a:pt x="2323" y="1024"/>
                  </a:cubicBezTo>
                  <a:lnTo>
                    <a:pt x="1454" y="2116"/>
                  </a:lnTo>
                  <a:cubicBezTo>
                    <a:pt x="1" y="4684"/>
                    <a:pt x="1961" y="8451"/>
                    <a:pt x="4898" y="8735"/>
                  </a:cubicBezTo>
                  <a:cubicBezTo>
                    <a:pt x="5016" y="8747"/>
                    <a:pt x="5134" y="8752"/>
                    <a:pt x="5251" y="8752"/>
                  </a:cubicBezTo>
                  <a:cubicBezTo>
                    <a:pt x="8042" y="8752"/>
                    <a:pt x="10441" y="5583"/>
                    <a:pt x="9544" y="2898"/>
                  </a:cubicBezTo>
                  <a:cubicBezTo>
                    <a:pt x="8939" y="1086"/>
                    <a:pt x="7002" y="1"/>
                    <a:pt x="5122"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4545475" y="2420250"/>
              <a:ext cx="268200" cy="224400"/>
            </a:xfrm>
            <a:custGeom>
              <a:avLst/>
              <a:gdLst/>
              <a:ahLst/>
              <a:cxnLst/>
              <a:rect l="l" t="t" r="r" b="b"/>
              <a:pathLst>
                <a:path w="10728" h="8976" extrusionOk="0">
                  <a:moveTo>
                    <a:pt x="5262" y="1"/>
                  </a:moveTo>
                  <a:cubicBezTo>
                    <a:pt x="4209" y="1"/>
                    <a:pt x="3174" y="331"/>
                    <a:pt x="2386" y="1051"/>
                  </a:cubicBezTo>
                  <a:lnTo>
                    <a:pt x="1493" y="2171"/>
                  </a:lnTo>
                  <a:cubicBezTo>
                    <a:pt x="0" y="4805"/>
                    <a:pt x="2014" y="8667"/>
                    <a:pt x="5032" y="8958"/>
                  </a:cubicBezTo>
                  <a:cubicBezTo>
                    <a:pt x="5153" y="8970"/>
                    <a:pt x="5274" y="8976"/>
                    <a:pt x="5394" y="8976"/>
                  </a:cubicBezTo>
                  <a:cubicBezTo>
                    <a:pt x="8261" y="8976"/>
                    <a:pt x="10728" y="5725"/>
                    <a:pt x="9806" y="2972"/>
                  </a:cubicBezTo>
                  <a:cubicBezTo>
                    <a:pt x="9184" y="1114"/>
                    <a:pt x="7194" y="1"/>
                    <a:pt x="5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2270425" y="243225"/>
              <a:ext cx="3049750" cy="2436025"/>
            </a:xfrm>
            <a:custGeom>
              <a:avLst/>
              <a:gdLst/>
              <a:ahLst/>
              <a:cxnLst/>
              <a:rect l="l" t="t" r="r" b="b"/>
              <a:pathLst>
                <a:path w="121990" h="97441" extrusionOk="0">
                  <a:moveTo>
                    <a:pt x="87552" y="0"/>
                  </a:moveTo>
                  <a:cubicBezTo>
                    <a:pt x="84189" y="0"/>
                    <a:pt x="80833" y="644"/>
                    <a:pt x="77737" y="1972"/>
                  </a:cubicBezTo>
                  <a:cubicBezTo>
                    <a:pt x="75499" y="794"/>
                    <a:pt x="72981" y="243"/>
                    <a:pt x="70398" y="243"/>
                  </a:cubicBezTo>
                  <a:cubicBezTo>
                    <a:pt x="63395" y="243"/>
                    <a:pt x="55911" y="4288"/>
                    <a:pt x="52209" y="10840"/>
                  </a:cubicBezTo>
                  <a:cubicBezTo>
                    <a:pt x="49284" y="9583"/>
                    <a:pt x="46107" y="8967"/>
                    <a:pt x="42926" y="8967"/>
                  </a:cubicBezTo>
                  <a:cubicBezTo>
                    <a:pt x="38081" y="8967"/>
                    <a:pt x="33227" y="10396"/>
                    <a:pt x="29246" y="13164"/>
                  </a:cubicBezTo>
                  <a:cubicBezTo>
                    <a:pt x="22650" y="17749"/>
                    <a:pt x="18666" y="25857"/>
                    <a:pt x="19067" y="33880"/>
                  </a:cubicBezTo>
                  <a:cubicBezTo>
                    <a:pt x="9281" y="37573"/>
                    <a:pt x="1981" y="47131"/>
                    <a:pt x="991" y="57544"/>
                  </a:cubicBezTo>
                  <a:cubicBezTo>
                    <a:pt x="0" y="67957"/>
                    <a:pt x="5370" y="78719"/>
                    <a:pt x="14285" y="84189"/>
                  </a:cubicBezTo>
                  <a:cubicBezTo>
                    <a:pt x="18683" y="86888"/>
                    <a:pt x="23837" y="88235"/>
                    <a:pt x="28992" y="88235"/>
                  </a:cubicBezTo>
                  <a:cubicBezTo>
                    <a:pt x="34288" y="88235"/>
                    <a:pt x="39585" y="86814"/>
                    <a:pt x="44062" y="83977"/>
                  </a:cubicBezTo>
                  <a:cubicBezTo>
                    <a:pt x="46724" y="92268"/>
                    <a:pt x="55577" y="97441"/>
                    <a:pt x="64314" y="97441"/>
                  </a:cubicBezTo>
                  <a:cubicBezTo>
                    <a:pt x="65736" y="97441"/>
                    <a:pt x="67155" y="97304"/>
                    <a:pt x="68543" y="97021"/>
                  </a:cubicBezTo>
                  <a:cubicBezTo>
                    <a:pt x="78463" y="95000"/>
                    <a:pt x="86387" y="86832"/>
                    <a:pt x="90065" y="77400"/>
                  </a:cubicBezTo>
                  <a:cubicBezTo>
                    <a:pt x="92752" y="78876"/>
                    <a:pt x="95752" y="79561"/>
                    <a:pt x="98778" y="79561"/>
                  </a:cubicBezTo>
                  <a:cubicBezTo>
                    <a:pt x="105707" y="79561"/>
                    <a:pt x="112774" y="75969"/>
                    <a:pt x="116555" y="70053"/>
                  </a:cubicBezTo>
                  <a:cubicBezTo>
                    <a:pt x="121990" y="61553"/>
                    <a:pt x="120640" y="49603"/>
                    <a:pt x="114157" y="41874"/>
                  </a:cubicBezTo>
                  <a:cubicBezTo>
                    <a:pt x="113111" y="40627"/>
                    <a:pt x="111911" y="39409"/>
                    <a:pt x="111496" y="37836"/>
                  </a:cubicBezTo>
                  <a:cubicBezTo>
                    <a:pt x="110995" y="35939"/>
                    <a:pt x="111742" y="33968"/>
                    <a:pt x="112263" y="32077"/>
                  </a:cubicBezTo>
                  <a:cubicBezTo>
                    <a:pt x="114786" y="22909"/>
                    <a:pt x="111626" y="12424"/>
                    <a:pt x="104461" y="6175"/>
                  </a:cubicBezTo>
                  <a:cubicBezTo>
                    <a:pt x="99833" y="2140"/>
                    <a:pt x="93682" y="0"/>
                    <a:pt x="87552" y="0"/>
                  </a:cubicBezTo>
                  <a:close/>
                </a:path>
              </a:pathLst>
            </a:cu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3357125" y="973150"/>
              <a:ext cx="977225" cy="1053975"/>
            </a:xfrm>
            <a:custGeom>
              <a:avLst/>
              <a:gdLst/>
              <a:ahLst/>
              <a:cxnLst/>
              <a:rect l="l" t="t" r="r" b="b"/>
              <a:pathLst>
                <a:path w="39089" h="42159" extrusionOk="0">
                  <a:moveTo>
                    <a:pt x="19545" y="0"/>
                  </a:moveTo>
                  <a:cubicBezTo>
                    <a:pt x="8750" y="0"/>
                    <a:pt x="0" y="8750"/>
                    <a:pt x="0" y="19545"/>
                  </a:cubicBezTo>
                  <a:cubicBezTo>
                    <a:pt x="0" y="27359"/>
                    <a:pt x="4588" y="34100"/>
                    <a:pt x="11217" y="37228"/>
                  </a:cubicBezTo>
                  <a:lnTo>
                    <a:pt x="11217" y="42158"/>
                  </a:lnTo>
                  <a:lnTo>
                    <a:pt x="28347" y="42158"/>
                  </a:lnTo>
                  <a:cubicBezTo>
                    <a:pt x="28347" y="42158"/>
                    <a:pt x="28451" y="39391"/>
                    <a:pt x="28489" y="36921"/>
                  </a:cubicBezTo>
                  <a:cubicBezTo>
                    <a:pt x="34783" y="33675"/>
                    <a:pt x="39089" y="27115"/>
                    <a:pt x="39089" y="19545"/>
                  </a:cubicBezTo>
                  <a:cubicBezTo>
                    <a:pt x="39089" y="8750"/>
                    <a:pt x="30339" y="0"/>
                    <a:pt x="19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3579850" y="1463550"/>
              <a:ext cx="544375" cy="563575"/>
            </a:xfrm>
            <a:custGeom>
              <a:avLst/>
              <a:gdLst/>
              <a:ahLst/>
              <a:cxnLst/>
              <a:rect l="l" t="t" r="r" b="b"/>
              <a:pathLst>
                <a:path w="21775" h="22543" extrusionOk="0">
                  <a:moveTo>
                    <a:pt x="14779" y="1203"/>
                  </a:moveTo>
                  <a:cubicBezTo>
                    <a:pt x="14817" y="1203"/>
                    <a:pt x="14855" y="1205"/>
                    <a:pt x="14892" y="1208"/>
                  </a:cubicBezTo>
                  <a:cubicBezTo>
                    <a:pt x="15236" y="1235"/>
                    <a:pt x="15541" y="1461"/>
                    <a:pt x="15702" y="1775"/>
                  </a:cubicBezTo>
                  <a:cubicBezTo>
                    <a:pt x="15868" y="2087"/>
                    <a:pt x="15914" y="2466"/>
                    <a:pt x="15835" y="2818"/>
                  </a:cubicBezTo>
                  <a:cubicBezTo>
                    <a:pt x="15673" y="3539"/>
                    <a:pt x="15119" y="4131"/>
                    <a:pt x="14541" y="4626"/>
                  </a:cubicBezTo>
                  <a:cubicBezTo>
                    <a:pt x="14289" y="4835"/>
                    <a:pt x="14017" y="5024"/>
                    <a:pt x="13730" y="5189"/>
                  </a:cubicBezTo>
                  <a:lnTo>
                    <a:pt x="13730" y="5189"/>
                  </a:lnTo>
                  <a:cubicBezTo>
                    <a:pt x="13630" y="4973"/>
                    <a:pt x="13544" y="4749"/>
                    <a:pt x="13474" y="4520"/>
                  </a:cubicBezTo>
                  <a:cubicBezTo>
                    <a:pt x="13272" y="3838"/>
                    <a:pt x="13169" y="3087"/>
                    <a:pt x="13363" y="2397"/>
                  </a:cubicBezTo>
                  <a:cubicBezTo>
                    <a:pt x="13461" y="2056"/>
                    <a:pt x="13643" y="1738"/>
                    <a:pt x="13920" y="1522"/>
                  </a:cubicBezTo>
                  <a:cubicBezTo>
                    <a:pt x="14163" y="1326"/>
                    <a:pt x="14472" y="1203"/>
                    <a:pt x="14779" y="1203"/>
                  </a:cubicBezTo>
                  <a:close/>
                  <a:moveTo>
                    <a:pt x="7544" y="236"/>
                  </a:moveTo>
                  <a:cubicBezTo>
                    <a:pt x="7761" y="236"/>
                    <a:pt x="7981" y="298"/>
                    <a:pt x="8176" y="402"/>
                  </a:cubicBezTo>
                  <a:cubicBezTo>
                    <a:pt x="8827" y="736"/>
                    <a:pt x="9126" y="1484"/>
                    <a:pt x="9177" y="2197"/>
                  </a:cubicBezTo>
                  <a:cubicBezTo>
                    <a:pt x="9228" y="2922"/>
                    <a:pt x="9132" y="3651"/>
                    <a:pt x="8895" y="4337"/>
                  </a:cubicBezTo>
                  <a:cubicBezTo>
                    <a:pt x="8785" y="4666"/>
                    <a:pt x="8645" y="4983"/>
                    <a:pt x="8479" y="5283"/>
                  </a:cubicBezTo>
                  <a:lnTo>
                    <a:pt x="8479" y="5283"/>
                  </a:lnTo>
                  <a:cubicBezTo>
                    <a:pt x="7650" y="4796"/>
                    <a:pt x="6968" y="4074"/>
                    <a:pt x="6576" y="3216"/>
                  </a:cubicBezTo>
                  <a:cubicBezTo>
                    <a:pt x="6239" y="2534"/>
                    <a:pt x="6172" y="1724"/>
                    <a:pt x="6445" y="1040"/>
                  </a:cubicBezTo>
                  <a:cubicBezTo>
                    <a:pt x="6583" y="705"/>
                    <a:pt x="6832" y="419"/>
                    <a:pt x="7164" y="306"/>
                  </a:cubicBezTo>
                  <a:cubicBezTo>
                    <a:pt x="7286" y="258"/>
                    <a:pt x="7414" y="236"/>
                    <a:pt x="7544" y="236"/>
                  </a:cubicBezTo>
                  <a:close/>
                  <a:moveTo>
                    <a:pt x="1468" y="5191"/>
                  </a:moveTo>
                  <a:cubicBezTo>
                    <a:pt x="1712" y="5191"/>
                    <a:pt x="1961" y="5250"/>
                    <a:pt x="2173" y="5355"/>
                  </a:cubicBezTo>
                  <a:cubicBezTo>
                    <a:pt x="2688" y="5605"/>
                    <a:pt x="3033" y="6106"/>
                    <a:pt x="3287" y="6607"/>
                  </a:cubicBezTo>
                  <a:cubicBezTo>
                    <a:pt x="3530" y="7124"/>
                    <a:pt x="3752" y="7642"/>
                    <a:pt x="3964" y="8153"/>
                  </a:cubicBezTo>
                  <a:lnTo>
                    <a:pt x="3964" y="8153"/>
                  </a:lnTo>
                  <a:cubicBezTo>
                    <a:pt x="3827" y="8163"/>
                    <a:pt x="3691" y="8168"/>
                    <a:pt x="3555" y="8168"/>
                  </a:cubicBezTo>
                  <a:cubicBezTo>
                    <a:pt x="3149" y="8168"/>
                    <a:pt x="2748" y="8125"/>
                    <a:pt x="2360" y="8039"/>
                  </a:cubicBezTo>
                  <a:cubicBezTo>
                    <a:pt x="1730" y="7904"/>
                    <a:pt x="1106" y="7653"/>
                    <a:pt x="712" y="7181"/>
                  </a:cubicBezTo>
                  <a:cubicBezTo>
                    <a:pt x="326" y="6729"/>
                    <a:pt x="230" y="6001"/>
                    <a:pt x="599" y="5558"/>
                  </a:cubicBezTo>
                  <a:cubicBezTo>
                    <a:pt x="814" y="5301"/>
                    <a:pt x="1137" y="5191"/>
                    <a:pt x="1468" y="5191"/>
                  </a:cubicBezTo>
                  <a:close/>
                  <a:moveTo>
                    <a:pt x="20062" y="4996"/>
                  </a:moveTo>
                  <a:cubicBezTo>
                    <a:pt x="20371" y="4996"/>
                    <a:pt x="20681" y="5072"/>
                    <a:pt x="20949" y="5229"/>
                  </a:cubicBezTo>
                  <a:cubicBezTo>
                    <a:pt x="21465" y="5511"/>
                    <a:pt x="21685" y="6205"/>
                    <a:pt x="21402" y="6748"/>
                  </a:cubicBezTo>
                  <a:cubicBezTo>
                    <a:pt x="21135" y="7295"/>
                    <a:pt x="20593" y="7707"/>
                    <a:pt x="20001" y="7939"/>
                  </a:cubicBezTo>
                  <a:cubicBezTo>
                    <a:pt x="19510" y="8110"/>
                    <a:pt x="18982" y="8194"/>
                    <a:pt x="18445" y="8194"/>
                  </a:cubicBezTo>
                  <a:cubicBezTo>
                    <a:pt x="17961" y="8194"/>
                    <a:pt x="17470" y="8125"/>
                    <a:pt x="16995" y="7989"/>
                  </a:cubicBezTo>
                  <a:lnTo>
                    <a:pt x="16995" y="7989"/>
                  </a:lnTo>
                  <a:cubicBezTo>
                    <a:pt x="17294" y="7422"/>
                    <a:pt x="17628" y="6856"/>
                    <a:pt x="18009" y="6307"/>
                  </a:cubicBezTo>
                  <a:cubicBezTo>
                    <a:pt x="18342" y="5849"/>
                    <a:pt x="18751" y="5417"/>
                    <a:pt x="19276" y="5171"/>
                  </a:cubicBezTo>
                  <a:cubicBezTo>
                    <a:pt x="19517" y="5056"/>
                    <a:pt x="19789" y="4996"/>
                    <a:pt x="20062" y="4996"/>
                  </a:cubicBezTo>
                  <a:close/>
                  <a:moveTo>
                    <a:pt x="7542" y="1"/>
                  </a:moveTo>
                  <a:cubicBezTo>
                    <a:pt x="7387" y="1"/>
                    <a:pt x="7232" y="27"/>
                    <a:pt x="7083" y="84"/>
                  </a:cubicBezTo>
                  <a:cubicBezTo>
                    <a:pt x="6679" y="222"/>
                    <a:pt x="6381" y="573"/>
                    <a:pt x="6226" y="949"/>
                  </a:cubicBezTo>
                  <a:cubicBezTo>
                    <a:pt x="5919" y="1711"/>
                    <a:pt x="6004" y="2590"/>
                    <a:pt x="6358" y="3316"/>
                  </a:cubicBezTo>
                  <a:cubicBezTo>
                    <a:pt x="6774" y="4223"/>
                    <a:pt x="7489" y="4980"/>
                    <a:pt x="8359" y="5490"/>
                  </a:cubicBezTo>
                  <a:lnTo>
                    <a:pt x="8359" y="5490"/>
                  </a:lnTo>
                  <a:cubicBezTo>
                    <a:pt x="7840" y="6341"/>
                    <a:pt x="7106" y="7043"/>
                    <a:pt x="6254" y="7493"/>
                  </a:cubicBezTo>
                  <a:cubicBezTo>
                    <a:pt x="5593" y="7848"/>
                    <a:pt x="4873" y="8062"/>
                    <a:pt x="4149" y="8137"/>
                  </a:cubicBezTo>
                  <a:lnTo>
                    <a:pt x="4149" y="8137"/>
                  </a:lnTo>
                  <a:cubicBezTo>
                    <a:pt x="3933" y="7609"/>
                    <a:pt x="3706" y="7070"/>
                    <a:pt x="3452" y="6523"/>
                  </a:cubicBezTo>
                  <a:cubicBezTo>
                    <a:pt x="3190" y="6006"/>
                    <a:pt x="2837" y="5468"/>
                    <a:pt x="2256" y="5181"/>
                  </a:cubicBezTo>
                  <a:cubicBezTo>
                    <a:pt x="2004" y="5059"/>
                    <a:pt x="1728" y="4996"/>
                    <a:pt x="1449" y="4996"/>
                  </a:cubicBezTo>
                  <a:cubicBezTo>
                    <a:pt x="1407" y="4996"/>
                    <a:pt x="1365" y="4997"/>
                    <a:pt x="1323" y="5000"/>
                  </a:cubicBezTo>
                  <a:cubicBezTo>
                    <a:pt x="1000" y="5025"/>
                    <a:pt x="667" y="5166"/>
                    <a:pt x="446" y="5430"/>
                  </a:cubicBezTo>
                  <a:cubicBezTo>
                    <a:pt x="0" y="5979"/>
                    <a:pt x="122" y="6797"/>
                    <a:pt x="555" y="7313"/>
                  </a:cubicBezTo>
                  <a:cubicBezTo>
                    <a:pt x="997" y="7842"/>
                    <a:pt x="1663" y="8102"/>
                    <a:pt x="2314" y="8245"/>
                  </a:cubicBezTo>
                  <a:cubicBezTo>
                    <a:pt x="2722" y="8337"/>
                    <a:pt x="3145" y="8383"/>
                    <a:pt x="3572" y="8383"/>
                  </a:cubicBezTo>
                  <a:cubicBezTo>
                    <a:pt x="3731" y="8383"/>
                    <a:pt x="3891" y="8377"/>
                    <a:pt x="4051" y="8364"/>
                  </a:cubicBezTo>
                  <a:lnTo>
                    <a:pt x="4051" y="8364"/>
                  </a:lnTo>
                  <a:cubicBezTo>
                    <a:pt x="4232" y="8804"/>
                    <a:pt x="4407" y="9238"/>
                    <a:pt x="4580" y="9659"/>
                  </a:cubicBezTo>
                  <a:cubicBezTo>
                    <a:pt x="6161" y="13586"/>
                    <a:pt x="7294" y="16822"/>
                    <a:pt x="8064" y="19060"/>
                  </a:cubicBezTo>
                  <a:lnTo>
                    <a:pt x="8935" y="21644"/>
                  </a:lnTo>
                  <a:cubicBezTo>
                    <a:pt x="9032" y="21932"/>
                    <a:pt x="9107" y="22156"/>
                    <a:pt x="9161" y="22316"/>
                  </a:cubicBezTo>
                  <a:cubicBezTo>
                    <a:pt x="9213" y="22467"/>
                    <a:pt x="9246" y="22542"/>
                    <a:pt x="9246" y="22542"/>
                  </a:cubicBezTo>
                  <a:cubicBezTo>
                    <a:pt x="9246" y="22542"/>
                    <a:pt x="9228" y="22463"/>
                    <a:pt x="9185" y="22309"/>
                  </a:cubicBezTo>
                  <a:lnTo>
                    <a:pt x="8981" y="21628"/>
                  </a:lnTo>
                  <a:cubicBezTo>
                    <a:pt x="8797" y="21034"/>
                    <a:pt x="8523" y="20156"/>
                    <a:pt x="8152" y="19030"/>
                  </a:cubicBezTo>
                  <a:cubicBezTo>
                    <a:pt x="7410" y="16781"/>
                    <a:pt x="6300" y="13536"/>
                    <a:pt x="4737" y="9596"/>
                  </a:cubicBezTo>
                  <a:cubicBezTo>
                    <a:pt x="4571" y="9187"/>
                    <a:pt x="4406" y="8770"/>
                    <a:pt x="4234" y="8346"/>
                  </a:cubicBezTo>
                  <a:lnTo>
                    <a:pt x="4234" y="8346"/>
                  </a:lnTo>
                  <a:cubicBezTo>
                    <a:pt x="4965" y="8264"/>
                    <a:pt x="5690" y="8047"/>
                    <a:pt x="6358" y="7690"/>
                  </a:cubicBezTo>
                  <a:cubicBezTo>
                    <a:pt x="7251" y="7221"/>
                    <a:pt x="8017" y="6489"/>
                    <a:pt x="8559" y="5601"/>
                  </a:cubicBezTo>
                  <a:lnTo>
                    <a:pt x="8559" y="5601"/>
                  </a:lnTo>
                  <a:cubicBezTo>
                    <a:pt x="9050" y="5861"/>
                    <a:pt x="9585" y="6044"/>
                    <a:pt x="10139" y="6132"/>
                  </a:cubicBezTo>
                  <a:cubicBezTo>
                    <a:pt x="10410" y="6175"/>
                    <a:pt x="10681" y="6196"/>
                    <a:pt x="10951" y="6196"/>
                  </a:cubicBezTo>
                  <a:cubicBezTo>
                    <a:pt x="11892" y="6196"/>
                    <a:pt x="12818" y="5945"/>
                    <a:pt x="13638" y="5513"/>
                  </a:cubicBezTo>
                  <a:lnTo>
                    <a:pt x="13638" y="5513"/>
                  </a:lnTo>
                  <a:cubicBezTo>
                    <a:pt x="14172" y="6531"/>
                    <a:pt x="15016" y="7364"/>
                    <a:pt x="16016" y="7849"/>
                  </a:cubicBezTo>
                  <a:cubicBezTo>
                    <a:pt x="16246" y="7961"/>
                    <a:pt x="16482" y="8056"/>
                    <a:pt x="16723" y="8135"/>
                  </a:cubicBezTo>
                  <a:lnTo>
                    <a:pt x="16723" y="8135"/>
                  </a:lnTo>
                  <a:cubicBezTo>
                    <a:pt x="16556" y="8466"/>
                    <a:pt x="16400" y="8796"/>
                    <a:pt x="16252" y="9123"/>
                  </a:cubicBezTo>
                  <a:cubicBezTo>
                    <a:pt x="15378" y="11062"/>
                    <a:pt x="14859" y="12923"/>
                    <a:pt x="14478" y="14562"/>
                  </a:cubicBezTo>
                  <a:cubicBezTo>
                    <a:pt x="14105" y="16206"/>
                    <a:pt x="13874" y="17638"/>
                    <a:pt x="13701" y="18811"/>
                  </a:cubicBezTo>
                  <a:cubicBezTo>
                    <a:pt x="13529" y="19983"/>
                    <a:pt x="13418" y="20896"/>
                    <a:pt x="13342" y="21515"/>
                  </a:cubicBezTo>
                  <a:cubicBezTo>
                    <a:pt x="13308" y="21817"/>
                    <a:pt x="13282" y="22052"/>
                    <a:pt x="13262" y="22220"/>
                  </a:cubicBezTo>
                  <a:cubicBezTo>
                    <a:pt x="13246" y="22380"/>
                    <a:pt x="13244" y="22461"/>
                    <a:pt x="13244" y="22461"/>
                  </a:cubicBezTo>
                  <a:cubicBezTo>
                    <a:pt x="13244" y="22461"/>
                    <a:pt x="13262" y="22381"/>
                    <a:pt x="13286" y="22222"/>
                  </a:cubicBezTo>
                  <a:cubicBezTo>
                    <a:pt x="13311" y="22055"/>
                    <a:pt x="13346" y="21822"/>
                    <a:pt x="13390" y="21520"/>
                  </a:cubicBezTo>
                  <a:cubicBezTo>
                    <a:pt x="13484" y="20894"/>
                    <a:pt x="13619" y="19987"/>
                    <a:pt x="13793" y="18824"/>
                  </a:cubicBezTo>
                  <a:cubicBezTo>
                    <a:pt x="13980" y="17656"/>
                    <a:pt x="14224" y="16227"/>
                    <a:pt x="14608" y="14591"/>
                  </a:cubicBezTo>
                  <a:cubicBezTo>
                    <a:pt x="15000" y="12962"/>
                    <a:pt x="15529" y="11112"/>
                    <a:pt x="16406" y="9192"/>
                  </a:cubicBezTo>
                  <a:cubicBezTo>
                    <a:pt x="16558" y="8860"/>
                    <a:pt x="16719" y="8524"/>
                    <a:pt x="16892" y="8188"/>
                  </a:cubicBezTo>
                  <a:lnTo>
                    <a:pt x="16892" y="8188"/>
                  </a:lnTo>
                  <a:cubicBezTo>
                    <a:pt x="17396" y="8335"/>
                    <a:pt x="17915" y="8411"/>
                    <a:pt x="18431" y="8411"/>
                  </a:cubicBezTo>
                  <a:cubicBezTo>
                    <a:pt x="18995" y="8411"/>
                    <a:pt x="19554" y="8320"/>
                    <a:pt x="20080" y="8136"/>
                  </a:cubicBezTo>
                  <a:cubicBezTo>
                    <a:pt x="20711" y="7884"/>
                    <a:pt x="21287" y="7454"/>
                    <a:pt x="21588" y="6835"/>
                  </a:cubicBezTo>
                  <a:cubicBezTo>
                    <a:pt x="21741" y="6529"/>
                    <a:pt x="21774" y="6158"/>
                    <a:pt x="21670" y="5833"/>
                  </a:cubicBezTo>
                  <a:cubicBezTo>
                    <a:pt x="21579" y="5501"/>
                    <a:pt x="21337" y="5224"/>
                    <a:pt x="21052" y="5059"/>
                  </a:cubicBezTo>
                  <a:cubicBezTo>
                    <a:pt x="20750" y="4884"/>
                    <a:pt x="20410" y="4801"/>
                    <a:pt x="20073" y="4801"/>
                  </a:cubicBezTo>
                  <a:cubicBezTo>
                    <a:pt x="19769" y="4801"/>
                    <a:pt x="19466" y="4869"/>
                    <a:pt x="19197" y="4999"/>
                  </a:cubicBezTo>
                  <a:cubicBezTo>
                    <a:pt x="18627" y="5267"/>
                    <a:pt x="18201" y="5727"/>
                    <a:pt x="17860" y="6199"/>
                  </a:cubicBezTo>
                  <a:cubicBezTo>
                    <a:pt x="17465" y="6772"/>
                    <a:pt x="17126" y="7355"/>
                    <a:pt x="16824" y="7937"/>
                  </a:cubicBezTo>
                  <a:lnTo>
                    <a:pt x="16824" y="7937"/>
                  </a:lnTo>
                  <a:cubicBezTo>
                    <a:pt x="16581" y="7859"/>
                    <a:pt x="16343" y="7763"/>
                    <a:pt x="16113" y="7649"/>
                  </a:cubicBezTo>
                  <a:cubicBezTo>
                    <a:pt x="15156" y="7184"/>
                    <a:pt x="14347" y="6382"/>
                    <a:pt x="13837" y="5404"/>
                  </a:cubicBezTo>
                  <a:lnTo>
                    <a:pt x="13837" y="5404"/>
                  </a:lnTo>
                  <a:cubicBezTo>
                    <a:pt x="14140" y="5230"/>
                    <a:pt x="14428" y="5031"/>
                    <a:pt x="14694" y="4811"/>
                  </a:cubicBezTo>
                  <a:cubicBezTo>
                    <a:pt x="15292" y="4295"/>
                    <a:pt x="15880" y="3684"/>
                    <a:pt x="16069" y="2869"/>
                  </a:cubicBezTo>
                  <a:cubicBezTo>
                    <a:pt x="16157" y="2465"/>
                    <a:pt x="16107" y="2030"/>
                    <a:pt x="15912" y="1664"/>
                  </a:cubicBezTo>
                  <a:cubicBezTo>
                    <a:pt x="15724" y="1295"/>
                    <a:pt x="15340" y="1005"/>
                    <a:pt x="14917" y="974"/>
                  </a:cubicBezTo>
                  <a:cubicBezTo>
                    <a:pt x="14872" y="970"/>
                    <a:pt x="14828" y="968"/>
                    <a:pt x="14783" y="968"/>
                  </a:cubicBezTo>
                  <a:cubicBezTo>
                    <a:pt x="13986" y="968"/>
                    <a:pt x="13316" y="1614"/>
                    <a:pt x="13141" y="2333"/>
                  </a:cubicBezTo>
                  <a:cubicBezTo>
                    <a:pt x="12930" y="3095"/>
                    <a:pt x="13045" y="3875"/>
                    <a:pt x="13257" y="4587"/>
                  </a:cubicBezTo>
                  <a:cubicBezTo>
                    <a:pt x="13332" y="4832"/>
                    <a:pt x="13424" y="5069"/>
                    <a:pt x="13532" y="5299"/>
                  </a:cubicBezTo>
                  <a:lnTo>
                    <a:pt x="13532" y="5299"/>
                  </a:lnTo>
                  <a:cubicBezTo>
                    <a:pt x="12742" y="5715"/>
                    <a:pt x="11851" y="5956"/>
                    <a:pt x="10951" y="5956"/>
                  </a:cubicBezTo>
                  <a:cubicBezTo>
                    <a:pt x="10692" y="5956"/>
                    <a:pt x="10433" y="5936"/>
                    <a:pt x="10175" y="5895"/>
                  </a:cubicBezTo>
                  <a:cubicBezTo>
                    <a:pt x="9652" y="5812"/>
                    <a:pt x="9146" y="5640"/>
                    <a:pt x="8680" y="5394"/>
                  </a:cubicBezTo>
                  <a:lnTo>
                    <a:pt x="8680" y="5394"/>
                  </a:lnTo>
                  <a:cubicBezTo>
                    <a:pt x="8853" y="5083"/>
                    <a:pt x="8999" y="4754"/>
                    <a:pt x="9114" y="4413"/>
                  </a:cubicBezTo>
                  <a:cubicBezTo>
                    <a:pt x="9362" y="3695"/>
                    <a:pt x="9462" y="2935"/>
                    <a:pt x="9410" y="2179"/>
                  </a:cubicBezTo>
                  <a:cubicBezTo>
                    <a:pt x="9377" y="1797"/>
                    <a:pt x="9293" y="1407"/>
                    <a:pt x="9112" y="1052"/>
                  </a:cubicBezTo>
                  <a:cubicBezTo>
                    <a:pt x="8938" y="696"/>
                    <a:pt x="8647" y="384"/>
                    <a:pt x="8287" y="194"/>
                  </a:cubicBezTo>
                  <a:cubicBezTo>
                    <a:pt x="8065" y="74"/>
                    <a:pt x="7804" y="1"/>
                    <a:pt x="7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3637550" y="2051200"/>
              <a:ext cx="422875" cy="55200"/>
            </a:xfrm>
            <a:custGeom>
              <a:avLst/>
              <a:gdLst/>
              <a:ahLst/>
              <a:cxnLst/>
              <a:rect l="l" t="t" r="r" b="b"/>
              <a:pathLst>
                <a:path w="16915" h="2208" extrusionOk="0">
                  <a:moveTo>
                    <a:pt x="26" y="0"/>
                  </a:moveTo>
                  <a:cubicBezTo>
                    <a:pt x="12" y="0"/>
                    <a:pt x="0" y="12"/>
                    <a:pt x="0" y="27"/>
                  </a:cubicBezTo>
                  <a:lnTo>
                    <a:pt x="0" y="2181"/>
                  </a:lnTo>
                  <a:cubicBezTo>
                    <a:pt x="0" y="2196"/>
                    <a:pt x="12" y="2208"/>
                    <a:pt x="26" y="2208"/>
                  </a:cubicBezTo>
                  <a:lnTo>
                    <a:pt x="16889" y="2208"/>
                  </a:lnTo>
                  <a:cubicBezTo>
                    <a:pt x="16904" y="2208"/>
                    <a:pt x="16915" y="2196"/>
                    <a:pt x="16915" y="2181"/>
                  </a:cubicBezTo>
                  <a:lnTo>
                    <a:pt x="16915" y="27"/>
                  </a:lnTo>
                  <a:cubicBezTo>
                    <a:pt x="16915" y="12"/>
                    <a:pt x="16904" y="0"/>
                    <a:pt x="16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a:off x="3637550" y="2130500"/>
              <a:ext cx="422900" cy="176100"/>
            </a:xfrm>
            <a:custGeom>
              <a:avLst/>
              <a:gdLst/>
              <a:ahLst/>
              <a:cxnLst/>
              <a:rect l="l" t="t" r="r" b="b"/>
              <a:pathLst>
                <a:path w="16916" h="7044" extrusionOk="0">
                  <a:moveTo>
                    <a:pt x="1102" y="1"/>
                  </a:moveTo>
                  <a:cubicBezTo>
                    <a:pt x="493" y="1"/>
                    <a:pt x="0" y="495"/>
                    <a:pt x="0" y="1104"/>
                  </a:cubicBezTo>
                  <a:cubicBezTo>
                    <a:pt x="0" y="1714"/>
                    <a:pt x="494" y="2208"/>
                    <a:pt x="1104" y="2208"/>
                  </a:cubicBezTo>
                  <a:lnTo>
                    <a:pt x="2718" y="2208"/>
                  </a:lnTo>
                  <a:lnTo>
                    <a:pt x="4860" y="6284"/>
                  </a:lnTo>
                  <a:cubicBezTo>
                    <a:pt x="5105" y="6751"/>
                    <a:pt x="5589" y="7043"/>
                    <a:pt x="6116" y="7043"/>
                  </a:cubicBezTo>
                  <a:lnTo>
                    <a:pt x="11371" y="7043"/>
                  </a:lnTo>
                  <a:cubicBezTo>
                    <a:pt x="11904" y="7043"/>
                    <a:pt x="12391" y="6745"/>
                    <a:pt x="12633" y="6271"/>
                  </a:cubicBezTo>
                  <a:lnTo>
                    <a:pt x="14715" y="2208"/>
                  </a:lnTo>
                  <a:lnTo>
                    <a:pt x="15812" y="2208"/>
                  </a:lnTo>
                  <a:cubicBezTo>
                    <a:pt x="16422" y="2208"/>
                    <a:pt x="16916" y="1714"/>
                    <a:pt x="16916" y="1104"/>
                  </a:cubicBezTo>
                  <a:cubicBezTo>
                    <a:pt x="16916" y="494"/>
                    <a:pt x="16422" y="1"/>
                    <a:pt x="15812" y="1"/>
                  </a:cubicBezTo>
                  <a:lnTo>
                    <a:pt x="1104" y="1"/>
                  </a:lnTo>
                  <a:cubicBezTo>
                    <a:pt x="1103" y="1"/>
                    <a:pt x="1103" y="1"/>
                    <a:pt x="1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p:nvPr/>
          </p:nvSpPr>
          <p:spPr>
            <a:xfrm>
              <a:off x="3409875" y="1062725"/>
              <a:ext cx="327175" cy="555300"/>
            </a:xfrm>
            <a:custGeom>
              <a:avLst/>
              <a:gdLst/>
              <a:ahLst/>
              <a:cxnLst/>
              <a:rect l="l" t="t" r="r" b="b"/>
              <a:pathLst>
                <a:path w="13087" h="22212" extrusionOk="0">
                  <a:moveTo>
                    <a:pt x="12340" y="0"/>
                  </a:moveTo>
                  <a:cubicBezTo>
                    <a:pt x="12186" y="0"/>
                    <a:pt x="12007" y="10"/>
                    <a:pt x="11805" y="31"/>
                  </a:cubicBezTo>
                  <a:cubicBezTo>
                    <a:pt x="11066" y="106"/>
                    <a:pt x="10015" y="367"/>
                    <a:pt x="8793" y="906"/>
                  </a:cubicBezTo>
                  <a:cubicBezTo>
                    <a:pt x="7570" y="1442"/>
                    <a:pt x="6193" y="2295"/>
                    <a:pt x="4879" y="3508"/>
                  </a:cubicBezTo>
                  <a:cubicBezTo>
                    <a:pt x="3565" y="4716"/>
                    <a:pt x="2335" y="6309"/>
                    <a:pt x="1447" y="8199"/>
                  </a:cubicBezTo>
                  <a:cubicBezTo>
                    <a:pt x="577" y="10097"/>
                    <a:pt x="153" y="12065"/>
                    <a:pt x="79" y="13848"/>
                  </a:cubicBezTo>
                  <a:cubicBezTo>
                    <a:pt x="0" y="15636"/>
                    <a:pt x="238" y="17237"/>
                    <a:pt x="618" y="18518"/>
                  </a:cubicBezTo>
                  <a:cubicBezTo>
                    <a:pt x="995" y="19800"/>
                    <a:pt x="1474" y="20771"/>
                    <a:pt x="1893" y="21383"/>
                  </a:cubicBezTo>
                  <a:cubicBezTo>
                    <a:pt x="2268" y="21933"/>
                    <a:pt x="2569" y="22211"/>
                    <a:pt x="2730" y="22211"/>
                  </a:cubicBezTo>
                  <a:cubicBezTo>
                    <a:pt x="2749" y="22211"/>
                    <a:pt x="2766" y="22208"/>
                    <a:pt x="2781" y="22200"/>
                  </a:cubicBezTo>
                  <a:cubicBezTo>
                    <a:pt x="3106" y="22035"/>
                    <a:pt x="2552" y="20565"/>
                    <a:pt x="2282" y="18179"/>
                  </a:cubicBezTo>
                  <a:cubicBezTo>
                    <a:pt x="1995" y="15818"/>
                    <a:pt x="2130" y="12441"/>
                    <a:pt x="3625" y="9210"/>
                  </a:cubicBezTo>
                  <a:cubicBezTo>
                    <a:pt x="5128" y="5984"/>
                    <a:pt x="7619" y="3700"/>
                    <a:pt x="9608" y="2396"/>
                  </a:cubicBezTo>
                  <a:cubicBezTo>
                    <a:pt x="11605" y="1063"/>
                    <a:pt x="13086" y="536"/>
                    <a:pt x="13001" y="182"/>
                  </a:cubicBezTo>
                  <a:cubicBezTo>
                    <a:pt x="12975" y="69"/>
                    <a:pt x="12746" y="0"/>
                    <a:pt x="12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p:nvPr/>
          </p:nvSpPr>
          <p:spPr>
            <a:xfrm>
              <a:off x="3789550" y="1028300"/>
              <a:ext cx="126050" cy="60050"/>
            </a:xfrm>
            <a:custGeom>
              <a:avLst/>
              <a:gdLst/>
              <a:ahLst/>
              <a:cxnLst/>
              <a:rect l="l" t="t" r="r" b="b"/>
              <a:pathLst>
                <a:path w="5042" h="2402" extrusionOk="0">
                  <a:moveTo>
                    <a:pt x="2508" y="1"/>
                  </a:moveTo>
                  <a:cubicBezTo>
                    <a:pt x="1774" y="1"/>
                    <a:pt x="1118" y="184"/>
                    <a:pt x="678" y="453"/>
                  </a:cubicBezTo>
                  <a:cubicBezTo>
                    <a:pt x="230" y="723"/>
                    <a:pt x="1" y="1071"/>
                    <a:pt x="55" y="1395"/>
                  </a:cubicBezTo>
                  <a:cubicBezTo>
                    <a:pt x="182" y="2051"/>
                    <a:pt x="1276" y="2390"/>
                    <a:pt x="2514" y="2401"/>
                  </a:cubicBezTo>
                  <a:cubicBezTo>
                    <a:pt x="2518" y="2401"/>
                    <a:pt x="2522" y="2401"/>
                    <a:pt x="2526" y="2401"/>
                  </a:cubicBezTo>
                  <a:cubicBezTo>
                    <a:pt x="3760" y="2401"/>
                    <a:pt x="4851" y="2074"/>
                    <a:pt x="4983" y="1421"/>
                  </a:cubicBezTo>
                  <a:cubicBezTo>
                    <a:pt x="5041" y="1096"/>
                    <a:pt x="4815" y="747"/>
                    <a:pt x="4371" y="472"/>
                  </a:cubicBezTo>
                  <a:cubicBezTo>
                    <a:pt x="3929" y="197"/>
                    <a:pt x="3267" y="4"/>
                    <a:pt x="2527" y="1"/>
                  </a:cubicBezTo>
                  <a:cubicBezTo>
                    <a:pt x="2521" y="1"/>
                    <a:pt x="2514" y="1"/>
                    <a:pt x="25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p:nvPr/>
          </p:nvSpPr>
          <p:spPr>
            <a:xfrm>
              <a:off x="3771950" y="2274275"/>
              <a:ext cx="174900" cy="26850"/>
            </a:xfrm>
            <a:custGeom>
              <a:avLst/>
              <a:gdLst/>
              <a:ahLst/>
              <a:cxnLst/>
              <a:rect l="l" t="t" r="r" b="b"/>
              <a:pathLst>
                <a:path w="6996" h="1074" extrusionOk="0">
                  <a:moveTo>
                    <a:pt x="3664" y="0"/>
                  </a:moveTo>
                  <a:cubicBezTo>
                    <a:pt x="3600" y="0"/>
                    <a:pt x="3536" y="1"/>
                    <a:pt x="3471" y="3"/>
                  </a:cubicBezTo>
                  <a:cubicBezTo>
                    <a:pt x="2453" y="35"/>
                    <a:pt x="1552" y="280"/>
                    <a:pt x="944" y="542"/>
                  </a:cubicBezTo>
                  <a:cubicBezTo>
                    <a:pt x="333" y="803"/>
                    <a:pt x="1" y="1049"/>
                    <a:pt x="14" y="1069"/>
                  </a:cubicBezTo>
                  <a:cubicBezTo>
                    <a:pt x="15" y="1072"/>
                    <a:pt x="20" y="1074"/>
                    <a:pt x="26" y="1074"/>
                  </a:cubicBezTo>
                  <a:cubicBezTo>
                    <a:pt x="96" y="1074"/>
                    <a:pt x="446" y="900"/>
                    <a:pt x="1005" y="702"/>
                  </a:cubicBezTo>
                  <a:cubicBezTo>
                    <a:pt x="1615" y="485"/>
                    <a:pt x="2491" y="274"/>
                    <a:pt x="3478" y="243"/>
                  </a:cubicBezTo>
                  <a:cubicBezTo>
                    <a:pt x="3551" y="241"/>
                    <a:pt x="3624" y="240"/>
                    <a:pt x="3696" y="240"/>
                  </a:cubicBezTo>
                  <a:cubicBezTo>
                    <a:pt x="4595" y="240"/>
                    <a:pt x="5396" y="392"/>
                    <a:pt x="5973" y="557"/>
                  </a:cubicBezTo>
                  <a:cubicBezTo>
                    <a:pt x="6538" y="719"/>
                    <a:pt x="6896" y="873"/>
                    <a:pt x="6970" y="873"/>
                  </a:cubicBezTo>
                  <a:cubicBezTo>
                    <a:pt x="6977" y="873"/>
                    <a:pt x="6982" y="872"/>
                    <a:pt x="6983" y="869"/>
                  </a:cubicBezTo>
                  <a:cubicBezTo>
                    <a:pt x="6995" y="846"/>
                    <a:pt x="6649" y="621"/>
                    <a:pt x="6025" y="395"/>
                  </a:cubicBezTo>
                  <a:cubicBezTo>
                    <a:pt x="5442" y="183"/>
                    <a:pt x="4604" y="0"/>
                    <a:pt x="366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3709250" y="2183925"/>
              <a:ext cx="296950" cy="6025"/>
            </a:xfrm>
            <a:custGeom>
              <a:avLst/>
              <a:gdLst/>
              <a:ahLst/>
              <a:cxnLst/>
              <a:rect l="l" t="t" r="r" b="b"/>
              <a:pathLst>
                <a:path w="11878" h="241" extrusionOk="0">
                  <a:moveTo>
                    <a:pt x="5939" y="0"/>
                  </a:moveTo>
                  <a:cubicBezTo>
                    <a:pt x="2658" y="0"/>
                    <a:pt x="0" y="54"/>
                    <a:pt x="0" y="120"/>
                  </a:cubicBezTo>
                  <a:cubicBezTo>
                    <a:pt x="0" y="187"/>
                    <a:pt x="2659" y="240"/>
                    <a:pt x="5939" y="240"/>
                  </a:cubicBezTo>
                  <a:cubicBezTo>
                    <a:pt x="9218" y="240"/>
                    <a:pt x="11878" y="187"/>
                    <a:pt x="11878" y="120"/>
                  </a:cubicBezTo>
                  <a:cubicBezTo>
                    <a:pt x="11878" y="54"/>
                    <a:pt x="9219" y="0"/>
                    <a:pt x="593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3735225" y="2229800"/>
              <a:ext cx="248000" cy="7825"/>
            </a:xfrm>
            <a:custGeom>
              <a:avLst/>
              <a:gdLst/>
              <a:ahLst/>
              <a:cxnLst/>
              <a:rect l="l" t="t" r="r" b="b"/>
              <a:pathLst>
                <a:path w="9920" h="313" extrusionOk="0">
                  <a:moveTo>
                    <a:pt x="9311" y="0"/>
                  </a:moveTo>
                  <a:cubicBezTo>
                    <a:pt x="9083" y="0"/>
                    <a:pt x="8797" y="3"/>
                    <a:pt x="8464" y="8"/>
                  </a:cubicBezTo>
                  <a:lnTo>
                    <a:pt x="4959" y="65"/>
                  </a:lnTo>
                  <a:lnTo>
                    <a:pt x="1454" y="106"/>
                  </a:lnTo>
                  <a:cubicBezTo>
                    <a:pt x="557" y="119"/>
                    <a:pt x="1" y="138"/>
                    <a:pt x="0" y="169"/>
                  </a:cubicBezTo>
                  <a:cubicBezTo>
                    <a:pt x="0" y="202"/>
                    <a:pt x="555" y="245"/>
                    <a:pt x="1452" y="276"/>
                  </a:cubicBezTo>
                  <a:cubicBezTo>
                    <a:pt x="2090" y="298"/>
                    <a:pt x="2900" y="313"/>
                    <a:pt x="3806" y="313"/>
                  </a:cubicBezTo>
                  <a:cubicBezTo>
                    <a:pt x="4177" y="313"/>
                    <a:pt x="4565" y="310"/>
                    <a:pt x="4963" y="305"/>
                  </a:cubicBezTo>
                  <a:cubicBezTo>
                    <a:pt x="6333" y="285"/>
                    <a:pt x="7573" y="234"/>
                    <a:pt x="8470" y="177"/>
                  </a:cubicBezTo>
                  <a:cubicBezTo>
                    <a:pt x="9366" y="121"/>
                    <a:pt x="9919" y="62"/>
                    <a:pt x="9918" y="30"/>
                  </a:cubicBezTo>
                  <a:cubicBezTo>
                    <a:pt x="9917" y="8"/>
                    <a:pt x="9697" y="0"/>
                    <a:pt x="931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4213975" y="765600"/>
              <a:ext cx="325000" cy="324975"/>
            </a:xfrm>
            <a:custGeom>
              <a:avLst/>
              <a:gdLst/>
              <a:ahLst/>
              <a:cxnLst/>
              <a:rect l="l" t="t" r="r" b="b"/>
              <a:pathLst>
                <a:path w="13000" h="12999" extrusionOk="0">
                  <a:moveTo>
                    <a:pt x="6499" y="0"/>
                  </a:moveTo>
                  <a:cubicBezTo>
                    <a:pt x="2910" y="0"/>
                    <a:pt x="1" y="2911"/>
                    <a:pt x="1" y="6499"/>
                  </a:cubicBezTo>
                  <a:cubicBezTo>
                    <a:pt x="1" y="10088"/>
                    <a:pt x="2911" y="12999"/>
                    <a:pt x="6499" y="12999"/>
                  </a:cubicBezTo>
                  <a:cubicBezTo>
                    <a:pt x="10089" y="12999"/>
                    <a:pt x="12999" y="10088"/>
                    <a:pt x="12999" y="6499"/>
                  </a:cubicBezTo>
                  <a:cubicBezTo>
                    <a:pt x="12999" y="2909"/>
                    <a:pt x="10089" y="0"/>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2758650" y="1293475"/>
              <a:ext cx="2287425" cy="759425"/>
            </a:xfrm>
            <a:custGeom>
              <a:avLst/>
              <a:gdLst/>
              <a:ahLst/>
              <a:cxnLst/>
              <a:rect l="l" t="t" r="r" b="b"/>
              <a:pathLst>
                <a:path w="91497" h="30377" extrusionOk="0">
                  <a:moveTo>
                    <a:pt x="81819" y="0"/>
                  </a:moveTo>
                  <a:cubicBezTo>
                    <a:pt x="81356" y="0"/>
                    <a:pt x="80899" y="6"/>
                    <a:pt x="80450" y="14"/>
                  </a:cubicBezTo>
                  <a:cubicBezTo>
                    <a:pt x="78831" y="49"/>
                    <a:pt x="77307" y="137"/>
                    <a:pt x="75884" y="246"/>
                  </a:cubicBezTo>
                  <a:cubicBezTo>
                    <a:pt x="73038" y="467"/>
                    <a:pt x="70597" y="756"/>
                    <a:pt x="68604" y="1019"/>
                  </a:cubicBezTo>
                  <a:cubicBezTo>
                    <a:pt x="66613" y="1282"/>
                    <a:pt x="65072" y="1520"/>
                    <a:pt x="64028" y="1686"/>
                  </a:cubicBezTo>
                  <a:lnTo>
                    <a:pt x="62841" y="1885"/>
                  </a:lnTo>
                  <a:cubicBezTo>
                    <a:pt x="62575" y="1931"/>
                    <a:pt x="62439" y="1960"/>
                    <a:pt x="62439" y="1960"/>
                  </a:cubicBezTo>
                  <a:cubicBezTo>
                    <a:pt x="62439" y="1960"/>
                    <a:pt x="62577" y="1947"/>
                    <a:pt x="62846" y="1909"/>
                  </a:cubicBezTo>
                  <a:lnTo>
                    <a:pt x="64036" y="1734"/>
                  </a:lnTo>
                  <a:cubicBezTo>
                    <a:pt x="65081" y="1584"/>
                    <a:pt x="66625" y="1360"/>
                    <a:pt x="68616" y="1112"/>
                  </a:cubicBezTo>
                  <a:cubicBezTo>
                    <a:pt x="70609" y="864"/>
                    <a:pt x="73050" y="588"/>
                    <a:pt x="75894" y="380"/>
                  </a:cubicBezTo>
                  <a:cubicBezTo>
                    <a:pt x="77315" y="278"/>
                    <a:pt x="78838" y="195"/>
                    <a:pt x="80453" y="167"/>
                  </a:cubicBezTo>
                  <a:cubicBezTo>
                    <a:pt x="80837" y="161"/>
                    <a:pt x="81226" y="157"/>
                    <a:pt x="81621" y="157"/>
                  </a:cubicBezTo>
                  <a:cubicBezTo>
                    <a:pt x="82885" y="157"/>
                    <a:pt x="84202" y="195"/>
                    <a:pt x="85560" y="330"/>
                  </a:cubicBezTo>
                  <a:cubicBezTo>
                    <a:pt x="86450" y="421"/>
                    <a:pt x="87359" y="550"/>
                    <a:pt x="88265" y="779"/>
                  </a:cubicBezTo>
                  <a:cubicBezTo>
                    <a:pt x="89156" y="1011"/>
                    <a:pt x="90101" y="1327"/>
                    <a:pt x="90776" y="1999"/>
                  </a:cubicBezTo>
                  <a:cubicBezTo>
                    <a:pt x="91113" y="2338"/>
                    <a:pt x="91304" y="2793"/>
                    <a:pt x="91307" y="3270"/>
                  </a:cubicBezTo>
                  <a:cubicBezTo>
                    <a:pt x="91305" y="3751"/>
                    <a:pt x="91149" y="4229"/>
                    <a:pt x="90910" y="4665"/>
                  </a:cubicBezTo>
                  <a:cubicBezTo>
                    <a:pt x="90430" y="5545"/>
                    <a:pt x="89703" y="6300"/>
                    <a:pt x="88927" y="6999"/>
                  </a:cubicBezTo>
                  <a:cubicBezTo>
                    <a:pt x="87353" y="8392"/>
                    <a:pt x="85511" y="9580"/>
                    <a:pt x="83571" y="10705"/>
                  </a:cubicBezTo>
                  <a:cubicBezTo>
                    <a:pt x="81625" y="11824"/>
                    <a:pt x="79559" y="12869"/>
                    <a:pt x="77409" y="13868"/>
                  </a:cubicBezTo>
                  <a:cubicBezTo>
                    <a:pt x="68790" y="17841"/>
                    <a:pt x="58874" y="21213"/>
                    <a:pt x="48300" y="24065"/>
                  </a:cubicBezTo>
                  <a:cubicBezTo>
                    <a:pt x="37722" y="26882"/>
                    <a:pt x="27451" y="28925"/>
                    <a:pt x="18004" y="29807"/>
                  </a:cubicBezTo>
                  <a:cubicBezTo>
                    <a:pt x="15642" y="30020"/>
                    <a:pt x="13331" y="30155"/>
                    <a:pt x="11087" y="30165"/>
                  </a:cubicBezTo>
                  <a:cubicBezTo>
                    <a:pt x="11040" y="30165"/>
                    <a:pt x="10993" y="30165"/>
                    <a:pt x="10946" y="30165"/>
                  </a:cubicBezTo>
                  <a:cubicBezTo>
                    <a:pt x="8752" y="30165"/>
                    <a:pt x="6614" y="30063"/>
                    <a:pt x="4591" y="29680"/>
                  </a:cubicBezTo>
                  <a:cubicBezTo>
                    <a:pt x="3563" y="29481"/>
                    <a:pt x="2556" y="29203"/>
                    <a:pt x="1674" y="28725"/>
                  </a:cubicBezTo>
                  <a:cubicBezTo>
                    <a:pt x="1235" y="28488"/>
                    <a:pt x="839" y="28178"/>
                    <a:pt x="550" y="27794"/>
                  </a:cubicBezTo>
                  <a:cubicBezTo>
                    <a:pt x="271" y="27403"/>
                    <a:pt x="110" y="26929"/>
                    <a:pt x="219" y="26468"/>
                  </a:cubicBezTo>
                  <a:cubicBezTo>
                    <a:pt x="305" y="26005"/>
                    <a:pt x="554" y="25583"/>
                    <a:pt x="819" y="25196"/>
                  </a:cubicBezTo>
                  <a:cubicBezTo>
                    <a:pt x="1084" y="24804"/>
                    <a:pt x="1405" y="24456"/>
                    <a:pt x="1723" y="24116"/>
                  </a:cubicBezTo>
                  <a:cubicBezTo>
                    <a:pt x="2373" y="23446"/>
                    <a:pt x="3078" y="22856"/>
                    <a:pt x="3783" y="22306"/>
                  </a:cubicBezTo>
                  <a:cubicBezTo>
                    <a:pt x="6629" y="20128"/>
                    <a:pt x="9471" y="18528"/>
                    <a:pt x="11971" y="17166"/>
                  </a:cubicBezTo>
                  <a:cubicBezTo>
                    <a:pt x="14482" y="15816"/>
                    <a:pt x="16698" y="14754"/>
                    <a:pt x="18520" y="13912"/>
                  </a:cubicBezTo>
                  <a:cubicBezTo>
                    <a:pt x="20345" y="13074"/>
                    <a:pt x="21776" y="12456"/>
                    <a:pt x="22750" y="12044"/>
                  </a:cubicBezTo>
                  <a:cubicBezTo>
                    <a:pt x="23234" y="11840"/>
                    <a:pt x="23603" y="11684"/>
                    <a:pt x="23859" y="11577"/>
                  </a:cubicBezTo>
                  <a:cubicBezTo>
                    <a:pt x="24108" y="11471"/>
                    <a:pt x="24234" y="11411"/>
                    <a:pt x="24234" y="11411"/>
                  </a:cubicBezTo>
                  <a:lnTo>
                    <a:pt x="24234" y="11411"/>
                  </a:lnTo>
                  <a:cubicBezTo>
                    <a:pt x="24234" y="11411"/>
                    <a:pt x="24102" y="11456"/>
                    <a:pt x="23849" y="11555"/>
                  </a:cubicBezTo>
                  <a:lnTo>
                    <a:pt x="22732" y="12000"/>
                  </a:lnTo>
                  <a:cubicBezTo>
                    <a:pt x="21751" y="12398"/>
                    <a:pt x="20313" y="13002"/>
                    <a:pt x="18482" y="13828"/>
                  </a:cubicBezTo>
                  <a:cubicBezTo>
                    <a:pt x="16652" y="14657"/>
                    <a:pt x="14428" y="15708"/>
                    <a:pt x="11908" y="17048"/>
                  </a:cubicBezTo>
                  <a:cubicBezTo>
                    <a:pt x="9398" y="18401"/>
                    <a:pt x="6547" y="19992"/>
                    <a:pt x="3679" y="22173"/>
                  </a:cubicBezTo>
                  <a:cubicBezTo>
                    <a:pt x="2968" y="22724"/>
                    <a:pt x="2256" y="23315"/>
                    <a:pt x="1596" y="23993"/>
                  </a:cubicBezTo>
                  <a:cubicBezTo>
                    <a:pt x="1271" y="24338"/>
                    <a:pt x="945" y="24689"/>
                    <a:pt x="671" y="25093"/>
                  </a:cubicBezTo>
                  <a:cubicBezTo>
                    <a:pt x="397" y="25493"/>
                    <a:pt x="135" y="25926"/>
                    <a:pt x="38" y="26434"/>
                  </a:cubicBezTo>
                  <a:cubicBezTo>
                    <a:pt x="15" y="26559"/>
                    <a:pt x="13" y="26690"/>
                    <a:pt x="1" y="26819"/>
                  </a:cubicBezTo>
                  <a:cubicBezTo>
                    <a:pt x="14" y="26950"/>
                    <a:pt x="32" y="27080"/>
                    <a:pt x="57" y="27209"/>
                  </a:cubicBezTo>
                  <a:cubicBezTo>
                    <a:pt x="127" y="27459"/>
                    <a:pt x="251" y="27691"/>
                    <a:pt x="398" y="27905"/>
                  </a:cubicBezTo>
                  <a:cubicBezTo>
                    <a:pt x="709" y="28322"/>
                    <a:pt x="1128" y="28647"/>
                    <a:pt x="1581" y="28894"/>
                  </a:cubicBezTo>
                  <a:cubicBezTo>
                    <a:pt x="2494" y="29390"/>
                    <a:pt x="3515" y="29671"/>
                    <a:pt x="4553" y="29877"/>
                  </a:cubicBezTo>
                  <a:cubicBezTo>
                    <a:pt x="6628" y="30273"/>
                    <a:pt x="8814" y="30377"/>
                    <a:pt x="11052" y="30377"/>
                  </a:cubicBezTo>
                  <a:cubicBezTo>
                    <a:pt x="11064" y="30377"/>
                    <a:pt x="11076" y="30377"/>
                    <a:pt x="11088" y="30377"/>
                  </a:cubicBezTo>
                  <a:cubicBezTo>
                    <a:pt x="13341" y="30370"/>
                    <a:pt x="15658" y="30238"/>
                    <a:pt x="18024" y="30028"/>
                  </a:cubicBezTo>
                  <a:cubicBezTo>
                    <a:pt x="27493" y="29156"/>
                    <a:pt x="37774" y="27117"/>
                    <a:pt x="48363" y="24296"/>
                  </a:cubicBezTo>
                  <a:cubicBezTo>
                    <a:pt x="58948" y="21442"/>
                    <a:pt x="68872" y="18062"/>
                    <a:pt x="77502" y="14070"/>
                  </a:cubicBezTo>
                  <a:cubicBezTo>
                    <a:pt x="79655" y="13065"/>
                    <a:pt x="81724" y="12015"/>
                    <a:pt x="83676" y="10888"/>
                  </a:cubicBezTo>
                  <a:cubicBezTo>
                    <a:pt x="85622" y="9755"/>
                    <a:pt x="87470" y="8559"/>
                    <a:pt x="89059" y="7149"/>
                  </a:cubicBezTo>
                  <a:cubicBezTo>
                    <a:pt x="89844" y="6437"/>
                    <a:pt x="90582" y="5673"/>
                    <a:pt x="91079" y="4756"/>
                  </a:cubicBezTo>
                  <a:cubicBezTo>
                    <a:pt x="91327" y="4301"/>
                    <a:pt x="91497" y="3791"/>
                    <a:pt x="91496" y="3269"/>
                  </a:cubicBezTo>
                  <a:cubicBezTo>
                    <a:pt x="91495" y="2746"/>
                    <a:pt x="91270" y="2230"/>
                    <a:pt x="90911" y="1872"/>
                  </a:cubicBezTo>
                  <a:cubicBezTo>
                    <a:pt x="90179" y="1151"/>
                    <a:pt x="89214" y="843"/>
                    <a:pt x="88308" y="606"/>
                  </a:cubicBezTo>
                  <a:cubicBezTo>
                    <a:pt x="87390" y="376"/>
                    <a:pt x="86473" y="251"/>
                    <a:pt x="85578" y="161"/>
                  </a:cubicBezTo>
                  <a:cubicBezTo>
                    <a:pt x="84282" y="37"/>
                    <a:pt x="83026" y="0"/>
                    <a:pt x="8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2961000" y="1014275"/>
              <a:ext cx="1720250" cy="415225"/>
            </a:xfrm>
            <a:custGeom>
              <a:avLst/>
              <a:gdLst/>
              <a:ahLst/>
              <a:cxnLst/>
              <a:rect l="l" t="t" r="r" b="b"/>
              <a:pathLst>
                <a:path w="68810" h="16609" extrusionOk="0">
                  <a:moveTo>
                    <a:pt x="16295" y="1"/>
                  </a:moveTo>
                  <a:cubicBezTo>
                    <a:pt x="14000" y="1"/>
                    <a:pt x="11358" y="86"/>
                    <a:pt x="8428" y="406"/>
                  </a:cubicBezTo>
                  <a:cubicBezTo>
                    <a:pt x="7056" y="569"/>
                    <a:pt x="5617" y="779"/>
                    <a:pt x="4151" y="1161"/>
                  </a:cubicBezTo>
                  <a:cubicBezTo>
                    <a:pt x="3418" y="1352"/>
                    <a:pt x="2679" y="1591"/>
                    <a:pt x="1961" y="1927"/>
                  </a:cubicBezTo>
                  <a:cubicBezTo>
                    <a:pt x="1605" y="2102"/>
                    <a:pt x="1253" y="2300"/>
                    <a:pt x="932" y="2553"/>
                  </a:cubicBezTo>
                  <a:cubicBezTo>
                    <a:pt x="613" y="2806"/>
                    <a:pt x="319" y="3127"/>
                    <a:pt x="166" y="3534"/>
                  </a:cubicBezTo>
                  <a:cubicBezTo>
                    <a:pt x="0" y="3941"/>
                    <a:pt x="64" y="4410"/>
                    <a:pt x="230" y="4801"/>
                  </a:cubicBezTo>
                  <a:cubicBezTo>
                    <a:pt x="389" y="5207"/>
                    <a:pt x="679" y="5530"/>
                    <a:pt x="964" y="5848"/>
                  </a:cubicBezTo>
                  <a:cubicBezTo>
                    <a:pt x="1570" y="6450"/>
                    <a:pt x="2284" y="6942"/>
                    <a:pt x="3033" y="7382"/>
                  </a:cubicBezTo>
                  <a:cubicBezTo>
                    <a:pt x="4537" y="8257"/>
                    <a:pt x="6183" y="8967"/>
                    <a:pt x="7894" y="9609"/>
                  </a:cubicBezTo>
                  <a:cubicBezTo>
                    <a:pt x="11322" y="10889"/>
                    <a:pt x="15030" y="11907"/>
                    <a:pt x="18905" y="12794"/>
                  </a:cubicBezTo>
                  <a:cubicBezTo>
                    <a:pt x="22783" y="13678"/>
                    <a:pt x="26836" y="14411"/>
                    <a:pt x="31010" y="15008"/>
                  </a:cubicBezTo>
                  <a:cubicBezTo>
                    <a:pt x="38276" y="16039"/>
                    <a:pt x="45310" y="16609"/>
                    <a:pt x="51832" y="16609"/>
                  </a:cubicBezTo>
                  <a:cubicBezTo>
                    <a:pt x="52803" y="16609"/>
                    <a:pt x="53763" y="16596"/>
                    <a:pt x="54710" y="16570"/>
                  </a:cubicBezTo>
                  <a:cubicBezTo>
                    <a:pt x="58358" y="16445"/>
                    <a:pt x="61849" y="16179"/>
                    <a:pt x="65004" y="15322"/>
                  </a:cubicBezTo>
                  <a:cubicBezTo>
                    <a:pt x="65789" y="15099"/>
                    <a:pt x="66551" y="14825"/>
                    <a:pt x="67247" y="14440"/>
                  </a:cubicBezTo>
                  <a:cubicBezTo>
                    <a:pt x="67598" y="14253"/>
                    <a:pt x="67917" y="14012"/>
                    <a:pt x="68206" y="13740"/>
                  </a:cubicBezTo>
                  <a:cubicBezTo>
                    <a:pt x="68472" y="13445"/>
                    <a:pt x="68691" y="13094"/>
                    <a:pt x="68754" y="12693"/>
                  </a:cubicBezTo>
                  <a:cubicBezTo>
                    <a:pt x="68809" y="12284"/>
                    <a:pt x="68660" y="11891"/>
                    <a:pt x="68461" y="11570"/>
                  </a:cubicBezTo>
                  <a:cubicBezTo>
                    <a:pt x="68254" y="11250"/>
                    <a:pt x="67999" y="10975"/>
                    <a:pt x="67733" y="10724"/>
                  </a:cubicBezTo>
                  <a:cubicBezTo>
                    <a:pt x="67190" y="10231"/>
                    <a:pt x="66595" y="9835"/>
                    <a:pt x="66004" y="9474"/>
                  </a:cubicBezTo>
                  <a:cubicBezTo>
                    <a:pt x="63606" y="8073"/>
                    <a:pt x="61244" y="7206"/>
                    <a:pt x="59180" y="6470"/>
                  </a:cubicBezTo>
                  <a:cubicBezTo>
                    <a:pt x="57105" y="5748"/>
                    <a:pt x="55290" y="5217"/>
                    <a:pt x="53800" y="4809"/>
                  </a:cubicBezTo>
                  <a:cubicBezTo>
                    <a:pt x="52310" y="4402"/>
                    <a:pt x="51145" y="4118"/>
                    <a:pt x="50353" y="3933"/>
                  </a:cubicBezTo>
                  <a:lnTo>
                    <a:pt x="49452" y="3728"/>
                  </a:lnTo>
                  <a:cubicBezTo>
                    <a:pt x="49247" y="3684"/>
                    <a:pt x="49142" y="3666"/>
                    <a:pt x="49142" y="3666"/>
                  </a:cubicBezTo>
                  <a:lnTo>
                    <a:pt x="49142" y="3666"/>
                  </a:lnTo>
                  <a:cubicBezTo>
                    <a:pt x="49142" y="3667"/>
                    <a:pt x="49244" y="3699"/>
                    <a:pt x="49445" y="3752"/>
                  </a:cubicBezTo>
                  <a:lnTo>
                    <a:pt x="50341" y="3979"/>
                  </a:lnTo>
                  <a:cubicBezTo>
                    <a:pt x="51129" y="4180"/>
                    <a:pt x="52291" y="4478"/>
                    <a:pt x="53775" y="4900"/>
                  </a:cubicBezTo>
                  <a:cubicBezTo>
                    <a:pt x="55259" y="5321"/>
                    <a:pt x="57069" y="5864"/>
                    <a:pt x="59135" y="6595"/>
                  </a:cubicBezTo>
                  <a:cubicBezTo>
                    <a:pt x="61190" y="7341"/>
                    <a:pt x="63545" y="8220"/>
                    <a:pt x="65915" y="9619"/>
                  </a:cubicBezTo>
                  <a:cubicBezTo>
                    <a:pt x="66500" y="9978"/>
                    <a:pt x="67087" y="10373"/>
                    <a:pt x="67612" y="10855"/>
                  </a:cubicBezTo>
                  <a:cubicBezTo>
                    <a:pt x="67870" y="11100"/>
                    <a:pt x="68114" y="11365"/>
                    <a:pt x="68307" y="11666"/>
                  </a:cubicBezTo>
                  <a:cubicBezTo>
                    <a:pt x="68493" y="11968"/>
                    <a:pt x="68619" y="12319"/>
                    <a:pt x="68570" y="12667"/>
                  </a:cubicBezTo>
                  <a:cubicBezTo>
                    <a:pt x="68513" y="13020"/>
                    <a:pt x="68317" y="13334"/>
                    <a:pt x="68069" y="13609"/>
                  </a:cubicBezTo>
                  <a:cubicBezTo>
                    <a:pt x="67798" y="13863"/>
                    <a:pt x="67494" y="14092"/>
                    <a:pt x="67153" y="14272"/>
                  </a:cubicBezTo>
                  <a:cubicBezTo>
                    <a:pt x="66476" y="14643"/>
                    <a:pt x="65725" y="14913"/>
                    <a:pt x="64950" y="15131"/>
                  </a:cubicBezTo>
                  <a:cubicBezTo>
                    <a:pt x="61825" y="15972"/>
                    <a:pt x="58341" y="16231"/>
                    <a:pt x="54704" y="16350"/>
                  </a:cubicBezTo>
                  <a:cubicBezTo>
                    <a:pt x="53810" y="16372"/>
                    <a:pt x="52905" y="16384"/>
                    <a:pt x="51990" y="16384"/>
                  </a:cubicBezTo>
                  <a:cubicBezTo>
                    <a:pt x="45437" y="16384"/>
                    <a:pt x="38358" y="15809"/>
                    <a:pt x="31044" y="14771"/>
                  </a:cubicBezTo>
                  <a:cubicBezTo>
                    <a:pt x="26877" y="14174"/>
                    <a:pt x="22828" y="13444"/>
                    <a:pt x="18958" y="12565"/>
                  </a:cubicBezTo>
                  <a:cubicBezTo>
                    <a:pt x="15090" y="11682"/>
                    <a:pt x="11388" y="10671"/>
                    <a:pt x="7972" y="9401"/>
                  </a:cubicBezTo>
                  <a:cubicBezTo>
                    <a:pt x="6267" y="8766"/>
                    <a:pt x="4629" y="8062"/>
                    <a:pt x="3140" y="7200"/>
                  </a:cubicBezTo>
                  <a:cubicBezTo>
                    <a:pt x="2400" y="6768"/>
                    <a:pt x="1698" y="6283"/>
                    <a:pt x="1111" y="5704"/>
                  </a:cubicBezTo>
                  <a:cubicBezTo>
                    <a:pt x="839" y="5400"/>
                    <a:pt x="559" y="5090"/>
                    <a:pt x="416" y="4722"/>
                  </a:cubicBezTo>
                  <a:cubicBezTo>
                    <a:pt x="265" y="4364"/>
                    <a:pt x="209" y="3959"/>
                    <a:pt x="354" y="3603"/>
                  </a:cubicBezTo>
                  <a:cubicBezTo>
                    <a:pt x="486" y="3245"/>
                    <a:pt x="753" y="2947"/>
                    <a:pt x="1054" y="2706"/>
                  </a:cubicBezTo>
                  <a:cubicBezTo>
                    <a:pt x="1358" y="2465"/>
                    <a:pt x="1699" y="2271"/>
                    <a:pt x="2045" y="2101"/>
                  </a:cubicBezTo>
                  <a:cubicBezTo>
                    <a:pt x="2745" y="1770"/>
                    <a:pt x="3474" y="1531"/>
                    <a:pt x="4199" y="1340"/>
                  </a:cubicBezTo>
                  <a:cubicBezTo>
                    <a:pt x="5650" y="957"/>
                    <a:pt x="7081" y="743"/>
                    <a:pt x="8448" y="574"/>
                  </a:cubicBezTo>
                  <a:cubicBezTo>
                    <a:pt x="11625" y="215"/>
                    <a:pt x="14466" y="130"/>
                    <a:pt x="16893" y="130"/>
                  </a:cubicBezTo>
                  <a:cubicBezTo>
                    <a:pt x="18657" y="130"/>
                    <a:pt x="20203" y="175"/>
                    <a:pt x="21501" y="191"/>
                  </a:cubicBezTo>
                  <a:lnTo>
                    <a:pt x="25058" y="242"/>
                  </a:lnTo>
                  <a:lnTo>
                    <a:pt x="25983" y="249"/>
                  </a:lnTo>
                  <a:cubicBezTo>
                    <a:pt x="26191" y="249"/>
                    <a:pt x="26298" y="244"/>
                    <a:pt x="26298" y="244"/>
                  </a:cubicBezTo>
                  <a:cubicBezTo>
                    <a:pt x="26298" y="244"/>
                    <a:pt x="26191" y="233"/>
                    <a:pt x="25983" y="225"/>
                  </a:cubicBezTo>
                  <a:lnTo>
                    <a:pt x="25058" y="194"/>
                  </a:lnTo>
                  <a:lnTo>
                    <a:pt x="21502" y="98"/>
                  </a:lnTo>
                  <a:cubicBezTo>
                    <a:pt x="20061" y="67"/>
                    <a:pt x="18312"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2564450" y="1798300"/>
              <a:ext cx="500775" cy="441500"/>
            </a:xfrm>
            <a:custGeom>
              <a:avLst/>
              <a:gdLst/>
              <a:ahLst/>
              <a:cxnLst/>
              <a:rect l="l" t="t" r="r" b="b"/>
              <a:pathLst>
                <a:path w="20031" h="17660" extrusionOk="0">
                  <a:moveTo>
                    <a:pt x="10019" y="1"/>
                  </a:moveTo>
                  <a:cubicBezTo>
                    <a:pt x="6540" y="1"/>
                    <a:pt x="3242" y="2071"/>
                    <a:pt x="1844" y="5491"/>
                  </a:cubicBezTo>
                  <a:cubicBezTo>
                    <a:pt x="0" y="10004"/>
                    <a:pt x="2164" y="15158"/>
                    <a:pt x="6677" y="17001"/>
                  </a:cubicBezTo>
                  <a:cubicBezTo>
                    <a:pt x="7770" y="17448"/>
                    <a:pt x="8901" y="17660"/>
                    <a:pt x="10013" y="17660"/>
                  </a:cubicBezTo>
                  <a:cubicBezTo>
                    <a:pt x="13492" y="17660"/>
                    <a:pt x="16789" y="15589"/>
                    <a:pt x="18187" y="12170"/>
                  </a:cubicBezTo>
                  <a:cubicBezTo>
                    <a:pt x="20030" y="7657"/>
                    <a:pt x="17868" y="2503"/>
                    <a:pt x="13355" y="659"/>
                  </a:cubicBezTo>
                  <a:cubicBezTo>
                    <a:pt x="12262" y="212"/>
                    <a:pt x="11131" y="1"/>
                    <a:pt x="10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4886100" y="1136750"/>
              <a:ext cx="378250" cy="378225"/>
            </a:xfrm>
            <a:custGeom>
              <a:avLst/>
              <a:gdLst/>
              <a:ahLst/>
              <a:cxnLst/>
              <a:rect l="l" t="t" r="r" b="b"/>
              <a:pathLst>
                <a:path w="15130" h="15129" extrusionOk="0">
                  <a:moveTo>
                    <a:pt x="7565" y="0"/>
                  </a:moveTo>
                  <a:cubicBezTo>
                    <a:pt x="3387" y="0"/>
                    <a:pt x="1" y="3388"/>
                    <a:pt x="1" y="7564"/>
                  </a:cubicBezTo>
                  <a:cubicBezTo>
                    <a:pt x="1" y="11742"/>
                    <a:pt x="3387" y="15129"/>
                    <a:pt x="7565" y="15129"/>
                  </a:cubicBezTo>
                  <a:cubicBezTo>
                    <a:pt x="11743" y="15129"/>
                    <a:pt x="15129" y="11742"/>
                    <a:pt x="15129" y="7564"/>
                  </a:cubicBezTo>
                  <a:cubicBezTo>
                    <a:pt x="15129" y="3388"/>
                    <a:pt x="11743" y="0"/>
                    <a:pt x="7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3132850" y="695650"/>
              <a:ext cx="415900" cy="415875"/>
            </a:xfrm>
            <a:custGeom>
              <a:avLst/>
              <a:gdLst/>
              <a:ahLst/>
              <a:cxnLst/>
              <a:rect l="l" t="t" r="r" b="b"/>
              <a:pathLst>
                <a:path w="16636" h="16635" extrusionOk="0">
                  <a:moveTo>
                    <a:pt x="8318" y="0"/>
                  </a:moveTo>
                  <a:cubicBezTo>
                    <a:pt x="3724" y="0"/>
                    <a:pt x="1" y="3724"/>
                    <a:pt x="1" y="8317"/>
                  </a:cubicBezTo>
                  <a:cubicBezTo>
                    <a:pt x="1" y="12910"/>
                    <a:pt x="3724" y="16634"/>
                    <a:pt x="8318" y="16634"/>
                  </a:cubicBezTo>
                  <a:cubicBezTo>
                    <a:pt x="12912" y="16634"/>
                    <a:pt x="16636" y="12910"/>
                    <a:pt x="16636" y="8317"/>
                  </a:cubicBezTo>
                  <a:cubicBezTo>
                    <a:pt x="16636" y="3724"/>
                    <a:pt x="12912" y="0"/>
                    <a:pt x="8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4343525" y="1652675"/>
              <a:ext cx="267400" cy="267400"/>
            </a:xfrm>
            <a:custGeom>
              <a:avLst/>
              <a:gdLst/>
              <a:ahLst/>
              <a:cxnLst/>
              <a:rect l="l" t="t" r="r" b="b"/>
              <a:pathLst>
                <a:path w="10696" h="10696" extrusionOk="0">
                  <a:moveTo>
                    <a:pt x="5348" y="0"/>
                  </a:moveTo>
                  <a:cubicBezTo>
                    <a:pt x="2395" y="0"/>
                    <a:pt x="1" y="2394"/>
                    <a:pt x="1" y="5347"/>
                  </a:cubicBezTo>
                  <a:cubicBezTo>
                    <a:pt x="1" y="8302"/>
                    <a:pt x="2395" y="10696"/>
                    <a:pt x="5348" y="10696"/>
                  </a:cubicBezTo>
                  <a:cubicBezTo>
                    <a:pt x="8301" y="10696"/>
                    <a:pt x="10695" y="8302"/>
                    <a:pt x="10695" y="5347"/>
                  </a:cubicBezTo>
                  <a:cubicBezTo>
                    <a:pt x="10695" y="2394"/>
                    <a:pt x="8301" y="0"/>
                    <a:pt x="5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2895525" y="1347325"/>
              <a:ext cx="224175" cy="224175"/>
            </a:xfrm>
            <a:custGeom>
              <a:avLst/>
              <a:gdLst/>
              <a:ahLst/>
              <a:cxnLst/>
              <a:rect l="l" t="t" r="r" b="b"/>
              <a:pathLst>
                <a:path w="8967" h="8967" extrusionOk="0">
                  <a:moveTo>
                    <a:pt x="4483" y="0"/>
                  </a:moveTo>
                  <a:cubicBezTo>
                    <a:pt x="2008" y="0"/>
                    <a:pt x="0" y="2008"/>
                    <a:pt x="0" y="4484"/>
                  </a:cubicBezTo>
                  <a:cubicBezTo>
                    <a:pt x="0" y="6959"/>
                    <a:pt x="2008" y="8967"/>
                    <a:pt x="4483" y="8967"/>
                  </a:cubicBezTo>
                  <a:cubicBezTo>
                    <a:pt x="6960" y="8967"/>
                    <a:pt x="8966" y="6959"/>
                    <a:pt x="8966" y="4484"/>
                  </a:cubicBezTo>
                  <a:cubicBezTo>
                    <a:pt x="8966" y="2008"/>
                    <a:pt x="6959" y="0"/>
                    <a:pt x="4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4677875" y="997400"/>
              <a:ext cx="59275" cy="59275"/>
            </a:xfrm>
            <a:custGeom>
              <a:avLst/>
              <a:gdLst/>
              <a:ahLst/>
              <a:cxnLst/>
              <a:rect l="l" t="t" r="r" b="b"/>
              <a:pathLst>
                <a:path w="2371" h="2371" extrusionOk="0">
                  <a:moveTo>
                    <a:pt x="1185" y="1"/>
                  </a:moveTo>
                  <a:lnTo>
                    <a:pt x="765" y="767"/>
                  </a:lnTo>
                  <a:lnTo>
                    <a:pt x="0" y="1187"/>
                  </a:lnTo>
                  <a:lnTo>
                    <a:pt x="765" y="1605"/>
                  </a:lnTo>
                  <a:lnTo>
                    <a:pt x="1185" y="2371"/>
                  </a:lnTo>
                  <a:lnTo>
                    <a:pt x="1604" y="1605"/>
                  </a:lnTo>
                  <a:lnTo>
                    <a:pt x="2370" y="1187"/>
                  </a:lnTo>
                  <a:lnTo>
                    <a:pt x="1604" y="767"/>
                  </a:lnTo>
                  <a:lnTo>
                    <a:pt x="11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4203800" y="2059625"/>
              <a:ext cx="59275" cy="59300"/>
            </a:xfrm>
            <a:custGeom>
              <a:avLst/>
              <a:gdLst/>
              <a:ahLst/>
              <a:cxnLst/>
              <a:rect l="l" t="t" r="r" b="b"/>
              <a:pathLst>
                <a:path w="2371" h="2372" extrusionOk="0">
                  <a:moveTo>
                    <a:pt x="1185" y="1"/>
                  </a:moveTo>
                  <a:lnTo>
                    <a:pt x="766" y="767"/>
                  </a:lnTo>
                  <a:lnTo>
                    <a:pt x="0" y="1186"/>
                  </a:lnTo>
                  <a:lnTo>
                    <a:pt x="766" y="1605"/>
                  </a:lnTo>
                  <a:lnTo>
                    <a:pt x="1185" y="2372"/>
                  </a:lnTo>
                  <a:lnTo>
                    <a:pt x="1604" y="1605"/>
                  </a:lnTo>
                  <a:lnTo>
                    <a:pt x="2371" y="1186"/>
                  </a:lnTo>
                  <a:lnTo>
                    <a:pt x="1604" y="767"/>
                  </a:lnTo>
                  <a:lnTo>
                    <a:pt x="11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2609575" y="1498225"/>
              <a:ext cx="87575" cy="87575"/>
            </a:xfrm>
            <a:custGeom>
              <a:avLst/>
              <a:gdLst/>
              <a:ahLst/>
              <a:cxnLst/>
              <a:rect l="l" t="t" r="r" b="b"/>
              <a:pathLst>
                <a:path w="3503" h="3503" extrusionOk="0">
                  <a:moveTo>
                    <a:pt x="1752" y="0"/>
                  </a:moveTo>
                  <a:lnTo>
                    <a:pt x="1133" y="1133"/>
                  </a:lnTo>
                  <a:lnTo>
                    <a:pt x="1" y="1752"/>
                  </a:lnTo>
                  <a:lnTo>
                    <a:pt x="1133" y="2371"/>
                  </a:lnTo>
                  <a:lnTo>
                    <a:pt x="1752" y="3503"/>
                  </a:lnTo>
                  <a:lnTo>
                    <a:pt x="2371" y="2371"/>
                  </a:lnTo>
                  <a:lnTo>
                    <a:pt x="3503" y="1752"/>
                  </a:lnTo>
                  <a:lnTo>
                    <a:pt x="2371" y="1133"/>
                  </a:lnTo>
                  <a:lnTo>
                    <a:pt x="1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3939400" y="565875"/>
              <a:ext cx="87575" cy="87575"/>
            </a:xfrm>
            <a:custGeom>
              <a:avLst/>
              <a:gdLst/>
              <a:ahLst/>
              <a:cxnLst/>
              <a:rect l="l" t="t" r="r" b="b"/>
              <a:pathLst>
                <a:path w="3503" h="3503" extrusionOk="0">
                  <a:moveTo>
                    <a:pt x="1751" y="0"/>
                  </a:moveTo>
                  <a:lnTo>
                    <a:pt x="1132" y="1132"/>
                  </a:lnTo>
                  <a:lnTo>
                    <a:pt x="0" y="1751"/>
                  </a:lnTo>
                  <a:lnTo>
                    <a:pt x="1132" y="2370"/>
                  </a:lnTo>
                  <a:lnTo>
                    <a:pt x="1751" y="3502"/>
                  </a:lnTo>
                  <a:lnTo>
                    <a:pt x="2370" y="2370"/>
                  </a:lnTo>
                  <a:lnTo>
                    <a:pt x="3502" y="1751"/>
                  </a:lnTo>
                  <a:lnTo>
                    <a:pt x="2370" y="1132"/>
                  </a:lnTo>
                  <a:lnTo>
                    <a:pt x="17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4753550" y="1772325"/>
              <a:ext cx="136525" cy="136575"/>
            </a:xfrm>
            <a:custGeom>
              <a:avLst/>
              <a:gdLst/>
              <a:ahLst/>
              <a:cxnLst/>
              <a:rect l="l" t="t" r="r" b="b"/>
              <a:pathLst>
                <a:path w="5461" h="5463" extrusionOk="0">
                  <a:moveTo>
                    <a:pt x="2731" y="0"/>
                  </a:moveTo>
                  <a:lnTo>
                    <a:pt x="1766" y="1766"/>
                  </a:lnTo>
                  <a:lnTo>
                    <a:pt x="0" y="2732"/>
                  </a:lnTo>
                  <a:lnTo>
                    <a:pt x="1766" y="3697"/>
                  </a:lnTo>
                  <a:lnTo>
                    <a:pt x="2731" y="5462"/>
                  </a:lnTo>
                  <a:lnTo>
                    <a:pt x="3696" y="3697"/>
                  </a:lnTo>
                  <a:lnTo>
                    <a:pt x="5461" y="2732"/>
                  </a:lnTo>
                  <a:lnTo>
                    <a:pt x="3696" y="1766"/>
                  </a:lnTo>
                  <a:lnTo>
                    <a:pt x="27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3397725" y="2481125"/>
              <a:ext cx="1424450" cy="1765750"/>
            </a:xfrm>
            <a:custGeom>
              <a:avLst/>
              <a:gdLst/>
              <a:ahLst/>
              <a:cxnLst/>
              <a:rect l="l" t="t" r="r" b="b"/>
              <a:pathLst>
                <a:path w="56978" h="70630" extrusionOk="0">
                  <a:moveTo>
                    <a:pt x="19463" y="0"/>
                  </a:moveTo>
                  <a:cubicBezTo>
                    <a:pt x="15594" y="0"/>
                    <a:pt x="11286" y="1700"/>
                    <a:pt x="7115" y="7193"/>
                  </a:cubicBezTo>
                  <a:lnTo>
                    <a:pt x="558" y="31378"/>
                  </a:lnTo>
                  <a:cubicBezTo>
                    <a:pt x="1" y="42375"/>
                    <a:pt x="4600" y="53526"/>
                    <a:pt x="12749" y="60931"/>
                  </a:cubicBezTo>
                  <a:cubicBezTo>
                    <a:pt x="19596" y="67154"/>
                    <a:pt x="28837" y="70629"/>
                    <a:pt x="38077" y="70629"/>
                  </a:cubicBezTo>
                  <a:cubicBezTo>
                    <a:pt x="39833" y="70629"/>
                    <a:pt x="41590" y="70504"/>
                    <a:pt x="43330" y="70248"/>
                  </a:cubicBezTo>
                  <a:cubicBezTo>
                    <a:pt x="47073" y="69696"/>
                    <a:pt x="50916" y="68459"/>
                    <a:pt x="53475" y="65672"/>
                  </a:cubicBezTo>
                  <a:cubicBezTo>
                    <a:pt x="56089" y="62824"/>
                    <a:pt x="56978" y="58573"/>
                    <a:pt x="55969" y="54842"/>
                  </a:cubicBezTo>
                  <a:cubicBezTo>
                    <a:pt x="54959" y="51109"/>
                    <a:pt x="52162" y="47959"/>
                    <a:pt x="48685" y="46271"/>
                  </a:cubicBezTo>
                  <a:cubicBezTo>
                    <a:pt x="46053" y="44992"/>
                    <a:pt x="42861" y="44349"/>
                    <a:pt x="41187" y="41950"/>
                  </a:cubicBezTo>
                  <a:cubicBezTo>
                    <a:pt x="39359" y="39330"/>
                    <a:pt x="40136" y="35782"/>
                    <a:pt x="40874" y="32674"/>
                  </a:cubicBezTo>
                  <a:cubicBezTo>
                    <a:pt x="41612" y="29566"/>
                    <a:pt x="42096" y="25876"/>
                    <a:pt x="39911" y="23545"/>
                  </a:cubicBezTo>
                  <a:cubicBezTo>
                    <a:pt x="38313" y="21841"/>
                    <a:pt x="35553" y="21239"/>
                    <a:pt x="34605" y="19104"/>
                  </a:cubicBezTo>
                  <a:cubicBezTo>
                    <a:pt x="34015" y="17778"/>
                    <a:pt x="34325" y="16250"/>
                    <a:pt x="34414" y="14801"/>
                  </a:cubicBezTo>
                  <a:cubicBezTo>
                    <a:pt x="34749" y="9312"/>
                    <a:pt x="31362" y="3784"/>
                    <a:pt x="26319" y="1591"/>
                  </a:cubicBezTo>
                  <a:cubicBezTo>
                    <a:pt x="24327" y="724"/>
                    <a:pt x="21988" y="0"/>
                    <a:pt x="19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3709475" y="2496075"/>
              <a:ext cx="988475" cy="1650125"/>
            </a:xfrm>
            <a:custGeom>
              <a:avLst/>
              <a:gdLst/>
              <a:ahLst/>
              <a:cxnLst/>
              <a:rect l="l" t="t" r="r" b="b"/>
              <a:pathLst>
                <a:path w="39539" h="66005" extrusionOk="0">
                  <a:moveTo>
                    <a:pt x="9197" y="1"/>
                  </a:moveTo>
                  <a:cubicBezTo>
                    <a:pt x="7058" y="1"/>
                    <a:pt x="5202" y="721"/>
                    <a:pt x="3869" y="1564"/>
                  </a:cubicBezTo>
                  <a:cubicBezTo>
                    <a:pt x="2239" y="2584"/>
                    <a:pt x="1273" y="3785"/>
                    <a:pt x="720" y="4631"/>
                  </a:cubicBezTo>
                  <a:cubicBezTo>
                    <a:pt x="170" y="5491"/>
                    <a:pt x="1" y="6011"/>
                    <a:pt x="1" y="6011"/>
                  </a:cubicBezTo>
                  <a:cubicBezTo>
                    <a:pt x="1" y="6011"/>
                    <a:pt x="2" y="6011"/>
                    <a:pt x="2" y="6011"/>
                  </a:cubicBezTo>
                  <a:cubicBezTo>
                    <a:pt x="38" y="6011"/>
                    <a:pt x="252" y="5513"/>
                    <a:pt x="817" y="4697"/>
                  </a:cubicBezTo>
                  <a:cubicBezTo>
                    <a:pt x="1395" y="3882"/>
                    <a:pt x="2372" y="2726"/>
                    <a:pt x="3987" y="1755"/>
                  </a:cubicBezTo>
                  <a:cubicBezTo>
                    <a:pt x="5286" y="965"/>
                    <a:pt x="7062" y="301"/>
                    <a:pt x="9093" y="301"/>
                  </a:cubicBezTo>
                  <a:cubicBezTo>
                    <a:pt x="9537" y="301"/>
                    <a:pt x="9992" y="332"/>
                    <a:pt x="10458" y="401"/>
                  </a:cubicBezTo>
                  <a:cubicBezTo>
                    <a:pt x="13016" y="758"/>
                    <a:pt x="15857" y="2268"/>
                    <a:pt x="17580" y="4994"/>
                  </a:cubicBezTo>
                  <a:lnTo>
                    <a:pt x="17582" y="4999"/>
                  </a:lnTo>
                  <a:lnTo>
                    <a:pt x="17596" y="5015"/>
                  </a:lnTo>
                  <a:cubicBezTo>
                    <a:pt x="18620" y="6397"/>
                    <a:pt x="19395" y="8112"/>
                    <a:pt x="19904" y="9943"/>
                  </a:cubicBezTo>
                  <a:cubicBezTo>
                    <a:pt x="20157" y="10862"/>
                    <a:pt x="20358" y="11817"/>
                    <a:pt x="20459" y="12802"/>
                  </a:cubicBezTo>
                  <a:cubicBezTo>
                    <a:pt x="20577" y="13777"/>
                    <a:pt x="20576" y="14803"/>
                    <a:pt x="20703" y="15843"/>
                  </a:cubicBezTo>
                  <a:cubicBezTo>
                    <a:pt x="20824" y="16879"/>
                    <a:pt x="20985" y="17932"/>
                    <a:pt x="21352" y="18969"/>
                  </a:cubicBezTo>
                  <a:cubicBezTo>
                    <a:pt x="21729" y="19981"/>
                    <a:pt x="22199" y="20953"/>
                    <a:pt x="22599" y="21955"/>
                  </a:cubicBezTo>
                  <a:cubicBezTo>
                    <a:pt x="23002" y="22953"/>
                    <a:pt x="23297" y="23997"/>
                    <a:pt x="23324" y="25079"/>
                  </a:cubicBezTo>
                  <a:cubicBezTo>
                    <a:pt x="23337" y="26153"/>
                    <a:pt x="23147" y="27271"/>
                    <a:pt x="22943" y="28374"/>
                  </a:cubicBezTo>
                  <a:cubicBezTo>
                    <a:pt x="22645" y="29934"/>
                    <a:pt x="22255" y="31467"/>
                    <a:pt x="21973" y="33008"/>
                  </a:cubicBezTo>
                  <a:cubicBezTo>
                    <a:pt x="21686" y="34547"/>
                    <a:pt x="21541" y="36101"/>
                    <a:pt x="21581" y="37625"/>
                  </a:cubicBezTo>
                  <a:cubicBezTo>
                    <a:pt x="21651" y="40668"/>
                    <a:pt x="22544" y="43627"/>
                    <a:pt x="24246" y="45888"/>
                  </a:cubicBezTo>
                  <a:cubicBezTo>
                    <a:pt x="25085" y="47019"/>
                    <a:pt x="26111" y="47972"/>
                    <a:pt x="27250" y="48675"/>
                  </a:cubicBezTo>
                  <a:cubicBezTo>
                    <a:pt x="28389" y="49379"/>
                    <a:pt x="29589" y="49851"/>
                    <a:pt x="30724" y="50320"/>
                  </a:cubicBezTo>
                  <a:cubicBezTo>
                    <a:pt x="31861" y="50787"/>
                    <a:pt x="32949" y="51251"/>
                    <a:pt x="33900" y="51856"/>
                  </a:cubicBezTo>
                  <a:cubicBezTo>
                    <a:pt x="34818" y="52429"/>
                    <a:pt x="35658" y="53120"/>
                    <a:pt x="36394" y="53913"/>
                  </a:cubicBezTo>
                  <a:cubicBezTo>
                    <a:pt x="37805" y="55428"/>
                    <a:pt x="38633" y="57174"/>
                    <a:pt x="38955" y="58784"/>
                  </a:cubicBezTo>
                  <a:cubicBezTo>
                    <a:pt x="39305" y="60395"/>
                    <a:pt x="39235" y="61847"/>
                    <a:pt x="38919" y="62959"/>
                  </a:cubicBezTo>
                  <a:cubicBezTo>
                    <a:pt x="38679" y="63818"/>
                    <a:pt x="38261" y="64617"/>
                    <a:pt x="37692" y="65306"/>
                  </a:cubicBezTo>
                  <a:cubicBezTo>
                    <a:pt x="37306" y="65781"/>
                    <a:pt x="37047" y="65983"/>
                    <a:pt x="37068" y="66004"/>
                  </a:cubicBezTo>
                  <a:cubicBezTo>
                    <a:pt x="37068" y="66004"/>
                    <a:pt x="37346" y="65828"/>
                    <a:pt x="37762" y="65365"/>
                  </a:cubicBezTo>
                  <a:cubicBezTo>
                    <a:pt x="38176" y="64908"/>
                    <a:pt x="38738" y="64149"/>
                    <a:pt x="39090" y="63008"/>
                  </a:cubicBezTo>
                  <a:cubicBezTo>
                    <a:pt x="39440" y="61876"/>
                    <a:pt x="39538" y="60384"/>
                    <a:pt x="39205" y="58733"/>
                  </a:cubicBezTo>
                  <a:cubicBezTo>
                    <a:pt x="38900" y="57081"/>
                    <a:pt x="38066" y="55264"/>
                    <a:pt x="36631" y="53695"/>
                  </a:cubicBezTo>
                  <a:cubicBezTo>
                    <a:pt x="35882" y="52873"/>
                    <a:pt x="35027" y="52154"/>
                    <a:pt x="34088" y="51558"/>
                  </a:cubicBezTo>
                  <a:cubicBezTo>
                    <a:pt x="33112" y="50926"/>
                    <a:pt x="32004" y="50446"/>
                    <a:pt x="30869" y="49971"/>
                  </a:cubicBezTo>
                  <a:cubicBezTo>
                    <a:pt x="29735" y="49493"/>
                    <a:pt x="28556" y="49018"/>
                    <a:pt x="27462" y="48334"/>
                  </a:cubicBezTo>
                  <a:cubicBezTo>
                    <a:pt x="26371" y="47653"/>
                    <a:pt x="25389" y="46732"/>
                    <a:pt x="24583" y="45637"/>
                  </a:cubicBezTo>
                  <a:cubicBezTo>
                    <a:pt x="22950" y="43448"/>
                    <a:pt x="22091" y="40584"/>
                    <a:pt x="22028" y="37613"/>
                  </a:cubicBezTo>
                  <a:cubicBezTo>
                    <a:pt x="21992" y="36124"/>
                    <a:pt x="22135" y="34607"/>
                    <a:pt x="22420" y="33089"/>
                  </a:cubicBezTo>
                  <a:cubicBezTo>
                    <a:pt x="22698" y="31568"/>
                    <a:pt x="23089" y="30039"/>
                    <a:pt x="23391" y="28460"/>
                  </a:cubicBezTo>
                  <a:cubicBezTo>
                    <a:pt x="23597" y="27337"/>
                    <a:pt x="23792" y="26223"/>
                    <a:pt x="23779" y="25067"/>
                  </a:cubicBezTo>
                  <a:cubicBezTo>
                    <a:pt x="23750" y="23917"/>
                    <a:pt x="23431" y="22805"/>
                    <a:pt x="23018" y="21788"/>
                  </a:cubicBezTo>
                  <a:cubicBezTo>
                    <a:pt x="22609" y="20766"/>
                    <a:pt x="22137" y="19796"/>
                    <a:pt x="21770" y="18816"/>
                  </a:cubicBezTo>
                  <a:cubicBezTo>
                    <a:pt x="21424" y="17846"/>
                    <a:pt x="21258" y="16809"/>
                    <a:pt x="21137" y="15795"/>
                  </a:cubicBezTo>
                  <a:cubicBezTo>
                    <a:pt x="21010" y="14783"/>
                    <a:pt x="21008" y="13767"/>
                    <a:pt x="20884" y="12754"/>
                  </a:cubicBezTo>
                  <a:cubicBezTo>
                    <a:pt x="20777" y="11747"/>
                    <a:pt x="20567" y="10770"/>
                    <a:pt x="20305" y="9830"/>
                  </a:cubicBezTo>
                  <a:cubicBezTo>
                    <a:pt x="19770" y="7961"/>
                    <a:pt x="18993" y="6240"/>
                    <a:pt x="17906" y="4788"/>
                  </a:cubicBezTo>
                  <a:lnTo>
                    <a:pt x="17906" y="4788"/>
                  </a:lnTo>
                  <a:cubicBezTo>
                    <a:pt x="16091" y="1960"/>
                    <a:pt x="13144" y="434"/>
                    <a:pt x="10502" y="90"/>
                  </a:cubicBezTo>
                  <a:cubicBezTo>
                    <a:pt x="10057" y="29"/>
                    <a:pt x="9622" y="1"/>
                    <a:pt x="919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2866025" y="3744000"/>
              <a:ext cx="1759600" cy="1711825"/>
            </a:xfrm>
            <a:custGeom>
              <a:avLst/>
              <a:gdLst/>
              <a:ahLst/>
              <a:cxnLst/>
              <a:rect l="l" t="t" r="r" b="b"/>
              <a:pathLst>
                <a:path w="70384" h="68473" extrusionOk="0">
                  <a:moveTo>
                    <a:pt x="45401" y="1"/>
                  </a:moveTo>
                  <a:cubicBezTo>
                    <a:pt x="44126" y="1"/>
                    <a:pt x="43335" y="42"/>
                    <a:pt x="43335" y="42"/>
                  </a:cubicBezTo>
                  <a:lnTo>
                    <a:pt x="22551" y="2573"/>
                  </a:lnTo>
                  <a:cubicBezTo>
                    <a:pt x="22551" y="2573"/>
                    <a:pt x="7394" y="4145"/>
                    <a:pt x="3224" y="16282"/>
                  </a:cubicBezTo>
                  <a:lnTo>
                    <a:pt x="0" y="30722"/>
                  </a:lnTo>
                  <a:lnTo>
                    <a:pt x="16680" y="31386"/>
                  </a:lnTo>
                  <a:lnTo>
                    <a:pt x="17010" y="34140"/>
                  </a:lnTo>
                  <a:cubicBezTo>
                    <a:pt x="17413" y="35619"/>
                    <a:pt x="17924" y="37379"/>
                    <a:pt x="18483" y="38808"/>
                  </a:cubicBezTo>
                  <a:cubicBezTo>
                    <a:pt x="19416" y="41199"/>
                    <a:pt x="21630" y="46238"/>
                    <a:pt x="20316" y="48576"/>
                  </a:cubicBezTo>
                  <a:cubicBezTo>
                    <a:pt x="16999" y="54473"/>
                    <a:pt x="13760" y="68472"/>
                    <a:pt x="13760" y="68472"/>
                  </a:cubicBezTo>
                  <a:lnTo>
                    <a:pt x="61568" y="67851"/>
                  </a:lnTo>
                  <a:lnTo>
                    <a:pt x="55867" y="33055"/>
                  </a:lnTo>
                  <a:lnTo>
                    <a:pt x="70383" y="24595"/>
                  </a:lnTo>
                  <a:lnTo>
                    <a:pt x="70383" y="24595"/>
                  </a:lnTo>
                  <a:cubicBezTo>
                    <a:pt x="70383" y="24595"/>
                    <a:pt x="70383" y="24596"/>
                    <a:pt x="70383" y="24596"/>
                  </a:cubicBezTo>
                  <a:lnTo>
                    <a:pt x="70383" y="24595"/>
                  </a:lnTo>
                  <a:lnTo>
                    <a:pt x="70383" y="24595"/>
                  </a:lnTo>
                  <a:lnTo>
                    <a:pt x="70383" y="24595"/>
                  </a:lnTo>
                  <a:cubicBezTo>
                    <a:pt x="68205" y="12057"/>
                    <a:pt x="64284" y="5910"/>
                    <a:pt x="62933" y="4429"/>
                  </a:cubicBezTo>
                  <a:cubicBezTo>
                    <a:pt x="59307" y="458"/>
                    <a:pt x="49657" y="1"/>
                    <a:pt x="45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3404800" y="2683350"/>
              <a:ext cx="743850" cy="1399950"/>
            </a:xfrm>
            <a:custGeom>
              <a:avLst/>
              <a:gdLst/>
              <a:ahLst/>
              <a:cxnLst/>
              <a:rect l="l" t="t" r="r" b="b"/>
              <a:pathLst>
                <a:path w="29754" h="55998" extrusionOk="0">
                  <a:moveTo>
                    <a:pt x="19223" y="0"/>
                  </a:moveTo>
                  <a:cubicBezTo>
                    <a:pt x="18707" y="0"/>
                    <a:pt x="18183" y="44"/>
                    <a:pt x="17656" y="134"/>
                  </a:cubicBezTo>
                  <a:lnTo>
                    <a:pt x="2672" y="2705"/>
                  </a:lnTo>
                  <a:cubicBezTo>
                    <a:pt x="1103" y="2975"/>
                    <a:pt x="0" y="4399"/>
                    <a:pt x="135" y="5985"/>
                  </a:cubicBezTo>
                  <a:lnTo>
                    <a:pt x="3411" y="47978"/>
                  </a:lnTo>
                  <a:cubicBezTo>
                    <a:pt x="3770" y="52574"/>
                    <a:pt x="7787" y="55998"/>
                    <a:pt x="12618" y="55998"/>
                  </a:cubicBezTo>
                  <a:cubicBezTo>
                    <a:pt x="12910" y="55998"/>
                    <a:pt x="13205" y="55985"/>
                    <a:pt x="13502" y="55960"/>
                  </a:cubicBezTo>
                  <a:cubicBezTo>
                    <a:pt x="18771" y="55509"/>
                    <a:pt x="22793" y="51149"/>
                    <a:pt x="22490" y="46217"/>
                  </a:cubicBezTo>
                  <a:cubicBezTo>
                    <a:pt x="22171" y="41041"/>
                    <a:pt x="21931" y="35587"/>
                    <a:pt x="21931" y="35587"/>
                  </a:cubicBezTo>
                  <a:cubicBezTo>
                    <a:pt x="21931" y="35587"/>
                    <a:pt x="28526" y="34050"/>
                    <a:pt x="29346" y="25263"/>
                  </a:cubicBezTo>
                  <a:cubicBezTo>
                    <a:pt x="29753" y="20895"/>
                    <a:pt x="29078" y="13820"/>
                    <a:pt x="28339" y="8047"/>
                  </a:cubicBezTo>
                  <a:cubicBezTo>
                    <a:pt x="27742" y="3380"/>
                    <a:pt x="23768" y="0"/>
                    <a:pt x="19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3983950" y="2984050"/>
              <a:ext cx="58425" cy="53600"/>
            </a:xfrm>
            <a:custGeom>
              <a:avLst/>
              <a:gdLst/>
              <a:ahLst/>
              <a:cxnLst/>
              <a:rect l="l" t="t" r="r" b="b"/>
              <a:pathLst>
                <a:path w="2337" h="2144" extrusionOk="0">
                  <a:moveTo>
                    <a:pt x="1201" y="1"/>
                  </a:moveTo>
                  <a:cubicBezTo>
                    <a:pt x="1155" y="1"/>
                    <a:pt x="1109" y="3"/>
                    <a:pt x="1062" y="9"/>
                  </a:cubicBezTo>
                  <a:cubicBezTo>
                    <a:pt x="451" y="81"/>
                    <a:pt x="1" y="616"/>
                    <a:pt x="60" y="1204"/>
                  </a:cubicBezTo>
                  <a:cubicBezTo>
                    <a:pt x="114" y="1747"/>
                    <a:pt x="582" y="2144"/>
                    <a:pt x="1136" y="2144"/>
                  </a:cubicBezTo>
                  <a:cubicBezTo>
                    <a:pt x="1182" y="2144"/>
                    <a:pt x="1228" y="2141"/>
                    <a:pt x="1275" y="2136"/>
                  </a:cubicBezTo>
                  <a:cubicBezTo>
                    <a:pt x="1887" y="2062"/>
                    <a:pt x="2336" y="1529"/>
                    <a:pt x="2277" y="941"/>
                  </a:cubicBezTo>
                  <a:cubicBezTo>
                    <a:pt x="2223" y="398"/>
                    <a:pt x="1754" y="1"/>
                    <a:pt x="1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3969200" y="2953200"/>
              <a:ext cx="113200" cy="33025"/>
            </a:xfrm>
            <a:custGeom>
              <a:avLst/>
              <a:gdLst/>
              <a:ahLst/>
              <a:cxnLst/>
              <a:rect l="l" t="t" r="r" b="b"/>
              <a:pathLst>
                <a:path w="4528" h="1321" extrusionOk="0">
                  <a:moveTo>
                    <a:pt x="2410" y="0"/>
                  </a:moveTo>
                  <a:cubicBezTo>
                    <a:pt x="2349" y="0"/>
                    <a:pt x="2286" y="2"/>
                    <a:pt x="2223" y="6"/>
                  </a:cubicBezTo>
                  <a:cubicBezTo>
                    <a:pt x="1475" y="51"/>
                    <a:pt x="849" y="363"/>
                    <a:pt x="489" y="665"/>
                  </a:cubicBezTo>
                  <a:cubicBezTo>
                    <a:pt x="124" y="969"/>
                    <a:pt x="0" y="1241"/>
                    <a:pt x="68" y="1302"/>
                  </a:cubicBezTo>
                  <a:cubicBezTo>
                    <a:pt x="81" y="1315"/>
                    <a:pt x="100" y="1320"/>
                    <a:pt x="124" y="1320"/>
                  </a:cubicBezTo>
                  <a:cubicBezTo>
                    <a:pt x="366" y="1320"/>
                    <a:pt x="1159" y="760"/>
                    <a:pt x="2248" y="703"/>
                  </a:cubicBezTo>
                  <a:cubicBezTo>
                    <a:pt x="2328" y="697"/>
                    <a:pt x="2407" y="695"/>
                    <a:pt x="2484" y="695"/>
                  </a:cubicBezTo>
                  <a:cubicBezTo>
                    <a:pt x="3425" y="695"/>
                    <a:pt x="4138" y="1065"/>
                    <a:pt x="4385" y="1065"/>
                  </a:cubicBezTo>
                  <a:cubicBezTo>
                    <a:pt x="4421" y="1065"/>
                    <a:pt x="4448" y="1057"/>
                    <a:pt x="4463" y="1039"/>
                  </a:cubicBezTo>
                  <a:cubicBezTo>
                    <a:pt x="4528" y="969"/>
                    <a:pt x="4385" y="715"/>
                    <a:pt x="3997" y="455"/>
                  </a:cubicBezTo>
                  <a:cubicBezTo>
                    <a:pt x="3650" y="219"/>
                    <a:pt x="3078" y="0"/>
                    <a:pt x="2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689150" y="3010825"/>
              <a:ext cx="58400" cy="53600"/>
            </a:xfrm>
            <a:custGeom>
              <a:avLst/>
              <a:gdLst/>
              <a:ahLst/>
              <a:cxnLst/>
              <a:rect l="l" t="t" r="r" b="b"/>
              <a:pathLst>
                <a:path w="2336" h="2144" extrusionOk="0">
                  <a:moveTo>
                    <a:pt x="1198" y="1"/>
                  </a:moveTo>
                  <a:cubicBezTo>
                    <a:pt x="1153" y="1"/>
                    <a:pt x="1107" y="3"/>
                    <a:pt x="1061" y="9"/>
                  </a:cubicBezTo>
                  <a:cubicBezTo>
                    <a:pt x="449" y="82"/>
                    <a:pt x="1" y="617"/>
                    <a:pt x="60" y="1204"/>
                  </a:cubicBezTo>
                  <a:cubicBezTo>
                    <a:pt x="114" y="1748"/>
                    <a:pt x="581" y="2144"/>
                    <a:pt x="1134" y="2144"/>
                  </a:cubicBezTo>
                  <a:cubicBezTo>
                    <a:pt x="1180" y="2144"/>
                    <a:pt x="1227" y="2141"/>
                    <a:pt x="1273" y="2135"/>
                  </a:cubicBezTo>
                  <a:cubicBezTo>
                    <a:pt x="1886" y="2063"/>
                    <a:pt x="2336" y="1528"/>
                    <a:pt x="2277" y="941"/>
                  </a:cubicBezTo>
                  <a:cubicBezTo>
                    <a:pt x="2222" y="398"/>
                    <a:pt x="1752" y="1"/>
                    <a:pt x="1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3674575" y="2977850"/>
              <a:ext cx="113200" cy="33025"/>
            </a:xfrm>
            <a:custGeom>
              <a:avLst/>
              <a:gdLst/>
              <a:ahLst/>
              <a:cxnLst/>
              <a:rect l="l" t="t" r="r" b="b"/>
              <a:pathLst>
                <a:path w="4528" h="1321" extrusionOk="0">
                  <a:moveTo>
                    <a:pt x="2410" y="0"/>
                  </a:moveTo>
                  <a:cubicBezTo>
                    <a:pt x="2349" y="0"/>
                    <a:pt x="2286" y="2"/>
                    <a:pt x="2223" y="6"/>
                  </a:cubicBezTo>
                  <a:cubicBezTo>
                    <a:pt x="1477" y="51"/>
                    <a:pt x="850" y="363"/>
                    <a:pt x="491" y="665"/>
                  </a:cubicBezTo>
                  <a:cubicBezTo>
                    <a:pt x="124" y="969"/>
                    <a:pt x="1" y="1241"/>
                    <a:pt x="69" y="1302"/>
                  </a:cubicBezTo>
                  <a:cubicBezTo>
                    <a:pt x="82" y="1315"/>
                    <a:pt x="101" y="1320"/>
                    <a:pt x="126" y="1320"/>
                  </a:cubicBezTo>
                  <a:cubicBezTo>
                    <a:pt x="368" y="1320"/>
                    <a:pt x="1161" y="760"/>
                    <a:pt x="2249" y="702"/>
                  </a:cubicBezTo>
                  <a:cubicBezTo>
                    <a:pt x="2329" y="697"/>
                    <a:pt x="2408" y="694"/>
                    <a:pt x="2485" y="694"/>
                  </a:cubicBezTo>
                  <a:cubicBezTo>
                    <a:pt x="3426" y="694"/>
                    <a:pt x="4139" y="1065"/>
                    <a:pt x="4386" y="1065"/>
                  </a:cubicBezTo>
                  <a:cubicBezTo>
                    <a:pt x="4423" y="1065"/>
                    <a:pt x="4449" y="1057"/>
                    <a:pt x="4465" y="1039"/>
                  </a:cubicBezTo>
                  <a:cubicBezTo>
                    <a:pt x="4528" y="969"/>
                    <a:pt x="4385" y="713"/>
                    <a:pt x="3997" y="455"/>
                  </a:cubicBezTo>
                  <a:cubicBezTo>
                    <a:pt x="3650" y="219"/>
                    <a:pt x="3078" y="0"/>
                    <a:pt x="2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3876300" y="2970150"/>
              <a:ext cx="110500" cy="249900"/>
            </a:xfrm>
            <a:custGeom>
              <a:avLst/>
              <a:gdLst/>
              <a:ahLst/>
              <a:cxnLst/>
              <a:rect l="l" t="t" r="r" b="b"/>
              <a:pathLst>
                <a:path w="4420" h="9996" extrusionOk="0">
                  <a:moveTo>
                    <a:pt x="137" y="1"/>
                  </a:moveTo>
                  <a:cubicBezTo>
                    <a:pt x="135" y="1"/>
                    <a:pt x="134" y="1"/>
                    <a:pt x="132" y="2"/>
                  </a:cubicBezTo>
                  <a:cubicBezTo>
                    <a:pt x="0" y="59"/>
                    <a:pt x="1088" y="2733"/>
                    <a:pt x="2561" y="5974"/>
                  </a:cubicBezTo>
                  <a:cubicBezTo>
                    <a:pt x="2929" y="6768"/>
                    <a:pt x="3282" y="7527"/>
                    <a:pt x="3618" y="8249"/>
                  </a:cubicBezTo>
                  <a:cubicBezTo>
                    <a:pt x="3789" y="8596"/>
                    <a:pt x="3939" y="8919"/>
                    <a:pt x="3881" y="9145"/>
                  </a:cubicBezTo>
                  <a:cubicBezTo>
                    <a:pt x="3843" y="9357"/>
                    <a:pt x="3557" y="9437"/>
                    <a:pt x="3252" y="9488"/>
                  </a:cubicBezTo>
                  <a:cubicBezTo>
                    <a:pt x="2054" y="9721"/>
                    <a:pt x="1316" y="9898"/>
                    <a:pt x="1326" y="9967"/>
                  </a:cubicBezTo>
                  <a:cubicBezTo>
                    <a:pt x="1328" y="9986"/>
                    <a:pt x="1392" y="9995"/>
                    <a:pt x="1512" y="9995"/>
                  </a:cubicBezTo>
                  <a:cubicBezTo>
                    <a:pt x="1807" y="9995"/>
                    <a:pt x="2439" y="9938"/>
                    <a:pt x="3303" y="9836"/>
                  </a:cubicBezTo>
                  <a:cubicBezTo>
                    <a:pt x="3453" y="9817"/>
                    <a:pt x="3626" y="9803"/>
                    <a:pt x="3818" y="9730"/>
                  </a:cubicBezTo>
                  <a:cubicBezTo>
                    <a:pt x="4011" y="9664"/>
                    <a:pt x="4225" y="9484"/>
                    <a:pt x="4293" y="9249"/>
                  </a:cubicBezTo>
                  <a:cubicBezTo>
                    <a:pt x="4419" y="8780"/>
                    <a:pt x="4195" y="8398"/>
                    <a:pt x="4056" y="8056"/>
                  </a:cubicBezTo>
                  <a:cubicBezTo>
                    <a:pt x="3732" y="7328"/>
                    <a:pt x="3392" y="6565"/>
                    <a:pt x="3036" y="5765"/>
                  </a:cubicBezTo>
                  <a:cubicBezTo>
                    <a:pt x="1580" y="2560"/>
                    <a:pt x="293"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3656875" y="3514150"/>
              <a:ext cx="296600" cy="115725"/>
            </a:xfrm>
            <a:custGeom>
              <a:avLst/>
              <a:gdLst/>
              <a:ahLst/>
              <a:cxnLst/>
              <a:rect l="l" t="t" r="r" b="b"/>
              <a:pathLst>
                <a:path w="11864" h="4629" extrusionOk="0">
                  <a:moveTo>
                    <a:pt x="0" y="0"/>
                  </a:moveTo>
                  <a:cubicBezTo>
                    <a:pt x="0" y="0"/>
                    <a:pt x="2566" y="4628"/>
                    <a:pt x="9290" y="4628"/>
                  </a:cubicBezTo>
                  <a:cubicBezTo>
                    <a:pt x="10088" y="4628"/>
                    <a:pt x="10945" y="4563"/>
                    <a:pt x="11863" y="4417"/>
                  </a:cubicBezTo>
                  <a:lnTo>
                    <a:pt x="11849" y="2356"/>
                  </a:lnTo>
                  <a:cubicBezTo>
                    <a:pt x="11849" y="2356"/>
                    <a:pt x="11228" y="2436"/>
                    <a:pt x="10180" y="2436"/>
                  </a:cubicBezTo>
                  <a:cubicBezTo>
                    <a:pt x="8022" y="2436"/>
                    <a:pt x="4055" y="2094"/>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3648525" y="2866650"/>
              <a:ext cx="138850" cy="45050"/>
            </a:xfrm>
            <a:custGeom>
              <a:avLst/>
              <a:gdLst/>
              <a:ahLst/>
              <a:cxnLst/>
              <a:rect l="l" t="t" r="r" b="b"/>
              <a:pathLst>
                <a:path w="5554" h="1802" extrusionOk="0">
                  <a:moveTo>
                    <a:pt x="3466" y="1"/>
                  </a:moveTo>
                  <a:cubicBezTo>
                    <a:pt x="3190" y="1"/>
                    <a:pt x="2898" y="24"/>
                    <a:pt x="2598" y="77"/>
                  </a:cubicBezTo>
                  <a:cubicBezTo>
                    <a:pt x="1759" y="226"/>
                    <a:pt x="1051" y="572"/>
                    <a:pt x="617" y="917"/>
                  </a:cubicBezTo>
                  <a:cubicBezTo>
                    <a:pt x="178" y="1263"/>
                    <a:pt x="0" y="1583"/>
                    <a:pt x="93" y="1717"/>
                  </a:cubicBezTo>
                  <a:cubicBezTo>
                    <a:pt x="137" y="1777"/>
                    <a:pt x="222" y="1802"/>
                    <a:pt x="342" y="1802"/>
                  </a:cubicBezTo>
                  <a:cubicBezTo>
                    <a:pt x="785" y="1802"/>
                    <a:pt x="1706" y="1462"/>
                    <a:pt x="2810" y="1279"/>
                  </a:cubicBezTo>
                  <a:cubicBezTo>
                    <a:pt x="4207" y="1019"/>
                    <a:pt x="5416" y="1097"/>
                    <a:pt x="5513" y="763"/>
                  </a:cubicBezTo>
                  <a:cubicBezTo>
                    <a:pt x="5553" y="605"/>
                    <a:pt x="5277" y="364"/>
                    <a:pt x="4747" y="190"/>
                  </a:cubicBezTo>
                  <a:cubicBezTo>
                    <a:pt x="4408" y="77"/>
                    <a:pt x="3963" y="1"/>
                    <a:pt x="3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3960025" y="2865175"/>
              <a:ext cx="106250" cy="34225"/>
            </a:xfrm>
            <a:custGeom>
              <a:avLst/>
              <a:gdLst/>
              <a:ahLst/>
              <a:cxnLst/>
              <a:rect l="l" t="t" r="r" b="b"/>
              <a:pathLst>
                <a:path w="4250" h="1369" extrusionOk="0">
                  <a:moveTo>
                    <a:pt x="2197" y="0"/>
                  </a:moveTo>
                  <a:cubicBezTo>
                    <a:pt x="2162" y="0"/>
                    <a:pt x="2126" y="1"/>
                    <a:pt x="2090" y="2"/>
                  </a:cubicBezTo>
                  <a:cubicBezTo>
                    <a:pt x="1406" y="25"/>
                    <a:pt x="813" y="275"/>
                    <a:pt x="467" y="555"/>
                  </a:cubicBezTo>
                  <a:cubicBezTo>
                    <a:pt x="115" y="836"/>
                    <a:pt x="1" y="1118"/>
                    <a:pt x="94" y="1251"/>
                  </a:cubicBezTo>
                  <a:cubicBezTo>
                    <a:pt x="162" y="1338"/>
                    <a:pt x="293" y="1368"/>
                    <a:pt x="473" y="1368"/>
                  </a:cubicBezTo>
                  <a:cubicBezTo>
                    <a:pt x="854" y="1368"/>
                    <a:pt x="1454" y="1233"/>
                    <a:pt x="2130" y="1222"/>
                  </a:cubicBezTo>
                  <a:cubicBezTo>
                    <a:pt x="2237" y="1217"/>
                    <a:pt x="2343" y="1215"/>
                    <a:pt x="2446" y="1215"/>
                  </a:cubicBezTo>
                  <a:cubicBezTo>
                    <a:pt x="2915" y="1215"/>
                    <a:pt x="3335" y="1262"/>
                    <a:pt x="3647" y="1262"/>
                  </a:cubicBezTo>
                  <a:cubicBezTo>
                    <a:pt x="3903" y="1262"/>
                    <a:pt x="4086" y="1230"/>
                    <a:pt x="4164" y="1114"/>
                  </a:cubicBezTo>
                  <a:cubicBezTo>
                    <a:pt x="4249" y="976"/>
                    <a:pt x="4115" y="702"/>
                    <a:pt x="3746" y="445"/>
                  </a:cubicBezTo>
                  <a:cubicBezTo>
                    <a:pt x="3402" y="201"/>
                    <a:pt x="2839" y="0"/>
                    <a:pt x="2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3839500" y="3247775"/>
              <a:ext cx="102275" cy="86250"/>
            </a:xfrm>
            <a:custGeom>
              <a:avLst/>
              <a:gdLst/>
              <a:ahLst/>
              <a:cxnLst/>
              <a:rect l="l" t="t" r="r" b="b"/>
              <a:pathLst>
                <a:path w="4091" h="3450" extrusionOk="0">
                  <a:moveTo>
                    <a:pt x="1168" y="0"/>
                  </a:moveTo>
                  <a:cubicBezTo>
                    <a:pt x="435" y="311"/>
                    <a:pt x="1" y="1182"/>
                    <a:pt x="162" y="1962"/>
                  </a:cubicBezTo>
                  <a:cubicBezTo>
                    <a:pt x="323" y="2741"/>
                    <a:pt x="1040" y="3360"/>
                    <a:pt x="1833" y="3440"/>
                  </a:cubicBezTo>
                  <a:cubicBezTo>
                    <a:pt x="1894" y="3446"/>
                    <a:pt x="1955" y="3449"/>
                    <a:pt x="2016" y="3449"/>
                  </a:cubicBezTo>
                  <a:cubicBezTo>
                    <a:pt x="2747" y="3449"/>
                    <a:pt x="3464" y="3020"/>
                    <a:pt x="3822" y="2378"/>
                  </a:cubicBezTo>
                  <a:cubicBezTo>
                    <a:pt x="3998" y="2060"/>
                    <a:pt x="4090" y="1664"/>
                    <a:pt x="3941" y="1333"/>
                  </a:cubicBezTo>
                  <a:cubicBezTo>
                    <a:pt x="3828" y="1088"/>
                    <a:pt x="3601" y="915"/>
                    <a:pt x="3373" y="772"/>
                  </a:cubicBezTo>
                  <a:cubicBezTo>
                    <a:pt x="2577" y="275"/>
                    <a:pt x="2105" y="9"/>
                    <a:pt x="1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3827125" y="3245200"/>
              <a:ext cx="115750" cy="66525"/>
            </a:xfrm>
            <a:custGeom>
              <a:avLst/>
              <a:gdLst/>
              <a:ahLst/>
              <a:cxnLst/>
              <a:rect l="l" t="t" r="r" b="b"/>
              <a:pathLst>
                <a:path w="4630" h="2661" extrusionOk="0">
                  <a:moveTo>
                    <a:pt x="112" y="1"/>
                  </a:moveTo>
                  <a:cubicBezTo>
                    <a:pt x="99" y="1"/>
                    <a:pt x="88" y="3"/>
                    <a:pt x="79" y="9"/>
                  </a:cubicBezTo>
                  <a:cubicBezTo>
                    <a:pt x="0" y="61"/>
                    <a:pt x="94" y="377"/>
                    <a:pt x="408" y="780"/>
                  </a:cubicBezTo>
                  <a:cubicBezTo>
                    <a:pt x="717" y="1185"/>
                    <a:pt x="1242" y="1659"/>
                    <a:pt x="1913" y="2042"/>
                  </a:cubicBezTo>
                  <a:cubicBezTo>
                    <a:pt x="2583" y="2422"/>
                    <a:pt x="3273" y="2633"/>
                    <a:pt x="3794" y="2657"/>
                  </a:cubicBezTo>
                  <a:cubicBezTo>
                    <a:pt x="3844" y="2660"/>
                    <a:pt x="3892" y="2661"/>
                    <a:pt x="3938" y="2661"/>
                  </a:cubicBezTo>
                  <a:cubicBezTo>
                    <a:pt x="4374" y="2661"/>
                    <a:pt x="4630" y="2539"/>
                    <a:pt x="4617" y="2457"/>
                  </a:cubicBezTo>
                  <a:cubicBezTo>
                    <a:pt x="4605" y="2351"/>
                    <a:pt x="4314" y="2303"/>
                    <a:pt x="3886" y="2156"/>
                  </a:cubicBezTo>
                  <a:cubicBezTo>
                    <a:pt x="3456" y="2017"/>
                    <a:pt x="2879" y="1760"/>
                    <a:pt x="2269" y="1416"/>
                  </a:cubicBezTo>
                  <a:cubicBezTo>
                    <a:pt x="1100" y="772"/>
                    <a:pt x="332" y="1"/>
                    <a:pt x="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3164625" y="2645250"/>
              <a:ext cx="592100" cy="1222300"/>
            </a:xfrm>
            <a:custGeom>
              <a:avLst/>
              <a:gdLst/>
              <a:ahLst/>
              <a:cxnLst/>
              <a:rect l="l" t="t" r="r" b="b"/>
              <a:pathLst>
                <a:path w="23684" h="48892" extrusionOk="0">
                  <a:moveTo>
                    <a:pt x="17559" y="1"/>
                  </a:moveTo>
                  <a:cubicBezTo>
                    <a:pt x="16957" y="1"/>
                    <a:pt x="16338" y="69"/>
                    <a:pt x="15725" y="237"/>
                  </a:cubicBezTo>
                  <a:cubicBezTo>
                    <a:pt x="12414" y="1142"/>
                    <a:pt x="10046" y="3713"/>
                    <a:pt x="8515" y="9927"/>
                  </a:cubicBezTo>
                  <a:cubicBezTo>
                    <a:pt x="6983" y="16141"/>
                    <a:pt x="8405" y="21556"/>
                    <a:pt x="5819" y="25443"/>
                  </a:cubicBezTo>
                  <a:cubicBezTo>
                    <a:pt x="3233" y="29329"/>
                    <a:pt x="0" y="32229"/>
                    <a:pt x="388" y="36339"/>
                  </a:cubicBezTo>
                  <a:cubicBezTo>
                    <a:pt x="776" y="40449"/>
                    <a:pt x="3541" y="48891"/>
                    <a:pt x="3541" y="48891"/>
                  </a:cubicBezTo>
                  <a:lnTo>
                    <a:pt x="13421" y="46021"/>
                  </a:lnTo>
                  <a:cubicBezTo>
                    <a:pt x="19404" y="43909"/>
                    <a:pt x="20021" y="30732"/>
                    <a:pt x="15935" y="24429"/>
                  </a:cubicBezTo>
                  <a:cubicBezTo>
                    <a:pt x="18670" y="21434"/>
                    <a:pt x="19244" y="16666"/>
                    <a:pt x="17297" y="13107"/>
                  </a:cubicBezTo>
                  <a:cubicBezTo>
                    <a:pt x="19661" y="12447"/>
                    <a:pt x="21692" y="10690"/>
                    <a:pt x="22688" y="8446"/>
                  </a:cubicBezTo>
                  <a:cubicBezTo>
                    <a:pt x="23683" y="6204"/>
                    <a:pt x="23622" y="3518"/>
                    <a:pt x="22525" y="1323"/>
                  </a:cubicBezTo>
                  <a:cubicBezTo>
                    <a:pt x="22525" y="1323"/>
                    <a:pt x="20209" y="1"/>
                    <a:pt x="17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3183050" y="2681200"/>
              <a:ext cx="465800" cy="972525"/>
            </a:xfrm>
            <a:custGeom>
              <a:avLst/>
              <a:gdLst/>
              <a:ahLst/>
              <a:cxnLst/>
              <a:rect l="l" t="t" r="r" b="b"/>
              <a:pathLst>
                <a:path w="18632" h="38901" extrusionOk="0">
                  <a:moveTo>
                    <a:pt x="18442" y="1"/>
                  </a:moveTo>
                  <a:cubicBezTo>
                    <a:pt x="18442" y="1"/>
                    <a:pt x="18442" y="1"/>
                    <a:pt x="18442" y="1"/>
                  </a:cubicBezTo>
                  <a:cubicBezTo>
                    <a:pt x="18400" y="1"/>
                    <a:pt x="18631" y="637"/>
                    <a:pt x="18411" y="1766"/>
                  </a:cubicBezTo>
                  <a:cubicBezTo>
                    <a:pt x="18193" y="2887"/>
                    <a:pt x="17359" y="4394"/>
                    <a:pt x="15851" y="5780"/>
                  </a:cubicBezTo>
                  <a:cubicBezTo>
                    <a:pt x="15102" y="6474"/>
                    <a:pt x="14192" y="7144"/>
                    <a:pt x="13251" y="7907"/>
                  </a:cubicBezTo>
                  <a:cubicBezTo>
                    <a:pt x="12316" y="8670"/>
                    <a:pt x="11316" y="9541"/>
                    <a:pt x="10570" y="10710"/>
                  </a:cubicBezTo>
                  <a:cubicBezTo>
                    <a:pt x="10379" y="11004"/>
                    <a:pt x="10215" y="11314"/>
                    <a:pt x="10083" y="11638"/>
                  </a:cubicBezTo>
                  <a:cubicBezTo>
                    <a:pt x="9928" y="11958"/>
                    <a:pt x="9826" y="12301"/>
                    <a:pt x="9721" y="12647"/>
                  </a:cubicBezTo>
                  <a:cubicBezTo>
                    <a:pt x="9531" y="13357"/>
                    <a:pt x="9411" y="14082"/>
                    <a:pt x="9363" y="14815"/>
                  </a:cubicBezTo>
                  <a:cubicBezTo>
                    <a:pt x="9238" y="16302"/>
                    <a:pt x="9322" y="17840"/>
                    <a:pt x="9229" y="19398"/>
                  </a:cubicBezTo>
                  <a:cubicBezTo>
                    <a:pt x="9191" y="20164"/>
                    <a:pt x="9080" y="20926"/>
                    <a:pt x="8898" y="21672"/>
                  </a:cubicBezTo>
                  <a:cubicBezTo>
                    <a:pt x="8713" y="22404"/>
                    <a:pt x="8393" y="23077"/>
                    <a:pt x="8008" y="23692"/>
                  </a:cubicBezTo>
                  <a:cubicBezTo>
                    <a:pt x="7181" y="24898"/>
                    <a:pt x="5978" y="25711"/>
                    <a:pt x="4907" y="26542"/>
                  </a:cubicBezTo>
                  <a:cubicBezTo>
                    <a:pt x="3816" y="27359"/>
                    <a:pt x="2868" y="28290"/>
                    <a:pt x="2179" y="29297"/>
                  </a:cubicBezTo>
                  <a:cubicBezTo>
                    <a:pt x="1532" y="30225"/>
                    <a:pt x="1019" y="31241"/>
                    <a:pt x="655" y="32313"/>
                  </a:cubicBezTo>
                  <a:cubicBezTo>
                    <a:pt x="357" y="33196"/>
                    <a:pt x="160" y="34111"/>
                    <a:pt x="67" y="35039"/>
                  </a:cubicBezTo>
                  <a:cubicBezTo>
                    <a:pt x="0" y="35857"/>
                    <a:pt x="10" y="36567"/>
                    <a:pt x="69" y="37142"/>
                  </a:cubicBezTo>
                  <a:cubicBezTo>
                    <a:pt x="186" y="38294"/>
                    <a:pt x="399" y="38901"/>
                    <a:pt x="399" y="38901"/>
                  </a:cubicBezTo>
                  <a:cubicBezTo>
                    <a:pt x="402" y="38900"/>
                    <a:pt x="399" y="38861"/>
                    <a:pt x="386" y="38785"/>
                  </a:cubicBezTo>
                  <a:cubicBezTo>
                    <a:pt x="370" y="38695"/>
                    <a:pt x="351" y="38583"/>
                    <a:pt x="327" y="38446"/>
                  </a:cubicBezTo>
                  <a:cubicBezTo>
                    <a:pt x="266" y="38150"/>
                    <a:pt x="206" y="37708"/>
                    <a:pt x="162" y="37136"/>
                  </a:cubicBezTo>
                  <a:cubicBezTo>
                    <a:pt x="118" y="36565"/>
                    <a:pt x="123" y="35862"/>
                    <a:pt x="200" y="35053"/>
                  </a:cubicBezTo>
                  <a:cubicBezTo>
                    <a:pt x="306" y="34138"/>
                    <a:pt x="512" y="33238"/>
                    <a:pt x="816" y="32369"/>
                  </a:cubicBezTo>
                  <a:cubicBezTo>
                    <a:pt x="1185" y="31317"/>
                    <a:pt x="1698" y="30322"/>
                    <a:pt x="2342" y="29413"/>
                  </a:cubicBezTo>
                  <a:cubicBezTo>
                    <a:pt x="3029" y="28424"/>
                    <a:pt x="3953" y="27526"/>
                    <a:pt x="5043" y="26719"/>
                  </a:cubicBezTo>
                  <a:cubicBezTo>
                    <a:pt x="6111" y="25896"/>
                    <a:pt x="7336" y="25079"/>
                    <a:pt x="8202" y="23824"/>
                  </a:cubicBezTo>
                  <a:cubicBezTo>
                    <a:pt x="8606" y="23187"/>
                    <a:pt x="8938" y="22486"/>
                    <a:pt x="9129" y="21733"/>
                  </a:cubicBezTo>
                  <a:cubicBezTo>
                    <a:pt x="9317" y="20972"/>
                    <a:pt x="9430" y="20196"/>
                    <a:pt x="9469" y="19413"/>
                  </a:cubicBezTo>
                  <a:cubicBezTo>
                    <a:pt x="9562" y="17836"/>
                    <a:pt x="9477" y="16301"/>
                    <a:pt x="9597" y="14834"/>
                  </a:cubicBezTo>
                  <a:cubicBezTo>
                    <a:pt x="9642" y="14116"/>
                    <a:pt x="9758" y="13403"/>
                    <a:pt x="9942" y="12708"/>
                  </a:cubicBezTo>
                  <a:cubicBezTo>
                    <a:pt x="10043" y="12372"/>
                    <a:pt x="10140" y="12039"/>
                    <a:pt x="10291" y="11729"/>
                  </a:cubicBezTo>
                  <a:cubicBezTo>
                    <a:pt x="10417" y="11414"/>
                    <a:pt x="10573" y="11113"/>
                    <a:pt x="10757" y="10828"/>
                  </a:cubicBezTo>
                  <a:cubicBezTo>
                    <a:pt x="11474" y="9692"/>
                    <a:pt x="12451" y="8827"/>
                    <a:pt x="13377" y="8061"/>
                  </a:cubicBezTo>
                  <a:cubicBezTo>
                    <a:pt x="14309" y="7294"/>
                    <a:pt x="15214" y="6616"/>
                    <a:pt x="15967" y="5904"/>
                  </a:cubicBezTo>
                  <a:cubicBezTo>
                    <a:pt x="17480" y="4484"/>
                    <a:pt x="18309" y="2934"/>
                    <a:pt x="18502" y="1785"/>
                  </a:cubicBezTo>
                  <a:cubicBezTo>
                    <a:pt x="18609" y="1210"/>
                    <a:pt x="18571" y="755"/>
                    <a:pt x="18542" y="454"/>
                  </a:cubicBezTo>
                  <a:cubicBezTo>
                    <a:pt x="18514" y="316"/>
                    <a:pt x="18491" y="205"/>
                    <a:pt x="18474" y="114"/>
                  </a:cubicBezTo>
                  <a:cubicBezTo>
                    <a:pt x="18457" y="39"/>
                    <a:pt x="18446" y="1"/>
                    <a:pt x="1844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3283600" y="4408500"/>
              <a:ext cx="115250" cy="491025"/>
            </a:xfrm>
            <a:custGeom>
              <a:avLst/>
              <a:gdLst/>
              <a:ahLst/>
              <a:cxnLst/>
              <a:rect l="l" t="t" r="r" b="b"/>
              <a:pathLst>
                <a:path w="4610" h="19641" extrusionOk="0">
                  <a:moveTo>
                    <a:pt x="385" y="1"/>
                  </a:moveTo>
                  <a:cubicBezTo>
                    <a:pt x="376" y="1"/>
                    <a:pt x="359" y="70"/>
                    <a:pt x="332" y="202"/>
                  </a:cubicBezTo>
                  <a:cubicBezTo>
                    <a:pt x="307" y="335"/>
                    <a:pt x="262" y="531"/>
                    <a:pt x="229" y="788"/>
                  </a:cubicBezTo>
                  <a:cubicBezTo>
                    <a:pt x="151" y="1298"/>
                    <a:pt x="77" y="2044"/>
                    <a:pt x="55" y="2969"/>
                  </a:cubicBezTo>
                  <a:cubicBezTo>
                    <a:pt x="0" y="4818"/>
                    <a:pt x="262" y="7385"/>
                    <a:pt x="989" y="10114"/>
                  </a:cubicBezTo>
                  <a:cubicBezTo>
                    <a:pt x="1712" y="12843"/>
                    <a:pt x="2667" y="15216"/>
                    <a:pt x="3375" y="16917"/>
                  </a:cubicBezTo>
                  <a:cubicBezTo>
                    <a:pt x="3732" y="17766"/>
                    <a:pt x="4031" y="18449"/>
                    <a:pt x="4242" y="18920"/>
                  </a:cubicBezTo>
                  <a:cubicBezTo>
                    <a:pt x="4452" y="19384"/>
                    <a:pt x="4576" y="19640"/>
                    <a:pt x="4593" y="19640"/>
                  </a:cubicBezTo>
                  <a:cubicBezTo>
                    <a:pt x="4594" y="19640"/>
                    <a:pt x="4594" y="19640"/>
                    <a:pt x="4594" y="19640"/>
                  </a:cubicBezTo>
                  <a:cubicBezTo>
                    <a:pt x="4609" y="19634"/>
                    <a:pt x="4514" y="19364"/>
                    <a:pt x="4329" y="18883"/>
                  </a:cubicBezTo>
                  <a:cubicBezTo>
                    <a:pt x="4126" y="18366"/>
                    <a:pt x="3857" y="17681"/>
                    <a:pt x="3532" y="16852"/>
                  </a:cubicBezTo>
                  <a:cubicBezTo>
                    <a:pt x="2866" y="15137"/>
                    <a:pt x="1939" y="12763"/>
                    <a:pt x="1221" y="10053"/>
                  </a:cubicBezTo>
                  <a:cubicBezTo>
                    <a:pt x="500" y="7343"/>
                    <a:pt x="214" y="4805"/>
                    <a:pt x="224" y="2970"/>
                  </a:cubicBezTo>
                  <a:cubicBezTo>
                    <a:pt x="224" y="2053"/>
                    <a:pt x="274" y="1310"/>
                    <a:pt x="322" y="799"/>
                  </a:cubicBezTo>
                  <a:cubicBezTo>
                    <a:pt x="370" y="287"/>
                    <a:pt x="404" y="3"/>
                    <a:pt x="385" y="1"/>
                  </a:cubicBezTo>
                  <a:cubicBezTo>
                    <a:pt x="385" y="1"/>
                    <a:pt x="385" y="1"/>
                    <a:pt x="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3769450" y="4082700"/>
              <a:ext cx="150100" cy="332375"/>
            </a:xfrm>
            <a:custGeom>
              <a:avLst/>
              <a:gdLst/>
              <a:ahLst/>
              <a:cxnLst/>
              <a:rect l="l" t="t" r="r" b="b"/>
              <a:pathLst>
                <a:path w="6004" h="13295" extrusionOk="0">
                  <a:moveTo>
                    <a:pt x="17" y="0"/>
                  </a:moveTo>
                  <a:cubicBezTo>
                    <a:pt x="17" y="0"/>
                    <a:pt x="17" y="0"/>
                    <a:pt x="17" y="0"/>
                  </a:cubicBezTo>
                  <a:cubicBezTo>
                    <a:pt x="0" y="5"/>
                    <a:pt x="35" y="233"/>
                    <a:pt x="112" y="644"/>
                  </a:cubicBezTo>
                  <a:cubicBezTo>
                    <a:pt x="203" y="1100"/>
                    <a:pt x="320" y="1681"/>
                    <a:pt x="460" y="2380"/>
                  </a:cubicBezTo>
                  <a:cubicBezTo>
                    <a:pt x="764" y="3844"/>
                    <a:pt x="1202" y="5861"/>
                    <a:pt x="1699" y="8089"/>
                  </a:cubicBezTo>
                  <a:cubicBezTo>
                    <a:pt x="1950" y="9198"/>
                    <a:pt x="2189" y="10256"/>
                    <a:pt x="2409" y="11224"/>
                  </a:cubicBezTo>
                  <a:cubicBezTo>
                    <a:pt x="2533" y="11702"/>
                    <a:pt x="2584" y="12168"/>
                    <a:pt x="2791" y="12596"/>
                  </a:cubicBezTo>
                  <a:cubicBezTo>
                    <a:pt x="3002" y="13035"/>
                    <a:pt x="3460" y="13253"/>
                    <a:pt x="3843" y="13285"/>
                  </a:cubicBezTo>
                  <a:cubicBezTo>
                    <a:pt x="3905" y="13292"/>
                    <a:pt x="3966" y="13295"/>
                    <a:pt x="4026" y="13295"/>
                  </a:cubicBezTo>
                  <a:cubicBezTo>
                    <a:pt x="4346" y="13295"/>
                    <a:pt x="4633" y="13207"/>
                    <a:pt x="4863" y="13097"/>
                  </a:cubicBezTo>
                  <a:cubicBezTo>
                    <a:pt x="5139" y="12966"/>
                    <a:pt x="5350" y="12811"/>
                    <a:pt x="5516" y="12682"/>
                  </a:cubicBezTo>
                  <a:cubicBezTo>
                    <a:pt x="5843" y="12417"/>
                    <a:pt x="6003" y="12251"/>
                    <a:pt x="5995" y="12239"/>
                  </a:cubicBezTo>
                  <a:cubicBezTo>
                    <a:pt x="5994" y="12238"/>
                    <a:pt x="5993" y="12238"/>
                    <a:pt x="5992" y="12238"/>
                  </a:cubicBezTo>
                  <a:cubicBezTo>
                    <a:pt x="5966" y="12238"/>
                    <a:pt x="5784" y="12379"/>
                    <a:pt x="5461" y="12607"/>
                  </a:cubicBezTo>
                  <a:cubicBezTo>
                    <a:pt x="5160" y="12801"/>
                    <a:pt x="4695" y="13129"/>
                    <a:pt x="4080" y="13129"/>
                  </a:cubicBezTo>
                  <a:cubicBezTo>
                    <a:pt x="4010" y="13129"/>
                    <a:pt x="3939" y="13125"/>
                    <a:pt x="3865" y="13116"/>
                  </a:cubicBezTo>
                  <a:cubicBezTo>
                    <a:pt x="3516" y="13073"/>
                    <a:pt x="3142" y="12882"/>
                    <a:pt x="2970" y="12508"/>
                  </a:cubicBezTo>
                  <a:cubicBezTo>
                    <a:pt x="2796" y="12137"/>
                    <a:pt x="2742" y="11654"/>
                    <a:pt x="2625" y="11176"/>
                  </a:cubicBezTo>
                  <a:cubicBezTo>
                    <a:pt x="2412" y="10206"/>
                    <a:pt x="2178" y="9147"/>
                    <a:pt x="1934" y="8036"/>
                  </a:cubicBezTo>
                  <a:cubicBezTo>
                    <a:pt x="1437" y="5809"/>
                    <a:pt x="973" y="3797"/>
                    <a:pt x="626" y="2343"/>
                  </a:cubicBezTo>
                  <a:cubicBezTo>
                    <a:pt x="457" y="1652"/>
                    <a:pt x="315" y="1074"/>
                    <a:pt x="203" y="624"/>
                  </a:cubicBezTo>
                  <a:cubicBezTo>
                    <a:pt x="99" y="221"/>
                    <a:pt x="34" y="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3817300" y="4111100"/>
              <a:ext cx="63600" cy="60500"/>
            </a:xfrm>
            <a:custGeom>
              <a:avLst/>
              <a:gdLst/>
              <a:ahLst/>
              <a:cxnLst/>
              <a:rect l="l" t="t" r="r" b="b"/>
              <a:pathLst>
                <a:path w="2544" h="2420" extrusionOk="0">
                  <a:moveTo>
                    <a:pt x="1212" y="1"/>
                  </a:moveTo>
                  <a:cubicBezTo>
                    <a:pt x="1148" y="1"/>
                    <a:pt x="1091" y="7"/>
                    <a:pt x="1042" y="17"/>
                  </a:cubicBezTo>
                  <a:cubicBezTo>
                    <a:pt x="859" y="53"/>
                    <a:pt x="777" y="122"/>
                    <a:pt x="783" y="131"/>
                  </a:cubicBezTo>
                  <a:cubicBezTo>
                    <a:pt x="784" y="135"/>
                    <a:pt x="790" y="137"/>
                    <a:pt x="800" y="137"/>
                  </a:cubicBezTo>
                  <a:cubicBezTo>
                    <a:pt x="835" y="137"/>
                    <a:pt x="920" y="114"/>
                    <a:pt x="1051" y="110"/>
                  </a:cubicBezTo>
                  <a:cubicBezTo>
                    <a:pt x="1062" y="109"/>
                    <a:pt x="1073" y="109"/>
                    <a:pt x="1084" y="109"/>
                  </a:cubicBezTo>
                  <a:cubicBezTo>
                    <a:pt x="1249" y="109"/>
                    <a:pt x="1482" y="157"/>
                    <a:pt x="1717" y="305"/>
                  </a:cubicBezTo>
                  <a:cubicBezTo>
                    <a:pt x="1961" y="464"/>
                    <a:pt x="2218" y="753"/>
                    <a:pt x="2252" y="1127"/>
                  </a:cubicBezTo>
                  <a:cubicBezTo>
                    <a:pt x="2297" y="1500"/>
                    <a:pt x="2031" y="1895"/>
                    <a:pt x="1629" y="2076"/>
                  </a:cubicBezTo>
                  <a:cubicBezTo>
                    <a:pt x="1474" y="2147"/>
                    <a:pt x="1307" y="2183"/>
                    <a:pt x="1147" y="2183"/>
                  </a:cubicBezTo>
                  <a:cubicBezTo>
                    <a:pt x="895" y="2183"/>
                    <a:pt x="657" y="2095"/>
                    <a:pt x="503" y="1924"/>
                  </a:cubicBezTo>
                  <a:cubicBezTo>
                    <a:pt x="243" y="1653"/>
                    <a:pt x="193" y="1269"/>
                    <a:pt x="234" y="982"/>
                  </a:cubicBezTo>
                  <a:cubicBezTo>
                    <a:pt x="278" y="688"/>
                    <a:pt x="407" y="473"/>
                    <a:pt x="523" y="352"/>
                  </a:cubicBezTo>
                  <a:cubicBezTo>
                    <a:pt x="638" y="227"/>
                    <a:pt x="726" y="181"/>
                    <a:pt x="715" y="161"/>
                  </a:cubicBezTo>
                  <a:cubicBezTo>
                    <a:pt x="715" y="160"/>
                    <a:pt x="712" y="159"/>
                    <a:pt x="707" y="159"/>
                  </a:cubicBezTo>
                  <a:cubicBezTo>
                    <a:pt x="679" y="159"/>
                    <a:pt x="585" y="186"/>
                    <a:pt x="460" y="282"/>
                  </a:cubicBezTo>
                  <a:cubicBezTo>
                    <a:pt x="311" y="394"/>
                    <a:pt x="140" y="622"/>
                    <a:pt x="66" y="951"/>
                  </a:cubicBezTo>
                  <a:cubicBezTo>
                    <a:pt x="0" y="1272"/>
                    <a:pt x="26" y="1721"/>
                    <a:pt x="342" y="2076"/>
                  </a:cubicBezTo>
                  <a:cubicBezTo>
                    <a:pt x="537" y="2304"/>
                    <a:pt x="846" y="2419"/>
                    <a:pt x="1165" y="2419"/>
                  </a:cubicBezTo>
                  <a:cubicBezTo>
                    <a:pt x="1356" y="2419"/>
                    <a:pt x="1552" y="2378"/>
                    <a:pt x="1728" y="2294"/>
                  </a:cubicBezTo>
                  <a:cubicBezTo>
                    <a:pt x="2204" y="2086"/>
                    <a:pt x="2544" y="1581"/>
                    <a:pt x="2472" y="1104"/>
                  </a:cubicBezTo>
                  <a:cubicBezTo>
                    <a:pt x="2412" y="634"/>
                    <a:pt x="2090" y="319"/>
                    <a:pt x="1805" y="159"/>
                  </a:cubicBezTo>
                  <a:cubicBezTo>
                    <a:pt x="1589" y="43"/>
                    <a:pt x="1379" y="1"/>
                    <a:pt x="1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3859700" y="4252575"/>
              <a:ext cx="63625" cy="60500"/>
            </a:xfrm>
            <a:custGeom>
              <a:avLst/>
              <a:gdLst/>
              <a:ahLst/>
              <a:cxnLst/>
              <a:rect l="l" t="t" r="r" b="b"/>
              <a:pathLst>
                <a:path w="2545" h="2420" extrusionOk="0">
                  <a:moveTo>
                    <a:pt x="1212" y="1"/>
                  </a:moveTo>
                  <a:cubicBezTo>
                    <a:pt x="1149" y="1"/>
                    <a:pt x="1092" y="7"/>
                    <a:pt x="1042" y="17"/>
                  </a:cubicBezTo>
                  <a:cubicBezTo>
                    <a:pt x="860" y="53"/>
                    <a:pt x="778" y="122"/>
                    <a:pt x="783" y="131"/>
                  </a:cubicBezTo>
                  <a:cubicBezTo>
                    <a:pt x="785" y="135"/>
                    <a:pt x="791" y="137"/>
                    <a:pt x="801" y="137"/>
                  </a:cubicBezTo>
                  <a:cubicBezTo>
                    <a:pt x="835" y="137"/>
                    <a:pt x="921" y="115"/>
                    <a:pt x="1052" y="111"/>
                  </a:cubicBezTo>
                  <a:cubicBezTo>
                    <a:pt x="1064" y="111"/>
                    <a:pt x="1076" y="110"/>
                    <a:pt x="1089" y="110"/>
                  </a:cubicBezTo>
                  <a:cubicBezTo>
                    <a:pt x="1255" y="110"/>
                    <a:pt x="1485" y="159"/>
                    <a:pt x="1719" y="306"/>
                  </a:cubicBezTo>
                  <a:cubicBezTo>
                    <a:pt x="1961" y="464"/>
                    <a:pt x="2219" y="754"/>
                    <a:pt x="2253" y="1128"/>
                  </a:cubicBezTo>
                  <a:cubicBezTo>
                    <a:pt x="2297" y="1500"/>
                    <a:pt x="2031" y="1895"/>
                    <a:pt x="1629" y="2076"/>
                  </a:cubicBezTo>
                  <a:cubicBezTo>
                    <a:pt x="1474" y="2148"/>
                    <a:pt x="1308" y="2183"/>
                    <a:pt x="1148" y="2183"/>
                  </a:cubicBezTo>
                  <a:cubicBezTo>
                    <a:pt x="895" y="2183"/>
                    <a:pt x="658" y="2095"/>
                    <a:pt x="504" y="1925"/>
                  </a:cubicBezTo>
                  <a:cubicBezTo>
                    <a:pt x="244" y="1654"/>
                    <a:pt x="194" y="1269"/>
                    <a:pt x="234" y="983"/>
                  </a:cubicBezTo>
                  <a:cubicBezTo>
                    <a:pt x="279" y="690"/>
                    <a:pt x="408" y="474"/>
                    <a:pt x="523" y="352"/>
                  </a:cubicBezTo>
                  <a:cubicBezTo>
                    <a:pt x="638" y="228"/>
                    <a:pt x="726" y="181"/>
                    <a:pt x="716" y="161"/>
                  </a:cubicBezTo>
                  <a:cubicBezTo>
                    <a:pt x="715" y="160"/>
                    <a:pt x="712" y="159"/>
                    <a:pt x="707" y="159"/>
                  </a:cubicBezTo>
                  <a:cubicBezTo>
                    <a:pt x="680" y="159"/>
                    <a:pt x="585" y="186"/>
                    <a:pt x="460" y="284"/>
                  </a:cubicBezTo>
                  <a:cubicBezTo>
                    <a:pt x="313" y="394"/>
                    <a:pt x="141" y="622"/>
                    <a:pt x="67" y="952"/>
                  </a:cubicBezTo>
                  <a:cubicBezTo>
                    <a:pt x="1" y="1273"/>
                    <a:pt x="27" y="1721"/>
                    <a:pt x="342" y="2076"/>
                  </a:cubicBezTo>
                  <a:cubicBezTo>
                    <a:pt x="538" y="2305"/>
                    <a:pt x="846" y="2420"/>
                    <a:pt x="1165" y="2420"/>
                  </a:cubicBezTo>
                  <a:cubicBezTo>
                    <a:pt x="1357" y="2420"/>
                    <a:pt x="1552" y="2378"/>
                    <a:pt x="1729" y="2295"/>
                  </a:cubicBezTo>
                  <a:cubicBezTo>
                    <a:pt x="2205" y="2086"/>
                    <a:pt x="2544" y="1582"/>
                    <a:pt x="2472" y="1105"/>
                  </a:cubicBezTo>
                  <a:cubicBezTo>
                    <a:pt x="2412" y="634"/>
                    <a:pt x="2091" y="320"/>
                    <a:pt x="1805" y="159"/>
                  </a:cubicBezTo>
                  <a:cubicBezTo>
                    <a:pt x="1589" y="43"/>
                    <a:pt x="1380" y="1"/>
                    <a:pt x="1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3251525" y="3878275"/>
              <a:ext cx="49000" cy="467200"/>
            </a:xfrm>
            <a:custGeom>
              <a:avLst/>
              <a:gdLst/>
              <a:ahLst/>
              <a:cxnLst/>
              <a:rect l="l" t="t" r="r" b="b"/>
              <a:pathLst>
                <a:path w="1960" h="18688" extrusionOk="0">
                  <a:moveTo>
                    <a:pt x="17" y="0"/>
                  </a:moveTo>
                  <a:cubicBezTo>
                    <a:pt x="17" y="0"/>
                    <a:pt x="17" y="0"/>
                    <a:pt x="17" y="0"/>
                  </a:cubicBezTo>
                  <a:cubicBezTo>
                    <a:pt x="0" y="4"/>
                    <a:pt x="50" y="264"/>
                    <a:pt x="150" y="730"/>
                  </a:cubicBezTo>
                  <a:cubicBezTo>
                    <a:pt x="255" y="1195"/>
                    <a:pt x="397" y="1869"/>
                    <a:pt x="560" y="2705"/>
                  </a:cubicBezTo>
                  <a:cubicBezTo>
                    <a:pt x="1424" y="7058"/>
                    <a:pt x="1808" y="11494"/>
                    <a:pt x="1709" y="15930"/>
                  </a:cubicBezTo>
                  <a:cubicBezTo>
                    <a:pt x="1691" y="16782"/>
                    <a:pt x="1668" y="17471"/>
                    <a:pt x="1646" y="17947"/>
                  </a:cubicBezTo>
                  <a:cubicBezTo>
                    <a:pt x="1626" y="18423"/>
                    <a:pt x="1624" y="18687"/>
                    <a:pt x="1640" y="18688"/>
                  </a:cubicBezTo>
                  <a:cubicBezTo>
                    <a:pt x="1640" y="18688"/>
                    <a:pt x="1640" y="18688"/>
                    <a:pt x="1640" y="18688"/>
                  </a:cubicBezTo>
                  <a:cubicBezTo>
                    <a:pt x="1657" y="18688"/>
                    <a:pt x="1692" y="18426"/>
                    <a:pt x="1739" y="17953"/>
                  </a:cubicBezTo>
                  <a:cubicBezTo>
                    <a:pt x="1790" y="17478"/>
                    <a:pt x="1840" y="16788"/>
                    <a:pt x="1879" y="15936"/>
                  </a:cubicBezTo>
                  <a:cubicBezTo>
                    <a:pt x="1960" y="14231"/>
                    <a:pt x="1959" y="11865"/>
                    <a:pt x="1735" y="9265"/>
                  </a:cubicBezTo>
                  <a:cubicBezTo>
                    <a:pt x="1507" y="6666"/>
                    <a:pt x="1101" y="4337"/>
                    <a:pt x="727" y="2671"/>
                  </a:cubicBezTo>
                  <a:cubicBezTo>
                    <a:pt x="542" y="1837"/>
                    <a:pt x="374" y="1166"/>
                    <a:pt x="242" y="708"/>
                  </a:cubicBezTo>
                  <a:cubicBezTo>
                    <a:pt x="113" y="251"/>
                    <a:pt x="34" y="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3689000" y="3342700"/>
              <a:ext cx="452575" cy="710000"/>
            </a:xfrm>
            <a:custGeom>
              <a:avLst/>
              <a:gdLst/>
              <a:ahLst/>
              <a:cxnLst/>
              <a:rect l="l" t="t" r="r" b="b"/>
              <a:pathLst>
                <a:path w="18103" h="28400" extrusionOk="0">
                  <a:moveTo>
                    <a:pt x="14033" y="1"/>
                  </a:moveTo>
                  <a:cubicBezTo>
                    <a:pt x="13838" y="1"/>
                    <a:pt x="13582" y="69"/>
                    <a:pt x="13251" y="235"/>
                  </a:cubicBezTo>
                  <a:cubicBezTo>
                    <a:pt x="12118" y="801"/>
                    <a:pt x="13251" y="7271"/>
                    <a:pt x="13251" y="7271"/>
                  </a:cubicBezTo>
                  <a:lnTo>
                    <a:pt x="12604" y="10747"/>
                  </a:lnTo>
                  <a:cubicBezTo>
                    <a:pt x="12604" y="10747"/>
                    <a:pt x="8641" y="9858"/>
                    <a:pt x="8318" y="9696"/>
                  </a:cubicBezTo>
                  <a:cubicBezTo>
                    <a:pt x="8313" y="9694"/>
                    <a:pt x="8307" y="9693"/>
                    <a:pt x="8300" y="9693"/>
                  </a:cubicBezTo>
                  <a:cubicBezTo>
                    <a:pt x="7776" y="9693"/>
                    <a:pt x="0" y="15321"/>
                    <a:pt x="0" y="15321"/>
                  </a:cubicBezTo>
                  <a:cubicBezTo>
                    <a:pt x="0" y="15321"/>
                    <a:pt x="869" y="16035"/>
                    <a:pt x="1920" y="16035"/>
                  </a:cubicBezTo>
                  <a:cubicBezTo>
                    <a:pt x="2162" y="16035"/>
                    <a:pt x="2414" y="15997"/>
                    <a:pt x="2667" y="15904"/>
                  </a:cubicBezTo>
                  <a:cubicBezTo>
                    <a:pt x="3278" y="15679"/>
                    <a:pt x="6457" y="13739"/>
                    <a:pt x="6457" y="13739"/>
                  </a:cubicBezTo>
                  <a:lnTo>
                    <a:pt x="6457" y="13739"/>
                  </a:lnTo>
                  <a:lnTo>
                    <a:pt x="3870" y="17298"/>
                  </a:lnTo>
                  <a:cubicBezTo>
                    <a:pt x="3870" y="17298"/>
                    <a:pt x="2900" y="22635"/>
                    <a:pt x="3142" y="23039"/>
                  </a:cubicBezTo>
                  <a:cubicBezTo>
                    <a:pt x="3200" y="23135"/>
                    <a:pt x="3368" y="23172"/>
                    <a:pt x="3590" y="23172"/>
                  </a:cubicBezTo>
                  <a:cubicBezTo>
                    <a:pt x="4301" y="23172"/>
                    <a:pt x="5569" y="22797"/>
                    <a:pt x="5569" y="22797"/>
                  </a:cubicBezTo>
                  <a:lnTo>
                    <a:pt x="5892" y="20613"/>
                  </a:lnTo>
                  <a:cubicBezTo>
                    <a:pt x="5892" y="20613"/>
                    <a:pt x="6134" y="22149"/>
                    <a:pt x="6377" y="22474"/>
                  </a:cubicBezTo>
                  <a:cubicBezTo>
                    <a:pt x="6430" y="22545"/>
                    <a:pt x="6544" y="22573"/>
                    <a:pt x="6688" y="22573"/>
                  </a:cubicBezTo>
                  <a:cubicBezTo>
                    <a:pt x="7193" y="22573"/>
                    <a:pt x="8075" y="22230"/>
                    <a:pt x="8075" y="22230"/>
                  </a:cubicBezTo>
                  <a:lnTo>
                    <a:pt x="8398" y="24575"/>
                  </a:lnTo>
                  <a:lnTo>
                    <a:pt x="10296" y="28399"/>
                  </a:lnTo>
                  <a:lnTo>
                    <a:pt x="18102" y="26274"/>
                  </a:lnTo>
                  <a:lnTo>
                    <a:pt x="18102" y="13821"/>
                  </a:lnTo>
                  <a:lnTo>
                    <a:pt x="16404" y="12284"/>
                  </a:lnTo>
                  <a:lnTo>
                    <a:pt x="15919" y="5976"/>
                  </a:lnTo>
                  <a:cubicBezTo>
                    <a:pt x="15919" y="5976"/>
                    <a:pt x="14625" y="1367"/>
                    <a:pt x="14625" y="801"/>
                  </a:cubicBezTo>
                  <a:cubicBezTo>
                    <a:pt x="14625" y="401"/>
                    <a:pt x="14504" y="1"/>
                    <a:pt x="14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3940250" y="3999525"/>
              <a:ext cx="685375" cy="1245975"/>
            </a:xfrm>
            <a:custGeom>
              <a:avLst/>
              <a:gdLst/>
              <a:ahLst/>
              <a:cxnLst/>
              <a:rect l="l" t="t" r="r" b="b"/>
              <a:pathLst>
                <a:path w="27415" h="49839" extrusionOk="0">
                  <a:moveTo>
                    <a:pt x="8052" y="1"/>
                  </a:moveTo>
                  <a:lnTo>
                    <a:pt x="0" y="1851"/>
                  </a:lnTo>
                  <a:cubicBezTo>
                    <a:pt x="0" y="2306"/>
                    <a:pt x="1213" y="27686"/>
                    <a:pt x="1486" y="29506"/>
                  </a:cubicBezTo>
                  <a:cubicBezTo>
                    <a:pt x="1759" y="31325"/>
                    <a:pt x="1919" y="48518"/>
                    <a:pt x="11801" y="49839"/>
                  </a:cubicBezTo>
                  <a:cubicBezTo>
                    <a:pt x="11801" y="49839"/>
                    <a:pt x="16747" y="49778"/>
                    <a:pt x="17215" y="49387"/>
                  </a:cubicBezTo>
                  <a:lnTo>
                    <a:pt x="17231" y="49375"/>
                  </a:lnTo>
                  <a:cubicBezTo>
                    <a:pt x="22610" y="45338"/>
                    <a:pt x="26005" y="39191"/>
                    <a:pt x="26387" y="32478"/>
                  </a:cubicBezTo>
                  <a:lnTo>
                    <a:pt x="27414" y="14375"/>
                  </a:lnTo>
                  <a:lnTo>
                    <a:pt x="27414" y="14375"/>
                  </a:lnTo>
                  <a:cubicBezTo>
                    <a:pt x="27414" y="14375"/>
                    <a:pt x="21743" y="15110"/>
                    <a:pt x="14390" y="15746"/>
                  </a:cubicBezTo>
                  <a:lnTo>
                    <a:pt x="14390" y="20498"/>
                  </a:lnTo>
                  <a:cubicBezTo>
                    <a:pt x="14390" y="20498"/>
                    <a:pt x="12676" y="15711"/>
                    <a:pt x="12403" y="14375"/>
                  </a:cubicBezTo>
                  <a:cubicBezTo>
                    <a:pt x="12130" y="13038"/>
                    <a:pt x="8052" y="1"/>
                    <a:pt x="8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3998700" y="3336850"/>
              <a:ext cx="100700" cy="312950"/>
            </a:xfrm>
            <a:custGeom>
              <a:avLst/>
              <a:gdLst/>
              <a:ahLst/>
              <a:cxnLst/>
              <a:rect l="l" t="t" r="r" b="b"/>
              <a:pathLst>
                <a:path w="4028" h="12518" extrusionOk="0">
                  <a:moveTo>
                    <a:pt x="1558" y="0"/>
                  </a:moveTo>
                  <a:lnTo>
                    <a:pt x="1524" y="19"/>
                  </a:lnTo>
                  <a:cubicBezTo>
                    <a:pt x="762" y="428"/>
                    <a:pt x="350" y="1219"/>
                    <a:pt x="180" y="1960"/>
                  </a:cubicBezTo>
                  <a:cubicBezTo>
                    <a:pt x="0" y="2719"/>
                    <a:pt x="67" y="3473"/>
                    <a:pt x="181" y="4152"/>
                  </a:cubicBezTo>
                  <a:cubicBezTo>
                    <a:pt x="295" y="4837"/>
                    <a:pt x="454" y="5470"/>
                    <a:pt x="553" y="6066"/>
                  </a:cubicBezTo>
                  <a:cubicBezTo>
                    <a:pt x="648" y="6616"/>
                    <a:pt x="690" y="7174"/>
                    <a:pt x="679" y="7733"/>
                  </a:cubicBezTo>
                  <a:cubicBezTo>
                    <a:pt x="662" y="8757"/>
                    <a:pt x="469" y="9570"/>
                    <a:pt x="313" y="10117"/>
                  </a:cubicBezTo>
                  <a:cubicBezTo>
                    <a:pt x="150" y="10665"/>
                    <a:pt x="26" y="10956"/>
                    <a:pt x="44" y="10963"/>
                  </a:cubicBezTo>
                  <a:cubicBezTo>
                    <a:pt x="44" y="10963"/>
                    <a:pt x="44" y="10963"/>
                    <a:pt x="45" y="10963"/>
                  </a:cubicBezTo>
                  <a:cubicBezTo>
                    <a:pt x="52" y="10963"/>
                    <a:pt x="90" y="10894"/>
                    <a:pt x="153" y="10760"/>
                  </a:cubicBezTo>
                  <a:cubicBezTo>
                    <a:pt x="218" y="10623"/>
                    <a:pt x="303" y="10416"/>
                    <a:pt x="399" y="10144"/>
                  </a:cubicBezTo>
                  <a:cubicBezTo>
                    <a:pt x="663" y="9368"/>
                    <a:pt x="813" y="8557"/>
                    <a:pt x="844" y="7738"/>
                  </a:cubicBezTo>
                  <a:cubicBezTo>
                    <a:pt x="866" y="7169"/>
                    <a:pt x="832" y="6599"/>
                    <a:pt x="744" y="6035"/>
                  </a:cubicBezTo>
                  <a:cubicBezTo>
                    <a:pt x="652" y="5428"/>
                    <a:pt x="499" y="4791"/>
                    <a:pt x="393" y="4118"/>
                  </a:cubicBezTo>
                  <a:cubicBezTo>
                    <a:pt x="289" y="3446"/>
                    <a:pt x="233" y="2728"/>
                    <a:pt x="405" y="2014"/>
                  </a:cubicBezTo>
                  <a:cubicBezTo>
                    <a:pt x="568" y="1324"/>
                    <a:pt x="945" y="618"/>
                    <a:pt x="1602" y="249"/>
                  </a:cubicBezTo>
                  <a:lnTo>
                    <a:pt x="1602" y="249"/>
                  </a:lnTo>
                  <a:lnTo>
                    <a:pt x="2252" y="341"/>
                  </a:lnTo>
                  <a:lnTo>
                    <a:pt x="2252" y="341"/>
                  </a:lnTo>
                  <a:cubicBezTo>
                    <a:pt x="2252" y="341"/>
                    <a:pt x="2252" y="341"/>
                    <a:pt x="2252" y="341"/>
                  </a:cubicBezTo>
                  <a:cubicBezTo>
                    <a:pt x="2652" y="2386"/>
                    <a:pt x="3029" y="4311"/>
                    <a:pt x="3356" y="5978"/>
                  </a:cubicBezTo>
                  <a:lnTo>
                    <a:pt x="3356" y="5978"/>
                  </a:lnTo>
                  <a:cubicBezTo>
                    <a:pt x="3537" y="7905"/>
                    <a:pt x="3689" y="9529"/>
                    <a:pt x="3801" y="10711"/>
                  </a:cubicBezTo>
                  <a:cubicBezTo>
                    <a:pt x="3860" y="11261"/>
                    <a:pt x="3907" y="11706"/>
                    <a:pt x="3944" y="12046"/>
                  </a:cubicBezTo>
                  <a:cubicBezTo>
                    <a:pt x="3980" y="12353"/>
                    <a:pt x="4005" y="12518"/>
                    <a:pt x="4017" y="12518"/>
                  </a:cubicBezTo>
                  <a:cubicBezTo>
                    <a:pt x="4017" y="12518"/>
                    <a:pt x="4017" y="12518"/>
                    <a:pt x="4017" y="12518"/>
                  </a:cubicBezTo>
                  <a:cubicBezTo>
                    <a:pt x="4028" y="12517"/>
                    <a:pt x="4024" y="12351"/>
                    <a:pt x="4009" y="12040"/>
                  </a:cubicBezTo>
                  <a:cubicBezTo>
                    <a:pt x="3987" y="11697"/>
                    <a:pt x="3959" y="11250"/>
                    <a:pt x="3925" y="10699"/>
                  </a:cubicBezTo>
                  <a:cubicBezTo>
                    <a:pt x="3836" y="9512"/>
                    <a:pt x="3712" y="7882"/>
                    <a:pt x="3566" y="5948"/>
                  </a:cubicBezTo>
                  <a:lnTo>
                    <a:pt x="3566" y="5943"/>
                  </a:lnTo>
                  <a:lnTo>
                    <a:pt x="3565" y="5937"/>
                  </a:lnTo>
                  <a:cubicBezTo>
                    <a:pt x="3246" y="4268"/>
                    <a:pt x="2878" y="2341"/>
                    <a:pt x="2487" y="294"/>
                  </a:cubicBezTo>
                  <a:cubicBezTo>
                    <a:pt x="2481" y="265"/>
                    <a:pt x="2475" y="236"/>
                    <a:pt x="2471" y="210"/>
                  </a:cubicBezTo>
                  <a:lnTo>
                    <a:pt x="2455" y="126"/>
                  </a:lnTo>
                  <a:lnTo>
                    <a:pt x="2369" y="114"/>
                  </a:lnTo>
                  <a:lnTo>
                    <a:pt x="1598" y="6"/>
                  </a:lnTo>
                  <a:lnTo>
                    <a:pt x="15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3689725" y="3581625"/>
              <a:ext cx="367875" cy="165975"/>
            </a:xfrm>
            <a:custGeom>
              <a:avLst/>
              <a:gdLst/>
              <a:ahLst/>
              <a:cxnLst/>
              <a:rect l="l" t="t" r="r" b="b"/>
              <a:pathLst>
                <a:path w="14715" h="6639" extrusionOk="0">
                  <a:moveTo>
                    <a:pt x="8303" y="1"/>
                  </a:moveTo>
                  <a:lnTo>
                    <a:pt x="8263" y="28"/>
                  </a:lnTo>
                  <a:lnTo>
                    <a:pt x="3941" y="2931"/>
                  </a:lnTo>
                  <a:lnTo>
                    <a:pt x="106" y="5530"/>
                  </a:lnTo>
                  <a:lnTo>
                    <a:pt x="0" y="5601"/>
                  </a:lnTo>
                  <a:lnTo>
                    <a:pt x="85" y="5693"/>
                  </a:lnTo>
                  <a:cubicBezTo>
                    <a:pt x="454" y="6096"/>
                    <a:pt x="883" y="6411"/>
                    <a:pt x="1372" y="6567"/>
                  </a:cubicBezTo>
                  <a:cubicBezTo>
                    <a:pt x="1517" y="6614"/>
                    <a:pt x="1669" y="6638"/>
                    <a:pt x="1821" y="6638"/>
                  </a:cubicBezTo>
                  <a:cubicBezTo>
                    <a:pt x="1920" y="6638"/>
                    <a:pt x="2020" y="6628"/>
                    <a:pt x="2117" y="6608"/>
                  </a:cubicBezTo>
                  <a:cubicBezTo>
                    <a:pt x="2365" y="6556"/>
                    <a:pt x="2567" y="6441"/>
                    <a:pt x="2758" y="6345"/>
                  </a:cubicBezTo>
                  <a:cubicBezTo>
                    <a:pt x="3530" y="5942"/>
                    <a:pt x="4188" y="5559"/>
                    <a:pt x="4733" y="5239"/>
                  </a:cubicBezTo>
                  <a:cubicBezTo>
                    <a:pt x="5277" y="4919"/>
                    <a:pt x="5703" y="4660"/>
                    <a:pt x="5993" y="4479"/>
                  </a:cubicBezTo>
                  <a:cubicBezTo>
                    <a:pt x="6282" y="4297"/>
                    <a:pt x="6435" y="4193"/>
                    <a:pt x="6428" y="4183"/>
                  </a:cubicBezTo>
                  <a:cubicBezTo>
                    <a:pt x="6428" y="4182"/>
                    <a:pt x="6427" y="4182"/>
                    <a:pt x="6426" y="4182"/>
                  </a:cubicBezTo>
                  <a:cubicBezTo>
                    <a:pt x="6403" y="4182"/>
                    <a:pt x="6240" y="4265"/>
                    <a:pt x="5958" y="4417"/>
                  </a:cubicBezTo>
                  <a:lnTo>
                    <a:pt x="4667" y="5122"/>
                  </a:lnTo>
                  <a:cubicBezTo>
                    <a:pt x="4114" y="5423"/>
                    <a:pt x="3447" y="5793"/>
                    <a:pt x="2675" y="6179"/>
                  </a:cubicBezTo>
                  <a:cubicBezTo>
                    <a:pt x="2480" y="6275"/>
                    <a:pt x="2284" y="6380"/>
                    <a:pt x="2080" y="6417"/>
                  </a:cubicBezTo>
                  <a:cubicBezTo>
                    <a:pt x="2002" y="6431"/>
                    <a:pt x="1922" y="6439"/>
                    <a:pt x="1843" y="6439"/>
                  </a:cubicBezTo>
                  <a:cubicBezTo>
                    <a:pt x="1704" y="6439"/>
                    <a:pt x="1565" y="6416"/>
                    <a:pt x="1432" y="6371"/>
                  </a:cubicBezTo>
                  <a:cubicBezTo>
                    <a:pt x="1035" y="6242"/>
                    <a:pt x="655" y="5971"/>
                    <a:pt x="338" y="5641"/>
                  </a:cubicBezTo>
                  <a:lnTo>
                    <a:pt x="338" y="5641"/>
                  </a:lnTo>
                  <a:lnTo>
                    <a:pt x="4076" y="3129"/>
                  </a:lnTo>
                  <a:lnTo>
                    <a:pt x="8345" y="232"/>
                  </a:lnTo>
                  <a:lnTo>
                    <a:pt x="8345" y="232"/>
                  </a:lnTo>
                  <a:lnTo>
                    <a:pt x="12926" y="1296"/>
                  </a:lnTo>
                  <a:lnTo>
                    <a:pt x="14239" y="1582"/>
                  </a:lnTo>
                  <a:cubicBezTo>
                    <a:pt x="14498" y="1635"/>
                    <a:pt x="14656" y="1664"/>
                    <a:pt x="14700" y="1664"/>
                  </a:cubicBezTo>
                  <a:cubicBezTo>
                    <a:pt x="14707" y="1664"/>
                    <a:pt x="14712" y="1663"/>
                    <a:pt x="14712" y="1661"/>
                  </a:cubicBezTo>
                  <a:cubicBezTo>
                    <a:pt x="14714" y="1650"/>
                    <a:pt x="14556" y="1599"/>
                    <a:pt x="14256" y="1516"/>
                  </a:cubicBezTo>
                  <a:lnTo>
                    <a:pt x="12957" y="1171"/>
                  </a:lnTo>
                  <a:lnTo>
                    <a:pt x="8349" y="13"/>
                  </a:lnTo>
                  <a:lnTo>
                    <a:pt x="83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3763625" y="3648300"/>
              <a:ext cx="206725" cy="271375"/>
            </a:xfrm>
            <a:custGeom>
              <a:avLst/>
              <a:gdLst/>
              <a:ahLst/>
              <a:cxnLst/>
              <a:rect l="l" t="t" r="r" b="b"/>
              <a:pathLst>
                <a:path w="8269" h="10855" extrusionOk="0">
                  <a:moveTo>
                    <a:pt x="6570" y="0"/>
                  </a:moveTo>
                  <a:cubicBezTo>
                    <a:pt x="6522" y="0"/>
                    <a:pt x="6474" y="4"/>
                    <a:pt x="6425" y="12"/>
                  </a:cubicBezTo>
                  <a:cubicBezTo>
                    <a:pt x="6009" y="64"/>
                    <a:pt x="5568" y="240"/>
                    <a:pt x="5087" y="367"/>
                  </a:cubicBezTo>
                  <a:lnTo>
                    <a:pt x="5063" y="373"/>
                  </a:lnTo>
                  <a:lnTo>
                    <a:pt x="5045" y="391"/>
                  </a:lnTo>
                  <a:cubicBezTo>
                    <a:pt x="4481" y="946"/>
                    <a:pt x="3837" y="1593"/>
                    <a:pt x="3140" y="2313"/>
                  </a:cubicBezTo>
                  <a:cubicBezTo>
                    <a:pt x="2792" y="2674"/>
                    <a:pt x="2431" y="3053"/>
                    <a:pt x="2062" y="3452"/>
                  </a:cubicBezTo>
                  <a:cubicBezTo>
                    <a:pt x="1696" y="3859"/>
                    <a:pt x="1312" y="4251"/>
                    <a:pt x="969" y="4757"/>
                  </a:cubicBezTo>
                  <a:lnTo>
                    <a:pt x="960" y="4772"/>
                  </a:lnTo>
                  <a:lnTo>
                    <a:pt x="956" y="4796"/>
                  </a:lnTo>
                  <a:cubicBezTo>
                    <a:pt x="878" y="5243"/>
                    <a:pt x="800" y="5704"/>
                    <a:pt x="719" y="6171"/>
                  </a:cubicBezTo>
                  <a:cubicBezTo>
                    <a:pt x="468" y="7662"/>
                    <a:pt x="229" y="9080"/>
                    <a:pt x="13" y="10365"/>
                  </a:cubicBezTo>
                  <a:lnTo>
                    <a:pt x="1" y="10437"/>
                  </a:lnTo>
                  <a:lnTo>
                    <a:pt x="58" y="10473"/>
                  </a:lnTo>
                  <a:cubicBezTo>
                    <a:pt x="439" y="10716"/>
                    <a:pt x="864" y="10855"/>
                    <a:pt x="1281" y="10855"/>
                  </a:cubicBezTo>
                  <a:cubicBezTo>
                    <a:pt x="1376" y="10855"/>
                    <a:pt x="1470" y="10847"/>
                    <a:pt x="1564" y="10833"/>
                  </a:cubicBezTo>
                  <a:cubicBezTo>
                    <a:pt x="2067" y="10749"/>
                    <a:pt x="2470" y="10442"/>
                    <a:pt x="2730" y="10107"/>
                  </a:cubicBezTo>
                  <a:lnTo>
                    <a:pt x="2746" y="10086"/>
                  </a:lnTo>
                  <a:lnTo>
                    <a:pt x="2750" y="10063"/>
                  </a:lnTo>
                  <a:cubicBezTo>
                    <a:pt x="2884" y="9004"/>
                    <a:pt x="2994" y="8131"/>
                    <a:pt x="3077" y="7480"/>
                  </a:cubicBezTo>
                  <a:cubicBezTo>
                    <a:pt x="3108" y="7197"/>
                    <a:pt x="3133" y="6964"/>
                    <a:pt x="3154" y="6773"/>
                  </a:cubicBezTo>
                  <a:cubicBezTo>
                    <a:pt x="3169" y="6610"/>
                    <a:pt x="3172" y="6524"/>
                    <a:pt x="3163" y="6523"/>
                  </a:cubicBezTo>
                  <a:cubicBezTo>
                    <a:pt x="3163" y="6523"/>
                    <a:pt x="3163" y="6523"/>
                    <a:pt x="3163" y="6523"/>
                  </a:cubicBezTo>
                  <a:cubicBezTo>
                    <a:pt x="3154" y="6523"/>
                    <a:pt x="3134" y="6607"/>
                    <a:pt x="3103" y="6766"/>
                  </a:cubicBezTo>
                  <a:lnTo>
                    <a:pt x="2979" y="7466"/>
                  </a:lnTo>
                  <a:cubicBezTo>
                    <a:pt x="2877" y="8109"/>
                    <a:pt x="2741" y="8971"/>
                    <a:pt x="2576" y="10014"/>
                  </a:cubicBezTo>
                  <a:lnTo>
                    <a:pt x="2576" y="10014"/>
                  </a:lnTo>
                  <a:cubicBezTo>
                    <a:pt x="2325" y="10314"/>
                    <a:pt x="1966" y="10567"/>
                    <a:pt x="1534" y="10633"/>
                  </a:cubicBezTo>
                  <a:cubicBezTo>
                    <a:pt x="1459" y="10645"/>
                    <a:pt x="1382" y="10650"/>
                    <a:pt x="1304" y="10650"/>
                  </a:cubicBezTo>
                  <a:cubicBezTo>
                    <a:pt x="948" y="10650"/>
                    <a:pt x="569" y="10531"/>
                    <a:pt x="243" y="10332"/>
                  </a:cubicBezTo>
                  <a:lnTo>
                    <a:pt x="243" y="10332"/>
                  </a:lnTo>
                  <a:cubicBezTo>
                    <a:pt x="462" y="9066"/>
                    <a:pt x="703" y="7674"/>
                    <a:pt x="956" y="6213"/>
                  </a:cubicBezTo>
                  <a:cubicBezTo>
                    <a:pt x="1034" y="5754"/>
                    <a:pt x="1111" y="5301"/>
                    <a:pt x="1187" y="4860"/>
                  </a:cubicBezTo>
                  <a:lnTo>
                    <a:pt x="1187" y="4860"/>
                  </a:lnTo>
                  <a:cubicBezTo>
                    <a:pt x="1487" y="4417"/>
                    <a:pt x="1880" y="4002"/>
                    <a:pt x="2232" y="3608"/>
                  </a:cubicBezTo>
                  <a:lnTo>
                    <a:pt x="3297" y="2463"/>
                  </a:lnTo>
                  <a:lnTo>
                    <a:pt x="5154" y="528"/>
                  </a:lnTo>
                  <a:lnTo>
                    <a:pt x="5154" y="528"/>
                  </a:lnTo>
                  <a:cubicBezTo>
                    <a:pt x="5646" y="384"/>
                    <a:pt x="6059" y="209"/>
                    <a:pt x="6444" y="148"/>
                  </a:cubicBezTo>
                  <a:cubicBezTo>
                    <a:pt x="6499" y="137"/>
                    <a:pt x="6553" y="132"/>
                    <a:pt x="6605" y="132"/>
                  </a:cubicBezTo>
                  <a:cubicBezTo>
                    <a:pt x="6734" y="132"/>
                    <a:pt x="6854" y="162"/>
                    <a:pt x="6972" y="198"/>
                  </a:cubicBezTo>
                  <a:cubicBezTo>
                    <a:pt x="7135" y="249"/>
                    <a:pt x="7281" y="309"/>
                    <a:pt x="7413" y="363"/>
                  </a:cubicBezTo>
                  <a:cubicBezTo>
                    <a:pt x="7859" y="565"/>
                    <a:pt x="8164" y="624"/>
                    <a:pt x="8245" y="624"/>
                  </a:cubicBezTo>
                  <a:cubicBezTo>
                    <a:pt x="8259" y="624"/>
                    <a:pt x="8266" y="622"/>
                    <a:pt x="8266" y="619"/>
                  </a:cubicBezTo>
                  <a:cubicBezTo>
                    <a:pt x="8268" y="609"/>
                    <a:pt x="8192" y="591"/>
                    <a:pt x="8051" y="541"/>
                  </a:cubicBezTo>
                  <a:cubicBezTo>
                    <a:pt x="7910" y="492"/>
                    <a:pt x="7710" y="400"/>
                    <a:pt x="7453" y="276"/>
                  </a:cubicBezTo>
                  <a:cubicBezTo>
                    <a:pt x="7323" y="215"/>
                    <a:pt x="7178" y="146"/>
                    <a:pt x="7009" y="87"/>
                  </a:cubicBezTo>
                  <a:cubicBezTo>
                    <a:pt x="6885" y="41"/>
                    <a:pt x="6731" y="0"/>
                    <a:pt x="6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3838100" y="3731675"/>
              <a:ext cx="151350" cy="179175"/>
            </a:xfrm>
            <a:custGeom>
              <a:avLst/>
              <a:gdLst/>
              <a:ahLst/>
              <a:cxnLst/>
              <a:rect l="l" t="t" r="r" b="b"/>
              <a:pathLst>
                <a:path w="6054" h="7167" extrusionOk="0">
                  <a:moveTo>
                    <a:pt x="5781" y="1"/>
                  </a:moveTo>
                  <a:lnTo>
                    <a:pt x="5011" y="15"/>
                  </a:lnTo>
                  <a:lnTo>
                    <a:pt x="2209" y="119"/>
                  </a:lnTo>
                  <a:lnTo>
                    <a:pt x="2167" y="121"/>
                  </a:lnTo>
                  <a:lnTo>
                    <a:pt x="2140" y="156"/>
                  </a:lnTo>
                  <a:lnTo>
                    <a:pt x="28" y="2885"/>
                  </a:lnTo>
                  <a:lnTo>
                    <a:pt x="5" y="2916"/>
                  </a:lnTo>
                  <a:lnTo>
                    <a:pt x="5" y="2956"/>
                  </a:lnTo>
                  <a:cubicBezTo>
                    <a:pt x="3" y="3780"/>
                    <a:pt x="2" y="4648"/>
                    <a:pt x="1" y="5545"/>
                  </a:cubicBezTo>
                  <a:cubicBezTo>
                    <a:pt x="1" y="6041"/>
                    <a:pt x="2" y="6529"/>
                    <a:pt x="2" y="6994"/>
                  </a:cubicBezTo>
                  <a:lnTo>
                    <a:pt x="2" y="7089"/>
                  </a:lnTo>
                  <a:lnTo>
                    <a:pt x="91" y="7109"/>
                  </a:lnTo>
                  <a:cubicBezTo>
                    <a:pt x="258" y="7145"/>
                    <a:pt x="427" y="7166"/>
                    <a:pt x="594" y="7166"/>
                  </a:cubicBezTo>
                  <a:cubicBezTo>
                    <a:pt x="794" y="7166"/>
                    <a:pt x="993" y="7135"/>
                    <a:pt x="1185" y="7060"/>
                  </a:cubicBezTo>
                  <a:cubicBezTo>
                    <a:pt x="1358" y="6989"/>
                    <a:pt x="1521" y="6870"/>
                    <a:pt x="1624" y="6712"/>
                  </a:cubicBezTo>
                  <a:cubicBezTo>
                    <a:pt x="1728" y="6550"/>
                    <a:pt x="1782" y="6391"/>
                    <a:pt x="1832" y="6231"/>
                  </a:cubicBezTo>
                  <a:cubicBezTo>
                    <a:pt x="2008" y="5610"/>
                    <a:pt x="2055" y="5013"/>
                    <a:pt x="2066" y="4455"/>
                  </a:cubicBezTo>
                  <a:lnTo>
                    <a:pt x="2066" y="4455"/>
                  </a:lnTo>
                  <a:cubicBezTo>
                    <a:pt x="2527" y="4123"/>
                    <a:pt x="2887" y="3739"/>
                    <a:pt x="3136" y="3338"/>
                  </a:cubicBezTo>
                  <a:lnTo>
                    <a:pt x="3136" y="3338"/>
                  </a:lnTo>
                  <a:lnTo>
                    <a:pt x="5262" y="3229"/>
                  </a:lnTo>
                  <a:cubicBezTo>
                    <a:pt x="5773" y="3197"/>
                    <a:pt x="6053" y="3171"/>
                    <a:pt x="6053" y="3155"/>
                  </a:cubicBezTo>
                  <a:cubicBezTo>
                    <a:pt x="6053" y="3141"/>
                    <a:pt x="5857" y="3134"/>
                    <a:pt x="5495" y="3134"/>
                  </a:cubicBezTo>
                  <a:cubicBezTo>
                    <a:pt x="5423" y="3134"/>
                    <a:pt x="5344" y="3135"/>
                    <a:pt x="5259" y="3135"/>
                  </a:cubicBezTo>
                  <a:lnTo>
                    <a:pt x="3084" y="3170"/>
                  </a:lnTo>
                  <a:lnTo>
                    <a:pt x="3039" y="3171"/>
                  </a:lnTo>
                  <a:lnTo>
                    <a:pt x="3013" y="3212"/>
                  </a:lnTo>
                  <a:cubicBezTo>
                    <a:pt x="2764" y="3605"/>
                    <a:pt x="2380" y="3999"/>
                    <a:pt x="1910" y="4317"/>
                  </a:cubicBezTo>
                  <a:lnTo>
                    <a:pt x="1866" y="4347"/>
                  </a:lnTo>
                  <a:lnTo>
                    <a:pt x="1863" y="4402"/>
                  </a:lnTo>
                  <a:cubicBezTo>
                    <a:pt x="1847" y="4954"/>
                    <a:pt x="1794" y="5566"/>
                    <a:pt x="1617" y="6167"/>
                  </a:cubicBezTo>
                  <a:cubicBezTo>
                    <a:pt x="1570" y="6314"/>
                    <a:pt x="1513" y="6466"/>
                    <a:pt x="1437" y="6582"/>
                  </a:cubicBezTo>
                  <a:cubicBezTo>
                    <a:pt x="1357" y="6702"/>
                    <a:pt x="1236" y="6789"/>
                    <a:pt x="1097" y="6846"/>
                  </a:cubicBezTo>
                  <a:cubicBezTo>
                    <a:pt x="947" y="6906"/>
                    <a:pt x="775" y="6932"/>
                    <a:pt x="600" y="6932"/>
                  </a:cubicBezTo>
                  <a:cubicBezTo>
                    <a:pt x="480" y="6932"/>
                    <a:pt x="357" y="6919"/>
                    <a:pt x="239" y="6898"/>
                  </a:cubicBezTo>
                  <a:lnTo>
                    <a:pt x="239" y="6898"/>
                  </a:lnTo>
                  <a:cubicBezTo>
                    <a:pt x="239" y="6462"/>
                    <a:pt x="240" y="6007"/>
                    <a:pt x="240" y="5545"/>
                  </a:cubicBezTo>
                  <a:cubicBezTo>
                    <a:pt x="239" y="4663"/>
                    <a:pt x="238" y="3808"/>
                    <a:pt x="236" y="2995"/>
                  </a:cubicBezTo>
                  <a:lnTo>
                    <a:pt x="236" y="2995"/>
                  </a:lnTo>
                  <a:lnTo>
                    <a:pt x="2263" y="306"/>
                  </a:lnTo>
                  <a:lnTo>
                    <a:pt x="2263" y="306"/>
                  </a:lnTo>
                  <a:lnTo>
                    <a:pt x="5016" y="122"/>
                  </a:lnTo>
                  <a:lnTo>
                    <a:pt x="5785" y="57"/>
                  </a:lnTo>
                  <a:cubicBezTo>
                    <a:pt x="5960" y="38"/>
                    <a:pt x="6053" y="24"/>
                    <a:pt x="6053" y="15"/>
                  </a:cubicBezTo>
                  <a:cubicBezTo>
                    <a:pt x="6053" y="5"/>
                    <a:pt x="5959" y="1"/>
                    <a:pt x="57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3886050" y="3874250"/>
              <a:ext cx="62025" cy="171575"/>
            </a:xfrm>
            <a:custGeom>
              <a:avLst/>
              <a:gdLst/>
              <a:ahLst/>
              <a:cxnLst/>
              <a:rect l="l" t="t" r="r" b="b"/>
              <a:pathLst>
                <a:path w="2481" h="6863" extrusionOk="0">
                  <a:moveTo>
                    <a:pt x="76" y="1"/>
                  </a:moveTo>
                  <a:cubicBezTo>
                    <a:pt x="76" y="1"/>
                    <a:pt x="75" y="1"/>
                    <a:pt x="75" y="1"/>
                  </a:cubicBezTo>
                  <a:cubicBezTo>
                    <a:pt x="75" y="1"/>
                    <a:pt x="75" y="1"/>
                    <a:pt x="75" y="1"/>
                  </a:cubicBezTo>
                  <a:cubicBezTo>
                    <a:pt x="47" y="1"/>
                    <a:pt x="0" y="418"/>
                    <a:pt x="36" y="1089"/>
                  </a:cubicBezTo>
                  <a:cubicBezTo>
                    <a:pt x="72" y="1762"/>
                    <a:pt x="217" y="2691"/>
                    <a:pt x="549" y="3669"/>
                  </a:cubicBezTo>
                  <a:cubicBezTo>
                    <a:pt x="883" y="4646"/>
                    <a:pt x="1337" y="5468"/>
                    <a:pt x="1718" y="6025"/>
                  </a:cubicBezTo>
                  <a:cubicBezTo>
                    <a:pt x="2089" y="6565"/>
                    <a:pt x="2376" y="6863"/>
                    <a:pt x="2411" y="6863"/>
                  </a:cubicBezTo>
                  <a:cubicBezTo>
                    <a:pt x="2412" y="6863"/>
                    <a:pt x="2413" y="6863"/>
                    <a:pt x="2414" y="6862"/>
                  </a:cubicBezTo>
                  <a:cubicBezTo>
                    <a:pt x="2480" y="6819"/>
                    <a:pt x="1421" y="5516"/>
                    <a:pt x="776" y="3592"/>
                  </a:cubicBezTo>
                  <a:cubicBezTo>
                    <a:pt x="111" y="1675"/>
                    <a:pt x="155" y="1"/>
                    <a:pt x="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3901850" y="3865000"/>
              <a:ext cx="77175" cy="32550"/>
            </a:xfrm>
            <a:custGeom>
              <a:avLst/>
              <a:gdLst/>
              <a:ahLst/>
              <a:cxnLst/>
              <a:rect l="l" t="t" r="r" b="b"/>
              <a:pathLst>
                <a:path w="3087" h="1302" extrusionOk="0">
                  <a:moveTo>
                    <a:pt x="1012" y="0"/>
                  </a:moveTo>
                  <a:cubicBezTo>
                    <a:pt x="813" y="0"/>
                    <a:pt x="634" y="25"/>
                    <a:pt x="489" y="62"/>
                  </a:cubicBezTo>
                  <a:cubicBezTo>
                    <a:pt x="170" y="141"/>
                    <a:pt x="0" y="256"/>
                    <a:pt x="12" y="284"/>
                  </a:cubicBezTo>
                  <a:cubicBezTo>
                    <a:pt x="14" y="291"/>
                    <a:pt x="24" y="294"/>
                    <a:pt x="43" y="294"/>
                  </a:cubicBezTo>
                  <a:cubicBezTo>
                    <a:pt x="137" y="294"/>
                    <a:pt x="435" y="214"/>
                    <a:pt x="835" y="214"/>
                  </a:cubicBezTo>
                  <a:cubicBezTo>
                    <a:pt x="1086" y="214"/>
                    <a:pt x="1377" y="246"/>
                    <a:pt x="1683" y="349"/>
                  </a:cubicBezTo>
                  <a:cubicBezTo>
                    <a:pt x="2547" y="633"/>
                    <a:pt x="2977" y="1301"/>
                    <a:pt x="3054" y="1301"/>
                  </a:cubicBezTo>
                  <a:cubicBezTo>
                    <a:pt x="3056" y="1301"/>
                    <a:pt x="3058" y="1300"/>
                    <a:pt x="3060" y="1299"/>
                  </a:cubicBezTo>
                  <a:cubicBezTo>
                    <a:pt x="3086" y="1285"/>
                    <a:pt x="3020" y="1090"/>
                    <a:pt x="2810" y="836"/>
                  </a:cubicBezTo>
                  <a:cubicBezTo>
                    <a:pt x="2606" y="584"/>
                    <a:pt x="2242" y="281"/>
                    <a:pt x="1760" y="121"/>
                  </a:cubicBezTo>
                  <a:cubicBezTo>
                    <a:pt x="1500" y="34"/>
                    <a:pt x="1243" y="0"/>
                    <a:pt x="10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3973750" y="3817325"/>
              <a:ext cx="10725" cy="75825"/>
            </a:xfrm>
            <a:custGeom>
              <a:avLst/>
              <a:gdLst/>
              <a:ahLst/>
              <a:cxnLst/>
              <a:rect l="l" t="t" r="r" b="b"/>
              <a:pathLst>
                <a:path w="429" h="3033" extrusionOk="0">
                  <a:moveTo>
                    <a:pt x="362" y="1"/>
                  </a:moveTo>
                  <a:cubicBezTo>
                    <a:pt x="296" y="1"/>
                    <a:pt x="177" y="669"/>
                    <a:pt x="96" y="1502"/>
                  </a:cubicBezTo>
                  <a:cubicBezTo>
                    <a:pt x="14" y="2341"/>
                    <a:pt x="1" y="3027"/>
                    <a:pt x="67" y="3032"/>
                  </a:cubicBezTo>
                  <a:cubicBezTo>
                    <a:pt x="68" y="3032"/>
                    <a:pt x="68" y="3032"/>
                    <a:pt x="68" y="3032"/>
                  </a:cubicBezTo>
                  <a:cubicBezTo>
                    <a:pt x="134" y="3032"/>
                    <a:pt x="253" y="2362"/>
                    <a:pt x="334" y="1531"/>
                  </a:cubicBezTo>
                  <a:cubicBezTo>
                    <a:pt x="416" y="697"/>
                    <a:pt x="429" y="12"/>
                    <a:pt x="363" y="1"/>
                  </a:cubicBezTo>
                  <a:cubicBezTo>
                    <a:pt x="363" y="1"/>
                    <a:pt x="362" y="1"/>
                    <a:pt x="3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4141425" y="3999525"/>
              <a:ext cx="305900" cy="1025000"/>
            </a:xfrm>
            <a:custGeom>
              <a:avLst/>
              <a:gdLst/>
              <a:ahLst/>
              <a:cxnLst/>
              <a:rect l="l" t="t" r="r" b="b"/>
              <a:pathLst>
                <a:path w="12236" h="41000" extrusionOk="0">
                  <a:moveTo>
                    <a:pt x="6" y="1"/>
                  </a:moveTo>
                  <a:cubicBezTo>
                    <a:pt x="5" y="1"/>
                    <a:pt x="5" y="1"/>
                    <a:pt x="5" y="1"/>
                  </a:cubicBezTo>
                  <a:cubicBezTo>
                    <a:pt x="1" y="2"/>
                    <a:pt x="8" y="40"/>
                    <a:pt x="24" y="111"/>
                  </a:cubicBezTo>
                  <a:cubicBezTo>
                    <a:pt x="46" y="197"/>
                    <a:pt x="72" y="301"/>
                    <a:pt x="105" y="429"/>
                  </a:cubicBezTo>
                  <a:cubicBezTo>
                    <a:pt x="187" y="726"/>
                    <a:pt x="298" y="1131"/>
                    <a:pt x="439" y="1642"/>
                  </a:cubicBezTo>
                  <a:cubicBezTo>
                    <a:pt x="735" y="2694"/>
                    <a:pt x="1173" y="4213"/>
                    <a:pt x="1729" y="6086"/>
                  </a:cubicBezTo>
                  <a:cubicBezTo>
                    <a:pt x="2840" y="9831"/>
                    <a:pt x="4418" y="14996"/>
                    <a:pt x="6286" y="20661"/>
                  </a:cubicBezTo>
                  <a:cubicBezTo>
                    <a:pt x="7225" y="23490"/>
                    <a:pt x="8155" y="26175"/>
                    <a:pt x="9040" y="28603"/>
                  </a:cubicBezTo>
                  <a:cubicBezTo>
                    <a:pt x="9496" y="29812"/>
                    <a:pt x="9920" y="30964"/>
                    <a:pt x="10357" y="32029"/>
                  </a:cubicBezTo>
                  <a:cubicBezTo>
                    <a:pt x="10774" y="33101"/>
                    <a:pt x="11215" y="34076"/>
                    <a:pt x="11528" y="34996"/>
                  </a:cubicBezTo>
                  <a:cubicBezTo>
                    <a:pt x="11844" y="35914"/>
                    <a:pt x="12035" y="36778"/>
                    <a:pt x="12074" y="37545"/>
                  </a:cubicBezTo>
                  <a:cubicBezTo>
                    <a:pt x="12113" y="38313"/>
                    <a:pt x="12018" y="38977"/>
                    <a:pt x="11864" y="39496"/>
                  </a:cubicBezTo>
                  <a:cubicBezTo>
                    <a:pt x="11550" y="40541"/>
                    <a:pt x="11087" y="40982"/>
                    <a:pt x="11121" y="40999"/>
                  </a:cubicBezTo>
                  <a:cubicBezTo>
                    <a:pt x="11121" y="40999"/>
                    <a:pt x="11237" y="40898"/>
                    <a:pt x="11400" y="40661"/>
                  </a:cubicBezTo>
                  <a:cubicBezTo>
                    <a:pt x="11642" y="40313"/>
                    <a:pt x="11827" y="39929"/>
                    <a:pt x="11953" y="39524"/>
                  </a:cubicBezTo>
                  <a:cubicBezTo>
                    <a:pt x="12124" y="39000"/>
                    <a:pt x="12235" y="38325"/>
                    <a:pt x="12208" y="37541"/>
                  </a:cubicBezTo>
                  <a:cubicBezTo>
                    <a:pt x="12181" y="36756"/>
                    <a:pt x="11998" y="35875"/>
                    <a:pt x="11687" y="34944"/>
                  </a:cubicBezTo>
                  <a:cubicBezTo>
                    <a:pt x="11383" y="34009"/>
                    <a:pt x="10949" y="33028"/>
                    <a:pt x="10541" y="31957"/>
                  </a:cubicBezTo>
                  <a:cubicBezTo>
                    <a:pt x="10114" y="30891"/>
                    <a:pt x="9698" y="29737"/>
                    <a:pt x="9248" y="28528"/>
                  </a:cubicBezTo>
                  <a:cubicBezTo>
                    <a:pt x="8374" y="26099"/>
                    <a:pt x="7453" y="23414"/>
                    <a:pt x="6514" y="20586"/>
                  </a:cubicBezTo>
                  <a:cubicBezTo>
                    <a:pt x="4647" y="14924"/>
                    <a:pt x="3045" y="9770"/>
                    <a:pt x="1892" y="6038"/>
                  </a:cubicBezTo>
                  <a:cubicBezTo>
                    <a:pt x="1321" y="4185"/>
                    <a:pt x="856" y="2681"/>
                    <a:pt x="528" y="1617"/>
                  </a:cubicBezTo>
                  <a:cubicBezTo>
                    <a:pt x="369" y="1109"/>
                    <a:pt x="243" y="708"/>
                    <a:pt x="152" y="416"/>
                  </a:cubicBezTo>
                  <a:cubicBezTo>
                    <a:pt x="110" y="290"/>
                    <a:pt x="75" y="189"/>
                    <a:pt x="48" y="105"/>
                  </a:cubicBezTo>
                  <a:cubicBezTo>
                    <a:pt x="24" y="36"/>
                    <a:pt x="9" y="1"/>
                    <a:pt x="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2736000" y="4512025"/>
              <a:ext cx="1244100" cy="959225"/>
            </a:xfrm>
            <a:custGeom>
              <a:avLst/>
              <a:gdLst/>
              <a:ahLst/>
              <a:cxnLst/>
              <a:rect l="l" t="t" r="r" b="b"/>
              <a:pathLst>
                <a:path w="49764" h="38369" extrusionOk="0">
                  <a:moveTo>
                    <a:pt x="5614" y="1"/>
                  </a:moveTo>
                  <a:lnTo>
                    <a:pt x="1501" y="23232"/>
                  </a:lnTo>
                  <a:cubicBezTo>
                    <a:pt x="1" y="31033"/>
                    <a:pt x="5932" y="38287"/>
                    <a:pt x="13875" y="38368"/>
                  </a:cubicBezTo>
                  <a:lnTo>
                    <a:pt x="49764" y="37970"/>
                  </a:lnTo>
                  <a:lnTo>
                    <a:pt x="48821" y="26349"/>
                  </a:lnTo>
                  <a:lnTo>
                    <a:pt x="18050" y="21759"/>
                  </a:lnTo>
                  <a:lnTo>
                    <a:pt x="21881" y="665"/>
                  </a:lnTo>
                  <a:lnTo>
                    <a:pt x="56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3901025" y="5105825"/>
              <a:ext cx="507200" cy="368775"/>
            </a:xfrm>
            <a:custGeom>
              <a:avLst/>
              <a:gdLst/>
              <a:ahLst/>
              <a:cxnLst/>
              <a:rect l="l" t="t" r="r" b="b"/>
              <a:pathLst>
                <a:path w="20288" h="14751" extrusionOk="0">
                  <a:moveTo>
                    <a:pt x="7057" y="0"/>
                  </a:moveTo>
                  <a:cubicBezTo>
                    <a:pt x="7057" y="0"/>
                    <a:pt x="510" y="3127"/>
                    <a:pt x="19" y="3127"/>
                  </a:cubicBezTo>
                  <a:cubicBezTo>
                    <a:pt x="11" y="3127"/>
                    <a:pt x="5" y="3126"/>
                    <a:pt x="0" y="3125"/>
                  </a:cubicBezTo>
                  <a:lnTo>
                    <a:pt x="0" y="3342"/>
                  </a:lnTo>
                  <a:lnTo>
                    <a:pt x="0" y="13273"/>
                  </a:lnTo>
                  <a:lnTo>
                    <a:pt x="3260" y="14247"/>
                  </a:lnTo>
                  <a:cubicBezTo>
                    <a:pt x="4388" y="14583"/>
                    <a:pt x="5553" y="14751"/>
                    <a:pt x="6718" y="14751"/>
                  </a:cubicBezTo>
                  <a:cubicBezTo>
                    <a:pt x="7822" y="14751"/>
                    <a:pt x="8927" y="14600"/>
                    <a:pt x="10001" y="14297"/>
                  </a:cubicBezTo>
                  <a:cubicBezTo>
                    <a:pt x="11368" y="13914"/>
                    <a:pt x="12653" y="13515"/>
                    <a:pt x="12818" y="13326"/>
                  </a:cubicBezTo>
                  <a:cubicBezTo>
                    <a:pt x="13186" y="12905"/>
                    <a:pt x="14079" y="11066"/>
                    <a:pt x="14079" y="11066"/>
                  </a:cubicBezTo>
                  <a:cubicBezTo>
                    <a:pt x="14079" y="11066"/>
                    <a:pt x="15498" y="10541"/>
                    <a:pt x="15655" y="10016"/>
                  </a:cubicBezTo>
                  <a:cubicBezTo>
                    <a:pt x="15813" y="9491"/>
                    <a:pt x="15866" y="8492"/>
                    <a:pt x="15866" y="8492"/>
                  </a:cubicBezTo>
                  <a:cubicBezTo>
                    <a:pt x="15866" y="8492"/>
                    <a:pt x="18473" y="8274"/>
                    <a:pt x="19380" y="7669"/>
                  </a:cubicBezTo>
                  <a:cubicBezTo>
                    <a:pt x="20287" y="7064"/>
                    <a:pt x="20162" y="3731"/>
                    <a:pt x="20162" y="3731"/>
                  </a:cubicBezTo>
                  <a:lnTo>
                    <a:pt x="20162" y="3731"/>
                  </a:lnTo>
                  <a:lnTo>
                    <a:pt x="18952" y="4738"/>
                  </a:lnTo>
                  <a:lnTo>
                    <a:pt x="14114" y="5141"/>
                  </a:lnTo>
                  <a:lnTo>
                    <a:pt x="11291" y="3128"/>
                  </a:lnTo>
                  <a:lnTo>
                    <a:pt x="11291" y="3128"/>
                  </a:lnTo>
                  <a:cubicBezTo>
                    <a:pt x="11291" y="3128"/>
                    <a:pt x="13755" y="3351"/>
                    <a:pt x="15666" y="3351"/>
                  </a:cubicBezTo>
                  <a:cubicBezTo>
                    <a:pt x="16622" y="3351"/>
                    <a:pt x="17440" y="3295"/>
                    <a:pt x="17742" y="3128"/>
                  </a:cubicBezTo>
                  <a:cubicBezTo>
                    <a:pt x="18650" y="2626"/>
                    <a:pt x="18952" y="605"/>
                    <a:pt x="18952" y="605"/>
                  </a:cubicBezTo>
                  <a:lnTo>
                    <a:pt x="7057"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4074250" y="5109375"/>
              <a:ext cx="336000" cy="124550"/>
            </a:xfrm>
            <a:custGeom>
              <a:avLst/>
              <a:gdLst/>
              <a:ahLst/>
              <a:cxnLst/>
              <a:rect l="l" t="t" r="r" b="b"/>
              <a:pathLst>
                <a:path w="13440" h="4982" extrusionOk="0">
                  <a:moveTo>
                    <a:pt x="168" y="0"/>
                  </a:moveTo>
                  <a:cubicBezTo>
                    <a:pt x="59" y="0"/>
                    <a:pt x="1" y="3"/>
                    <a:pt x="1" y="9"/>
                  </a:cubicBezTo>
                  <a:cubicBezTo>
                    <a:pt x="0" y="16"/>
                    <a:pt x="80" y="27"/>
                    <a:pt x="234" y="42"/>
                  </a:cubicBezTo>
                  <a:lnTo>
                    <a:pt x="909" y="98"/>
                  </a:lnTo>
                  <a:lnTo>
                    <a:pt x="3426" y="267"/>
                  </a:lnTo>
                  <a:lnTo>
                    <a:pt x="11912" y="762"/>
                  </a:lnTo>
                  <a:lnTo>
                    <a:pt x="11912" y="762"/>
                  </a:lnTo>
                  <a:cubicBezTo>
                    <a:pt x="11809" y="1797"/>
                    <a:pt x="10898" y="2709"/>
                    <a:pt x="9819" y="3028"/>
                  </a:cubicBezTo>
                  <a:cubicBezTo>
                    <a:pt x="9259" y="3204"/>
                    <a:pt x="8678" y="3263"/>
                    <a:pt x="8102" y="3263"/>
                  </a:cubicBezTo>
                  <a:cubicBezTo>
                    <a:pt x="7712" y="3263"/>
                    <a:pt x="7324" y="3236"/>
                    <a:pt x="6946" y="3200"/>
                  </a:cubicBezTo>
                  <a:cubicBezTo>
                    <a:pt x="6108" y="3120"/>
                    <a:pt x="5287" y="3006"/>
                    <a:pt x="4489" y="3006"/>
                  </a:cubicBezTo>
                  <a:cubicBezTo>
                    <a:pt x="4389" y="3006"/>
                    <a:pt x="4289" y="3007"/>
                    <a:pt x="4189" y="3011"/>
                  </a:cubicBezTo>
                  <a:lnTo>
                    <a:pt x="3625" y="3033"/>
                  </a:lnTo>
                  <a:lnTo>
                    <a:pt x="4154" y="3227"/>
                  </a:lnTo>
                  <a:cubicBezTo>
                    <a:pt x="4813" y="3470"/>
                    <a:pt x="5367" y="3912"/>
                    <a:pt x="5977" y="4209"/>
                  </a:cubicBezTo>
                  <a:cubicBezTo>
                    <a:pt x="6550" y="4499"/>
                    <a:pt x="7161" y="4710"/>
                    <a:pt x="7791" y="4837"/>
                  </a:cubicBezTo>
                  <a:cubicBezTo>
                    <a:pt x="8274" y="4933"/>
                    <a:pt x="8763" y="4982"/>
                    <a:pt x="9253" y="4982"/>
                  </a:cubicBezTo>
                  <a:cubicBezTo>
                    <a:pt x="9814" y="4982"/>
                    <a:pt x="10374" y="4918"/>
                    <a:pt x="10924" y="4792"/>
                  </a:cubicBezTo>
                  <a:cubicBezTo>
                    <a:pt x="11784" y="4596"/>
                    <a:pt x="12421" y="4292"/>
                    <a:pt x="12832" y="4054"/>
                  </a:cubicBezTo>
                  <a:cubicBezTo>
                    <a:pt x="13042" y="3941"/>
                    <a:pt x="13189" y="3831"/>
                    <a:pt x="13289" y="3760"/>
                  </a:cubicBezTo>
                  <a:cubicBezTo>
                    <a:pt x="13390" y="3688"/>
                    <a:pt x="13440" y="3649"/>
                    <a:pt x="13437" y="3643"/>
                  </a:cubicBezTo>
                  <a:cubicBezTo>
                    <a:pt x="13436" y="3643"/>
                    <a:pt x="13435" y="3642"/>
                    <a:pt x="13434" y="3642"/>
                  </a:cubicBezTo>
                  <a:cubicBezTo>
                    <a:pt x="13404" y="3642"/>
                    <a:pt x="13195" y="3786"/>
                    <a:pt x="12797" y="3989"/>
                  </a:cubicBezTo>
                  <a:cubicBezTo>
                    <a:pt x="12197" y="4299"/>
                    <a:pt x="11557" y="4524"/>
                    <a:pt x="10895" y="4658"/>
                  </a:cubicBezTo>
                  <a:cubicBezTo>
                    <a:pt x="10394" y="4762"/>
                    <a:pt x="9886" y="4814"/>
                    <a:pt x="9377" y="4814"/>
                  </a:cubicBezTo>
                  <a:cubicBezTo>
                    <a:pt x="8858" y="4814"/>
                    <a:pt x="8339" y="4760"/>
                    <a:pt x="7829" y="4651"/>
                  </a:cubicBezTo>
                  <a:cubicBezTo>
                    <a:pt x="7217" y="4522"/>
                    <a:pt x="6627" y="4310"/>
                    <a:pt x="6072" y="4023"/>
                  </a:cubicBezTo>
                  <a:cubicBezTo>
                    <a:pt x="5627" y="3804"/>
                    <a:pt x="5201" y="3490"/>
                    <a:pt x="4712" y="3235"/>
                  </a:cubicBezTo>
                  <a:lnTo>
                    <a:pt x="4712" y="3235"/>
                  </a:lnTo>
                  <a:cubicBezTo>
                    <a:pt x="5421" y="3257"/>
                    <a:pt x="6159" y="3359"/>
                    <a:pt x="6924" y="3435"/>
                  </a:cubicBezTo>
                  <a:cubicBezTo>
                    <a:pt x="7312" y="3472"/>
                    <a:pt x="7713" y="3502"/>
                    <a:pt x="8120" y="3502"/>
                  </a:cubicBezTo>
                  <a:cubicBezTo>
                    <a:pt x="8706" y="3502"/>
                    <a:pt x="9305" y="3441"/>
                    <a:pt x="9893" y="3256"/>
                  </a:cubicBezTo>
                  <a:cubicBezTo>
                    <a:pt x="10490" y="3075"/>
                    <a:pt x="11039" y="2732"/>
                    <a:pt x="11449" y="2282"/>
                  </a:cubicBezTo>
                  <a:cubicBezTo>
                    <a:pt x="11859" y="1831"/>
                    <a:pt x="12132" y="1253"/>
                    <a:pt x="12155" y="657"/>
                  </a:cubicBezTo>
                  <a:lnTo>
                    <a:pt x="12158" y="541"/>
                  </a:lnTo>
                  <a:lnTo>
                    <a:pt x="12042" y="535"/>
                  </a:lnTo>
                  <a:cubicBezTo>
                    <a:pt x="8607" y="368"/>
                    <a:pt x="5608" y="222"/>
                    <a:pt x="3435" y="117"/>
                  </a:cubicBezTo>
                  <a:lnTo>
                    <a:pt x="914" y="17"/>
                  </a:lnTo>
                  <a:lnTo>
                    <a:pt x="236" y="0"/>
                  </a:lnTo>
                  <a:cubicBezTo>
                    <a:pt x="212" y="0"/>
                    <a:pt x="189"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4208550" y="5311175"/>
              <a:ext cx="137950" cy="16475"/>
            </a:xfrm>
            <a:custGeom>
              <a:avLst/>
              <a:gdLst/>
              <a:ahLst/>
              <a:cxnLst/>
              <a:rect l="l" t="t" r="r" b="b"/>
              <a:pathLst>
                <a:path w="5518" h="659" extrusionOk="0">
                  <a:moveTo>
                    <a:pt x="5411" y="1"/>
                  </a:moveTo>
                  <a:cubicBezTo>
                    <a:pt x="5094" y="1"/>
                    <a:pt x="4024" y="137"/>
                    <a:pt x="2750" y="275"/>
                  </a:cubicBezTo>
                  <a:cubicBezTo>
                    <a:pt x="1234" y="442"/>
                    <a:pt x="0" y="551"/>
                    <a:pt x="4" y="619"/>
                  </a:cubicBezTo>
                  <a:cubicBezTo>
                    <a:pt x="5" y="644"/>
                    <a:pt x="185" y="659"/>
                    <a:pt x="490" y="659"/>
                  </a:cubicBezTo>
                  <a:cubicBezTo>
                    <a:pt x="991" y="659"/>
                    <a:pt x="1830" y="619"/>
                    <a:pt x="2777" y="513"/>
                  </a:cubicBezTo>
                  <a:cubicBezTo>
                    <a:pt x="4302" y="349"/>
                    <a:pt x="5518" y="80"/>
                    <a:pt x="5507" y="17"/>
                  </a:cubicBezTo>
                  <a:cubicBezTo>
                    <a:pt x="5505" y="6"/>
                    <a:pt x="5472" y="1"/>
                    <a:pt x="5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4204425" y="5368675"/>
              <a:ext cx="76900" cy="29850"/>
            </a:xfrm>
            <a:custGeom>
              <a:avLst/>
              <a:gdLst/>
              <a:ahLst/>
              <a:cxnLst/>
              <a:rect l="l" t="t" r="r" b="b"/>
              <a:pathLst>
                <a:path w="3076" h="1194" extrusionOk="0">
                  <a:moveTo>
                    <a:pt x="3017" y="1"/>
                  </a:moveTo>
                  <a:cubicBezTo>
                    <a:pt x="2864" y="1"/>
                    <a:pt x="2234" y="200"/>
                    <a:pt x="1495" y="485"/>
                  </a:cubicBezTo>
                  <a:cubicBezTo>
                    <a:pt x="659" y="808"/>
                    <a:pt x="1" y="1121"/>
                    <a:pt x="25" y="1183"/>
                  </a:cubicBezTo>
                  <a:cubicBezTo>
                    <a:pt x="27" y="1190"/>
                    <a:pt x="39" y="1194"/>
                    <a:pt x="60" y="1194"/>
                  </a:cubicBezTo>
                  <a:cubicBezTo>
                    <a:pt x="214" y="1194"/>
                    <a:pt x="844" y="994"/>
                    <a:pt x="1581" y="709"/>
                  </a:cubicBezTo>
                  <a:cubicBezTo>
                    <a:pt x="2418" y="386"/>
                    <a:pt x="3076" y="74"/>
                    <a:pt x="3052" y="11"/>
                  </a:cubicBezTo>
                  <a:cubicBezTo>
                    <a:pt x="3049" y="4"/>
                    <a:pt x="3037" y="1"/>
                    <a:pt x="3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3864375" y="4291450"/>
              <a:ext cx="62925" cy="37450"/>
            </a:xfrm>
            <a:custGeom>
              <a:avLst/>
              <a:gdLst/>
              <a:ahLst/>
              <a:cxnLst/>
              <a:rect l="l" t="t" r="r" b="b"/>
              <a:pathLst>
                <a:path w="2517" h="1498" extrusionOk="0">
                  <a:moveTo>
                    <a:pt x="0" y="106"/>
                  </a:moveTo>
                  <a:cubicBezTo>
                    <a:pt x="51" y="209"/>
                    <a:pt x="116" y="303"/>
                    <a:pt x="193" y="386"/>
                  </a:cubicBezTo>
                  <a:lnTo>
                    <a:pt x="193" y="386"/>
                  </a:lnTo>
                  <a:cubicBezTo>
                    <a:pt x="194" y="367"/>
                    <a:pt x="195" y="347"/>
                    <a:pt x="197" y="328"/>
                  </a:cubicBezTo>
                  <a:lnTo>
                    <a:pt x="0" y="106"/>
                  </a:lnTo>
                  <a:close/>
                  <a:moveTo>
                    <a:pt x="2261" y="1"/>
                  </a:moveTo>
                  <a:cubicBezTo>
                    <a:pt x="2091" y="446"/>
                    <a:pt x="1642" y="771"/>
                    <a:pt x="1165" y="794"/>
                  </a:cubicBezTo>
                  <a:cubicBezTo>
                    <a:pt x="1148" y="795"/>
                    <a:pt x="1130" y="795"/>
                    <a:pt x="1113" y="795"/>
                  </a:cubicBezTo>
                  <a:cubicBezTo>
                    <a:pt x="768" y="795"/>
                    <a:pt x="427" y="639"/>
                    <a:pt x="193" y="386"/>
                  </a:cubicBezTo>
                  <a:lnTo>
                    <a:pt x="193" y="386"/>
                  </a:lnTo>
                  <a:cubicBezTo>
                    <a:pt x="179" y="965"/>
                    <a:pt x="719" y="1498"/>
                    <a:pt x="1294" y="1498"/>
                  </a:cubicBezTo>
                  <a:cubicBezTo>
                    <a:pt x="1342" y="1498"/>
                    <a:pt x="1390" y="1494"/>
                    <a:pt x="1438" y="1486"/>
                  </a:cubicBezTo>
                  <a:cubicBezTo>
                    <a:pt x="2082" y="1385"/>
                    <a:pt x="2517" y="601"/>
                    <a:pt x="2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3824075" y="4151025"/>
              <a:ext cx="62950" cy="37475"/>
            </a:xfrm>
            <a:custGeom>
              <a:avLst/>
              <a:gdLst/>
              <a:ahLst/>
              <a:cxnLst/>
              <a:rect l="l" t="t" r="r" b="b"/>
              <a:pathLst>
                <a:path w="2518" h="1499" extrusionOk="0">
                  <a:moveTo>
                    <a:pt x="1" y="108"/>
                  </a:moveTo>
                  <a:cubicBezTo>
                    <a:pt x="51" y="210"/>
                    <a:pt x="117" y="304"/>
                    <a:pt x="194" y="387"/>
                  </a:cubicBezTo>
                  <a:lnTo>
                    <a:pt x="194" y="387"/>
                  </a:lnTo>
                  <a:cubicBezTo>
                    <a:pt x="195" y="367"/>
                    <a:pt x="196" y="348"/>
                    <a:pt x="197" y="328"/>
                  </a:cubicBezTo>
                  <a:lnTo>
                    <a:pt x="1" y="108"/>
                  </a:lnTo>
                  <a:close/>
                  <a:moveTo>
                    <a:pt x="2262" y="1"/>
                  </a:moveTo>
                  <a:cubicBezTo>
                    <a:pt x="2091" y="447"/>
                    <a:pt x="1643" y="773"/>
                    <a:pt x="1167" y="794"/>
                  </a:cubicBezTo>
                  <a:cubicBezTo>
                    <a:pt x="1149" y="795"/>
                    <a:pt x="1132" y="796"/>
                    <a:pt x="1115" y="796"/>
                  </a:cubicBezTo>
                  <a:cubicBezTo>
                    <a:pt x="769" y="796"/>
                    <a:pt x="429" y="640"/>
                    <a:pt x="194" y="387"/>
                  </a:cubicBezTo>
                  <a:lnTo>
                    <a:pt x="194" y="387"/>
                  </a:lnTo>
                  <a:cubicBezTo>
                    <a:pt x="181" y="966"/>
                    <a:pt x="722" y="1499"/>
                    <a:pt x="1297" y="1499"/>
                  </a:cubicBezTo>
                  <a:cubicBezTo>
                    <a:pt x="1345" y="1499"/>
                    <a:pt x="1392" y="1495"/>
                    <a:pt x="1440" y="1488"/>
                  </a:cubicBezTo>
                  <a:cubicBezTo>
                    <a:pt x="2083" y="1385"/>
                    <a:pt x="2517" y="601"/>
                    <a:pt x="2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4281325" y="4022375"/>
              <a:ext cx="20950" cy="459825"/>
            </a:xfrm>
            <a:custGeom>
              <a:avLst/>
              <a:gdLst/>
              <a:ahLst/>
              <a:cxnLst/>
              <a:rect l="l" t="t" r="r" b="b"/>
              <a:pathLst>
                <a:path w="838" h="18393" extrusionOk="0">
                  <a:moveTo>
                    <a:pt x="18" y="1"/>
                  </a:moveTo>
                  <a:cubicBezTo>
                    <a:pt x="17" y="1"/>
                    <a:pt x="17" y="1"/>
                    <a:pt x="17" y="1"/>
                  </a:cubicBezTo>
                  <a:cubicBezTo>
                    <a:pt x="1" y="2"/>
                    <a:pt x="12" y="260"/>
                    <a:pt x="44" y="724"/>
                  </a:cubicBezTo>
                  <a:cubicBezTo>
                    <a:pt x="80" y="1232"/>
                    <a:pt x="128" y="1895"/>
                    <a:pt x="184" y="2693"/>
                  </a:cubicBezTo>
                  <a:cubicBezTo>
                    <a:pt x="302" y="4354"/>
                    <a:pt x="443" y="6649"/>
                    <a:pt x="520" y="9189"/>
                  </a:cubicBezTo>
                  <a:cubicBezTo>
                    <a:pt x="596" y="11729"/>
                    <a:pt x="597" y="14030"/>
                    <a:pt x="581" y="15695"/>
                  </a:cubicBezTo>
                  <a:cubicBezTo>
                    <a:pt x="572" y="16495"/>
                    <a:pt x="565" y="17159"/>
                    <a:pt x="560" y="17667"/>
                  </a:cubicBezTo>
                  <a:cubicBezTo>
                    <a:pt x="556" y="18132"/>
                    <a:pt x="562" y="18391"/>
                    <a:pt x="578" y="18392"/>
                  </a:cubicBezTo>
                  <a:cubicBezTo>
                    <a:pt x="578" y="18392"/>
                    <a:pt x="579" y="18392"/>
                    <a:pt x="579" y="18392"/>
                  </a:cubicBezTo>
                  <a:cubicBezTo>
                    <a:pt x="595" y="18392"/>
                    <a:pt x="619" y="18135"/>
                    <a:pt x="653" y="17671"/>
                  </a:cubicBezTo>
                  <a:cubicBezTo>
                    <a:pt x="687" y="17206"/>
                    <a:pt x="720" y="16532"/>
                    <a:pt x="750" y="15698"/>
                  </a:cubicBezTo>
                  <a:cubicBezTo>
                    <a:pt x="811" y="14032"/>
                    <a:pt x="837" y="11725"/>
                    <a:pt x="759" y="9182"/>
                  </a:cubicBezTo>
                  <a:cubicBezTo>
                    <a:pt x="681" y="6638"/>
                    <a:pt x="515" y="4338"/>
                    <a:pt x="354" y="2678"/>
                  </a:cubicBezTo>
                  <a:cubicBezTo>
                    <a:pt x="273" y="1849"/>
                    <a:pt x="197" y="1178"/>
                    <a:pt x="136" y="716"/>
                  </a:cubicBezTo>
                  <a:cubicBezTo>
                    <a:pt x="75" y="255"/>
                    <a:pt x="35" y="1"/>
                    <a:pt x="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2373BF80-3E83-41EC-98D5-98E597B58634}"/>
              </a:ext>
            </a:extLst>
          </p:cNvPr>
          <p:cNvPicPr>
            <a:picLocks noChangeAspect="1"/>
          </p:cNvPicPr>
          <p:nvPr/>
        </p:nvPicPr>
        <p:blipFill>
          <a:blip r:embed="rId3"/>
          <a:stretch>
            <a:fillRect/>
          </a:stretch>
        </p:blipFill>
        <p:spPr>
          <a:xfrm>
            <a:off x="254357" y="0"/>
            <a:ext cx="8635285" cy="5143500"/>
          </a:xfrm>
          <a:prstGeom prst="rect">
            <a:avLst/>
          </a:prstGeom>
        </p:spPr>
      </p:pic>
    </p:spTree>
    <p:extLst>
      <p:ext uri="{BB962C8B-B14F-4D97-AF65-F5344CB8AC3E}">
        <p14:creationId xmlns:p14="http://schemas.microsoft.com/office/powerpoint/2010/main" val="386697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49383FE8-91FB-4ABB-A489-0B48A6AC8FBA}"/>
              </a:ext>
            </a:extLst>
          </p:cNvPr>
          <p:cNvPicPr>
            <a:picLocks noChangeAspect="1"/>
          </p:cNvPicPr>
          <p:nvPr/>
        </p:nvPicPr>
        <p:blipFill>
          <a:blip r:embed="rId3"/>
          <a:stretch>
            <a:fillRect/>
          </a:stretch>
        </p:blipFill>
        <p:spPr>
          <a:xfrm>
            <a:off x="528714" y="0"/>
            <a:ext cx="8086572" cy="5143500"/>
          </a:xfrm>
          <a:prstGeom prst="rect">
            <a:avLst/>
          </a:prstGeom>
        </p:spPr>
      </p:pic>
    </p:spTree>
    <p:extLst>
      <p:ext uri="{BB962C8B-B14F-4D97-AF65-F5344CB8AC3E}">
        <p14:creationId xmlns:p14="http://schemas.microsoft.com/office/powerpoint/2010/main" val="342721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26D92CAE-9F1A-4D8D-AB7A-FE53C6535D51}"/>
              </a:ext>
            </a:extLst>
          </p:cNvPr>
          <p:cNvPicPr>
            <a:picLocks noChangeAspect="1"/>
          </p:cNvPicPr>
          <p:nvPr/>
        </p:nvPicPr>
        <p:blipFill>
          <a:blip r:embed="rId3"/>
          <a:stretch>
            <a:fillRect/>
          </a:stretch>
        </p:blipFill>
        <p:spPr>
          <a:xfrm>
            <a:off x="309431" y="0"/>
            <a:ext cx="8525138" cy="5143500"/>
          </a:xfrm>
          <a:prstGeom prst="rect">
            <a:avLst/>
          </a:prstGeom>
        </p:spPr>
      </p:pic>
    </p:spTree>
    <p:extLst>
      <p:ext uri="{BB962C8B-B14F-4D97-AF65-F5344CB8AC3E}">
        <p14:creationId xmlns:p14="http://schemas.microsoft.com/office/powerpoint/2010/main" val="406414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C31F3B2-E86D-4C0C-8CCD-85965AF70101}"/>
              </a:ext>
            </a:extLst>
          </p:cNvPr>
          <p:cNvPicPr>
            <a:picLocks noChangeAspect="1"/>
          </p:cNvPicPr>
          <p:nvPr/>
        </p:nvPicPr>
        <p:blipFill>
          <a:blip r:embed="rId3"/>
          <a:stretch>
            <a:fillRect/>
          </a:stretch>
        </p:blipFill>
        <p:spPr>
          <a:xfrm>
            <a:off x="982519" y="0"/>
            <a:ext cx="7178961" cy="5143500"/>
          </a:xfrm>
          <a:prstGeom prst="rect">
            <a:avLst/>
          </a:prstGeom>
        </p:spPr>
      </p:pic>
    </p:spTree>
    <p:extLst>
      <p:ext uri="{BB962C8B-B14F-4D97-AF65-F5344CB8AC3E}">
        <p14:creationId xmlns:p14="http://schemas.microsoft.com/office/powerpoint/2010/main" val="26632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38DA0AE8-AB08-42C4-9106-C7DE698BC2A6}"/>
              </a:ext>
            </a:extLst>
          </p:cNvPr>
          <p:cNvPicPr>
            <a:picLocks noChangeAspect="1"/>
          </p:cNvPicPr>
          <p:nvPr/>
        </p:nvPicPr>
        <p:blipFill>
          <a:blip r:embed="rId3"/>
          <a:stretch>
            <a:fillRect/>
          </a:stretch>
        </p:blipFill>
        <p:spPr>
          <a:xfrm>
            <a:off x="784922" y="0"/>
            <a:ext cx="7574156" cy="5143500"/>
          </a:xfrm>
          <a:prstGeom prst="rect">
            <a:avLst/>
          </a:prstGeom>
        </p:spPr>
      </p:pic>
    </p:spTree>
    <p:extLst>
      <p:ext uri="{BB962C8B-B14F-4D97-AF65-F5344CB8AC3E}">
        <p14:creationId xmlns:p14="http://schemas.microsoft.com/office/powerpoint/2010/main" val="407266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90BDB995-7B87-4E1D-A232-7D5B433120CF}"/>
              </a:ext>
            </a:extLst>
          </p:cNvPr>
          <p:cNvPicPr>
            <a:picLocks noChangeAspect="1"/>
          </p:cNvPicPr>
          <p:nvPr/>
        </p:nvPicPr>
        <p:blipFill>
          <a:blip r:embed="rId3"/>
          <a:stretch>
            <a:fillRect/>
          </a:stretch>
        </p:blipFill>
        <p:spPr>
          <a:xfrm>
            <a:off x="969693" y="0"/>
            <a:ext cx="7204614" cy="5143500"/>
          </a:xfrm>
          <a:prstGeom prst="rect">
            <a:avLst/>
          </a:prstGeom>
        </p:spPr>
      </p:pic>
    </p:spTree>
    <p:extLst>
      <p:ext uri="{BB962C8B-B14F-4D97-AF65-F5344CB8AC3E}">
        <p14:creationId xmlns:p14="http://schemas.microsoft.com/office/powerpoint/2010/main" val="22204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BA28F524-21EE-45D5-B104-00F091C4DDE1}"/>
              </a:ext>
            </a:extLst>
          </p:cNvPr>
          <p:cNvPicPr>
            <a:picLocks noChangeAspect="1"/>
          </p:cNvPicPr>
          <p:nvPr/>
        </p:nvPicPr>
        <p:blipFill>
          <a:blip r:embed="rId3"/>
          <a:stretch>
            <a:fillRect/>
          </a:stretch>
        </p:blipFill>
        <p:spPr>
          <a:xfrm>
            <a:off x="927145" y="0"/>
            <a:ext cx="7289709" cy="5143500"/>
          </a:xfrm>
          <a:prstGeom prst="rect">
            <a:avLst/>
          </a:prstGeom>
        </p:spPr>
      </p:pic>
    </p:spTree>
    <p:extLst>
      <p:ext uri="{BB962C8B-B14F-4D97-AF65-F5344CB8AC3E}">
        <p14:creationId xmlns:p14="http://schemas.microsoft.com/office/powerpoint/2010/main" val="81069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B9D1F841-90A5-43C9-908C-45CEE95F24C0}"/>
              </a:ext>
            </a:extLst>
          </p:cNvPr>
          <p:cNvPicPr>
            <a:picLocks noChangeAspect="1"/>
          </p:cNvPicPr>
          <p:nvPr/>
        </p:nvPicPr>
        <p:blipFill>
          <a:blip r:embed="rId3"/>
          <a:stretch>
            <a:fillRect/>
          </a:stretch>
        </p:blipFill>
        <p:spPr>
          <a:xfrm>
            <a:off x="271158" y="0"/>
            <a:ext cx="8601683" cy="5143500"/>
          </a:xfrm>
          <a:prstGeom prst="rect">
            <a:avLst/>
          </a:prstGeom>
        </p:spPr>
      </p:pic>
    </p:spTree>
    <p:extLst>
      <p:ext uri="{BB962C8B-B14F-4D97-AF65-F5344CB8AC3E}">
        <p14:creationId xmlns:p14="http://schemas.microsoft.com/office/powerpoint/2010/main" val="543471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28A533DA-37AD-4F00-BB1E-3B451ACC71CF}"/>
              </a:ext>
            </a:extLst>
          </p:cNvPr>
          <p:cNvPicPr>
            <a:picLocks noChangeAspect="1"/>
          </p:cNvPicPr>
          <p:nvPr/>
        </p:nvPicPr>
        <p:blipFill>
          <a:blip r:embed="rId3"/>
          <a:stretch>
            <a:fillRect/>
          </a:stretch>
        </p:blipFill>
        <p:spPr>
          <a:xfrm>
            <a:off x="930139" y="0"/>
            <a:ext cx="7069145" cy="5143500"/>
          </a:xfrm>
          <a:prstGeom prst="rect">
            <a:avLst/>
          </a:prstGeom>
        </p:spPr>
      </p:pic>
    </p:spTree>
    <p:extLst>
      <p:ext uri="{BB962C8B-B14F-4D97-AF65-F5344CB8AC3E}">
        <p14:creationId xmlns:p14="http://schemas.microsoft.com/office/powerpoint/2010/main" val="490375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2"/>
          <p:cNvSpPr txBox="1">
            <a:spLocks noGrp="1"/>
          </p:cNvSpPr>
          <p:nvPr>
            <p:ph type="title" idx="2"/>
          </p:nvPr>
        </p:nvSpPr>
        <p:spPr>
          <a:xfrm>
            <a:off x="229931" y="160889"/>
            <a:ext cx="653869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latin typeface="DengXian Light" panose="02010600030101010101" pitchFamily="2" charset="-122"/>
                <a:ea typeface="DengXian Light" panose="02010600030101010101" pitchFamily="2" charset="-122"/>
              </a:rPr>
              <a:t>Where to provide references?</a:t>
            </a:r>
            <a:endParaRPr sz="3600" dirty="0">
              <a:latin typeface="DengXian Light" panose="02010600030101010101" pitchFamily="2" charset="-122"/>
              <a:ea typeface="DengXian Light" panose="02010600030101010101" pitchFamily="2" charset="-122"/>
            </a:endParaRPr>
          </a:p>
        </p:txBody>
      </p:sp>
      <p:sp>
        <p:nvSpPr>
          <p:cNvPr id="541" name="Google Shape;541;p32"/>
          <p:cNvSpPr txBox="1">
            <a:spLocks noGrp="1"/>
          </p:cNvSpPr>
          <p:nvPr>
            <p:ph type="title"/>
          </p:nvPr>
        </p:nvSpPr>
        <p:spPr>
          <a:xfrm>
            <a:off x="1076693" y="2472243"/>
            <a:ext cx="2096100" cy="49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DengXian Light" panose="02010600030101010101" pitchFamily="2" charset="-122"/>
                <a:ea typeface="DengXian Light" panose="02010600030101010101" pitchFamily="2" charset="-122"/>
              </a:rPr>
              <a:t>Quotation</a:t>
            </a:r>
            <a:endParaRPr dirty="0">
              <a:latin typeface="DengXian Light" panose="02010600030101010101" pitchFamily="2" charset="-122"/>
              <a:ea typeface="DengXian Light" panose="02010600030101010101" pitchFamily="2" charset="-122"/>
            </a:endParaRPr>
          </a:p>
        </p:txBody>
      </p:sp>
      <p:sp>
        <p:nvSpPr>
          <p:cNvPr id="542" name="Google Shape;542;p32"/>
          <p:cNvSpPr txBox="1">
            <a:spLocks noGrp="1"/>
          </p:cNvSpPr>
          <p:nvPr>
            <p:ph type="subTitle" idx="1"/>
          </p:nvPr>
        </p:nvSpPr>
        <p:spPr>
          <a:xfrm>
            <a:off x="1076693" y="2863186"/>
            <a:ext cx="2096100" cy="976500"/>
          </a:xfrm>
          <a:prstGeom prst="rect">
            <a:avLst/>
          </a:prstGeom>
        </p:spPr>
        <p:txBody>
          <a:bodyPr spcFirstLastPara="1" wrap="square" lIns="91425" tIns="91425" rIns="91425" bIns="91425" anchor="t" anchorCtr="0">
            <a:noAutofit/>
          </a:bodyPr>
          <a:lstStyle/>
          <a:p>
            <a:pPr lvl="0" rtl="0"/>
            <a:r>
              <a:rPr lang="en-US" sz="2000" dirty="0">
                <a:latin typeface="DilleniaUPC" panose="02020603050405020304" pitchFamily="18" charset="-34"/>
                <a:cs typeface="DilleniaUPC" panose="02020603050405020304" pitchFamily="18" charset="-34"/>
              </a:rPr>
              <a:t>Using exact words</a:t>
            </a:r>
          </a:p>
        </p:txBody>
      </p:sp>
      <p:sp>
        <p:nvSpPr>
          <p:cNvPr id="543" name="Google Shape;543;p32"/>
          <p:cNvSpPr txBox="1">
            <a:spLocks noGrp="1"/>
          </p:cNvSpPr>
          <p:nvPr>
            <p:ph type="title" idx="3"/>
          </p:nvPr>
        </p:nvSpPr>
        <p:spPr>
          <a:xfrm>
            <a:off x="3523943" y="2472243"/>
            <a:ext cx="2096100" cy="49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DengXian Light" panose="02010600030101010101" pitchFamily="2" charset="-122"/>
                <a:ea typeface="DengXian Light" panose="02010600030101010101" pitchFamily="2" charset="-122"/>
              </a:rPr>
              <a:t>Paraphrase</a:t>
            </a:r>
            <a:endParaRPr dirty="0">
              <a:latin typeface="DengXian Light" panose="02010600030101010101" pitchFamily="2" charset="-122"/>
              <a:ea typeface="DengXian Light" panose="02010600030101010101" pitchFamily="2" charset="-122"/>
            </a:endParaRPr>
          </a:p>
        </p:txBody>
      </p:sp>
      <p:sp>
        <p:nvSpPr>
          <p:cNvPr id="544" name="Google Shape;544;p32"/>
          <p:cNvSpPr txBox="1">
            <a:spLocks noGrp="1"/>
          </p:cNvSpPr>
          <p:nvPr>
            <p:ph type="subTitle" idx="4"/>
          </p:nvPr>
        </p:nvSpPr>
        <p:spPr>
          <a:xfrm>
            <a:off x="3523943" y="2863186"/>
            <a:ext cx="2096100" cy="976500"/>
          </a:xfrm>
          <a:prstGeom prst="rect">
            <a:avLst/>
          </a:prstGeom>
        </p:spPr>
        <p:txBody>
          <a:bodyPr spcFirstLastPara="1" wrap="square" lIns="91425" tIns="91425" rIns="91425" bIns="91425" anchor="t" anchorCtr="0">
            <a:noAutofit/>
          </a:bodyPr>
          <a:lstStyle/>
          <a:p>
            <a:pPr marL="0" lvl="0" indent="4763"/>
            <a:r>
              <a:rPr lang="en-US" sz="2000" dirty="0">
                <a:latin typeface="DilleniaUPC" panose="02020603050405020304" pitchFamily="18" charset="-34"/>
                <a:cs typeface="DilleniaUPC" panose="02020603050405020304" pitchFamily="18" charset="-34"/>
              </a:rPr>
              <a:t>Picking</a:t>
            </a:r>
            <a:r>
              <a:rPr lang="en-US" sz="2000" baseline="0" dirty="0">
                <a:latin typeface="DilleniaUPC" panose="02020603050405020304" pitchFamily="18" charset="-34"/>
                <a:cs typeface="DilleniaUPC" panose="02020603050405020304" pitchFamily="18" charset="-34"/>
              </a:rPr>
              <a:t> other people’s idea but using your own words - passage.</a:t>
            </a:r>
            <a:endParaRPr lang="en-US" sz="2000" dirty="0">
              <a:latin typeface="DilleniaUPC" panose="02020603050405020304" pitchFamily="18" charset="-34"/>
              <a:cs typeface="DilleniaUPC" panose="02020603050405020304" pitchFamily="18" charset="-34"/>
            </a:endParaRPr>
          </a:p>
        </p:txBody>
      </p:sp>
      <p:sp>
        <p:nvSpPr>
          <p:cNvPr id="545" name="Google Shape;545;p32"/>
          <p:cNvSpPr txBox="1">
            <a:spLocks noGrp="1"/>
          </p:cNvSpPr>
          <p:nvPr>
            <p:ph type="title" idx="5"/>
          </p:nvPr>
        </p:nvSpPr>
        <p:spPr>
          <a:xfrm>
            <a:off x="5971193" y="2472243"/>
            <a:ext cx="2096100" cy="49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DengXian Light" panose="02010600030101010101" pitchFamily="2" charset="-122"/>
                <a:ea typeface="DengXian Light" panose="02010600030101010101" pitchFamily="2" charset="-122"/>
              </a:rPr>
              <a:t>Summary</a:t>
            </a:r>
            <a:endParaRPr dirty="0">
              <a:latin typeface="DengXian Light" panose="02010600030101010101" pitchFamily="2" charset="-122"/>
              <a:ea typeface="DengXian Light" panose="02010600030101010101" pitchFamily="2" charset="-122"/>
            </a:endParaRPr>
          </a:p>
        </p:txBody>
      </p:sp>
      <p:sp>
        <p:nvSpPr>
          <p:cNvPr id="546" name="Google Shape;546;p32"/>
          <p:cNvSpPr txBox="1">
            <a:spLocks noGrp="1"/>
          </p:cNvSpPr>
          <p:nvPr>
            <p:ph type="subTitle" idx="6"/>
          </p:nvPr>
        </p:nvSpPr>
        <p:spPr>
          <a:xfrm>
            <a:off x="5971193" y="2863186"/>
            <a:ext cx="2096100" cy="976500"/>
          </a:xfrm>
          <a:prstGeom prst="rect">
            <a:avLst/>
          </a:prstGeom>
        </p:spPr>
        <p:txBody>
          <a:bodyPr spcFirstLastPara="1" wrap="square" lIns="91425" tIns="91425" rIns="91425" bIns="91425" anchor="t" anchorCtr="0">
            <a:noAutofit/>
          </a:bodyPr>
          <a:lstStyle/>
          <a:p>
            <a:pPr marL="57150" lvl="0" indent="0" rtl="0"/>
            <a:r>
              <a:rPr lang="en-US" sz="2000" dirty="0">
                <a:latin typeface="DilleniaUPC" panose="02020603050405020304" pitchFamily="18" charset="-34"/>
                <a:cs typeface="DilleniaUPC" panose="02020603050405020304" pitchFamily="18" charset="-34"/>
              </a:rPr>
              <a:t>Using main points of someone else's opinions, theories or data or use other people’s data or figures – summary of the whole text.  </a:t>
            </a:r>
          </a:p>
        </p:txBody>
      </p:sp>
      <p:sp>
        <p:nvSpPr>
          <p:cNvPr id="547" name="Google Shape;547;p32"/>
          <p:cNvSpPr/>
          <p:nvPr/>
        </p:nvSpPr>
        <p:spPr>
          <a:xfrm>
            <a:off x="1720950" y="1469127"/>
            <a:ext cx="807600" cy="807600"/>
          </a:xfrm>
          <a:prstGeom prst="ellipse">
            <a:avLst/>
          </a:pr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32"/>
          <p:cNvSpPr/>
          <p:nvPr/>
        </p:nvSpPr>
        <p:spPr>
          <a:xfrm>
            <a:off x="4129250" y="1469127"/>
            <a:ext cx="807600" cy="807600"/>
          </a:xfrm>
          <a:prstGeom prst="ellipse">
            <a:avLst/>
          </a:pr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6615450" y="1469127"/>
            <a:ext cx="807600" cy="807600"/>
          </a:xfrm>
          <a:prstGeom prst="ellipse">
            <a:avLst/>
          </a:pr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14808;p64">
            <a:extLst>
              <a:ext uri="{FF2B5EF4-FFF2-40B4-BE49-F238E27FC236}">
                <a16:creationId xmlns:a16="http://schemas.microsoft.com/office/drawing/2014/main" id="{6ADB6638-0A97-428F-898C-F953F3D3E84B}"/>
              </a:ext>
            </a:extLst>
          </p:cNvPr>
          <p:cNvGrpSpPr/>
          <p:nvPr/>
        </p:nvGrpSpPr>
        <p:grpSpPr>
          <a:xfrm>
            <a:off x="6836033" y="1685979"/>
            <a:ext cx="431019" cy="429577"/>
            <a:chOff x="3214972" y="3359188"/>
            <a:chExt cx="346406" cy="347552"/>
          </a:xfrm>
        </p:grpSpPr>
        <p:sp>
          <p:nvSpPr>
            <p:cNvPr id="34" name="Google Shape;14809;p64">
              <a:extLst>
                <a:ext uri="{FF2B5EF4-FFF2-40B4-BE49-F238E27FC236}">
                  <a16:creationId xmlns:a16="http://schemas.microsoft.com/office/drawing/2014/main" id="{E5CE27BF-2591-451C-A3A4-4B54118074C6}"/>
                </a:ext>
              </a:extLst>
            </p:cNvPr>
            <p:cNvSpPr/>
            <p:nvPr/>
          </p:nvSpPr>
          <p:spPr>
            <a:xfrm>
              <a:off x="3301772" y="3386084"/>
              <a:ext cx="71649" cy="11395"/>
            </a:xfrm>
            <a:custGeom>
              <a:avLst/>
              <a:gdLst/>
              <a:ahLst/>
              <a:cxnLst/>
              <a:rect l="l" t="t" r="r" b="b"/>
              <a:pathLst>
                <a:path w="2251" h="358" extrusionOk="0">
                  <a:moveTo>
                    <a:pt x="179" y="0"/>
                  </a:moveTo>
                  <a:cubicBezTo>
                    <a:pt x="95" y="0"/>
                    <a:pt x="0" y="72"/>
                    <a:pt x="0" y="179"/>
                  </a:cubicBezTo>
                  <a:cubicBezTo>
                    <a:pt x="24" y="286"/>
                    <a:pt x="95" y="358"/>
                    <a:pt x="179" y="358"/>
                  </a:cubicBezTo>
                  <a:lnTo>
                    <a:pt x="2072" y="358"/>
                  </a:lnTo>
                  <a:cubicBezTo>
                    <a:pt x="2167" y="358"/>
                    <a:pt x="2250" y="286"/>
                    <a:pt x="2250" y="179"/>
                  </a:cubicBezTo>
                  <a:cubicBezTo>
                    <a:pt x="2250" y="84"/>
                    <a:pt x="2179" y="0"/>
                    <a:pt x="2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810;p64">
              <a:extLst>
                <a:ext uri="{FF2B5EF4-FFF2-40B4-BE49-F238E27FC236}">
                  <a16:creationId xmlns:a16="http://schemas.microsoft.com/office/drawing/2014/main" id="{DB183E1A-1EC4-49A7-8262-C85CDDD588E1}"/>
                </a:ext>
              </a:extLst>
            </p:cNvPr>
            <p:cNvSpPr/>
            <p:nvPr/>
          </p:nvSpPr>
          <p:spPr>
            <a:xfrm>
              <a:off x="3301772" y="3410339"/>
              <a:ext cx="131904" cy="11395"/>
            </a:xfrm>
            <a:custGeom>
              <a:avLst/>
              <a:gdLst/>
              <a:ahLst/>
              <a:cxnLst/>
              <a:rect l="l" t="t" r="r" b="b"/>
              <a:pathLst>
                <a:path w="4144" h="358" extrusionOk="0">
                  <a:moveTo>
                    <a:pt x="179" y="0"/>
                  </a:moveTo>
                  <a:cubicBezTo>
                    <a:pt x="95" y="0"/>
                    <a:pt x="0" y="72"/>
                    <a:pt x="0" y="179"/>
                  </a:cubicBezTo>
                  <a:cubicBezTo>
                    <a:pt x="0" y="286"/>
                    <a:pt x="95" y="358"/>
                    <a:pt x="179" y="358"/>
                  </a:cubicBezTo>
                  <a:lnTo>
                    <a:pt x="3965" y="358"/>
                  </a:lnTo>
                  <a:cubicBezTo>
                    <a:pt x="4048" y="358"/>
                    <a:pt x="4144" y="286"/>
                    <a:pt x="4144" y="179"/>
                  </a:cubicBezTo>
                  <a:cubicBezTo>
                    <a:pt x="4144" y="72"/>
                    <a:pt x="4072" y="0"/>
                    <a:pt x="39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811;p64">
              <a:extLst>
                <a:ext uri="{FF2B5EF4-FFF2-40B4-BE49-F238E27FC236}">
                  <a16:creationId xmlns:a16="http://schemas.microsoft.com/office/drawing/2014/main" id="{C1677BC3-1087-4E9C-B64B-B07CA0D7895F}"/>
                </a:ext>
              </a:extLst>
            </p:cNvPr>
            <p:cNvSpPr/>
            <p:nvPr/>
          </p:nvSpPr>
          <p:spPr>
            <a:xfrm>
              <a:off x="3301772" y="3484980"/>
              <a:ext cx="71649" cy="11427"/>
            </a:xfrm>
            <a:custGeom>
              <a:avLst/>
              <a:gdLst/>
              <a:ahLst/>
              <a:cxnLst/>
              <a:rect l="l" t="t" r="r" b="b"/>
              <a:pathLst>
                <a:path w="2251" h="359" extrusionOk="0">
                  <a:moveTo>
                    <a:pt x="179" y="1"/>
                  </a:moveTo>
                  <a:cubicBezTo>
                    <a:pt x="95" y="1"/>
                    <a:pt x="0" y="72"/>
                    <a:pt x="0" y="180"/>
                  </a:cubicBezTo>
                  <a:cubicBezTo>
                    <a:pt x="24" y="287"/>
                    <a:pt x="95" y="358"/>
                    <a:pt x="179" y="358"/>
                  </a:cubicBezTo>
                  <a:lnTo>
                    <a:pt x="2072" y="358"/>
                  </a:lnTo>
                  <a:cubicBezTo>
                    <a:pt x="2167" y="358"/>
                    <a:pt x="2250" y="287"/>
                    <a:pt x="2250" y="180"/>
                  </a:cubicBezTo>
                  <a:cubicBezTo>
                    <a:pt x="2250" y="96"/>
                    <a:pt x="2179" y="1"/>
                    <a:pt x="20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812;p64">
              <a:extLst>
                <a:ext uri="{FF2B5EF4-FFF2-40B4-BE49-F238E27FC236}">
                  <a16:creationId xmlns:a16="http://schemas.microsoft.com/office/drawing/2014/main" id="{581E4493-8214-4AC4-8905-E9F15529C00D}"/>
                </a:ext>
              </a:extLst>
            </p:cNvPr>
            <p:cNvSpPr/>
            <p:nvPr/>
          </p:nvSpPr>
          <p:spPr>
            <a:xfrm>
              <a:off x="3301772" y="3509234"/>
              <a:ext cx="130758" cy="11427"/>
            </a:xfrm>
            <a:custGeom>
              <a:avLst/>
              <a:gdLst/>
              <a:ahLst/>
              <a:cxnLst/>
              <a:rect l="l" t="t" r="r" b="b"/>
              <a:pathLst>
                <a:path w="4108" h="359" extrusionOk="0">
                  <a:moveTo>
                    <a:pt x="179" y="1"/>
                  </a:moveTo>
                  <a:cubicBezTo>
                    <a:pt x="95" y="1"/>
                    <a:pt x="0" y="72"/>
                    <a:pt x="0" y="180"/>
                  </a:cubicBezTo>
                  <a:cubicBezTo>
                    <a:pt x="24" y="287"/>
                    <a:pt x="95" y="358"/>
                    <a:pt x="179" y="358"/>
                  </a:cubicBezTo>
                  <a:lnTo>
                    <a:pt x="3929" y="358"/>
                  </a:lnTo>
                  <a:cubicBezTo>
                    <a:pt x="4024" y="358"/>
                    <a:pt x="4108" y="287"/>
                    <a:pt x="4108" y="180"/>
                  </a:cubicBezTo>
                  <a:cubicBezTo>
                    <a:pt x="4108" y="84"/>
                    <a:pt x="4036" y="1"/>
                    <a:pt x="39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813;p64">
              <a:extLst>
                <a:ext uri="{FF2B5EF4-FFF2-40B4-BE49-F238E27FC236}">
                  <a16:creationId xmlns:a16="http://schemas.microsoft.com/office/drawing/2014/main" id="{55A8162F-C63B-4211-B360-47C1B432869C}"/>
                </a:ext>
              </a:extLst>
            </p:cNvPr>
            <p:cNvSpPr/>
            <p:nvPr/>
          </p:nvSpPr>
          <p:spPr>
            <a:xfrm>
              <a:off x="3301772" y="3584671"/>
              <a:ext cx="71649" cy="11395"/>
            </a:xfrm>
            <a:custGeom>
              <a:avLst/>
              <a:gdLst/>
              <a:ahLst/>
              <a:cxnLst/>
              <a:rect l="l" t="t" r="r" b="b"/>
              <a:pathLst>
                <a:path w="2251" h="358" extrusionOk="0">
                  <a:moveTo>
                    <a:pt x="179" y="0"/>
                  </a:moveTo>
                  <a:cubicBezTo>
                    <a:pt x="95" y="0"/>
                    <a:pt x="0" y="72"/>
                    <a:pt x="0" y="179"/>
                  </a:cubicBezTo>
                  <a:cubicBezTo>
                    <a:pt x="24" y="286"/>
                    <a:pt x="95" y="358"/>
                    <a:pt x="179" y="358"/>
                  </a:cubicBezTo>
                  <a:lnTo>
                    <a:pt x="2072" y="358"/>
                  </a:lnTo>
                  <a:cubicBezTo>
                    <a:pt x="2167" y="358"/>
                    <a:pt x="2250" y="286"/>
                    <a:pt x="2250" y="179"/>
                  </a:cubicBezTo>
                  <a:cubicBezTo>
                    <a:pt x="2250" y="84"/>
                    <a:pt x="2179" y="0"/>
                    <a:pt x="2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814;p64">
              <a:extLst>
                <a:ext uri="{FF2B5EF4-FFF2-40B4-BE49-F238E27FC236}">
                  <a16:creationId xmlns:a16="http://schemas.microsoft.com/office/drawing/2014/main" id="{AEDEA42B-817F-43F8-A91B-A7D3596BD93E}"/>
                </a:ext>
              </a:extLst>
            </p:cNvPr>
            <p:cNvSpPr/>
            <p:nvPr/>
          </p:nvSpPr>
          <p:spPr>
            <a:xfrm>
              <a:off x="3301772" y="3609308"/>
              <a:ext cx="129994" cy="11395"/>
            </a:xfrm>
            <a:custGeom>
              <a:avLst/>
              <a:gdLst/>
              <a:ahLst/>
              <a:cxnLst/>
              <a:rect l="l" t="t" r="r" b="b"/>
              <a:pathLst>
                <a:path w="4084" h="358" extrusionOk="0">
                  <a:moveTo>
                    <a:pt x="179" y="0"/>
                  </a:moveTo>
                  <a:cubicBezTo>
                    <a:pt x="95" y="0"/>
                    <a:pt x="0" y="72"/>
                    <a:pt x="0" y="179"/>
                  </a:cubicBezTo>
                  <a:cubicBezTo>
                    <a:pt x="0" y="262"/>
                    <a:pt x="83" y="357"/>
                    <a:pt x="179" y="357"/>
                  </a:cubicBezTo>
                  <a:lnTo>
                    <a:pt x="3905" y="357"/>
                  </a:lnTo>
                  <a:cubicBezTo>
                    <a:pt x="3989" y="357"/>
                    <a:pt x="4084" y="286"/>
                    <a:pt x="4084" y="179"/>
                  </a:cubicBezTo>
                  <a:cubicBezTo>
                    <a:pt x="4084" y="72"/>
                    <a:pt x="3989" y="0"/>
                    <a:pt x="390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815;p64">
              <a:extLst>
                <a:ext uri="{FF2B5EF4-FFF2-40B4-BE49-F238E27FC236}">
                  <a16:creationId xmlns:a16="http://schemas.microsoft.com/office/drawing/2014/main" id="{2EFEC703-47D5-46F4-A33C-26A6A85F1E41}"/>
                </a:ext>
              </a:extLst>
            </p:cNvPr>
            <p:cNvSpPr/>
            <p:nvPr/>
          </p:nvSpPr>
          <p:spPr>
            <a:xfrm>
              <a:off x="3214972" y="3458466"/>
              <a:ext cx="346406" cy="248274"/>
            </a:xfrm>
            <a:custGeom>
              <a:avLst/>
              <a:gdLst/>
              <a:ahLst/>
              <a:cxnLst/>
              <a:rect l="l" t="t" r="r" b="b"/>
              <a:pathLst>
                <a:path w="10883" h="7800" extrusionOk="0">
                  <a:moveTo>
                    <a:pt x="8466" y="1417"/>
                  </a:moveTo>
                  <a:cubicBezTo>
                    <a:pt x="9109" y="1417"/>
                    <a:pt x="9657" y="1953"/>
                    <a:pt x="9657" y="2608"/>
                  </a:cubicBezTo>
                  <a:lnTo>
                    <a:pt x="9657" y="2894"/>
                  </a:lnTo>
                  <a:lnTo>
                    <a:pt x="9585" y="2894"/>
                  </a:lnTo>
                  <a:cubicBezTo>
                    <a:pt x="9216" y="2799"/>
                    <a:pt x="9097" y="2322"/>
                    <a:pt x="9097" y="2322"/>
                  </a:cubicBezTo>
                  <a:cubicBezTo>
                    <a:pt x="9085" y="2263"/>
                    <a:pt x="9037" y="2203"/>
                    <a:pt x="8966" y="2191"/>
                  </a:cubicBezTo>
                  <a:cubicBezTo>
                    <a:pt x="8956" y="2189"/>
                    <a:pt x="8946" y="2188"/>
                    <a:pt x="8935" y="2188"/>
                  </a:cubicBezTo>
                  <a:cubicBezTo>
                    <a:pt x="8883" y="2188"/>
                    <a:pt x="8827" y="2213"/>
                    <a:pt x="8787" y="2263"/>
                  </a:cubicBezTo>
                  <a:cubicBezTo>
                    <a:pt x="8335" y="2894"/>
                    <a:pt x="7347" y="2894"/>
                    <a:pt x="7323" y="2894"/>
                  </a:cubicBezTo>
                  <a:lnTo>
                    <a:pt x="7204" y="2894"/>
                  </a:lnTo>
                  <a:lnTo>
                    <a:pt x="7156" y="2608"/>
                  </a:lnTo>
                  <a:cubicBezTo>
                    <a:pt x="7156" y="1953"/>
                    <a:pt x="7692" y="1417"/>
                    <a:pt x="8347" y="1417"/>
                  </a:cubicBezTo>
                  <a:close/>
                  <a:moveTo>
                    <a:pt x="9692" y="3299"/>
                  </a:moveTo>
                  <a:cubicBezTo>
                    <a:pt x="9811" y="3322"/>
                    <a:pt x="9919" y="3430"/>
                    <a:pt x="9919" y="3549"/>
                  </a:cubicBezTo>
                  <a:cubicBezTo>
                    <a:pt x="9919" y="3680"/>
                    <a:pt x="9835" y="3787"/>
                    <a:pt x="9692" y="3799"/>
                  </a:cubicBezTo>
                  <a:lnTo>
                    <a:pt x="9692" y="3299"/>
                  </a:lnTo>
                  <a:close/>
                  <a:moveTo>
                    <a:pt x="7132" y="3299"/>
                  </a:moveTo>
                  <a:lnTo>
                    <a:pt x="7132" y="3811"/>
                  </a:lnTo>
                  <a:cubicBezTo>
                    <a:pt x="7001" y="3799"/>
                    <a:pt x="6918" y="3680"/>
                    <a:pt x="6918" y="3561"/>
                  </a:cubicBezTo>
                  <a:cubicBezTo>
                    <a:pt x="6894" y="3418"/>
                    <a:pt x="7001" y="3310"/>
                    <a:pt x="7132" y="3299"/>
                  </a:cubicBezTo>
                  <a:close/>
                  <a:moveTo>
                    <a:pt x="8835" y="2608"/>
                  </a:moveTo>
                  <a:cubicBezTo>
                    <a:pt x="8918" y="2787"/>
                    <a:pt x="9085" y="3013"/>
                    <a:pt x="9335" y="3120"/>
                  </a:cubicBezTo>
                  <a:lnTo>
                    <a:pt x="9335" y="3846"/>
                  </a:lnTo>
                  <a:cubicBezTo>
                    <a:pt x="9359" y="4287"/>
                    <a:pt x="8978" y="4668"/>
                    <a:pt x="8525" y="4668"/>
                  </a:cubicBezTo>
                  <a:lnTo>
                    <a:pt x="8299" y="4668"/>
                  </a:lnTo>
                  <a:cubicBezTo>
                    <a:pt x="7835" y="4668"/>
                    <a:pt x="7466" y="4287"/>
                    <a:pt x="7466" y="3834"/>
                  </a:cubicBezTo>
                  <a:lnTo>
                    <a:pt x="7466" y="3144"/>
                  </a:lnTo>
                  <a:cubicBezTo>
                    <a:pt x="7763" y="3120"/>
                    <a:pt x="8383" y="3013"/>
                    <a:pt x="8835" y="2608"/>
                  </a:cubicBezTo>
                  <a:close/>
                  <a:moveTo>
                    <a:pt x="8728" y="4989"/>
                  </a:moveTo>
                  <a:lnTo>
                    <a:pt x="8728" y="5215"/>
                  </a:lnTo>
                  <a:lnTo>
                    <a:pt x="8728" y="5227"/>
                  </a:lnTo>
                  <a:lnTo>
                    <a:pt x="8406" y="5573"/>
                  </a:lnTo>
                  <a:lnTo>
                    <a:pt x="8085" y="5251"/>
                  </a:lnTo>
                  <a:lnTo>
                    <a:pt x="8085" y="4989"/>
                  </a:lnTo>
                  <a:cubicBezTo>
                    <a:pt x="8168" y="5001"/>
                    <a:pt x="8240" y="5001"/>
                    <a:pt x="8299" y="5001"/>
                  </a:cubicBezTo>
                  <a:lnTo>
                    <a:pt x="8514" y="5001"/>
                  </a:lnTo>
                  <a:cubicBezTo>
                    <a:pt x="8597" y="5001"/>
                    <a:pt x="8668" y="5001"/>
                    <a:pt x="8728" y="4989"/>
                  </a:cubicBezTo>
                  <a:close/>
                  <a:moveTo>
                    <a:pt x="6573" y="3477"/>
                  </a:moveTo>
                  <a:lnTo>
                    <a:pt x="6573" y="3549"/>
                  </a:lnTo>
                  <a:cubicBezTo>
                    <a:pt x="6573" y="3870"/>
                    <a:pt x="6835" y="4156"/>
                    <a:pt x="7180" y="4156"/>
                  </a:cubicBezTo>
                  <a:cubicBezTo>
                    <a:pt x="7275" y="4465"/>
                    <a:pt x="7478" y="4727"/>
                    <a:pt x="7752" y="4870"/>
                  </a:cubicBezTo>
                  <a:lnTo>
                    <a:pt x="7752" y="5096"/>
                  </a:lnTo>
                  <a:lnTo>
                    <a:pt x="6716" y="5501"/>
                  </a:lnTo>
                  <a:cubicBezTo>
                    <a:pt x="6656" y="5513"/>
                    <a:pt x="6597" y="5537"/>
                    <a:pt x="6525" y="5585"/>
                  </a:cubicBezTo>
                  <a:lnTo>
                    <a:pt x="370" y="5585"/>
                  </a:lnTo>
                  <a:lnTo>
                    <a:pt x="370" y="3477"/>
                  </a:lnTo>
                  <a:close/>
                  <a:moveTo>
                    <a:pt x="179" y="1"/>
                  </a:moveTo>
                  <a:cubicBezTo>
                    <a:pt x="96" y="1"/>
                    <a:pt x="1" y="84"/>
                    <a:pt x="1" y="179"/>
                  </a:cubicBezTo>
                  <a:lnTo>
                    <a:pt x="1" y="2644"/>
                  </a:lnTo>
                  <a:cubicBezTo>
                    <a:pt x="1" y="2727"/>
                    <a:pt x="84" y="2822"/>
                    <a:pt x="179" y="2822"/>
                  </a:cubicBezTo>
                  <a:lnTo>
                    <a:pt x="6811" y="2822"/>
                  </a:lnTo>
                  <a:lnTo>
                    <a:pt x="6811" y="3072"/>
                  </a:lnTo>
                  <a:cubicBezTo>
                    <a:pt x="6775" y="3084"/>
                    <a:pt x="6751" y="3120"/>
                    <a:pt x="6728" y="3144"/>
                  </a:cubicBezTo>
                  <a:lnTo>
                    <a:pt x="179" y="3144"/>
                  </a:lnTo>
                  <a:cubicBezTo>
                    <a:pt x="96" y="3144"/>
                    <a:pt x="1" y="3215"/>
                    <a:pt x="1" y="3322"/>
                  </a:cubicBezTo>
                  <a:lnTo>
                    <a:pt x="1" y="5775"/>
                  </a:lnTo>
                  <a:cubicBezTo>
                    <a:pt x="1" y="5870"/>
                    <a:pt x="84" y="5954"/>
                    <a:pt x="179" y="5954"/>
                  </a:cubicBezTo>
                  <a:lnTo>
                    <a:pt x="6156" y="5954"/>
                  </a:lnTo>
                  <a:cubicBezTo>
                    <a:pt x="6001" y="6156"/>
                    <a:pt x="5894" y="6418"/>
                    <a:pt x="5894" y="6775"/>
                  </a:cubicBezTo>
                  <a:lnTo>
                    <a:pt x="5894" y="7621"/>
                  </a:lnTo>
                  <a:cubicBezTo>
                    <a:pt x="5894" y="7716"/>
                    <a:pt x="5978" y="7799"/>
                    <a:pt x="6085" y="7799"/>
                  </a:cubicBezTo>
                  <a:lnTo>
                    <a:pt x="6728" y="7799"/>
                  </a:lnTo>
                  <a:cubicBezTo>
                    <a:pt x="6823" y="7799"/>
                    <a:pt x="6918" y="7728"/>
                    <a:pt x="6918" y="7621"/>
                  </a:cubicBezTo>
                  <a:cubicBezTo>
                    <a:pt x="6918" y="7537"/>
                    <a:pt x="6835" y="7442"/>
                    <a:pt x="6728" y="7442"/>
                  </a:cubicBezTo>
                  <a:lnTo>
                    <a:pt x="6251" y="7442"/>
                  </a:lnTo>
                  <a:lnTo>
                    <a:pt x="6251" y="6763"/>
                  </a:lnTo>
                  <a:cubicBezTo>
                    <a:pt x="6251" y="6049"/>
                    <a:pt x="6823" y="5835"/>
                    <a:pt x="6835" y="5835"/>
                  </a:cubicBezTo>
                  <a:lnTo>
                    <a:pt x="6847" y="5835"/>
                  </a:lnTo>
                  <a:lnTo>
                    <a:pt x="7787" y="5466"/>
                  </a:lnTo>
                  <a:lnTo>
                    <a:pt x="7799" y="5477"/>
                  </a:lnTo>
                  <a:lnTo>
                    <a:pt x="8299" y="5954"/>
                  </a:lnTo>
                  <a:cubicBezTo>
                    <a:pt x="8323" y="5989"/>
                    <a:pt x="8371" y="6001"/>
                    <a:pt x="8418" y="6001"/>
                  </a:cubicBezTo>
                  <a:cubicBezTo>
                    <a:pt x="8454" y="6001"/>
                    <a:pt x="8502" y="5989"/>
                    <a:pt x="8537" y="5942"/>
                  </a:cubicBezTo>
                  <a:lnTo>
                    <a:pt x="9014" y="5442"/>
                  </a:lnTo>
                  <a:lnTo>
                    <a:pt x="9942" y="5811"/>
                  </a:lnTo>
                  <a:lnTo>
                    <a:pt x="9966" y="5811"/>
                  </a:lnTo>
                  <a:cubicBezTo>
                    <a:pt x="9990" y="5823"/>
                    <a:pt x="10538" y="6013"/>
                    <a:pt x="10538" y="6728"/>
                  </a:cubicBezTo>
                  <a:lnTo>
                    <a:pt x="10538" y="7418"/>
                  </a:lnTo>
                  <a:lnTo>
                    <a:pt x="7263" y="7418"/>
                  </a:lnTo>
                  <a:cubicBezTo>
                    <a:pt x="7180" y="7418"/>
                    <a:pt x="7085" y="7490"/>
                    <a:pt x="7085" y="7597"/>
                  </a:cubicBezTo>
                  <a:cubicBezTo>
                    <a:pt x="7085" y="7680"/>
                    <a:pt x="7168" y="7775"/>
                    <a:pt x="7263" y="7775"/>
                  </a:cubicBezTo>
                  <a:lnTo>
                    <a:pt x="10704" y="7775"/>
                  </a:lnTo>
                  <a:cubicBezTo>
                    <a:pt x="10800" y="7775"/>
                    <a:pt x="10883" y="7704"/>
                    <a:pt x="10883" y="7597"/>
                  </a:cubicBezTo>
                  <a:lnTo>
                    <a:pt x="10883" y="6751"/>
                  </a:lnTo>
                  <a:cubicBezTo>
                    <a:pt x="10883" y="5977"/>
                    <a:pt x="10371" y="5585"/>
                    <a:pt x="10073" y="5477"/>
                  </a:cubicBezTo>
                  <a:lnTo>
                    <a:pt x="9073" y="5085"/>
                  </a:lnTo>
                  <a:lnTo>
                    <a:pt x="9073" y="4870"/>
                  </a:lnTo>
                  <a:cubicBezTo>
                    <a:pt x="9335" y="4727"/>
                    <a:pt x="9549" y="4465"/>
                    <a:pt x="9633" y="4156"/>
                  </a:cubicBezTo>
                  <a:cubicBezTo>
                    <a:pt x="9966" y="4156"/>
                    <a:pt x="10252" y="3894"/>
                    <a:pt x="10252" y="3549"/>
                  </a:cubicBezTo>
                  <a:cubicBezTo>
                    <a:pt x="10252" y="3358"/>
                    <a:pt x="10145" y="3180"/>
                    <a:pt x="9990" y="3060"/>
                  </a:cubicBezTo>
                  <a:lnTo>
                    <a:pt x="9990" y="2596"/>
                  </a:lnTo>
                  <a:cubicBezTo>
                    <a:pt x="9990" y="1751"/>
                    <a:pt x="9311" y="1060"/>
                    <a:pt x="8466" y="1060"/>
                  </a:cubicBezTo>
                  <a:lnTo>
                    <a:pt x="8347" y="1060"/>
                  </a:lnTo>
                  <a:cubicBezTo>
                    <a:pt x="8204" y="1060"/>
                    <a:pt x="8085" y="1072"/>
                    <a:pt x="7966" y="1108"/>
                  </a:cubicBezTo>
                  <a:lnTo>
                    <a:pt x="7966" y="179"/>
                  </a:lnTo>
                  <a:cubicBezTo>
                    <a:pt x="7966" y="96"/>
                    <a:pt x="7894" y="1"/>
                    <a:pt x="7787" y="1"/>
                  </a:cubicBezTo>
                  <a:lnTo>
                    <a:pt x="7287" y="1"/>
                  </a:lnTo>
                  <a:cubicBezTo>
                    <a:pt x="7192" y="1"/>
                    <a:pt x="7109" y="84"/>
                    <a:pt x="7109" y="179"/>
                  </a:cubicBezTo>
                  <a:cubicBezTo>
                    <a:pt x="7109" y="286"/>
                    <a:pt x="7180" y="358"/>
                    <a:pt x="7287" y="358"/>
                  </a:cubicBezTo>
                  <a:lnTo>
                    <a:pt x="7621" y="358"/>
                  </a:lnTo>
                  <a:lnTo>
                    <a:pt x="7621" y="1251"/>
                  </a:lnTo>
                  <a:cubicBezTo>
                    <a:pt x="7180" y="1489"/>
                    <a:pt x="6847" y="1941"/>
                    <a:pt x="6811" y="2477"/>
                  </a:cubicBezTo>
                  <a:lnTo>
                    <a:pt x="346" y="2477"/>
                  </a:lnTo>
                  <a:lnTo>
                    <a:pt x="346" y="358"/>
                  </a:lnTo>
                  <a:lnTo>
                    <a:pt x="6716" y="358"/>
                  </a:lnTo>
                  <a:cubicBezTo>
                    <a:pt x="6811" y="358"/>
                    <a:pt x="6894" y="286"/>
                    <a:pt x="6894" y="179"/>
                  </a:cubicBezTo>
                  <a:cubicBezTo>
                    <a:pt x="6894" y="96"/>
                    <a:pt x="6823" y="1"/>
                    <a:pt x="67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816;p64">
              <a:extLst>
                <a:ext uri="{FF2B5EF4-FFF2-40B4-BE49-F238E27FC236}">
                  <a16:creationId xmlns:a16="http://schemas.microsoft.com/office/drawing/2014/main" id="{732B7892-0C5C-4E44-8429-F5ECA9DB139A}"/>
                </a:ext>
              </a:extLst>
            </p:cNvPr>
            <p:cNvSpPr/>
            <p:nvPr/>
          </p:nvSpPr>
          <p:spPr>
            <a:xfrm>
              <a:off x="3238462" y="3380005"/>
              <a:ext cx="49305" cy="47427"/>
            </a:xfrm>
            <a:custGeom>
              <a:avLst/>
              <a:gdLst/>
              <a:ahLst/>
              <a:cxnLst/>
              <a:rect l="l" t="t" r="r" b="b"/>
              <a:pathLst>
                <a:path w="1549" h="1490" extrusionOk="0">
                  <a:moveTo>
                    <a:pt x="179" y="1"/>
                  </a:moveTo>
                  <a:cubicBezTo>
                    <a:pt x="84" y="1"/>
                    <a:pt x="1" y="72"/>
                    <a:pt x="1" y="180"/>
                  </a:cubicBezTo>
                  <a:lnTo>
                    <a:pt x="1" y="1311"/>
                  </a:lnTo>
                  <a:cubicBezTo>
                    <a:pt x="1" y="1394"/>
                    <a:pt x="72" y="1489"/>
                    <a:pt x="179" y="1489"/>
                  </a:cubicBezTo>
                  <a:lnTo>
                    <a:pt x="1370" y="1489"/>
                  </a:lnTo>
                  <a:cubicBezTo>
                    <a:pt x="1453" y="1489"/>
                    <a:pt x="1549" y="1418"/>
                    <a:pt x="1549" y="1311"/>
                  </a:cubicBezTo>
                  <a:lnTo>
                    <a:pt x="1549" y="1001"/>
                  </a:lnTo>
                  <a:cubicBezTo>
                    <a:pt x="1549" y="906"/>
                    <a:pt x="1477" y="811"/>
                    <a:pt x="1370" y="811"/>
                  </a:cubicBezTo>
                  <a:cubicBezTo>
                    <a:pt x="1275" y="811"/>
                    <a:pt x="1191" y="894"/>
                    <a:pt x="1191" y="1001"/>
                  </a:cubicBezTo>
                  <a:lnTo>
                    <a:pt x="1191" y="1132"/>
                  </a:lnTo>
                  <a:lnTo>
                    <a:pt x="334" y="1132"/>
                  </a:lnTo>
                  <a:lnTo>
                    <a:pt x="334" y="346"/>
                  </a:lnTo>
                  <a:lnTo>
                    <a:pt x="1037" y="346"/>
                  </a:lnTo>
                  <a:lnTo>
                    <a:pt x="1037" y="358"/>
                  </a:lnTo>
                  <a:cubicBezTo>
                    <a:pt x="1132" y="358"/>
                    <a:pt x="1215" y="287"/>
                    <a:pt x="1215" y="180"/>
                  </a:cubicBezTo>
                  <a:cubicBezTo>
                    <a:pt x="1215" y="84"/>
                    <a:pt x="1144" y="1"/>
                    <a:pt x="1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817;p64">
              <a:extLst>
                <a:ext uri="{FF2B5EF4-FFF2-40B4-BE49-F238E27FC236}">
                  <a16:creationId xmlns:a16="http://schemas.microsoft.com/office/drawing/2014/main" id="{5BADFB04-1D35-49E3-A719-0EA2C8865F5E}"/>
                </a:ext>
              </a:extLst>
            </p:cNvPr>
            <p:cNvSpPr/>
            <p:nvPr/>
          </p:nvSpPr>
          <p:spPr>
            <a:xfrm>
              <a:off x="3251353" y="3380482"/>
              <a:ext cx="43607" cy="34058"/>
            </a:xfrm>
            <a:custGeom>
              <a:avLst/>
              <a:gdLst/>
              <a:ahLst/>
              <a:cxnLst/>
              <a:rect l="l" t="t" r="r" b="b"/>
              <a:pathLst>
                <a:path w="1370" h="1070" extrusionOk="0">
                  <a:moveTo>
                    <a:pt x="1163" y="1"/>
                  </a:moveTo>
                  <a:cubicBezTo>
                    <a:pt x="1120" y="1"/>
                    <a:pt x="1078" y="16"/>
                    <a:pt x="1048" y="45"/>
                  </a:cubicBezTo>
                  <a:lnTo>
                    <a:pt x="489" y="653"/>
                  </a:lnTo>
                  <a:lnTo>
                    <a:pt x="310" y="462"/>
                  </a:lnTo>
                  <a:cubicBezTo>
                    <a:pt x="279" y="425"/>
                    <a:pt x="232" y="407"/>
                    <a:pt x="185" y="407"/>
                  </a:cubicBezTo>
                  <a:cubicBezTo>
                    <a:pt x="142" y="407"/>
                    <a:pt x="100" y="422"/>
                    <a:pt x="72" y="450"/>
                  </a:cubicBezTo>
                  <a:cubicBezTo>
                    <a:pt x="1" y="510"/>
                    <a:pt x="1" y="629"/>
                    <a:pt x="60" y="688"/>
                  </a:cubicBezTo>
                  <a:lnTo>
                    <a:pt x="358" y="1010"/>
                  </a:lnTo>
                  <a:cubicBezTo>
                    <a:pt x="382" y="1046"/>
                    <a:pt x="429" y="1069"/>
                    <a:pt x="477" y="1069"/>
                  </a:cubicBezTo>
                  <a:cubicBezTo>
                    <a:pt x="513" y="1069"/>
                    <a:pt x="560" y="1058"/>
                    <a:pt x="584" y="1010"/>
                  </a:cubicBezTo>
                  <a:lnTo>
                    <a:pt x="1286" y="272"/>
                  </a:lnTo>
                  <a:cubicBezTo>
                    <a:pt x="1370" y="224"/>
                    <a:pt x="1370" y="117"/>
                    <a:pt x="1286" y="45"/>
                  </a:cubicBezTo>
                  <a:cubicBezTo>
                    <a:pt x="1251" y="16"/>
                    <a:pt x="1206" y="1"/>
                    <a:pt x="11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818;p64">
              <a:extLst>
                <a:ext uri="{FF2B5EF4-FFF2-40B4-BE49-F238E27FC236}">
                  <a16:creationId xmlns:a16="http://schemas.microsoft.com/office/drawing/2014/main" id="{E924D851-3F06-4745-AFBC-DFE6FE1077B4}"/>
                </a:ext>
              </a:extLst>
            </p:cNvPr>
            <p:cNvSpPr/>
            <p:nvPr/>
          </p:nvSpPr>
          <p:spPr>
            <a:xfrm>
              <a:off x="3238462" y="3479314"/>
              <a:ext cx="49305" cy="47395"/>
            </a:xfrm>
            <a:custGeom>
              <a:avLst/>
              <a:gdLst/>
              <a:ahLst/>
              <a:cxnLst/>
              <a:rect l="l" t="t" r="r" b="b"/>
              <a:pathLst>
                <a:path w="1549" h="1489" extrusionOk="0">
                  <a:moveTo>
                    <a:pt x="179" y="0"/>
                  </a:moveTo>
                  <a:cubicBezTo>
                    <a:pt x="84" y="0"/>
                    <a:pt x="1" y="84"/>
                    <a:pt x="1" y="179"/>
                  </a:cubicBezTo>
                  <a:lnTo>
                    <a:pt x="1" y="1310"/>
                  </a:lnTo>
                  <a:cubicBezTo>
                    <a:pt x="1" y="1405"/>
                    <a:pt x="72" y="1489"/>
                    <a:pt x="179" y="1489"/>
                  </a:cubicBezTo>
                  <a:lnTo>
                    <a:pt x="1370" y="1489"/>
                  </a:lnTo>
                  <a:cubicBezTo>
                    <a:pt x="1453" y="1489"/>
                    <a:pt x="1549" y="1417"/>
                    <a:pt x="1549" y="1310"/>
                  </a:cubicBezTo>
                  <a:lnTo>
                    <a:pt x="1549" y="1001"/>
                  </a:lnTo>
                  <a:cubicBezTo>
                    <a:pt x="1549" y="917"/>
                    <a:pt x="1477" y="822"/>
                    <a:pt x="1370" y="822"/>
                  </a:cubicBezTo>
                  <a:cubicBezTo>
                    <a:pt x="1275" y="822"/>
                    <a:pt x="1191" y="893"/>
                    <a:pt x="1191" y="1001"/>
                  </a:cubicBezTo>
                  <a:lnTo>
                    <a:pt x="1191" y="1131"/>
                  </a:lnTo>
                  <a:lnTo>
                    <a:pt x="334" y="1131"/>
                  </a:lnTo>
                  <a:lnTo>
                    <a:pt x="334" y="346"/>
                  </a:lnTo>
                  <a:lnTo>
                    <a:pt x="1037" y="358"/>
                  </a:lnTo>
                  <a:cubicBezTo>
                    <a:pt x="1132" y="358"/>
                    <a:pt x="1215" y="286"/>
                    <a:pt x="1215" y="179"/>
                  </a:cubicBezTo>
                  <a:cubicBezTo>
                    <a:pt x="1215" y="96"/>
                    <a:pt x="1144" y="0"/>
                    <a:pt x="10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819;p64">
              <a:extLst>
                <a:ext uri="{FF2B5EF4-FFF2-40B4-BE49-F238E27FC236}">
                  <a16:creationId xmlns:a16="http://schemas.microsoft.com/office/drawing/2014/main" id="{50A49477-8D8F-4FF0-ACDC-A86B965D5C82}"/>
                </a:ext>
              </a:extLst>
            </p:cNvPr>
            <p:cNvSpPr/>
            <p:nvPr/>
          </p:nvSpPr>
          <p:spPr>
            <a:xfrm>
              <a:off x="3251353" y="3479792"/>
              <a:ext cx="43607" cy="34408"/>
            </a:xfrm>
            <a:custGeom>
              <a:avLst/>
              <a:gdLst/>
              <a:ahLst/>
              <a:cxnLst/>
              <a:rect l="l" t="t" r="r" b="b"/>
              <a:pathLst>
                <a:path w="1370" h="1081" extrusionOk="0">
                  <a:moveTo>
                    <a:pt x="1163" y="0"/>
                  </a:moveTo>
                  <a:cubicBezTo>
                    <a:pt x="1120" y="0"/>
                    <a:pt x="1078" y="15"/>
                    <a:pt x="1048" y="45"/>
                  </a:cubicBezTo>
                  <a:lnTo>
                    <a:pt x="489" y="664"/>
                  </a:lnTo>
                  <a:lnTo>
                    <a:pt x="310" y="462"/>
                  </a:lnTo>
                  <a:cubicBezTo>
                    <a:pt x="279" y="424"/>
                    <a:pt x="232" y="406"/>
                    <a:pt x="185" y="406"/>
                  </a:cubicBezTo>
                  <a:cubicBezTo>
                    <a:pt x="142" y="406"/>
                    <a:pt x="100" y="421"/>
                    <a:pt x="72" y="450"/>
                  </a:cubicBezTo>
                  <a:cubicBezTo>
                    <a:pt x="1" y="509"/>
                    <a:pt x="1" y="628"/>
                    <a:pt x="60" y="688"/>
                  </a:cubicBezTo>
                  <a:lnTo>
                    <a:pt x="358" y="1021"/>
                  </a:lnTo>
                  <a:cubicBezTo>
                    <a:pt x="382" y="1045"/>
                    <a:pt x="429" y="1081"/>
                    <a:pt x="477" y="1081"/>
                  </a:cubicBezTo>
                  <a:cubicBezTo>
                    <a:pt x="513" y="1081"/>
                    <a:pt x="560" y="1057"/>
                    <a:pt x="584" y="1021"/>
                  </a:cubicBezTo>
                  <a:lnTo>
                    <a:pt x="1286" y="271"/>
                  </a:lnTo>
                  <a:cubicBezTo>
                    <a:pt x="1370" y="212"/>
                    <a:pt x="1370" y="104"/>
                    <a:pt x="1286" y="45"/>
                  </a:cubicBezTo>
                  <a:cubicBezTo>
                    <a:pt x="1251" y="15"/>
                    <a:pt x="1206" y="0"/>
                    <a:pt x="11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820;p64">
              <a:extLst>
                <a:ext uri="{FF2B5EF4-FFF2-40B4-BE49-F238E27FC236}">
                  <a16:creationId xmlns:a16="http://schemas.microsoft.com/office/drawing/2014/main" id="{FD557600-1A5C-45AF-9719-D54E61A79BDC}"/>
                </a:ext>
              </a:extLst>
            </p:cNvPr>
            <p:cNvSpPr/>
            <p:nvPr/>
          </p:nvSpPr>
          <p:spPr>
            <a:xfrm>
              <a:off x="3238462" y="3578210"/>
              <a:ext cx="49305" cy="47809"/>
            </a:xfrm>
            <a:custGeom>
              <a:avLst/>
              <a:gdLst/>
              <a:ahLst/>
              <a:cxnLst/>
              <a:rect l="l" t="t" r="r" b="b"/>
              <a:pathLst>
                <a:path w="1549" h="1502" extrusionOk="0">
                  <a:moveTo>
                    <a:pt x="179" y="1"/>
                  </a:moveTo>
                  <a:cubicBezTo>
                    <a:pt x="84" y="1"/>
                    <a:pt x="1" y="84"/>
                    <a:pt x="1" y="191"/>
                  </a:cubicBezTo>
                  <a:lnTo>
                    <a:pt x="1" y="1323"/>
                  </a:lnTo>
                  <a:cubicBezTo>
                    <a:pt x="1" y="1406"/>
                    <a:pt x="72" y="1501"/>
                    <a:pt x="179" y="1501"/>
                  </a:cubicBezTo>
                  <a:lnTo>
                    <a:pt x="1370" y="1501"/>
                  </a:lnTo>
                  <a:cubicBezTo>
                    <a:pt x="1453" y="1501"/>
                    <a:pt x="1549" y="1418"/>
                    <a:pt x="1549" y="1323"/>
                  </a:cubicBezTo>
                  <a:lnTo>
                    <a:pt x="1549" y="1001"/>
                  </a:lnTo>
                  <a:cubicBezTo>
                    <a:pt x="1537" y="930"/>
                    <a:pt x="1453" y="858"/>
                    <a:pt x="1370" y="858"/>
                  </a:cubicBezTo>
                  <a:cubicBezTo>
                    <a:pt x="1275" y="858"/>
                    <a:pt x="1191" y="930"/>
                    <a:pt x="1191" y="1037"/>
                  </a:cubicBezTo>
                  <a:lnTo>
                    <a:pt x="1191" y="1168"/>
                  </a:lnTo>
                  <a:lnTo>
                    <a:pt x="334" y="1168"/>
                  </a:lnTo>
                  <a:lnTo>
                    <a:pt x="334" y="370"/>
                  </a:lnTo>
                  <a:lnTo>
                    <a:pt x="1037" y="370"/>
                  </a:lnTo>
                  <a:cubicBezTo>
                    <a:pt x="1132" y="370"/>
                    <a:pt x="1215" y="287"/>
                    <a:pt x="1215" y="191"/>
                  </a:cubicBezTo>
                  <a:cubicBezTo>
                    <a:pt x="1215" y="96"/>
                    <a:pt x="1144" y="1"/>
                    <a:pt x="1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821;p64">
              <a:extLst>
                <a:ext uri="{FF2B5EF4-FFF2-40B4-BE49-F238E27FC236}">
                  <a16:creationId xmlns:a16="http://schemas.microsoft.com/office/drawing/2014/main" id="{738A142B-DA1D-4466-B05C-1FCD356CFCD0}"/>
                </a:ext>
              </a:extLst>
            </p:cNvPr>
            <p:cNvSpPr/>
            <p:nvPr/>
          </p:nvSpPr>
          <p:spPr>
            <a:xfrm>
              <a:off x="3251353" y="3579133"/>
              <a:ext cx="42843" cy="34376"/>
            </a:xfrm>
            <a:custGeom>
              <a:avLst/>
              <a:gdLst/>
              <a:ahLst/>
              <a:cxnLst/>
              <a:rect l="l" t="t" r="r" b="b"/>
              <a:pathLst>
                <a:path w="1346" h="1080" extrusionOk="0">
                  <a:moveTo>
                    <a:pt x="1169" y="0"/>
                  </a:moveTo>
                  <a:cubicBezTo>
                    <a:pt x="1124" y="0"/>
                    <a:pt x="1079" y="18"/>
                    <a:pt x="1048" y="55"/>
                  </a:cubicBezTo>
                  <a:lnTo>
                    <a:pt x="489" y="662"/>
                  </a:lnTo>
                  <a:lnTo>
                    <a:pt x="310" y="472"/>
                  </a:lnTo>
                  <a:cubicBezTo>
                    <a:pt x="279" y="435"/>
                    <a:pt x="232" y="417"/>
                    <a:pt x="185" y="417"/>
                  </a:cubicBezTo>
                  <a:cubicBezTo>
                    <a:pt x="142" y="417"/>
                    <a:pt x="100" y="432"/>
                    <a:pt x="72" y="460"/>
                  </a:cubicBezTo>
                  <a:cubicBezTo>
                    <a:pt x="1" y="520"/>
                    <a:pt x="1" y="639"/>
                    <a:pt x="60" y="698"/>
                  </a:cubicBezTo>
                  <a:lnTo>
                    <a:pt x="358" y="1020"/>
                  </a:lnTo>
                  <a:cubicBezTo>
                    <a:pt x="382" y="1055"/>
                    <a:pt x="429" y="1079"/>
                    <a:pt x="477" y="1079"/>
                  </a:cubicBezTo>
                  <a:cubicBezTo>
                    <a:pt x="513" y="1079"/>
                    <a:pt x="560" y="1067"/>
                    <a:pt x="584" y="1020"/>
                  </a:cubicBezTo>
                  <a:lnTo>
                    <a:pt x="1286" y="281"/>
                  </a:lnTo>
                  <a:cubicBezTo>
                    <a:pt x="1346" y="198"/>
                    <a:pt x="1346" y="103"/>
                    <a:pt x="1286" y="43"/>
                  </a:cubicBezTo>
                  <a:cubicBezTo>
                    <a:pt x="1252" y="15"/>
                    <a:pt x="1210" y="0"/>
                    <a:pt x="116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822;p64">
              <a:extLst>
                <a:ext uri="{FF2B5EF4-FFF2-40B4-BE49-F238E27FC236}">
                  <a16:creationId xmlns:a16="http://schemas.microsoft.com/office/drawing/2014/main" id="{D781A8E8-8228-41ED-A28A-1B2761E126D5}"/>
                </a:ext>
              </a:extLst>
            </p:cNvPr>
            <p:cNvSpPr/>
            <p:nvPr/>
          </p:nvSpPr>
          <p:spPr>
            <a:xfrm>
              <a:off x="3215736" y="3359188"/>
              <a:ext cx="253558" cy="89442"/>
            </a:xfrm>
            <a:custGeom>
              <a:avLst/>
              <a:gdLst/>
              <a:ahLst/>
              <a:cxnLst/>
              <a:rect l="l" t="t" r="r" b="b"/>
              <a:pathLst>
                <a:path w="7966" h="2810" extrusionOk="0">
                  <a:moveTo>
                    <a:pt x="179" y="0"/>
                  </a:moveTo>
                  <a:cubicBezTo>
                    <a:pt x="84" y="0"/>
                    <a:pt x="0" y="72"/>
                    <a:pt x="0" y="179"/>
                  </a:cubicBezTo>
                  <a:lnTo>
                    <a:pt x="0" y="2631"/>
                  </a:lnTo>
                  <a:cubicBezTo>
                    <a:pt x="0" y="2739"/>
                    <a:pt x="72" y="2810"/>
                    <a:pt x="167" y="2810"/>
                  </a:cubicBezTo>
                  <a:lnTo>
                    <a:pt x="7787" y="2810"/>
                  </a:lnTo>
                  <a:cubicBezTo>
                    <a:pt x="7870" y="2810"/>
                    <a:pt x="7966" y="2739"/>
                    <a:pt x="7966" y="2631"/>
                  </a:cubicBezTo>
                  <a:lnTo>
                    <a:pt x="7966" y="179"/>
                  </a:lnTo>
                  <a:cubicBezTo>
                    <a:pt x="7966" y="83"/>
                    <a:pt x="7882" y="0"/>
                    <a:pt x="7787" y="0"/>
                  </a:cubicBezTo>
                  <a:lnTo>
                    <a:pt x="7275" y="0"/>
                  </a:lnTo>
                  <a:cubicBezTo>
                    <a:pt x="7192" y="0"/>
                    <a:pt x="7097" y="72"/>
                    <a:pt x="7097" y="179"/>
                  </a:cubicBezTo>
                  <a:cubicBezTo>
                    <a:pt x="7097" y="262"/>
                    <a:pt x="7168" y="357"/>
                    <a:pt x="7275" y="357"/>
                  </a:cubicBezTo>
                  <a:lnTo>
                    <a:pt x="7620" y="357"/>
                  </a:lnTo>
                  <a:lnTo>
                    <a:pt x="7620" y="2465"/>
                  </a:lnTo>
                  <a:lnTo>
                    <a:pt x="346" y="2465"/>
                  </a:lnTo>
                  <a:lnTo>
                    <a:pt x="346" y="357"/>
                  </a:lnTo>
                  <a:lnTo>
                    <a:pt x="6716" y="357"/>
                  </a:lnTo>
                  <a:cubicBezTo>
                    <a:pt x="6799" y="357"/>
                    <a:pt x="6894" y="286"/>
                    <a:pt x="6894" y="179"/>
                  </a:cubicBezTo>
                  <a:cubicBezTo>
                    <a:pt x="6894" y="83"/>
                    <a:pt x="6811" y="0"/>
                    <a:pt x="67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5263;p64">
            <a:extLst>
              <a:ext uri="{FF2B5EF4-FFF2-40B4-BE49-F238E27FC236}">
                <a16:creationId xmlns:a16="http://schemas.microsoft.com/office/drawing/2014/main" id="{F5F53C63-52DB-4DEF-9CBE-56C7C5A5D5B0}"/>
              </a:ext>
            </a:extLst>
          </p:cNvPr>
          <p:cNvGrpSpPr/>
          <p:nvPr/>
        </p:nvGrpSpPr>
        <p:grpSpPr>
          <a:xfrm>
            <a:off x="4348498" y="1610473"/>
            <a:ext cx="485271" cy="459890"/>
            <a:chOff x="855096" y="1504485"/>
            <a:chExt cx="380910" cy="339594"/>
          </a:xfrm>
        </p:grpSpPr>
        <p:sp>
          <p:nvSpPr>
            <p:cNvPr id="49" name="Google Shape;15264;p64">
              <a:extLst>
                <a:ext uri="{FF2B5EF4-FFF2-40B4-BE49-F238E27FC236}">
                  <a16:creationId xmlns:a16="http://schemas.microsoft.com/office/drawing/2014/main" id="{8DCC5D0B-0B68-4FCD-A410-D196444760EA}"/>
                </a:ext>
              </a:extLst>
            </p:cNvPr>
            <p:cNvSpPr/>
            <p:nvPr/>
          </p:nvSpPr>
          <p:spPr>
            <a:xfrm>
              <a:off x="1092707" y="1504485"/>
              <a:ext cx="107299" cy="136837"/>
            </a:xfrm>
            <a:custGeom>
              <a:avLst/>
              <a:gdLst/>
              <a:ahLst/>
              <a:cxnLst/>
              <a:rect l="l" t="t" r="r" b="b"/>
              <a:pathLst>
                <a:path w="3371" h="4299" extrusionOk="0">
                  <a:moveTo>
                    <a:pt x="1691" y="357"/>
                  </a:moveTo>
                  <a:cubicBezTo>
                    <a:pt x="2418" y="357"/>
                    <a:pt x="3013" y="953"/>
                    <a:pt x="3013" y="1679"/>
                  </a:cubicBezTo>
                  <a:cubicBezTo>
                    <a:pt x="3013" y="2250"/>
                    <a:pt x="2644" y="2750"/>
                    <a:pt x="2108" y="2929"/>
                  </a:cubicBezTo>
                  <a:lnTo>
                    <a:pt x="2418" y="1726"/>
                  </a:lnTo>
                  <a:cubicBezTo>
                    <a:pt x="2453" y="1643"/>
                    <a:pt x="2394" y="1536"/>
                    <a:pt x="2287" y="1512"/>
                  </a:cubicBezTo>
                  <a:cubicBezTo>
                    <a:pt x="2273" y="1509"/>
                    <a:pt x="2258" y="1507"/>
                    <a:pt x="2244" y="1507"/>
                  </a:cubicBezTo>
                  <a:cubicBezTo>
                    <a:pt x="2162" y="1507"/>
                    <a:pt x="2082" y="1564"/>
                    <a:pt x="2072" y="1655"/>
                  </a:cubicBezTo>
                  <a:lnTo>
                    <a:pt x="2060" y="1715"/>
                  </a:lnTo>
                  <a:lnTo>
                    <a:pt x="1322" y="1715"/>
                  </a:lnTo>
                  <a:lnTo>
                    <a:pt x="1298" y="1655"/>
                  </a:lnTo>
                  <a:cubicBezTo>
                    <a:pt x="1277" y="1568"/>
                    <a:pt x="1195" y="1511"/>
                    <a:pt x="1117" y="1511"/>
                  </a:cubicBezTo>
                  <a:cubicBezTo>
                    <a:pt x="1110" y="1511"/>
                    <a:pt x="1103" y="1511"/>
                    <a:pt x="1096" y="1512"/>
                  </a:cubicBezTo>
                  <a:cubicBezTo>
                    <a:pt x="1001" y="1548"/>
                    <a:pt x="941" y="1631"/>
                    <a:pt x="965" y="1726"/>
                  </a:cubicBezTo>
                  <a:lnTo>
                    <a:pt x="1275" y="2929"/>
                  </a:lnTo>
                  <a:cubicBezTo>
                    <a:pt x="751" y="2750"/>
                    <a:pt x="370" y="2262"/>
                    <a:pt x="370" y="1679"/>
                  </a:cubicBezTo>
                  <a:cubicBezTo>
                    <a:pt x="370" y="953"/>
                    <a:pt x="965" y="357"/>
                    <a:pt x="1691" y="357"/>
                  </a:cubicBezTo>
                  <a:close/>
                  <a:moveTo>
                    <a:pt x="1989" y="2036"/>
                  </a:moveTo>
                  <a:lnTo>
                    <a:pt x="1751" y="3012"/>
                  </a:lnTo>
                  <a:lnTo>
                    <a:pt x="1656" y="3012"/>
                  </a:lnTo>
                  <a:lnTo>
                    <a:pt x="1406" y="2036"/>
                  </a:lnTo>
                  <a:close/>
                  <a:moveTo>
                    <a:pt x="2072" y="3310"/>
                  </a:moveTo>
                  <a:lnTo>
                    <a:pt x="2072" y="3739"/>
                  </a:lnTo>
                  <a:lnTo>
                    <a:pt x="1322" y="3751"/>
                  </a:lnTo>
                  <a:cubicBezTo>
                    <a:pt x="1322" y="3751"/>
                    <a:pt x="1298" y="3751"/>
                    <a:pt x="1298" y="3739"/>
                  </a:cubicBezTo>
                  <a:lnTo>
                    <a:pt x="1298" y="3310"/>
                  </a:lnTo>
                  <a:cubicBezTo>
                    <a:pt x="1417" y="3334"/>
                    <a:pt x="1560" y="3346"/>
                    <a:pt x="1691" y="3346"/>
                  </a:cubicBezTo>
                  <a:cubicBezTo>
                    <a:pt x="1822" y="3346"/>
                    <a:pt x="1953" y="3334"/>
                    <a:pt x="2072" y="3310"/>
                  </a:cubicBezTo>
                  <a:close/>
                  <a:moveTo>
                    <a:pt x="1691" y="0"/>
                  </a:moveTo>
                  <a:cubicBezTo>
                    <a:pt x="763" y="0"/>
                    <a:pt x="1" y="750"/>
                    <a:pt x="1" y="1679"/>
                  </a:cubicBezTo>
                  <a:cubicBezTo>
                    <a:pt x="1" y="2334"/>
                    <a:pt x="394" y="2917"/>
                    <a:pt x="941" y="3191"/>
                  </a:cubicBezTo>
                  <a:lnTo>
                    <a:pt x="941" y="3751"/>
                  </a:lnTo>
                  <a:cubicBezTo>
                    <a:pt x="941" y="3941"/>
                    <a:pt x="1108" y="4108"/>
                    <a:pt x="1298" y="4108"/>
                  </a:cubicBezTo>
                  <a:lnTo>
                    <a:pt x="1501" y="4108"/>
                  </a:lnTo>
                  <a:lnTo>
                    <a:pt x="1501" y="4120"/>
                  </a:lnTo>
                  <a:cubicBezTo>
                    <a:pt x="1501" y="4227"/>
                    <a:pt x="1572" y="4298"/>
                    <a:pt x="1679" y="4298"/>
                  </a:cubicBezTo>
                  <a:cubicBezTo>
                    <a:pt x="1775" y="4298"/>
                    <a:pt x="1858" y="4227"/>
                    <a:pt x="1858" y="4120"/>
                  </a:cubicBezTo>
                  <a:lnTo>
                    <a:pt x="1858" y="4108"/>
                  </a:lnTo>
                  <a:lnTo>
                    <a:pt x="2048" y="4108"/>
                  </a:lnTo>
                  <a:cubicBezTo>
                    <a:pt x="2239" y="4108"/>
                    <a:pt x="2406" y="3941"/>
                    <a:pt x="2406" y="3751"/>
                  </a:cubicBezTo>
                  <a:lnTo>
                    <a:pt x="2406" y="3191"/>
                  </a:lnTo>
                  <a:cubicBezTo>
                    <a:pt x="2953" y="2917"/>
                    <a:pt x="3346" y="2334"/>
                    <a:pt x="3346" y="1679"/>
                  </a:cubicBezTo>
                  <a:cubicBezTo>
                    <a:pt x="3370" y="750"/>
                    <a:pt x="2608" y="0"/>
                    <a:pt x="16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265;p64">
              <a:extLst>
                <a:ext uri="{FF2B5EF4-FFF2-40B4-BE49-F238E27FC236}">
                  <a16:creationId xmlns:a16="http://schemas.microsoft.com/office/drawing/2014/main" id="{0C174151-5F82-4FFE-AAB4-2B69E4CE832A}"/>
                </a:ext>
              </a:extLst>
            </p:cNvPr>
            <p:cNvSpPr/>
            <p:nvPr/>
          </p:nvSpPr>
          <p:spPr>
            <a:xfrm>
              <a:off x="855096" y="1521896"/>
              <a:ext cx="214152" cy="322183"/>
            </a:xfrm>
            <a:custGeom>
              <a:avLst/>
              <a:gdLst/>
              <a:ahLst/>
              <a:cxnLst/>
              <a:rect l="l" t="t" r="r" b="b"/>
              <a:pathLst>
                <a:path w="6728" h="10122" extrusionOk="0">
                  <a:moveTo>
                    <a:pt x="3346" y="358"/>
                  </a:moveTo>
                  <a:cubicBezTo>
                    <a:pt x="3870" y="358"/>
                    <a:pt x="4299" y="703"/>
                    <a:pt x="4299" y="1120"/>
                  </a:cubicBezTo>
                  <a:cubicBezTo>
                    <a:pt x="4001" y="1001"/>
                    <a:pt x="3691" y="941"/>
                    <a:pt x="3346" y="941"/>
                  </a:cubicBezTo>
                  <a:cubicBezTo>
                    <a:pt x="3001" y="941"/>
                    <a:pt x="2691" y="1001"/>
                    <a:pt x="2394" y="1120"/>
                  </a:cubicBezTo>
                  <a:cubicBezTo>
                    <a:pt x="2394" y="703"/>
                    <a:pt x="2810" y="358"/>
                    <a:pt x="3346" y="358"/>
                  </a:cubicBezTo>
                  <a:close/>
                  <a:moveTo>
                    <a:pt x="3370" y="1299"/>
                  </a:moveTo>
                  <a:cubicBezTo>
                    <a:pt x="4620" y="1299"/>
                    <a:pt x="5620" y="2311"/>
                    <a:pt x="5620" y="3561"/>
                  </a:cubicBezTo>
                  <a:cubicBezTo>
                    <a:pt x="5620" y="3882"/>
                    <a:pt x="5549" y="4216"/>
                    <a:pt x="5418" y="4513"/>
                  </a:cubicBezTo>
                  <a:lnTo>
                    <a:pt x="5418" y="4347"/>
                  </a:lnTo>
                  <a:cubicBezTo>
                    <a:pt x="5418" y="4144"/>
                    <a:pt x="5322" y="3930"/>
                    <a:pt x="5168" y="3799"/>
                  </a:cubicBezTo>
                  <a:cubicBezTo>
                    <a:pt x="4811" y="3489"/>
                    <a:pt x="4025" y="2953"/>
                    <a:pt x="2632" y="2811"/>
                  </a:cubicBezTo>
                  <a:cubicBezTo>
                    <a:pt x="2626" y="2810"/>
                    <a:pt x="2619" y="2809"/>
                    <a:pt x="2613" y="2809"/>
                  </a:cubicBezTo>
                  <a:cubicBezTo>
                    <a:pt x="2535" y="2809"/>
                    <a:pt x="2452" y="2878"/>
                    <a:pt x="2441" y="2977"/>
                  </a:cubicBezTo>
                  <a:cubicBezTo>
                    <a:pt x="2429" y="3073"/>
                    <a:pt x="2501" y="3156"/>
                    <a:pt x="2608" y="3168"/>
                  </a:cubicBezTo>
                  <a:cubicBezTo>
                    <a:pt x="3882" y="3311"/>
                    <a:pt x="4632" y="3787"/>
                    <a:pt x="4941" y="4061"/>
                  </a:cubicBezTo>
                  <a:cubicBezTo>
                    <a:pt x="5013" y="4144"/>
                    <a:pt x="5072" y="4239"/>
                    <a:pt x="5072" y="4347"/>
                  </a:cubicBezTo>
                  <a:lnTo>
                    <a:pt x="5072" y="4680"/>
                  </a:lnTo>
                  <a:cubicBezTo>
                    <a:pt x="5072" y="5609"/>
                    <a:pt x="4310" y="6371"/>
                    <a:pt x="3382" y="6371"/>
                  </a:cubicBezTo>
                  <a:cubicBezTo>
                    <a:pt x="3374" y="6371"/>
                    <a:pt x="3367" y="6371"/>
                    <a:pt x="3359" y="6371"/>
                  </a:cubicBezTo>
                  <a:cubicBezTo>
                    <a:pt x="2405" y="6371"/>
                    <a:pt x="1643" y="5625"/>
                    <a:pt x="1643" y="4692"/>
                  </a:cubicBezTo>
                  <a:lnTo>
                    <a:pt x="1643" y="4549"/>
                  </a:lnTo>
                  <a:cubicBezTo>
                    <a:pt x="1643" y="4466"/>
                    <a:pt x="1679" y="4406"/>
                    <a:pt x="1739" y="4382"/>
                  </a:cubicBezTo>
                  <a:cubicBezTo>
                    <a:pt x="1965" y="4263"/>
                    <a:pt x="2251" y="4025"/>
                    <a:pt x="2382" y="3620"/>
                  </a:cubicBezTo>
                  <a:cubicBezTo>
                    <a:pt x="2405" y="3525"/>
                    <a:pt x="2370" y="3430"/>
                    <a:pt x="2274" y="3394"/>
                  </a:cubicBezTo>
                  <a:cubicBezTo>
                    <a:pt x="2258" y="3389"/>
                    <a:pt x="2240" y="3387"/>
                    <a:pt x="2222" y="3387"/>
                  </a:cubicBezTo>
                  <a:cubicBezTo>
                    <a:pt x="2152" y="3387"/>
                    <a:pt x="2079" y="3425"/>
                    <a:pt x="2060" y="3501"/>
                  </a:cubicBezTo>
                  <a:cubicBezTo>
                    <a:pt x="1953" y="3799"/>
                    <a:pt x="1739" y="3966"/>
                    <a:pt x="1584" y="4061"/>
                  </a:cubicBezTo>
                  <a:cubicBezTo>
                    <a:pt x="1417" y="4156"/>
                    <a:pt x="1310" y="4335"/>
                    <a:pt x="1310" y="4513"/>
                  </a:cubicBezTo>
                  <a:cubicBezTo>
                    <a:pt x="1179" y="4216"/>
                    <a:pt x="1108" y="3882"/>
                    <a:pt x="1108" y="3561"/>
                  </a:cubicBezTo>
                  <a:cubicBezTo>
                    <a:pt x="1108" y="2311"/>
                    <a:pt x="2120" y="1299"/>
                    <a:pt x="3370" y="1299"/>
                  </a:cubicBezTo>
                  <a:close/>
                  <a:moveTo>
                    <a:pt x="4108" y="6585"/>
                  </a:moveTo>
                  <a:lnTo>
                    <a:pt x="4108" y="7002"/>
                  </a:lnTo>
                  <a:cubicBezTo>
                    <a:pt x="4108" y="7228"/>
                    <a:pt x="4239" y="7418"/>
                    <a:pt x="4430" y="7502"/>
                  </a:cubicBezTo>
                  <a:lnTo>
                    <a:pt x="4691" y="7621"/>
                  </a:lnTo>
                  <a:cubicBezTo>
                    <a:pt x="4441" y="8133"/>
                    <a:pt x="3918" y="8442"/>
                    <a:pt x="3346" y="8442"/>
                  </a:cubicBezTo>
                  <a:cubicBezTo>
                    <a:pt x="2786" y="8442"/>
                    <a:pt x="2263" y="8133"/>
                    <a:pt x="2013" y="7621"/>
                  </a:cubicBezTo>
                  <a:lnTo>
                    <a:pt x="2263" y="7502"/>
                  </a:lnTo>
                  <a:cubicBezTo>
                    <a:pt x="2453" y="7418"/>
                    <a:pt x="2584" y="7228"/>
                    <a:pt x="2584" y="7002"/>
                  </a:cubicBezTo>
                  <a:lnTo>
                    <a:pt x="2584" y="6585"/>
                  </a:lnTo>
                  <a:cubicBezTo>
                    <a:pt x="2822" y="6668"/>
                    <a:pt x="3084" y="6728"/>
                    <a:pt x="3346" y="6728"/>
                  </a:cubicBezTo>
                  <a:cubicBezTo>
                    <a:pt x="3620" y="6728"/>
                    <a:pt x="3870" y="6668"/>
                    <a:pt x="4108" y="6585"/>
                  </a:cubicBezTo>
                  <a:close/>
                  <a:moveTo>
                    <a:pt x="3346" y="1"/>
                  </a:moveTo>
                  <a:cubicBezTo>
                    <a:pt x="2632" y="1"/>
                    <a:pt x="2060" y="513"/>
                    <a:pt x="2060" y="1120"/>
                  </a:cubicBezTo>
                  <a:cubicBezTo>
                    <a:pt x="2060" y="1179"/>
                    <a:pt x="2060" y="1227"/>
                    <a:pt x="2072" y="1287"/>
                  </a:cubicBezTo>
                  <a:cubicBezTo>
                    <a:pt x="1286" y="1727"/>
                    <a:pt x="750" y="2572"/>
                    <a:pt x="750" y="3561"/>
                  </a:cubicBezTo>
                  <a:cubicBezTo>
                    <a:pt x="750" y="4204"/>
                    <a:pt x="989" y="4811"/>
                    <a:pt x="1405" y="5287"/>
                  </a:cubicBezTo>
                  <a:cubicBezTo>
                    <a:pt x="1548" y="5751"/>
                    <a:pt x="1846" y="6156"/>
                    <a:pt x="2251" y="6406"/>
                  </a:cubicBezTo>
                  <a:lnTo>
                    <a:pt x="2251" y="7014"/>
                  </a:lnTo>
                  <a:cubicBezTo>
                    <a:pt x="2251" y="7085"/>
                    <a:pt x="2203" y="7168"/>
                    <a:pt x="2132" y="7192"/>
                  </a:cubicBezTo>
                  <a:lnTo>
                    <a:pt x="548" y="7895"/>
                  </a:lnTo>
                  <a:cubicBezTo>
                    <a:pt x="203" y="8037"/>
                    <a:pt x="0" y="8371"/>
                    <a:pt x="0" y="8740"/>
                  </a:cubicBezTo>
                  <a:lnTo>
                    <a:pt x="0" y="9942"/>
                  </a:lnTo>
                  <a:cubicBezTo>
                    <a:pt x="0" y="10050"/>
                    <a:pt x="72" y="10121"/>
                    <a:pt x="179" y="10121"/>
                  </a:cubicBezTo>
                  <a:cubicBezTo>
                    <a:pt x="286" y="10121"/>
                    <a:pt x="358" y="10050"/>
                    <a:pt x="358" y="9942"/>
                  </a:cubicBezTo>
                  <a:lnTo>
                    <a:pt x="358" y="8740"/>
                  </a:lnTo>
                  <a:cubicBezTo>
                    <a:pt x="358" y="8514"/>
                    <a:pt x="489" y="8311"/>
                    <a:pt x="703" y="8216"/>
                  </a:cubicBezTo>
                  <a:lnTo>
                    <a:pt x="1691" y="7776"/>
                  </a:lnTo>
                  <a:cubicBezTo>
                    <a:pt x="2013" y="8395"/>
                    <a:pt x="2644" y="8799"/>
                    <a:pt x="3358" y="8799"/>
                  </a:cubicBezTo>
                  <a:cubicBezTo>
                    <a:pt x="4072" y="8799"/>
                    <a:pt x="4715" y="8395"/>
                    <a:pt x="5025" y="7776"/>
                  </a:cubicBezTo>
                  <a:lnTo>
                    <a:pt x="6025" y="8216"/>
                  </a:lnTo>
                  <a:cubicBezTo>
                    <a:pt x="6239" y="8311"/>
                    <a:pt x="6370" y="8514"/>
                    <a:pt x="6370" y="8740"/>
                  </a:cubicBezTo>
                  <a:lnTo>
                    <a:pt x="6370" y="9942"/>
                  </a:lnTo>
                  <a:cubicBezTo>
                    <a:pt x="6370" y="10050"/>
                    <a:pt x="6442" y="10121"/>
                    <a:pt x="6549" y="10121"/>
                  </a:cubicBezTo>
                  <a:cubicBezTo>
                    <a:pt x="6656" y="10121"/>
                    <a:pt x="6727" y="10050"/>
                    <a:pt x="6727" y="9942"/>
                  </a:cubicBezTo>
                  <a:lnTo>
                    <a:pt x="6727" y="8740"/>
                  </a:lnTo>
                  <a:cubicBezTo>
                    <a:pt x="6704" y="8371"/>
                    <a:pt x="6489" y="8037"/>
                    <a:pt x="6144" y="7895"/>
                  </a:cubicBezTo>
                  <a:lnTo>
                    <a:pt x="4572" y="7192"/>
                  </a:lnTo>
                  <a:cubicBezTo>
                    <a:pt x="4501" y="7168"/>
                    <a:pt x="4453" y="7085"/>
                    <a:pt x="4453" y="7014"/>
                  </a:cubicBezTo>
                  <a:lnTo>
                    <a:pt x="4453" y="6406"/>
                  </a:lnTo>
                  <a:cubicBezTo>
                    <a:pt x="4858" y="6156"/>
                    <a:pt x="5156" y="5751"/>
                    <a:pt x="5299" y="5287"/>
                  </a:cubicBezTo>
                  <a:cubicBezTo>
                    <a:pt x="5715" y="4811"/>
                    <a:pt x="5954" y="4204"/>
                    <a:pt x="5954" y="3561"/>
                  </a:cubicBezTo>
                  <a:cubicBezTo>
                    <a:pt x="5954" y="2596"/>
                    <a:pt x="5418" y="1727"/>
                    <a:pt x="4632" y="1287"/>
                  </a:cubicBezTo>
                  <a:cubicBezTo>
                    <a:pt x="4644" y="1227"/>
                    <a:pt x="4644" y="1179"/>
                    <a:pt x="4644" y="1120"/>
                  </a:cubicBezTo>
                  <a:cubicBezTo>
                    <a:pt x="4644" y="513"/>
                    <a:pt x="4060" y="1"/>
                    <a:pt x="33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266;p64">
              <a:extLst>
                <a:ext uri="{FF2B5EF4-FFF2-40B4-BE49-F238E27FC236}">
                  <a16:creationId xmlns:a16="http://schemas.microsoft.com/office/drawing/2014/main" id="{34828F15-8FA2-4C24-ACDA-D0FEB6AEF522}"/>
                </a:ext>
              </a:extLst>
            </p:cNvPr>
            <p:cNvSpPr/>
            <p:nvPr/>
          </p:nvSpPr>
          <p:spPr>
            <a:xfrm>
              <a:off x="896411" y="1808780"/>
              <a:ext cx="11395" cy="34918"/>
            </a:xfrm>
            <a:custGeom>
              <a:avLst/>
              <a:gdLst/>
              <a:ahLst/>
              <a:cxnLst/>
              <a:rect l="l" t="t" r="r" b="b"/>
              <a:pathLst>
                <a:path w="358" h="1097" extrusionOk="0">
                  <a:moveTo>
                    <a:pt x="179" y="1"/>
                  </a:moveTo>
                  <a:cubicBezTo>
                    <a:pt x="72" y="1"/>
                    <a:pt x="0" y="72"/>
                    <a:pt x="0" y="179"/>
                  </a:cubicBezTo>
                  <a:lnTo>
                    <a:pt x="0" y="918"/>
                  </a:lnTo>
                  <a:cubicBezTo>
                    <a:pt x="0" y="1025"/>
                    <a:pt x="72" y="1096"/>
                    <a:pt x="179" y="1096"/>
                  </a:cubicBezTo>
                  <a:cubicBezTo>
                    <a:pt x="286" y="1096"/>
                    <a:pt x="357" y="1025"/>
                    <a:pt x="357" y="918"/>
                  </a:cubicBezTo>
                  <a:lnTo>
                    <a:pt x="357" y="179"/>
                  </a:lnTo>
                  <a:cubicBezTo>
                    <a:pt x="345" y="84"/>
                    <a:pt x="262" y="1"/>
                    <a:pt x="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267;p64">
              <a:extLst>
                <a:ext uri="{FF2B5EF4-FFF2-40B4-BE49-F238E27FC236}">
                  <a16:creationId xmlns:a16="http://schemas.microsoft.com/office/drawing/2014/main" id="{A24081CD-88F2-4A31-9DD9-4E3855C3CCFB}"/>
                </a:ext>
              </a:extLst>
            </p:cNvPr>
            <p:cNvSpPr/>
            <p:nvPr/>
          </p:nvSpPr>
          <p:spPr>
            <a:xfrm>
              <a:off x="1015391" y="1808780"/>
              <a:ext cx="11395" cy="34918"/>
            </a:xfrm>
            <a:custGeom>
              <a:avLst/>
              <a:gdLst/>
              <a:ahLst/>
              <a:cxnLst/>
              <a:rect l="l" t="t" r="r" b="b"/>
              <a:pathLst>
                <a:path w="358" h="1097" extrusionOk="0">
                  <a:moveTo>
                    <a:pt x="179" y="1"/>
                  </a:moveTo>
                  <a:cubicBezTo>
                    <a:pt x="72" y="1"/>
                    <a:pt x="1" y="72"/>
                    <a:pt x="1" y="179"/>
                  </a:cubicBezTo>
                  <a:lnTo>
                    <a:pt x="1" y="918"/>
                  </a:lnTo>
                  <a:cubicBezTo>
                    <a:pt x="1" y="1025"/>
                    <a:pt x="72" y="1096"/>
                    <a:pt x="179" y="1096"/>
                  </a:cubicBezTo>
                  <a:cubicBezTo>
                    <a:pt x="275" y="1096"/>
                    <a:pt x="346" y="1025"/>
                    <a:pt x="346" y="918"/>
                  </a:cubicBezTo>
                  <a:lnTo>
                    <a:pt x="346" y="179"/>
                  </a:lnTo>
                  <a:cubicBezTo>
                    <a:pt x="358" y="84"/>
                    <a:pt x="275" y="1"/>
                    <a:pt x="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268;p64">
              <a:extLst>
                <a:ext uri="{FF2B5EF4-FFF2-40B4-BE49-F238E27FC236}">
                  <a16:creationId xmlns:a16="http://schemas.microsoft.com/office/drawing/2014/main" id="{57DA036C-FAA5-4FCF-B9FB-8704F3B092A1}"/>
                </a:ext>
              </a:extLst>
            </p:cNvPr>
            <p:cNvSpPr/>
            <p:nvPr/>
          </p:nvSpPr>
          <p:spPr>
            <a:xfrm>
              <a:off x="1057471" y="1522660"/>
              <a:ext cx="178534" cy="186110"/>
            </a:xfrm>
            <a:custGeom>
              <a:avLst/>
              <a:gdLst/>
              <a:ahLst/>
              <a:cxnLst/>
              <a:rect l="l" t="t" r="r" b="b"/>
              <a:pathLst>
                <a:path w="5609" h="5847" extrusionOk="0">
                  <a:moveTo>
                    <a:pt x="739" y="1"/>
                  </a:moveTo>
                  <a:cubicBezTo>
                    <a:pt x="346" y="1"/>
                    <a:pt x="0" y="322"/>
                    <a:pt x="0" y="739"/>
                  </a:cubicBezTo>
                  <a:lnTo>
                    <a:pt x="0" y="3751"/>
                  </a:lnTo>
                  <a:cubicBezTo>
                    <a:pt x="0" y="4144"/>
                    <a:pt x="322" y="4489"/>
                    <a:pt x="739" y="4489"/>
                  </a:cubicBezTo>
                  <a:lnTo>
                    <a:pt x="1084" y="4489"/>
                  </a:lnTo>
                  <a:lnTo>
                    <a:pt x="834" y="5513"/>
                  </a:lnTo>
                  <a:cubicBezTo>
                    <a:pt x="798" y="5620"/>
                    <a:pt x="846" y="5739"/>
                    <a:pt x="941" y="5799"/>
                  </a:cubicBezTo>
                  <a:cubicBezTo>
                    <a:pt x="977" y="5823"/>
                    <a:pt x="1036" y="5847"/>
                    <a:pt x="1084" y="5847"/>
                  </a:cubicBezTo>
                  <a:cubicBezTo>
                    <a:pt x="1143" y="5847"/>
                    <a:pt x="1191" y="5823"/>
                    <a:pt x="1250" y="5799"/>
                  </a:cubicBezTo>
                  <a:lnTo>
                    <a:pt x="3048" y="4489"/>
                  </a:lnTo>
                  <a:lnTo>
                    <a:pt x="4870" y="4489"/>
                  </a:lnTo>
                  <a:cubicBezTo>
                    <a:pt x="5263" y="4489"/>
                    <a:pt x="5608" y="4156"/>
                    <a:pt x="5608" y="3739"/>
                  </a:cubicBezTo>
                  <a:lnTo>
                    <a:pt x="5608" y="739"/>
                  </a:lnTo>
                  <a:cubicBezTo>
                    <a:pt x="5596" y="322"/>
                    <a:pt x="5263" y="1"/>
                    <a:pt x="4870" y="1"/>
                  </a:cubicBezTo>
                  <a:cubicBezTo>
                    <a:pt x="4763" y="1"/>
                    <a:pt x="4691" y="72"/>
                    <a:pt x="4691" y="179"/>
                  </a:cubicBezTo>
                  <a:cubicBezTo>
                    <a:pt x="4691" y="274"/>
                    <a:pt x="4763" y="346"/>
                    <a:pt x="4870" y="346"/>
                  </a:cubicBezTo>
                  <a:cubicBezTo>
                    <a:pt x="5072" y="346"/>
                    <a:pt x="5251" y="524"/>
                    <a:pt x="5251" y="739"/>
                  </a:cubicBezTo>
                  <a:lnTo>
                    <a:pt x="5251" y="3739"/>
                  </a:lnTo>
                  <a:cubicBezTo>
                    <a:pt x="5251" y="3953"/>
                    <a:pt x="5072" y="4132"/>
                    <a:pt x="4870" y="4132"/>
                  </a:cubicBezTo>
                  <a:lnTo>
                    <a:pt x="2989" y="4132"/>
                  </a:lnTo>
                  <a:cubicBezTo>
                    <a:pt x="2965" y="4132"/>
                    <a:pt x="2917" y="4144"/>
                    <a:pt x="2882" y="4156"/>
                  </a:cubicBezTo>
                  <a:lnTo>
                    <a:pt x="1215" y="5382"/>
                  </a:lnTo>
                  <a:lnTo>
                    <a:pt x="1477" y="4358"/>
                  </a:lnTo>
                  <a:cubicBezTo>
                    <a:pt x="1489" y="4299"/>
                    <a:pt x="1477" y="4251"/>
                    <a:pt x="1441" y="4203"/>
                  </a:cubicBezTo>
                  <a:cubicBezTo>
                    <a:pt x="1417" y="4156"/>
                    <a:pt x="1358" y="4132"/>
                    <a:pt x="1310" y="4132"/>
                  </a:cubicBezTo>
                  <a:lnTo>
                    <a:pt x="739" y="4132"/>
                  </a:lnTo>
                  <a:cubicBezTo>
                    <a:pt x="536" y="4132"/>
                    <a:pt x="358" y="3953"/>
                    <a:pt x="358" y="3739"/>
                  </a:cubicBezTo>
                  <a:lnTo>
                    <a:pt x="358" y="739"/>
                  </a:lnTo>
                  <a:cubicBezTo>
                    <a:pt x="358" y="524"/>
                    <a:pt x="536" y="346"/>
                    <a:pt x="739" y="346"/>
                  </a:cubicBezTo>
                  <a:cubicBezTo>
                    <a:pt x="846" y="346"/>
                    <a:pt x="917" y="274"/>
                    <a:pt x="917" y="179"/>
                  </a:cubicBezTo>
                  <a:cubicBezTo>
                    <a:pt x="917" y="72"/>
                    <a:pt x="846" y="1"/>
                    <a:pt x="7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4278;p62">
            <a:extLst>
              <a:ext uri="{FF2B5EF4-FFF2-40B4-BE49-F238E27FC236}">
                <a16:creationId xmlns:a16="http://schemas.microsoft.com/office/drawing/2014/main" id="{78C300C8-7BED-4663-8873-0703CB7228DF}"/>
              </a:ext>
            </a:extLst>
          </p:cNvPr>
          <p:cNvGrpSpPr/>
          <p:nvPr/>
        </p:nvGrpSpPr>
        <p:grpSpPr>
          <a:xfrm>
            <a:off x="1948667" y="1634052"/>
            <a:ext cx="389255" cy="444099"/>
            <a:chOff x="859262" y="3353920"/>
            <a:chExt cx="306759" cy="351445"/>
          </a:xfrm>
        </p:grpSpPr>
        <p:sp>
          <p:nvSpPr>
            <p:cNvPr id="55" name="Google Shape;14279;p62">
              <a:extLst>
                <a:ext uri="{FF2B5EF4-FFF2-40B4-BE49-F238E27FC236}">
                  <a16:creationId xmlns:a16="http://schemas.microsoft.com/office/drawing/2014/main" id="{0C50208B-E899-4AC5-A9DF-DBF3C7B812AF}"/>
                </a:ext>
              </a:extLst>
            </p:cNvPr>
            <p:cNvSpPr/>
            <p:nvPr/>
          </p:nvSpPr>
          <p:spPr>
            <a:xfrm>
              <a:off x="859262" y="3415718"/>
              <a:ext cx="132563" cy="205937"/>
            </a:xfrm>
            <a:custGeom>
              <a:avLst/>
              <a:gdLst/>
              <a:ahLst/>
              <a:cxnLst/>
              <a:rect l="l" t="t" r="r" b="b"/>
              <a:pathLst>
                <a:path w="4168" h="6475" extrusionOk="0">
                  <a:moveTo>
                    <a:pt x="1444" y="0"/>
                  </a:moveTo>
                  <a:cubicBezTo>
                    <a:pt x="1418" y="0"/>
                    <a:pt x="1392" y="7"/>
                    <a:pt x="1369" y="22"/>
                  </a:cubicBezTo>
                  <a:lnTo>
                    <a:pt x="262" y="665"/>
                  </a:lnTo>
                  <a:cubicBezTo>
                    <a:pt x="0" y="808"/>
                    <a:pt x="0" y="1200"/>
                    <a:pt x="262" y="1367"/>
                  </a:cubicBezTo>
                  <a:lnTo>
                    <a:pt x="1143" y="1867"/>
                  </a:lnTo>
                  <a:lnTo>
                    <a:pt x="429" y="2284"/>
                  </a:lnTo>
                  <a:cubicBezTo>
                    <a:pt x="83" y="2474"/>
                    <a:pt x="83" y="2974"/>
                    <a:pt x="429" y="3165"/>
                  </a:cubicBezTo>
                  <a:lnTo>
                    <a:pt x="1167" y="3594"/>
                  </a:lnTo>
                  <a:lnTo>
                    <a:pt x="417" y="4022"/>
                  </a:lnTo>
                  <a:cubicBezTo>
                    <a:pt x="71" y="4225"/>
                    <a:pt x="71" y="4713"/>
                    <a:pt x="417" y="4903"/>
                  </a:cubicBezTo>
                  <a:lnTo>
                    <a:pt x="1155" y="5332"/>
                  </a:lnTo>
                  <a:lnTo>
                    <a:pt x="917" y="5463"/>
                  </a:lnTo>
                  <a:cubicBezTo>
                    <a:pt x="774" y="5558"/>
                    <a:pt x="833" y="5784"/>
                    <a:pt x="1012" y="5784"/>
                  </a:cubicBezTo>
                  <a:cubicBezTo>
                    <a:pt x="1084" y="5784"/>
                    <a:pt x="1095" y="5749"/>
                    <a:pt x="1488" y="5522"/>
                  </a:cubicBezTo>
                  <a:lnTo>
                    <a:pt x="3119" y="6463"/>
                  </a:lnTo>
                  <a:cubicBezTo>
                    <a:pt x="3155" y="6475"/>
                    <a:pt x="3179" y="6475"/>
                    <a:pt x="3191" y="6475"/>
                  </a:cubicBezTo>
                  <a:cubicBezTo>
                    <a:pt x="3250" y="6475"/>
                    <a:pt x="3310" y="6451"/>
                    <a:pt x="3346" y="6392"/>
                  </a:cubicBezTo>
                  <a:cubicBezTo>
                    <a:pt x="3393" y="6320"/>
                    <a:pt x="3358" y="6213"/>
                    <a:pt x="3286" y="6165"/>
                  </a:cubicBezTo>
                  <a:cubicBezTo>
                    <a:pt x="2643" y="5796"/>
                    <a:pt x="1226" y="4987"/>
                    <a:pt x="560" y="4618"/>
                  </a:cubicBezTo>
                  <a:cubicBezTo>
                    <a:pt x="441" y="4546"/>
                    <a:pt x="441" y="4368"/>
                    <a:pt x="560" y="4308"/>
                  </a:cubicBezTo>
                  <a:lnTo>
                    <a:pt x="1476" y="3772"/>
                  </a:lnTo>
                  <a:cubicBezTo>
                    <a:pt x="1498" y="3782"/>
                    <a:pt x="1520" y="3786"/>
                    <a:pt x="1541" y="3786"/>
                  </a:cubicBezTo>
                  <a:cubicBezTo>
                    <a:pt x="1627" y="3786"/>
                    <a:pt x="1705" y="3717"/>
                    <a:pt x="1715" y="3641"/>
                  </a:cubicBezTo>
                  <a:cubicBezTo>
                    <a:pt x="1715" y="3582"/>
                    <a:pt x="1691" y="3522"/>
                    <a:pt x="1631" y="3486"/>
                  </a:cubicBezTo>
                  <a:lnTo>
                    <a:pt x="1476" y="3403"/>
                  </a:lnTo>
                  <a:lnTo>
                    <a:pt x="560" y="2879"/>
                  </a:lnTo>
                  <a:cubicBezTo>
                    <a:pt x="441" y="2808"/>
                    <a:pt x="441" y="2629"/>
                    <a:pt x="560" y="2570"/>
                  </a:cubicBezTo>
                  <a:lnTo>
                    <a:pt x="1441" y="2058"/>
                  </a:lnTo>
                  <a:lnTo>
                    <a:pt x="3870" y="3439"/>
                  </a:lnTo>
                  <a:cubicBezTo>
                    <a:pt x="3893" y="3463"/>
                    <a:pt x="3929" y="3463"/>
                    <a:pt x="3941" y="3463"/>
                  </a:cubicBezTo>
                  <a:cubicBezTo>
                    <a:pt x="4001" y="3463"/>
                    <a:pt x="4060" y="3427"/>
                    <a:pt x="4084" y="3367"/>
                  </a:cubicBezTo>
                  <a:cubicBezTo>
                    <a:pt x="4167" y="3296"/>
                    <a:pt x="4132" y="3189"/>
                    <a:pt x="4060" y="3153"/>
                  </a:cubicBezTo>
                  <a:cubicBezTo>
                    <a:pt x="1262" y="1558"/>
                    <a:pt x="3215" y="2653"/>
                    <a:pt x="429" y="1069"/>
                  </a:cubicBezTo>
                  <a:cubicBezTo>
                    <a:pt x="381" y="1034"/>
                    <a:pt x="381" y="962"/>
                    <a:pt x="429" y="950"/>
                  </a:cubicBezTo>
                  <a:lnTo>
                    <a:pt x="1524" y="307"/>
                  </a:lnTo>
                  <a:cubicBezTo>
                    <a:pt x="1607" y="260"/>
                    <a:pt x="1631" y="153"/>
                    <a:pt x="1584" y="81"/>
                  </a:cubicBezTo>
                  <a:cubicBezTo>
                    <a:pt x="1559" y="32"/>
                    <a:pt x="1501" y="0"/>
                    <a:pt x="14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280;p62">
              <a:extLst>
                <a:ext uri="{FF2B5EF4-FFF2-40B4-BE49-F238E27FC236}">
                  <a16:creationId xmlns:a16="http://schemas.microsoft.com/office/drawing/2014/main" id="{B367DB10-B798-447A-9581-0149B0A7239B}"/>
                </a:ext>
              </a:extLst>
            </p:cNvPr>
            <p:cNvSpPr/>
            <p:nvPr/>
          </p:nvSpPr>
          <p:spPr>
            <a:xfrm>
              <a:off x="916415" y="3353920"/>
              <a:ext cx="178013" cy="62147"/>
            </a:xfrm>
            <a:custGeom>
              <a:avLst/>
              <a:gdLst/>
              <a:ahLst/>
              <a:cxnLst/>
              <a:rect l="l" t="t" r="r" b="b"/>
              <a:pathLst>
                <a:path w="5597" h="1954" extrusionOk="0">
                  <a:moveTo>
                    <a:pt x="3061" y="0"/>
                  </a:moveTo>
                  <a:cubicBezTo>
                    <a:pt x="2891" y="0"/>
                    <a:pt x="2929" y="33"/>
                    <a:pt x="144" y="1631"/>
                  </a:cubicBezTo>
                  <a:cubicBezTo>
                    <a:pt x="1" y="1727"/>
                    <a:pt x="60" y="1953"/>
                    <a:pt x="239" y="1953"/>
                  </a:cubicBezTo>
                  <a:cubicBezTo>
                    <a:pt x="245" y="1953"/>
                    <a:pt x="249" y="1953"/>
                    <a:pt x="254" y="1953"/>
                  </a:cubicBezTo>
                  <a:cubicBezTo>
                    <a:pt x="317" y="1953"/>
                    <a:pt x="372" y="1901"/>
                    <a:pt x="3049" y="357"/>
                  </a:cubicBezTo>
                  <a:cubicBezTo>
                    <a:pt x="3060" y="350"/>
                    <a:pt x="3067" y="344"/>
                    <a:pt x="3080" y="344"/>
                  </a:cubicBezTo>
                  <a:cubicBezTo>
                    <a:pt x="3151" y="344"/>
                    <a:pt x="3392" y="523"/>
                    <a:pt x="5347" y="1631"/>
                  </a:cubicBezTo>
                  <a:cubicBezTo>
                    <a:pt x="5372" y="1648"/>
                    <a:pt x="5402" y="1656"/>
                    <a:pt x="5431" y="1656"/>
                  </a:cubicBezTo>
                  <a:cubicBezTo>
                    <a:pt x="5485" y="1656"/>
                    <a:pt x="5538" y="1630"/>
                    <a:pt x="5561" y="1584"/>
                  </a:cubicBezTo>
                  <a:cubicBezTo>
                    <a:pt x="5597" y="1488"/>
                    <a:pt x="5561" y="1381"/>
                    <a:pt x="5490" y="1334"/>
                  </a:cubicBezTo>
                  <a:cubicBezTo>
                    <a:pt x="3216" y="48"/>
                    <a:pt x="3263" y="0"/>
                    <a:pt x="3085" y="0"/>
                  </a:cubicBezTo>
                  <a:cubicBezTo>
                    <a:pt x="3076" y="0"/>
                    <a:pt x="3069" y="0"/>
                    <a:pt x="30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281;p62">
              <a:extLst>
                <a:ext uri="{FF2B5EF4-FFF2-40B4-BE49-F238E27FC236}">
                  <a16:creationId xmlns:a16="http://schemas.microsoft.com/office/drawing/2014/main" id="{F4E5EE19-3F07-4E13-97FD-CA70F86A8FF9}"/>
                </a:ext>
              </a:extLst>
            </p:cNvPr>
            <p:cNvSpPr/>
            <p:nvPr/>
          </p:nvSpPr>
          <p:spPr>
            <a:xfrm>
              <a:off x="920582" y="3405858"/>
              <a:ext cx="245439" cy="243817"/>
            </a:xfrm>
            <a:custGeom>
              <a:avLst/>
              <a:gdLst/>
              <a:ahLst/>
              <a:cxnLst/>
              <a:rect l="l" t="t" r="r" b="b"/>
              <a:pathLst>
                <a:path w="7717" h="7666" extrusionOk="0">
                  <a:moveTo>
                    <a:pt x="6359" y="844"/>
                  </a:moveTo>
                  <a:lnTo>
                    <a:pt x="6359" y="1808"/>
                  </a:lnTo>
                  <a:lnTo>
                    <a:pt x="5359" y="1332"/>
                  </a:lnTo>
                  <a:lnTo>
                    <a:pt x="6359" y="844"/>
                  </a:lnTo>
                  <a:close/>
                  <a:moveTo>
                    <a:pt x="5820" y="0"/>
                  </a:moveTo>
                  <a:cubicBezTo>
                    <a:pt x="5762" y="0"/>
                    <a:pt x="5701" y="33"/>
                    <a:pt x="5668" y="82"/>
                  </a:cubicBezTo>
                  <a:cubicBezTo>
                    <a:pt x="5621" y="153"/>
                    <a:pt x="5656" y="260"/>
                    <a:pt x="5728" y="308"/>
                  </a:cubicBezTo>
                  <a:lnTo>
                    <a:pt x="6144" y="546"/>
                  </a:lnTo>
                  <a:lnTo>
                    <a:pt x="4882" y="1153"/>
                  </a:lnTo>
                  <a:cubicBezTo>
                    <a:pt x="4823" y="1177"/>
                    <a:pt x="4799" y="1237"/>
                    <a:pt x="4799" y="1296"/>
                  </a:cubicBezTo>
                  <a:cubicBezTo>
                    <a:pt x="4799" y="1356"/>
                    <a:pt x="4823" y="1415"/>
                    <a:pt x="4882" y="1451"/>
                  </a:cubicBezTo>
                  <a:lnTo>
                    <a:pt x="6144" y="2058"/>
                  </a:lnTo>
                  <a:cubicBezTo>
                    <a:pt x="5656" y="2344"/>
                    <a:pt x="3204" y="3737"/>
                    <a:pt x="2954" y="3892"/>
                  </a:cubicBezTo>
                  <a:cubicBezTo>
                    <a:pt x="2942" y="3898"/>
                    <a:pt x="2930" y="3901"/>
                    <a:pt x="2916" y="3901"/>
                  </a:cubicBezTo>
                  <a:cubicBezTo>
                    <a:pt x="2903" y="3901"/>
                    <a:pt x="2888" y="3898"/>
                    <a:pt x="2870" y="3892"/>
                  </a:cubicBezTo>
                  <a:lnTo>
                    <a:pt x="2668" y="3773"/>
                  </a:lnTo>
                  <a:cubicBezTo>
                    <a:pt x="2645" y="3758"/>
                    <a:pt x="2619" y="3751"/>
                    <a:pt x="2593" y="3751"/>
                  </a:cubicBezTo>
                  <a:cubicBezTo>
                    <a:pt x="2535" y="3751"/>
                    <a:pt x="2474" y="3783"/>
                    <a:pt x="2442" y="3832"/>
                  </a:cubicBezTo>
                  <a:cubicBezTo>
                    <a:pt x="2394" y="3904"/>
                    <a:pt x="2430" y="4011"/>
                    <a:pt x="2501" y="4058"/>
                  </a:cubicBezTo>
                  <a:lnTo>
                    <a:pt x="2715" y="4177"/>
                  </a:lnTo>
                  <a:cubicBezTo>
                    <a:pt x="2775" y="4201"/>
                    <a:pt x="2846" y="4237"/>
                    <a:pt x="2906" y="4237"/>
                  </a:cubicBezTo>
                  <a:cubicBezTo>
                    <a:pt x="2977" y="4237"/>
                    <a:pt x="3037" y="4213"/>
                    <a:pt x="3096" y="4177"/>
                  </a:cubicBezTo>
                  <a:lnTo>
                    <a:pt x="6299" y="2344"/>
                  </a:lnTo>
                  <a:lnTo>
                    <a:pt x="7180" y="2844"/>
                  </a:lnTo>
                  <a:cubicBezTo>
                    <a:pt x="7299" y="2927"/>
                    <a:pt x="7299" y="3106"/>
                    <a:pt x="7180" y="3165"/>
                  </a:cubicBezTo>
                  <a:cubicBezTo>
                    <a:pt x="4823" y="4499"/>
                    <a:pt x="5823" y="3939"/>
                    <a:pt x="2989" y="5559"/>
                  </a:cubicBezTo>
                  <a:cubicBezTo>
                    <a:pt x="2960" y="5570"/>
                    <a:pt x="2930" y="5576"/>
                    <a:pt x="2900" y="5576"/>
                  </a:cubicBezTo>
                  <a:cubicBezTo>
                    <a:pt x="2870" y="5576"/>
                    <a:pt x="2840" y="5570"/>
                    <a:pt x="2811" y="5559"/>
                  </a:cubicBezTo>
                  <a:lnTo>
                    <a:pt x="275" y="4094"/>
                  </a:lnTo>
                  <a:cubicBezTo>
                    <a:pt x="249" y="4083"/>
                    <a:pt x="222" y="4078"/>
                    <a:pt x="196" y="4078"/>
                  </a:cubicBezTo>
                  <a:cubicBezTo>
                    <a:pt x="137" y="4078"/>
                    <a:pt x="81" y="4104"/>
                    <a:pt x="48" y="4154"/>
                  </a:cubicBezTo>
                  <a:cubicBezTo>
                    <a:pt x="1" y="4237"/>
                    <a:pt x="37" y="4332"/>
                    <a:pt x="108" y="4380"/>
                  </a:cubicBezTo>
                  <a:lnTo>
                    <a:pt x="2656" y="5844"/>
                  </a:lnTo>
                  <a:cubicBezTo>
                    <a:pt x="2727" y="5880"/>
                    <a:pt x="2811" y="5916"/>
                    <a:pt x="2906" y="5916"/>
                  </a:cubicBezTo>
                  <a:cubicBezTo>
                    <a:pt x="2989" y="5916"/>
                    <a:pt x="3085" y="5880"/>
                    <a:pt x="3156" y="5844"/>
                  </a:cubicBezTo>
                  <a:lnTo>
                    <a:pt x="6264" y="4070"/>
                  </a:lnTo>
                  <a:lnTo>
                    <a:pt x="7192" y="4606"/>
                  </a:lnTo>
                  <a:cubicBezTo>
                    <a:pt x="7311" y="4678"/>
                    <a:pt x="7311" y="4856"/>
                    <a:pt x="7192" y="4916"/>
                  </a:cubicBezTo>
                  <a:cubicBezTo>
                    <a:pt x="7097" y="4963"/>
                    <a:pt x="7121" y="4963"/>
                    <a:pt x="3013" y="7309"/>
                  </a:cubicBezTo>
                  <a:cubicBezTo>
                    <a:pt x="2983" y="7327"/>
                    <a:pt x="2954" y="7336"/>
                    <a:pt x="2924" y="7336"/>
                  </a:cubicBezTo>
                  <a:cubicBezTo>
                    <a:pt x="2894" y="7336"/>
                    <a:pt x="2864" y="7327"/>
                    <a:pt x="2835" y="7309"/>
                  </a:cubicBezTo>
                  <a:lnTo>
                    <a:pt x="1942" y="6797"/>
                  </a:lnTo>
                  <a:cubicBezTo>
                    <a:pt x="1913" y="6780"/>
                    <a:pt x="1883" y="6773"/>
                    <a:pt x="1854" y="6773"/>
                  </a:cubicBezTo>
                  <a:cubicBezTo>
                    <a:pt x="1798" y="6773"/>
                    <a:pt x="1747" y="6802"/>
                    <a:pt x="1715" y="6856"/>
                  </a:cubicBezTo>
                  <a:cubicBezTo>
                    <a:pt x="1668" y="6928"/>
                    <a:pt x="1703" y="7035"/>
                    <a:pt x="1775" y="7071"/>
                  </a:cubicBezTo>
                  <a:lnTo>
                    <a:pt x="2668" y="7595"/>
                  </a:lnTo>
                  <a:cubicBezTo>
                    <a:pt x="2739" y="7642"/>
                    <a:pt x="2835" y="7666"/>
                    <a:pt x="2918" y="7666"/>
                  </a:cubicBezTo>
                  <a:cubicBezTo>
                    <a:pt x="3013" y="7666"/>
                    <a:pt x="3096" y="7642"/>
                    <a:pt x="3168" y="7595"/>
                  </a:cubicBezTo>
                  <a:lnTo>
                    <a:pt x="6287" y="5821"/>
                  </a:lnTo>
                  <a:lnTo>
                    <a:pt x="7204" y="6356"/>
                  </a:lnTo>
                  <a:cubicBezTo>
                    <a:pt x="7323" y="6440"/>
                    <a:pt x="7323" y="6618"/>
                    <a:pt x="7204" y="6678"/>
                  </a:cubicBezTo>
                  <a:lnTo>
                    <a:pt x="6430" y="7118"/>
                  </a:lnTo>
                  <a:cubicBezTo>
                    <a:pt x="6287" y="7214"/>
                    <a:pt x="6347" y="7428"/>
                    <a:pt x="6502" y="7428"/>
                  </a:cubicBezTo>
                  <a:cubicBezTo>
                    <a:pt x="6585" y="7428"/>
                    <a:pt x="6549" y="7416"/>
                    <a:pt x="7359" y="6975"/>
                  </a:cubicBezTo>
                  <a:cubicBezTo>
                    <a:pt x="7716" y="6761"/>
                    <a:pt x="7716" y="6273"/>
                    <a:pt x="7383" y="6082"/>
                  </a:cubicBezTo>
                  <a:lnTo>
                    <a:pt x="6621" y="5642"/>
                  </a:lnTo>
                  <a:lnTo>
                    <a:pt x="7371" y="5213"/>
                  </a:lnTo>
                  <a:cubicBezTo>
                    <a:pt x="7538" y="5130"/>
                    <a:pt x="7621" y="4963"/>
                    <a:pt x="7621" y="4773"/>
                  </a:cubicBezTo>
                  <a:cubicBezTo>
                    <a:pt x="7621" y="4594"/>
                    <a:pt x="7538" y="4427"/>
                    <a:pt x="7371" y="4320"/>
                  </a:cubicBezTo>
                  <a:lnTo>
                    <a:pt x="6609" y="3892"/>
                  </a:lnTo>
                  <a:lnTo>
                    <a:pt x="7359" y="3463"/>
                  </a:lnTo>
                  <a:cubicBezTo>
                    <a:pt x="7514" y="3368"/>
                    <a:pt x="7609" y="3201"/>
                    <a:pt x="7609" y="3011"/>
                  </a:cubicBezTo>
                  <a:cubicBezTo>
                    <a:pt x="7609" y="2832"/>
                    <a:pt x="7514" y="2665"/>
                    <a:pt x="7359" y="2570"/>
                  </a:cubicBezTo>
                  <a:lnTo>
                    <a:pt x="6668" y="2165"/>
                  </a:lnTo>
                  <a:cubicBezTo>
                    <a:pt x="6668" y="427"/>
                    <a:pt x="6680" y="510"/>
                    <a:pt x="6621" y="451"/>
                  </a:cubicBezTo>
                  <a:cubicBezTo>
                    <a:pt x="6597" y="403"/>
                    <a:pt x="6609" y="439"/>
                    <a:pt x="5894" y="22"/>
                  </a:cubicBezTo>
                  <a:cubicBezTo>
                    <a:pt x="5872" y="7"/>
                    <a:pt x="5846" y="0"/>
                    <a:pt x="582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282;p62">
              <a:extLst>
                <a:ext uri="{FF2B5EF4-FFF2-40B4-BE49-F238E27FC236}">
                  <a16:creationId xmlns:a16="http://schemas.microsoft.com/office/drawing/2014/main" id="{C814DA3F-0182-4204-B38B-289005CA8F90}"/>
                </a:ext>
              </a:extLst>
            </p:cNvPr>
            <p:cNvSpPr/>
            <p:nvPr/>
          </p:nvSpPr>
          <p:spPr>
            <a:xfrm>
              <a:off x="986100" y="3642074"/>
              <a:ext cx="129923" cy="63292"/>
            </a:xfrm>
            <a:custGeom>
              <a:avLst/>
              <a:gdLst/>
              <a:ahLst/>
              <a:cxnLst/>
              <a:rect l="l" t="t" r="r" b="b"/>
              <a:pathLst>
                <a:path w="4085" h="1990" extrusionOk="0">
                  <a:moveTo>
                    <a:pt x="3892" y="0"/>
                  </a:moveTo>
                  <a:cubicBezTo>
                    <a:pt x="3864" y="0"/>
                    <a:pt x="3835" y="8"/>
                    <a:pt x="3811" y="25"/>
                  </a:cubicBezTo>
                  <a:lnTo>
                    <a:pt x="965" y="1644"/>
                  </a:lnTo>
                  <a:cubicBezTo>
                    <a:pt x="935" y="1656"/>
                    <a:pt x="906" y="1662"/>
                    <a:pt x="876" y="1662"/>
                  </a:cubicBezTo>
                  <a:cubicBezTo>
                    <a:pt x="846" y="1662"/>
                    <a:pt x="816" y="1656"/>
                    <a:pt x="786" y="1644"/>
                  </a:cubicBezTo>
                  <a:lnTo>
                    <a:pt x="263" y="1346"/>
                  </a:lnTo>
                  <a:cubicBezTo>
                    <a:pt x="240" y="1331"/>
                    <a:pt x="214" y="1325"/>
                    <a:pt x="188" y="1325"/>
                  </a:cubicBezTo>
                  <a:cubicBezTo>
                    <a:pt x="130" y="1325"/>
                    <a:pt x="69" y="1357"/>
                    <a:pt x="36" y="1406"/>
                  </a:cubicBezTo>
                  <a:cubicBezTo>
                    <a:pt x="1" y="1477"/>
                    <a:pt x="24" y="1584"/>
                    <a:pt x="96" y="1632"/>
                  </a:cubicBezTo>
                  <a:cubicBezTo>
                    <a:pt x="572" y="1882"/>
                    <a:pt x="655" y="1989"/>
                    <a:pt x="870" y="1989"/>
                  </a:cubicBezTo>
                  <a:cubicBezTo>
                    <a:pt x="1108" y="1989"/>
                    <a:pt x="965" y="1989"/>
                    <a:pt x="3965" y="287"/>
                  </a:cubicBezTo>
                  <a:cubicBezTo>
                    <a:pt x="4061" y="263"/>
                    <a:pt x="4084" y="156"/>
                    <a:pt x="4025" y="84"/>
                  </a:cubicBezTo>
                  <a:cubicBezTo>
                    <a:pt x="4001" y="29"/>
                    <a:pt x="3947" y="0"/>
                    <a:pt x="38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283;p62">
              <a:extLst>
                <a:ext uri="{FF2B5EF4-FFF2-40B4-BE49-F238E27FC236}">
                  <a16:creationId xmlns:a16="http://schemas.microsoft.com/office/drawing/2014/main" id="{05CD9BF0-9E6A-47A0-AF20-CE38FB34605B}"/>
                </a:ext>
              </a:extLst>
            </p:cNvPr>
            <p:cNvSpPr/>
            <p:nvPr/>
          </p:nvSpPr>
          <p:spPr>
            <a:xfrm>
              <a:off x="862283" y="3599678"/>
              <a:ext cx="118696" cy="84156"/>
            </a:xfrm>
            <a:custGeom>
              <a:avLst/>
              <a:gdLst/>
              <a:ahLst/>
              <a:cxnLst/>
              <a:rect l="l" t="t" r="r" b="b"/>
              <a:pathLst>
                <a:path w="3732" h="2646" extrusionOk="0">
                  <a:moveTo>
                    <a:pt x="366" y="1"/>
                  </a:moveTo>
                  <a:cubicBezTo>
                    <a:pt x="332" y="1"/>
                    <a:pt x="299" y="9"/>
                    <a:pt x="274" y="24"/>
                  </a:cubicBezTo>
                  <a:cubicBezTo>
                    <a:pt x="0" y="250"/>
                    <a:pt x="36" y="679"/>
                    <a:pt x="346" y="858"/>
                  </a:cubicBezTo>
                  <a:cubicBezTo>
                    <a:pt x="3352" y="2574"/>
                    <a:pt x="3447" y="2644"/>
                    <a:pt x="3517" y="2644"/>
                  </a:cubicBezTo>
                  <a:cubicBezTo>
                    <a:pt x="3523" y="2644"/>
                    <a:pt x="3529" y="2644"/>
                    <a:pt x="3536" y="2644"/>
                  </a:cubicBezTo>
                  <a:cubicBezTo>
                    <a:pt x="3544" y="2645"/>
                    <a:pt x="3550" y="2645"/>
                    <a:pt x="3557" y="2645"/>
                  </a:cubicBezTo>
                  <a:cubicBezTo>
                    <a:pt x="3685" y="2645"/>
                    <a:pt x="3732" y="2436"/>
                    <a:pt x="3596" y="2346"/>
                  </a:cubicBezTo>
                  <a:lnTo>
                    <a:pt x="500" y="584"/>
                  </a:lnTo>
                  <a:cubicBezTo>
                    <a:pt x="381" y="524"/>
                    <a:pt x="381" y="358"/>
                    <a:pt x="465" y="286"/>
                  </a:cubicBezTo>
                  <a:cubicBezTo>
                    <a:pt x="536" y="227"/>
                    <a:pt x="536" y="119"/>
                    <a:pt x="500" y="60"/>
                  </a:cubicBezTo>
                  <a:cubicBezTo>
                    <a:pt x="465" y="18"/>
                    <a:pt x="414" y="1"/>
                    <a:pt x="3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0"/>
          <p:cNvSpPr/>
          <p:nvPr/>
        </p:nvSpPr>
        <p:spPr>
          <a:xfrm rot="-1411898">
            <a:off x="750590" y="-128660"/>
            <a:ext cx="5781241" cy="5143715"/>
          </a:xfrm>
          <a:custGeom>
            <a:avLst/>
            <a:gdLst/>
            <a:ahLst/>
            <a:cxnLst/>
            <a:rect l="l" t="t" r="r" b="b"/>
            <a:pathLst>
              <a:path w="161723" h="143889" extrusionOk="0">
                <a:moveTo>
                  <a:pt x="103111" y="0"/>
                </a:moveTo>
                <a:cubicBezTo>
                  <a:pt x="101060" y="0"/>
                  <a:pt x="99005" y="229"/>
                  <a:pt x="97030" y="661"/>
                </a:cubicBezTo>
                <a:cubicBezTo>
                  <a:pt x="87330" y="2784"/>
                  <a:pt x="84184" y="12198"/>
                  <a:pt x="77356" y="16749"/>
                </a:cubicBezTo>
                <a:cubicBezTo>
                  <a:pt x="74011" y="18979"/>
                  <a:pt x="71123" y="19820"/>
                  <a:pt x="68068" y="19820"/>
                </a:cubicBezTo>
                <a:cubicBezTo>
                  <a:pt x="65383" y="19820"/>
                  <a:pt x="62569" y="19171"/>
                  <a:pt x="59201" y="18245"/>
                </a:cubicBezTo>
                <a:cubicBezTo>
                  <a:pt x="53224" y="16603"/>
                  <a:pt x="48614" y="15871"/>
                  <a:pt x="44606" y="15871"/>
                </a:cubicBezTo>
                <a:cubicBezTo>
                  <a:pt x="39193" y="15871"/>
                  <a:pt x="34878" y="17207"/>
                  <a:pt x="29777" y="19442"/>
                </a:cubicBezTo>
                <a:cubicBezTo>
                  <a:pt x="28006" y="20219"/>
                  <a:pt x="24853" y="22146"/>
                  <a:pt x="23220" y="23182"/>
                </a:cubicBezTo>
                <a:cubicBezTo>
                  <a:pt x="8588" y="32465"/>
                  <a:pt x="0" y="50803"/>
                  <a:pt x="2760" y="67987"/>
                </a:cubicBezTo>
                <a:cubicBezTo>
                  <a:pt x="5756" y="86642"/>
                  <a:pt x="21878" y="102411"/>
                  <a:pt x="40596" y="104993"/>
                </a:cubicBezTo>
                <a:cubicBezTo>
                  <a:pt x="45887" y="105722"/>
                  <a:pt x="51588" y="105589"/>
                  <a:pt x="56077" y="108484"/>
                </a:cubicBezTo>
                <a:cubicBezTo>
                  <a:pt x="64669" y="114025"/>
                  <a:pt x="64019" y="126965"/>
                  <a:pt x="70054" y="135217"/>
                </a:cubicBezTo>
                <a:cubicBezTo>
                  <a:pt x="74278" y="140996"/>
                  <a:pt x="81610" y="143888"/>
                  <a:pt x="88812" y="143888"/>
                </a:cubicBezTo>
                <a:cubicBezTo>
                  <a:pt x="89677" y="143888"/>
                  <a:pt x="90540" y="143846"/>
                  <a:pt x="91395" y="143763"/>
                </a:cubicBezTo>
                <a:cubicBezTo>
                  <a:pt x="99376" y="142984"/>
                  <a:pt x="106750" y="139039"/>
                  <a:pt x="113087" y="134127"/>
                </a:cubicBezTo>
                <a:cubicBezTo>
                  <a:pt x="118605" y="129851"/>
                  <a:pt x="124411" y="124486"/>
                  <a:pt x="131220" y="124486"/>
                </a:cubicBezTo>
                <a:cubicBezTo>
                  <a:pt x="131666" y="124486"/>
                  <a:pt x="132117" y="124510"/>
                  <a:pt x="132572" y="124557"/>
                </a:cubicBezTo>
                <a:cubicBezTo>
                  <a:pt x="135962" y="124915"/>
                  <a:pt x="139021" y="126656"/>
                  <a:pt x="142146" y="128022"/>
                </a:cubicBezTo>
                <a:cubicBezTo>
                  <a:pt x="144318" y="128971"/>
                  <a:pt x="146706" y="129750"/>
                  <a:pt x="149039" y="129750"/>
                </a:cubicBezTo>
                <a:cubicBezTo>
                  <a:pt x="150061" y="129750"/>
                  <a:pt x="151072" y="129601"/>
                  <a:pt x="152050" y="129250"/>
                </a:cubicBezTo>
                <a:cubicBezTo>
                  <a:pt x="152050" y="129250"/>
                  <a:pt x="149472" y="128224"/>
                  <a:pt x="149167" y="126591"/>
                </a:cubicBezTo>
                <a:cubicBezTo>
                  <a:pt x="148177" y="121300"/>
                  <a:pt x="151366" y="120547"/>
                  <a:pt x="155345" y="120547"/>
                </a:cubicBezTo>
                <a:cubicBezTo>
                  <a:pt x="146563" y="119562"/>
                  <a:pt x="138642" y="114705"/>
                  <a:pt x="134331" y="106992"/>
                </a:cubicBezTo>
                <a:cubicBezTo>
                  <a:pt x="131608" y="102120"/>
                  <a:pt x="130553" y="95633"/>
                  <a:pt x="133932" y="91192"/>
                </a:cubicBezTo>
                <a:cubicBezTo>
                  <a:pt x="137851" y="86042"/>
                  <a:pt x="145484" y="86039"/>
                  <a:pt x="151286" y="83172"/>
                </a:cubicBezTo>
                <a:cubicBezTo>
                  <a:pt x="156969" y="80364"/>
                  <a:pt x="160947" y="74379"/>
                  <a:pt x="161335" y="68051"/>
                </a:cubicBezTo>
                <a:cubicBezTo>
                  <a:pt x="161723" y="61723"/>
                  <a:pt x="158506" y="55297"/>
                  <a:pt x="153209" y="51816"/>
                </a:cubicBezTo>
                <a:cubicBezTo>
                  <a:pt x="146705" y="47542"/>
                  <a:pt x="137791" y="47639"/>
                  <a:pt x="131993" y="42447"/>
                </a:cubicBezTo>
                <a:cubicBezTo>
                  <a:pt x="122255" y="33726"/>
                  <a:pt x="127252" y="16215"/>
                  <a:pt x="118711" y="6317"/>
                </a:cubicBezTo>
                <a:cubicBezTo>
                  <a:pt x="114904" y="1904"/>
                  <a:pt x="109025" y="0"/>
                  <a:pt x="103111" y="0"/>
                </a:cubicBezTo>
                <a:close/>
              </a:path>
            </a:pathLst>
          </a:cu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txBox="1">
            <a:spLocks noGrp="1"/>
          </p:cNvSpPr>
          <p:nvPr>
            <p:ph type="subTitle" idx="1"/>
          </p:nvPr>
        </p:nvSpPr>
        <p:spPr>
          <a:xfrm>
            <a:off x="1491349" y="1146342"/>
            <a:ext cx="4045200" cy="186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latin typeface="DengXian Light" panose="02010600030101010101" pitchFamily="2" charset="-122"/>
                <a:ea typeface="DengXian Light" panose="02010600030101010101" pitchFamily="2" charset="-122"/>
              </a:rPr>
              <a:t>I. Ethics of Academic Writing</a:t>
            </a:r>
            <a:endParaRPr sz="4000" dirty="0">
              <a:latin typeface="DengXian Light" panose="02010600030101010101" pitchFamily="2" charset="-122"/>
              <a:ea typeface="DengXian Light" panose="02010600030101010101" pitchFamily="2" charset="-122"/>
            </a:endParaRPr>
          </a:p>
        </p:txBody>
      </p:sp>
      <p:grpSp>
        <p:nvGrpSpPr>
          <p:cNvPr id="398" name="Google Shape;398;p30"/>
          <p:cNvGrpSpPr/>
          <p:nvPr/>
        </p:nvGrpSpPr>
        <p:grpSpPr>
          <a:xfrm>
            <a:off x="360925" y="240488"/>
            <a:ext cx="8605313" cy="5006799"/>
            <a:chOff x="360925" y="240488"/>
            <a:chExt cx="8605313" cy="5006799"/>
          </a:xfrm>
        </p:grpSpPr>
        <p:grpSp>
          <p:nvGrpSpPr>
            <p:cNvPr id="399" name="Google Shape;399;p30"/>
            <p:cNvGrpSpPr/>
            <p:nvPr/>
          </p:nvGrpSpPr>
          <p:grpSpPr>
            <a:xfrm>
              <a:off x="360925" y="3624050"/>
              <a:ext cx="1314215" cy="1566615"/>
              <a:chOff x="360925" y="3624050"/>
              <a:chExt cx="1314215" cy="1566615"/>
            </a:xfrm>
          </p:grpSpPr>
          <p:sp>
            <p:nvSpPr>
              <p:cNvPr id="400" name="Google Shape;400;p30"/>
              <p:cNvSpPr/>
              <p:nvPr/>
            </p:nvSpPr>
            <p:spPr>
              <a:xfrm>
                <a:off x="976924" y="4102693"/>
                <a:ext cx="39169" cy="39169"/>
              </a:xfrm>
              <a:custGeom>
                <a:avLst/>
                <a:gdLst/>
                <a:ahLst/>
                <a:cxnLst/>
                <a:rect l="l" t="t" r="r" b="b"/>
                <a:pathLst>
                  <a:path w="1983" h="1983" extrusionOk="0">
                    <a:moveTo>
                      <a:pt x="178" y="1"/>
                    </a:moveTo>
                    <a:lnTo>
                      <a:pt x="242" y="342"/>
                    </a:lnTo>
                    <a:cubicBezTo>
                      <a:pt x="315" y="726"/>
                      <a:pt x="276" y="1121"/>
                      <a:pt x="130" y="1484"/>
                    </a:cubicBezTo>
                    <a:lnTo>
                      <a:pt x="1" y="1806"/>
                    </a:lnTo>
                    <a:lnTo>
                      <a:pt x="342" y="1741"/>
                    </a:lnTo>
                    <a:cubicBezTo>
                      <a:pt x="468" y="1717"/>
                      <a:pt x="595" y="1705"/>
                      <a:pt x="722" y="1705"/>
                    </a:cubicBezTo>
                    <a:cubicBezTo>
                      <a:pt x="982" y="1705"/>
                      <a:pt x="1240" y="1755"/>
                      <a:pt x="1484" y="1853"/>
                    </a:cubicBezTo>
                    <a:lnTo>
                      <a:pt x="1806" y="1983"/>
                    </a:lnTo>
                    <a:lnTo>
                      <a:pt x="1741" y="1641"/>
                    </a:lnTo>
                    <a:cubicBezTo>
                      <a:pt x="1669" y="1258"/>
                      <a:pt x="1707" y="862"/>
                      <a:pt x="1853" y="500"/>
                    </a:cubicBezTo>
                    <a:lnTo>
                      <a:pt x="1983" y="178"/>
                    </a:lnTo>
                    <a:lnTo>
                      <a:pt x="1641" y="242"/>
                    </a:lnTo>
                    <a:cubicBezTo>
                      <a:pt x="1515" y="266"/>
                      <a:pt x="1388" y="278"/>
                      <a:pt x="1261" y="278"/>
                    </a:cubicBezTo>
                    <a:cubicBezTo>
                      <a:pt x="1001" y="278"/>
                      <a:pt x="743" y="229"/>
                      <a:pt x="499" y="130"/>
                    </a:cubicBezTo>
                    <a:lnTo>
                      <a:pt x="17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a:off x="360925" y="3624050"/>
                <a:ext cx="1209510" cy="1566558"/>
              </a:xfrm>
              <a:custGeom>
                <a:avLst/>
                <a:gdLst/>
                <a:ahLst/>
                <a:cxnLst/>
                <a:rect l="l" t="t" r="r" b="b"/>
                <a:pathLst>
                  <a:path w="48279" h="62531" extrusionOk="0">
                    <a:moveTo>
                      <a:pt x="6069" y="0"/>
                    </a:moveTo>
                    <a:cubicBezTo>
                      <a:pt x="3713" y="0"/>
                      <a:pt x="1294" y="1439"/>
                      <a:pt x="666" y="3702"/>
                    </a:cubicBezTo>
                    <a:cubicBezTo>
                      <a:pt x="1" y="6101"/>
                      <a:pt x="1386" y="8566"/>
                      <a:pt x="2904" y="10538"/>
                    </a:cubicBezTo>
                    <a:cubicBezTo>
                      <a:pt x="5162" y="13469"/>
                      <a:pt x="7832" y="16059"/>
                      <a:pt x="10831" y="18227"/>
                    </a:cubicBezTo>
                    <a:cubicBezTo>
                      <a:pt x="11371" y="18617"/>
                      <a:pt x="11956" y="19039"/>
                      <a:pt x="12155" y="19675"/>
                    </a:cubicBezTo>
                    <a:cubicBezTo>
                      <a:pt x="12513" y="20819"/>
                      <a:pt x="11402" y="21934"/>
                      <a:pt x="10257" y="22292"/>
                    </a:cubicBezTo>
                    <a:cubicBezTo>
                      <a:pt x="8959" y="22696"/>
                      <a:pt x="7562" y="22543"/>
                      <a:pt x="6210" y="22680"/>
                    </a:cubicBezTo>
                    <a:cubicBezTo>
                      <a:pt x="4858" y="22816"/>
                      <a:pt x="3387" y="23382"/>
                      <a:pt x="2856" y="24634"/>
                    </a:cubicBezTo>
                    <a:cubicBezTo>
                      <a:pt x="2120" y="26369"/>
                      <a:pt x="3571" y="28221"/>
                      <a:pt x="5008" y="29442"/>
                    </a:cubicBezTo>
                    <a:cubicBezTo>
                      <a:pt x="7895" y="31891"/>
                      <a:pt x="11179" y="33828"/>
                      <a:pt x="14718" y="35169"/>
                    </a:cubicBezTo>
                    <a:cubicBezTo>
                      <a:pt x="15985" y="35648"/>
                      <a:pt x="17317" y="36071"/>
                      <a:pt x="18330" y="36970"/>
                    </a:cubicBezTo>
                    <a:cubicBezTo>
                      <a:pt x="19343" y="37868"/>
                      <a:pt x="19939" y="39412"/>
                      <a:pt x="19301" y="40606"/>
                    </a:cubicBezTo>
                    <a:cubicBezTo>
                      <a:pt x="18792" y="41557"/>
                      <a:pt x="17674" y="41980"/>
                      <a:pt x="16569" y="41980"/>
                    </a:cubicBezTo>
                    <a:cubicBezTo>
                      <a:pt x="16286" y="41980"/>
                      <a:pt x="16004" y="41953"/>
                      <a:pt x="15733" y="41899"/>
                    </a:cubicBezTo>
                    <a:cubicBezTo>
                      <a:pt x="14403" y="41635"/>
                      <a:pt x="13219" y="40902"/>
                      <a:pt x="11956" y="40410"/>
                    </a:cubicBezTo>
                    <a:cubicBezTo>
                      <a:pt x="11049" y="40056"/>
                      <a:pt x="10037" y="39856"/>
                      <a:pt x="9047" y="39856"/>
                    </a:cubicBezTo>
                    <a:cubicBezTo>
                      <a:pt x="7456" y="39856"/>
                      <a:pt x="5920" y="40374"/>
                      <a:pt x="4961" y="41611"/>
                    </a:cubicBezTo>
                    <a:cubicBezTo>
                      <a:pt x="3939" y="42929"/>
                      <a:pt x="3822" y="44785"/>
                      <a:pt x="4304" y="46383"/>
                    </a:cubicBezTo>
                    <a:cubicBezTo>
                      <a:pt x="4787" y="47980"/>
                      <a:pt x="5791" y="49365"/>
                      <a:pt x="6862" y="50644"/>
                    </a:cubicBezTo>
                    <a:cubicBezTo>
                      <a:pt x="10606" y="55115"/>
                      <a:pt x="15432" y="58742"/>
                      <a:pt x="20920" y="60713"/>
                    </a:cubicBezTo>
                    <a:cubicBezTo>
                      <a:pt x="24098" y="61854"/>
                      <a:pt x="27147" y="62531"/>
                      <a:pt x="30221" y="62531"/>
                    </a:cubicBezTo>
                    <a:cubicBezTo>
                      <a:pt x="32457" y="62531"/>
                      <a:pt x="34706" y="62173"/>
                      <a:pt x="37028" y="61374"/>
                    </a:cubicBezTo>
                    <a:lnTo>
                      <a:pt x="37031" y="61375"/>
                    </a:lnTo>
                    <a:cubicBezTo>
                      <a:pt x="46071" y="55341"/>
                      <a:pt x="48278" y="43924"/>
                      <a:pt x="48085" y="33629"/>
                    </a:cubicBezTo>
                    <a:cubicBezTo>
                      <a:pt x="48052" y="31909"/>
                      <a:pt x="48272" y="30101"/>
                      <a:pt x="47466" y="28582"/>
                    </a:cubicBezTo>
                    <a:cubicBezTo>
                      <a:pt x="46836" y="27392"/>
                      <a:pt x="45524" y="26484"/>
                      <a:pt x="44230" y="26484"/>
                    </a:cubicBezTo>
                    <a:cubicBezTo>
                      <a:pt x="43873" y="26484"/>
                      <a:pt x="43517" y="26553"/>
                      <a:pt x="43177" y="26705"/>
                    </a:cubicBezTo>
                    <a:cubicBezTo>
                      <a:pt x="41875" y="27286"/>
                      <a:pt x="41288" y="28760"/>
                      <a:pt x="40547" y="29978"/>
                    </a:cubicBezTo>
                    <a:cubicBezTo>
                      <a:pt x="39550" y="31604"/>
                      <a:pt x="38114" y="32917"/>
                      <a:pt x="36405" y="33764"/>
                    </a:cubicBezTo>
                    <a:cubicBezTo>
                      <a:pt x="35714" y="34105"/>
                      <a:pt x="34924" y="34360"/>
                      <a:pt x="34164" y="34360"/>
                    </a:cubicBezTo>
                    <a:cubicBezTo>
                      <a:pt x="33696" y="34360"/>
                      <a:pt x="33240" y="34263"/>
                      <a:pt x="32826" y="34030"/>
                    </a:cubicBezTo>
                    <a:cubicBezTo>
                      <a:pt x="31338" y="33189"/>
                      <a:pt x="31192" y="31141"/>
                      <a:pt x="31230" y="29432"/>
                    </a:cubicBezTo>
                    <a:cubicBezTo>
                      <a:pt x="31300" y="26249"/>
                      <a:pt x="31369" y="23065"/>
                      <a:pt x="31439" y="19882"/>
                    </a:cubicBezTo>
                    <a:cubicBezTo>
                      <a:pt x="31477" y="18173"/>
                      <a:pt x="31510" y="16429"/>
                      <a:pt x="30995" y="14800"/>
                    </a:cubicBezTo>
                    <a:cubicBezTo>
                      <a:pt x="30482" y="13171"/>
                      <a:pt x="29318" y="11647"/>
                      <a:pt x="27677" y="11167"/>
                    </a:cubicBezTo>
                    <a:cubicBezTo>
                      <a:pt x="27381" y="11080"/>
                      <a:pt x="27071" y="11038"/>
                      <a:pt x="26761" y="11038"/>
                    </a:cubicBezTo>
                    <a:cubicBezTo>
                      <a:pt x="25352" y="11038"/>
                      <a:pt x="23919" y="11894"/>
                      <a:pt x="23613" y="13260"/>
                    </a:cubicBezTo>
                    <a:cubicBezTo>
                      <a:pt x="23458" y="13954"/>
                      <a:pt x="23590" y="14678"/>
                      <a:pt x="23531" y="15387"/>
                    </a:cubicBezTo>
                    <a:cubicBezTo>
                      <a:pt x="23471" y="16094"/>
                      <a:pt x="23124" y="16874"/>
                      <a:pt x="22439" y="17062"/>
                    </a:cubicBezTo>
                    <a:cubicBezTo>
                      <a:pt x="22335" y="17090"/>
                      <a:pt x="22232" y="17103"/>
                      <a:pt x="22129" y="17103"/>
                    </a:cubicBezTo>
                    <a:cubicBezTo>
                      <a:pt x="21545" y="17103"/>
                      <a:pt x="20985" y="16681"/>
                      <a:pt x="20550" y="16249"/>
                    </a:cubicBezTo>
                    <a:cubicBezTo>
                      <a:pt x="18791" y="14497"/>
                      <a:pt x="17613" y="12258"/>
                      <a:pt x="16514" y="10030"/>
                    </a:cubicBezTo>
                    <a:cubicBezTo>
                      <a:pt x="15416" y="7803"/>
                      <a:pt x="14351" y="5526"/>
                      <a:pt x="12759" y="3619"/>
                    </a:cubicBezTo>
                    <a:cubicBezTo>
                      <a:pt x="11168" y="1714"/>
                      <a:pt x="8947" y="190"/>
                      <a:pt x="6472" y="15"/>
                    </a:cubicBezTo>
                    <a:cubicBezTo>
                      <a:pt x="6338" y="5"/>
                      <a:pt x="6204" y="0"/>
                      <a:pt x="6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441171" y="3659049"/>
                <a:ext cx="829689" cy="1509213"/>
              </a:xfrm>
              <a:custGeom>
                <a:avLst/>
                <a:gdLst/>
                <a:ahLst/>
                <a:cxnLst/>
                <a:rect l="l" t="t" r="r" b="b"/>
                <a:pathLst>
                  <a:path w="33118" h="60242" extrusionOk="0">
                    <a:moveTo>
                      <a:pt x="0" y="1"/>
                    </a:moveTo>
                    <a:cubicBezTo>
                      <a:pt x="0" y="1"/>
                      <a:pt x="54" y="59"/>
                      <a:pt x="168" y="163"/>
                    </a:cubicBezTo>
                    <a:lnTo>
                      <a:pt x="677" y="620"/>
                    </a:lnTo>
                    <a:cubicBezTo>
                      <a:pt x="1125" y="1022"/>
                      <a:pt x="1787" y="1614"/>
                      <a:pt x="2615" y="2399"/>
                    </a:cubicBezTo>
                    <a:cubicBezTo>
                      <a:pt x="4962" y="4611"/>
                      <a:pt x="7139" y="6996"/>
                      <a:pt x="9126" y="9535"/>
                    </a:cubicBezTo>
                    <a:cubicBezTo>
                      <a:pt x="10391" y="11137"/>
                      <a:pt x="11703" y="12950"/>
                      <a:pt x="13075" y="14920"/>
                    </a:cubicBezTo>
                    <a:cubicBezTo>
                      <a:pt x="14444" y="16895"/>
                      <a:pt x="15893" y="19013"/>
                      <a:pt x="17331" y="21297"/>
                    </a:cubicBezTo>
                    <a:cubicBezTo>
                      <a:pt x="18770" y="23582"/>
                      <a:pt x="20209" y="26025"/>
                      <a:pt x="21492" y="28664"/>
                    </a:cubicBezTo>
                    <a:cubicBezTo>
                      <a:pt x="22139" y="29980"/>
                      <a:pt x="22714" y="31357"/>
                      <a:pt x="23299" y="32759"/>
                    </a:cubicBezTo>
                    <a:cubicBezTo>
                      <a:pt x="23881" y="34161"/>
                      <a:pt x="24472" y="35583"/>
                      <a:pt x="25071" y="37023"/>
                    </a:cubicBezTo>
                    <a:cubicBezTo>
                      <a:pt x="27441" y="42789"/>
                      <a:pt x="31426" y="55043"/>
                      <a:pt x="32889" y="60241"/>
                    </a:cubicBezTo>
                    <a:lnTo>
                      <a:pt x="33118" y="60177"/>
                    </a:lnTo>
                    <a:cubicBezTo>
                      <a:pt x="31663" y="54962"/>
                      <a:pt x="27680" y="42695"/>
                      <a:pt x="25308" y="36924"/>
                    </a:cubicBezTo>
                    <a:cubicBezTo>
                      <a:pt x="24709" y="35485"/>
                      <a:pt x="24118" y="34063"/>
                      <a:pt x="23535" y="32659"/>
                    </a:cubicBezTo>
                    <a:cubicBezTo>
                      <a:pt x="22950" y="31260"/>
                      <a:pt x="22371" y="29874"/>
                      <a:pt x="21719" y="28553"/>
                    </a:cubicBezTo>
                    <a:cubicBezTo>
                      <a:pt x="20427" y="25904"/>
                      <a:pt x="18980" y="23454"/>
                      <a:pt x="17533" y="21170"/>
                    </a:cubicBezTo>
                    <a:cubicBezTo>
                      <a:pt x="16086" y="18886"/>
                      <a:pt x="14629" y="16768"/>
                      <a:pt x="13251" y="14798"/>
                    </a:cubicBezTo>
                    <a:cubicBezTo>
                      <a:pt x="11869" y="12831"/>
                      <a:pt x="10546" y="11021"/>
                      <a:pt x="9269" y="9422"/>
                    </a:cubicBezTo>
                    <a:cubicBezTo>
                      <a:pt x="6724" y="6214"/>
                      <a:pt x="4368" y="3870"/>
                      <a:pt x="2684" y="2326"/>
                    </a:cubicBezTo>
                    <a:cubicBezTo>
                      <a:pt x="1843" y="1550"/>
                      <a:pt x="1172" y="969"/>
                      <a:pt x="711" y="581"/>
                    </a:cubicBezTo>
                    <a:lnTo>
                      <a:pt x="186" y="143"/>
                    </a:lnTo>
                    <a:cubicBezTo>
                      <a:pt x="66" y="4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983250" y="3903793"/>
                <a:ext cx="71550" cy="469935"/>
              </a:xfrm>
              <a:custGeom>
                <a:avLst/>
                <a:gdLst/>
                <a:ahLst/>
                <a:cxnLst/>
                <a:rect l="l" t="t" r="r" b="b"/>
                <a:pathLst>
                  <a:path w="2856" h="18758" extrusionOk="0">
                    <a:moveTo>
                      <a:pt x="2837" y="0"/>
                    </a:moveTo>
                    <a:cubicBezTo>
                      <a:pt x="2818" y="0"/>
                      <a:pt x="2743" y="255"/>
                      <a:pt x="2621" y="716"/>
                    </a:cubicBezTo>
                    <a:cubicBezTo>
                      <a:pt x="2494" y="1179"/>
                      <a:pt x="2338" y="1858"/>
                      <a:pt x="2167" y="2701"/>
                    </a:cubicBezTo>
                    <a:cubicBezTo>
                      <a:pt x="1817" y="4384"/>
                      <a:pt x="1457" y="6736"/>
                      <a:pt x="1143" y="9339"/>
                    </a:cubicBezTo>
                    <a:cubicBezTo>
                      <a:pt x="836" y="11915"/>
                      <a:pt x="558" y="14248"/>
                      <a:pt x="350" y="15998"/>
                    </a:cubicBezTo>
                    <a:cubicBezTo>
                      <a:pt x="244" y="16813"/>
                      <a:pt x="155" y="17491"/>
                      <a:pt x="88" y="18014"/>
                    </a:cubicBezTo>
                    <a:cubicBezTo>
                      <a:pt x="26" y="18490"/>
                      <a:pt x="0" y="18755"/>
                      <a:pt x="18" y="18758"/>
                    </a:cubicBezTo>
                    <a:cubicBezTo>
                      <a:pt x="18" y="18758"/>
                      <a:pt x="18" y="18758"/>
                      <a:pt x="18" y="18758"/>
                    </a:cubicBezTo>
                    <a:cubicBezTo>
                      <a:pt x="36" y="18758"/>
                      <a:pt x="95" y="18498"/>
                      <a:pt x="187" y="18029"/>
                    </a:cubicBezTo>
                    <a:cubicBezTo>
                      <a:pt x="281" y="17558"/>
                      <a:pt x="397" y="16872"/>
                      <a:pt x="530" y="16023"/>
                    </a:cubicBezTo>
                    <a:cubicBezTo>
                      <a:pt x="796" y="14326"/>
                      <a:pt x="1086" y="11969"/>
                      <a:pt x="1400" y="9369"/>
                    </a:cubicBezTo>
                    <a:cubicBezTo>
                      <a:pt x="1713" y="6770"/>
                      <a:pt x="2044" y="4423"/>
                      <a:pt x="2346" y="2735"/>
                    </a:cubicBezTo>
                    <a:cubicBezTo>
                      <a:pt x="2494" y="1890"/>
                      <a:pt x="2623" y="1208"/>
                      <a:pt x="2719" y="738"/>
                    </a:cubicBezTo>
                    <a:cubicBezTo>
                      <a:pt x="2812" y="267"/>
                      <a:pt x="2856" y="5"/>
                      <a:pt x="2837" y="1"/>
                    </a:cubicBezTo>
                    <a:cubicBezTo>
                      <a:pt x="2837" y="0"/>
                      <a:pt x="2837" y="0"/>
                      <a:pt x="2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427742" y="4262254"/>
                <a:ext cx="556040" cy="111559"/>
              </a:xfrm>
              <a:custGeom>
                <a:avLst/>
                <a:gdLst/>
                <a:ahLst/>
                <a:cxnLst/>
                <a:rect l="l" t="t" r="r" b="b"/>
                <a:pathLst>
                  <a:path w="22195" h="4453" extrusionOk="0">
                    <a:moveTo>
                      <a:pt x="179" y="1"/>
                    </a:moveTo>
                    <a:cubicBezTo>
                      <a:pt x="62" y="1"/>
                      <a:pt x="0" y="4"/>
                      <a:pt x="0" y="12"/>
                    </a:cubicBezTo>
                    <a:cubicBezTo>
                      <a:pt x="0" y="21"/>
                      <a:pt x="78" y="35"/>
                      <a:pt x="229" y="54"/>
                    </a:cubicBezTo>
                    <a:cubicBezTo>
                      <a:pt x="410" y="73"/>
                      <a:pt x="626" y="93"/>
                      <a:pt x="887" y="120"/>
                    </a:cubicBezTo>
                    <a:cubicBezTo>
                      <a:pt x="1458" y="175"/>
                      <a:pt x="2283" y="252"/>
                      <a:pt x="3302" y="381"/>
                    </a:cubicBezTo>
                    <a:cubicBezTo>
                      <a:pt x="5337" y="623"/>
                      <a:pt x="8137" y="1059"/>
                      <a:pt x="11205" y="1677"/>
                    </a:cubicBezTo>
                    <a:cubicBezTo>
                      <a:pt x="14271" y="2301"/>
                      <a:pt x="17023" y="2984"/>
                      <a:pt x="18996" y="3539"/>
                    </a:cubicBezTo>
                    <a:cubicBezTo>
                      <a:pt x="19985" y="3809"/>
                      <a:pt x="20779" y="4051"/>
                      <a:pt x="21330" y="4215"/>
                    </a:cubicBezTo>
                    <a:cubicBezTo>
                      <a:pt x="21580" y="4288"/>
                      <a:pt x="21790" y="4350"/>
                      <a:pt x="21963" y="4402"/>
                    </a:cubicBezTo>
                    <a:cubicBezTo>
                      <a:pt x="22085" y="4434"/>
                      <a:pt x="22159" y="4452"/>
                      <a:pt x="22183" y="4452"/>
                    </a:cubicBezTo>
                    <a:cubicBezTo>
                      <a:pt x="22188" y="4452"/>
                      <a:pt x="22190" y="4451"/>
                      <a:pt x="22191" y="4450"/>
                    </a:cubicBezTo>
                    <a:cubicBezTo>
                      <a:pt x="22194" y="4441"/>
                      <a:pt x="22121" y="4408"/>
                      <a:pt x="21980" y="4352"/>
                    </a:cubicBezTo>
                    <a:cubicBezTo>
                      <a:pt x="21811" y="4288"/>
                      <a:pt x="21606" y="4211"/>
                      <a:pt x="21360" y="4120"/>
                    </a:cubicBezTo>
                    <a:cubicBezTo>
                      <a:pt x="20820" y="3926"/>
                      <a:pt x="20032" y="3658"/>
                      <a:pt x="19047" y="3363"/>
                    </a:cubicBezTo>
                    <a:cubicBezTo>
                      <a:pt x="17082" y="2763"/>
                      <a:pt x="14330" y="2049"/>
                      <a:pt x="11255" y="1424"/>
                    </a:cubicBezTo>
                    <a:cubicBezTo>
                      <a:pt x="8181" y="804"/>
                      <a:pt x="5368" y="396"/>
                      <a:pt x="3320" y="200"/>
                    </a:cubicBezTo>
                    <a:cubicBezTo>
                      <a:pt x="2299" y="93"/>
                      <a:pt x="1468" y="43"/>
                      <a:pt x="893" y="20"/>
                    </a:cubicBezTo>
                    <a:cubicBezTo>
                      <a:pt x="632" y="12"/>
                      <a:pt x="413" y="6"/>
                      <a:pt x="232" y="1"/>
                    </a:cubicBezTo>
                    <a:cubicBezTo>
                      <a:pt x="213" y="1"/>
                      <a:pt x="196"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a:off x="1216847" y="4290238"/>
                <a:ext cx="292062" cy="698564"/>
              </a:xfrm>
              <a:custGeom>
                <a:avLst/>
                <a:gdLst/>
                <a:ahLst/>
                <a:cxnLst/>
                <a:rect l="l" t="t" r="r" b="b"/>
                <a:pathLst>
                  <a:path w="11658" h="27884" extrusionOk="0">
                    <a:moveTo>
                      <a:pt x="11649" y="0"/>
                    </a:moveTo>
                    <a:cubicBezTo>
                      <a:pt x="11639" y="0"/>
                      <a:pt x="11587" y="92"/>
                      <a:pt x="11498" y="269"/>
                    </a:cubicBezTo>
                    <a:cubicBezTo>
                      <a:pt x="11398" y="474"/>
                      <a:pt x="11270" y="735"/>
                      <a:pt x="11110" y="1060"/>
                    </a:cubicBezTo>
                    <a:cubicBezTo>
                      <a:pt x="10775" y="1747"/>
                      <a:pt x="10316" y="2754"/>
                      <a:pt x="9763" y="4005"/>
                    </a:cubicBezTo>
                    <a:cubicBezTo>
                      <a:pt x="8655" y="6507"/>
                      <a:pt x="7231" y="10010"/>
                      <a:pt x="5709" y="13896"/>
                    </a:cubicBezTo>
                    <a:cubicBezTo>
                      <a:pt x="4186" y="17782"/>
                      <a:pt x="2791" y="21288"/>
                      <a:pt x="1727" y="23806"/>
                    </a:cubicBezTo>
                    <a:cubicBezTo>
                      <a:pt x="1201" y="25040"/>
                      <a:pt x="769" y="26050"/>
                      <a:pt x="456" y="26784"/>
                    </a:cubicBezTo>
                    <a:cubicBezTo>
                      <a:pt x="315" y="27115"/>
                      <a:pt x="201" y="27384"/>
                      <a:pt x="113" y="27594"/>
                    </a:cubicBezTo>
                    <a:cubicBezTo>
                      <a:pt x="36" y="27780"/>
                      <a:pt x="0" y="27880"/>
                      <a:pt x="8" y="27884"/>
                    </a:cubicBezTo>
                    <a:cubicBezTo>
                      <a:pt x="8" y="27884"/>
                      <a:pt x="8" y="27884"/>
                      <a:pt x="8" y="27884"/>
                    </a:cubicBezTo>
                    <a:cubicBezTo>
                      <a:pt x="19" y="27884"/>
                      <a:pt x="70" y="27791"/>
                      <a:pt x="159" y="27616"/>
                    </a:cubicBezTo>
                    <a:lnTo>
                      <a:pt x="547" y="26825"/>
                    </a:lnTo>
                    <a:cubicBezTo>
                      <a:pt x="882" y="26137"/>
                      <a:pt x="1343" y="25130"/>
                      <a:pt x="1895" y="23878"/>
                    </a:cubicBezTo>
                    <a:cubicBezTo>
                      <a:pt x="3003" y="21376"/>
                      <a:pt x="4427" y="17874"/>
                      <a:pt x="5949" y="13989"/>
                    </a:cubicBezTo>
                    <a:cubicBezTo>
                      <a:pt x="7470" y="10105"/>
                      <a:pt x="8867" y="6595"/>
                      <a:pt x="9930" y="4078"/>
                    </a:cubicBezTo>
                    <a:cubicBezTo>
                      <a:pt x="10458" y="2844"/>
                      <a:pt x="10888" y="1834"/>
                      <a:pt x="11202" y="1100"/>
                    </a:cubicBezTo>
                    <a:cubicBezTo>
                      <a:pt x="11342" y="770"/>
                      <a:pt x="11456" y="500"/>
                      <a:pt x="11545" y="290"/>
                    </a:cubicBezTo>
                    <a:cubicBezTo>
                      <a:pt x="11621" y="104"/>
                      <a:pt x="11657" y="4"/>
                      <a:pt x="11650" y="0"/>
                    </a:cubicBezTo>
                    <a:cubicBezTo>
                      <a:pt x="11650" y="0"/>
                      <a:pt x="11649" y="0"/>
                      <a:pt x="11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p:nvPr/>
            </p:nvSpPr>
            <p:spPr>
              <a:xfrm>
                <a:off x="479753" y="4742046"/>
                <a:ext cx="737370" cy="246842"/>
              </a:xfrm>
              <a:custGeom>
                <a:avLst/>
                <a:gdLst/>
                <a:ahLst/>
                <a:cxnLst/>
                <a:rect l="l" t="t" r="r" b="b"/>
                <a:pathLst>
                  <a:path w="29433" h="9853" extrusionOk="0">
                    <a:moveTo>
                      <a:pt x="9" y="0"/>
                    </a:moveTo>
                    <a:cubicBezTo>
                      <a:pt x="5" y="0"/>
                      <a:pt x="3" y="1"/>
                      <a:pt x="3" y="2"/>
                    </a:cubicBezTo>
                    <a:cubicBezTo>
                      <a:pt x="1" y="11"/>
                      <a:pt x="102" y="51"/>
                      <a:pt x="296" y="121"/>
                    </a:cubicBezTo>
                    <a:lnTo>
                      <a:pt x="1152" y="412"/>
                    </a:lnTo>
                    <a:lnTo>
                      <a:pt x="4307" y="1463"/>
                    </a:lnTo>
                    <a:cubicBezTo>
                      <a:pt x="6969" y="2353"/>
                      <a:pt x="10631" y="3629"/>
                      <a:pt x="14673" y="5047"/>
                    </a:cubicBezTo>
                    <a:cubicBezTo>
                      <a:pt x="18715" y="6467"/>
                      <a:pt x="22391" y="7716"/>
                      <a:pt x="25069" y="8563"/>
                    </a:cubicBezTo>
                    <a:cubicBezTo>
                      <a:pt x="26408" y="8987"/>
                      <a:pt x="27495" y="9320"/>
                      <a:pt x="28250" y="9537"/>
                    </a:cubicBezTo>
                    <a:lnTo>
                      <a:pt x="29121" y="9782"/>
                    </a:lnTo>
                    <a:cubicBezTo>
                      <a:pt x="29296" y="9829"/>
                      <a:pt x="29399" y="9852"/>
                      <a:pt x="29424" y="9852"/>
                    </a:cubicBezTo>
                    <a:cubicBezTo>
                      <a:pt x="29427" y="9852"/>
                      <a:pt x="29429" y="9852"/>
                      <a:pt x="29430" y="9851"/>
                    </a:cubicBezTo>
                    <a:cubicBezTo>
                      <a:pt x="29432" y="9842"/>
                      <a:pt x="29331" y="9801"/>
                      <a:pt x="29135" y="9732"/>
                    </a:cubicBezTo>
                    <a:cubicBezTo>
                      <a:pt x="28915" y="9657"/>
                      <a:pt x="28631" y="9561"/>
                      <a:pt x="28280" y="9441"/>
                    </a:cubicBezTo>
                    <a:cubicBezTo>
                      <a:pt x="27505" y="9183"/>
                      <a:pt x="26435" y="8827"/>
                      <a:pt x="25126" y="8391"/>
                    </a:cubicBezTo>
                    <a:cubicBezTo>
                      <a:pt x="22464" y="7500"/>
                      <a:pt x="18802" y="6224"/>
                      <a:pt x="14759" y="4804"/>
                    </a:cubicBezTo>
                    <a:cubicBezTo>
                      <a:pt x="10714" y="3386"/>
                      <a:pt x="7042" y="2137"/>
                      <a:pt x="4364" y="1290"/>
                    </a:cubicBezTo>
                    <a:cubicBezTo>
                      <a:pt x="3024" y="867"/>
                      <a:pt x="1938" y="533"/>
                      <a:pt x="1183" y="317"/>
                    </a:cubicBezTo>
                    <a:lnTo>
                      <a:pt x="313" y="71"/>
                    </a:lnTo>
                    <a:cubicBezTo>
                      <a:pt x="139" y="25"/>
                      <a:pt x="35" y="0"/>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1349981" y="4324035"/>
                <a:ext cx="189873" cy="375111"/>
              </a:xfrm>
              <a:custGeom>
                <a:avLst/>
                <a:gdLst/>
                <a:ahLst/>
                <a:cxnLst/>
                <a:rect l="l" t="t" r="r" b="b"/>
                <a:pathLst>
                  <a:path w="7579" h="14973" extrusionOk="0">
                    <a:moveTo>
                      <a:pt x="4223" y="1"/>
                    </a:moveTo>
                    <a:cubicBezTo>
                      <a:pt x="4059" y="1"/>
                      <a:pt x="3895" y="21"/>
                      <a:pt x="3734" y="65"/>
                    </a:cubicBezTo>
                    <a:cubicBezTo>
                      <a:pt x="2806" y="320"/>
                      <a:pt x="2235" y="1238"/>
                      <a:pt x="1826" y="2109"/>
                    </a:cubicBezTo>
                    <a:cubicBezTo>
                      <a:pt x="619" y="4681"/>
                      <a:pt x="1" y="7492"/>
                      <a:pt x="16" y="10333"/>
                    </a:cubicBezTo>
                    <a:cubicBezTo>
                      <a:pt x="24" y="11655"/>
                      <a:pt x="193" y="13040"/>
                      <a:pt x="950" y="14124"/>
                    </a:cubicBezTo>
                    <a:lnTo>
                      <a:pt x="949" y="14125"/>
                    </a:lnTo>
                    <a:cubicBezTo>
                      <a:pt x="1385" y="14735"/>
                      <a:pt x="2002" y="14973"/>
                      <a:pt x="2625" y="14973"/>
                    </a:cubicBezTo>
                    <a:cubicBezTo>
                      <a:pt x="3377" y="14973"/>
                      <a:pt x="4138" y="14626"/>
                      <a:pt x="4602" y="14169"/>
                    </a:cubicBezTo>
                    <a:cubicBezTo>
                      <a:pt x="5450" y="13333"/>
                      <a:pt x="5801" y="12128"/>
                      <a:pt x="6119" y="10980"/>
                    </a:cubicBezTo>
                    <a:cubicBezTo>
                      <a:pt x="6847" y="8358"/>
                      <a:pt x="7578" y="5607"/>
                      <a:pt x="6993" y="2950"/>
                    </a:cubicBezTo>
                    <a:cubicBezTo>
                      <a:pt x="6818" y="2154"/>
                      <a:pt x="6513" y="1363"/>
                      <a:pt x="5948" y="779"/>
                    </a:cubicBezTo>
                    <a:cubicBezTo>
                      <a:pt x="5499" y="313"/>
                      <a:pt x="4860" y="1"/>
                      <a:pt x="4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1416948" y="4829156"/>
                <a:ext cx="258191" cy="158031"/>
              </a:xfrm>
              <a:custGeom>
                <a:avLst/>
                <a:gdLst/>
                <a:ahLst/>
                <a:cxnLst/>
                <a:rect l="l" t="t" r="r" b="b"/>
                <a:pathLst>
                  <a:path w="10306" h="6308" extrusionOk="0">
                    <a:moveTo>
                      <a:pt x="5395" y="1"/>
                    </a:moveTo>
                    <a:cubicBezTo>
                      <a:pt x="4180" y="1"/>
                      <a:pt x="2973" y="233"/>
                      <a:pt x="1902" y="799"/>
                    </a:cubicBezTo>
                    <a:cubicBezTo>
                      <a:pt x="345" y="1622"/>
                      <a:pt x="172" y="3219"/>
                      <a:pt x="172" y="3219"/>
                    </a:cubicBezTo>
                    <a:cubicBezTo>
                      <a:pt x="1" y="3953"/>
                      <a:pt x="21" y="4765"/>
                      <a:pt x="409" y="5411"/>
                    </a:cubicBezTo>
                    <a:cubicBezTo>
                      <a:pt x="725" y="5935"/>
                      <a:pt x="1321" y="6308"/>
                      <a:pt x="1918" y="6308"/>
                    </a:cubicBezTo>
                    <a:cubicBezTo>
                      <a:pt x="2057" y="6308"/>
                      <a:pt x="2196" y="6288"/>
                      <a:pt x="2332" y="6244"/>
                    </a:cubicBezTo>
                    <a:cubicBezTo>
                      <a:pt x="3066" y="6009"/>
                      <a:pt x="3468" y="5234"/>
                      <a:pt x="4079" y="4765"/>
                    </a:cubicBezTo>
                    <a:cubicBezTo>
                      <a:pt x="4770" y="4234"/>
                      <a:pt x="5640" y="4139"/>
                      <a:pt x="6533" y="4139"/>
                    </a:cubicBezTo>
                    <a:cubicBezTo>
                      <a:pt x="7024" y="4139"/>
                      <a:pt x="7522" y="4168"/>
                      <a:pt x="8001" y="4169"/>
                    </a:cubicBezTo>
                    <a:cubicBezTo>
                      <a:pt x="8005" y="4169"/>
                      <a:pt x="8010" y="4169"/>
                      <a:pt x="8015" y="4169"/>
                    </a:cubicBezTo>
                    <a:cubicBezTo>
                      <a:pt x="8570" y="4169"/>
                      <a:pt x="9163" y="4106"/>
                      <a:pt x="9587" y="3749"/>
                    </a:cubicBezTo>
                    <a:cubicBezTo>
                      <a:pt x="10306" y="3145"/>
                      <a:pt x="10175" y="1921"/>
                      <a:pt x="9538" y="1231"/>
                    </a:cubicBezTo>
                    <a:cubicBezTo>
                      <a:pt x="8900" y="541"/>
                      <a:pt x="7931" y="273"/>
                      <a:pt x="7003" y="129"/>
                    </a:cubicBezTo>
                    <a:cubicBezTo>
                      <a:pt x="6473" y="46"/>
                      <a:pt x="5933" y="1"/>
                      <a:pt x="5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a:off x="1025114" y="4436924"/>
                <a:ext cx="313307" cy="308046"/>
              </a:xfrm>
              <a:custGeom>
                <a:avLst/>
                <a:gdLst/>
                <a:ahLst/>
                <a:cxnLst/>
                <a:rect l="l" t="t" r="r" b="b"/>
                <a:pathLst>
                  <a:path w="12506" h="12296" extrusionOk="0">
                    <a:moveTo>
                      <a:pt x="2648" y="1"/>
                    </a:moveTo>
                    <a:cubicBezTo>
                      <a:pt x="2534" y="1"/>
                      <a:pt x="2420" y="6"/>
                      <a:pt x="2306" y="18"/>
                    </a:cubicBezTo>
                    <a:cubicBezTo>
                      <a:pt x="1572" y="95"/>
                      <a:pt x="834" y="478"/>
                      <a:pt x="498" y="1137"/>
                    </a:cubicBezTo>
                    <a:cubicBezTo>
                      <a:pt x="0" y="2108"/>
                      <a:pt x="498" y="3277"/>
                      <a:pt x="1033" y="4228"/>
                    </a:cubicBezTo>
                    <a:cubicBezTo>
                      <a:pt x="1977" y="5906"/>
                      <a:pt x="3051" y="7508"/>
                      <a:pt x="4245" y="9018"/>
                    </a:cubicBezTo>
                    <a:cubicBezTo>
                      <a:pt x="5205" y="10232"/>
                      <a:pt x="6304" y="11427"/>
                      <a:pt x="7754" y="11966"/>
                    </a:cubicBezTo>
                    <a:cubicBezTo>
                      <a:pt x="8329" y="12179"/>
                      <a:pt x="8912" y="12295"/>
                      <a:pt x="9453" y="12295"/>
                    </a:cubicBezTo>
                    <a:cubicBezTo>
                      <a:pt x="10244" y="12295"/>
                      <a:pt x="10946" y="12047"/>
                      <a:pt x="11405" y="11489"/>
                    </a:cubicBezTo>
                    <a:lnTo>
                      <a:pt x="11405" y="11489"/>
                    </a:lnTo>
                    <a:lnTo>
                      <a:pt x="11326" y="11590"/>
                    </a:lnTo>
                    <a:cubicBezTo>
                      <a:pt x="11361" y="11548"/>
                      <a:pt x="11395" y="11505"/>
                      <a:pt x="11428" y="11462"/>
                    </a:cubicBezTo>
                    <a:lnTo>
                      <a:pt x="11428" y="11462"/>
                    </a:lnTo>
                    <a:cubicBezTo>
                      <a:pt x="11440" y="11446"/>
                      <a:pt x="11452" y="11431"/>
                      <a:pt x="11463" y="11415"/>
                    </a:cubicBezTo>
                    <a:lnTo>
                      <a:pt x="11463" y="11415"/>
                    </a:lnTo>
                    <a:lnTo>
                      <a:pt x="11442" y="11442"/>
                    </a:lnTo>
                    <a:lnTo>
                      <a:pt x="11442" y="11442"/>
                    </a:lnTo>
                    <a:cubicBezTo>
                      <a:pt x="12359" y="10216"/>
                      <a:pt x="12505" y="8508"/>
                      <a:pt x="12050" y="7040"/>
                    </a:cubicBezTo>
                    <a:cubicBezTo>
                      <a:pt x="11577" y="5511"/>
                      <a:pt x="10527" y="4216"/>
                      <a:pt x="9322" y="3163"/>
                    </a:cubicBezTo>
                    <a:cubicBezTo>
                      <a:pt x="7904" y="1924"/>
                      <a:pt x="6258" y="974"/>
                      <a:pt x="4476" y="365"/>
                    </a:cubicBezTo>
                    <a:cubicBezTo>
                      <a:pt x="3886" y="165"/>
                      <a:pt x="3268" y="1"/>
                      <a:pt x="2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1376462" y="4876356"/>
                <a:ext cx="175292" cy="314309"/>
              </a:xfrm>
              <a:custGeom>
                <a:avLst/>
                <a:gdLst/>
                <a:ahLst/>
                <a:cxnLst/>
                <a:rect l="l" t="t" r="r" b="b"/>
                <a:pathLst>
                  <a:path w="6997" h="12546" extrusionOk="0">
                    <a:moveTo>
                      <a:pt x="6813" y="1"/>
                    </a:moveTo>
                    <a:cubicBezTo>
                      <a:pt x="6708" y="1"/>
                      <a:pt x="6560" y="4"/>
                      <a:pt x="6371" y="11"/>
                    </a:cubicBezTo>
                    <a:cubicBezTo>
                      <a:pt x="5971" y="41"/>
                      <a:pt x="5384" y="149"/>
                      <a:pt x="4724" y="456"/>
                    </a:cubicBezTo>
                    <a:cubicBezTo>
                      <a:pt x="4061" y="759"/>
                      <a:pt x="3354" y="1301"/>
                      <a:pt x="2755" y="2053"/>
                    </a:cubicBezTo>
                    <a:cubicBezTo>
                      <a:pt x="2152" y="2801"/>
                      <a:pt x="1645" y="3734"/>
                      <a:pt x="1240" y="4756"/>
                    </a:cubicBezTo>
                    <a:cubicBezTo>
                      <a:pt x="849" y="5784"/>
                      <a:pt x="555" y="6788"/>
                      <a:pt x="377" y="7726"/>
                    </a:cubicBezTo>
                    <a:cubicBezTo>
                      <a:pt x="199" y="8662"/>
                      <a:pt x="122" y="9513"/>
                      <a:pt x="74" y="10227"/>
                    </a:cubicBezTo>
                    <a:cubicBezTo>
                      <a:pt x="27" y="10943"/>
                      <a:pt x="13" y="11522"/>
                      <a:pt x="6" y="11922"/>
                    </a:cubicBezTo>
                    <a:cubicBezTo>
                      <a:pt x="1" y="12322"/>
                      <a:pt x="7" y="12546"/>
                      <a:pt x="25" y="12546"/>
                    </a:cubicBezTo>
                    <a:cubicBezTo>
                      <a:pt x="42" y="12546"/>
                      <a:pt x="70" y="12326"/>
                      <a:pt x="105" y="11927"/>
                    </a:cubicBezTo>
                    <a:cubicBezTo>
                      <a:pt x="144" y="11478"/>
                      <a:pt x="194" y="10914"/>
                      <a:pt x="252" y="10243"/>
                    </a:cubicBezTo>
                    <a:cubicBezTo>
                      <a:pt x="324" y="9534"/>
                      <a:pt x="419" y="8691"/>
                      <a:pt x="607" y="7771"/>
                    </a:cubicBezTo>
                    <a:cubicBezTo>
                      <a:pt x="795" y="6851"/>
                      <a:pt x="1092" y="5859"/>
                      <a:pt x="1476" y="4849"/>
                    </a:cubicBezTo>
                    <a:cubicBezTo>
                      <a:pt x="1874" y="3846"/>
                      <a:pt x="2364" y="2932"/>
                      <a:pt x="2939" y="2199"/>
                    </a:cubicBezTo>
                    <a:cubicBezTo>
                      <a:pt x="3509" y="1463"/>
                      <a:pt x="4175" y="929"/>
                      <a:pt x="4803" y="618"/>
                    </a:cubicBezTo>
                    <a:cubicBezTo>
                      <a:pt x="5300" y="365"/>
                      <a:pt x="5833" y="194"/>
                      <a:pt x="6383" y="109"/>
                    </a:cubicBezTo>
                    <a:cubicBezTo>
                      <a:pt x="6775" y="65"/>
                      <a:pt x="6996" y="32"/>
                      <a:pt x="6996" y="15"/>
                    </a:cubicBezTo>
                    <a:cubicBezTo>
                      <a:pt x="6996" y="5"/>
                      <a:pt x="6933" y="1"/>
                      <a:pt x="6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a:off x="1375259" y="4460675"/>
                <a:ext cx="76836" cy="697537"/>
              </a:xfrm>
              <a:custGeom>
                <a:avLst/>
                <a:gdLst/>
                <a:ahLst/>
                <a:cxnLst/>
                <a:rect l="l" t="t" r="r" b="b"/>
                <a:pathLst>
                  <a:path w="3067" h="27843" extrusionOk="0">
                    <a:moveTo>
                      <a:pt x="3059" y="1"/>
                    </a:moveTo>
                    <a:cubicBezTo>
                      <a:pt x="3049" y="1"/>
                      <a:pt x="3016" y="94"/>
                      <a:pt x="2961" y="270"/>
                    </a:cubicBezTo>
                    <a:cubicBezTo>
                      <a:pt x="2902" y="475"/>
                      <a:pt x="2825" y="737"/>
                      <a:pt x="2732" y="1055"/>
                    </a:cubicBezTo>
                    <a:cubicBezTo>
                      <a:pt x="2629" y="1397"/>
                      <a:pt x="2526" y="1819"/>
                      <a:pt x="2407" y="2310"/>
                    </a:cubicBezTo>
                    <a:cubicBezTo>
                      <a:pt x="2283" y="2800"/>
                      <a:pt x="2154" y="3361"/>
                      <a:pt x="2027" y="3985"/>
                    </a:cubicBezTo>
                    <a:cubicBezTo>
                      <a:pt x="1491" y="6472"/>
                      <a:pt x="932" y="9946"/>
                      <a:pt x="543" y="13809"/>
                    </a:cubicBezTo>
                    <a:cubicBezTo>
                      <a:pt x="157" y="17671"/>
                      <a:pt x="0" y="21186"/>
                      <a:pt x="8" y="23730"/>
                    </a:cubicBezTo>
                    <a:cubicBezTo>
                      <a:pt x="6" y="25002"/>
                      <a:pt x="43" y="26032"/>
                      <a:pt x="82" y="26741"/>
                    </a:cubicBezTo>
                    <a:cubicBezTo>
                      <a:pt x="106" y="27073"/>
                      <a:pt x="124" y="27343"/>
                      <a:pt x="140" y="27559"/>
                    </a:cubicBezTo>
                    <a:cubicBezTo>
                      <a:pt x="155" y="27744"/>
                      <a:pt x="167" y="27842"/>
                      <a:pt x="176" y="27842"/>
                    </a:cubicBezTo>
                    <a:cubicBezTo>
                      <a:pt x="185" y="27842"/>
                      <a:pt x="190" y="27743"/>
                      <a:pt x="190" y="27555"/>
                    </a:cubicBezTo>
                    <a:cubicBezTo>
                      <a:pt x="188" y="27341"/>
                      <a:pt x="184" y="27070"/>
                      <a:pt x="180" y="26738"/>
                    </a:cubicBezTo>
                    <a:cubicBezTo>
                      <a:pt x="172" y="26028"/>
                      <a:pt x="162" y="25000"/>
                      <a:pt x="188" y="23731"/>
                    </a:cubicBezTo>
                    <a:cubicBezTo>
                      <a:pt x="225" y="21194"/>
                      <a:pt x="411" y="17688"/>
                      <a:pt x="796" y="13835"/>
                    </a:cubicBezTo>
                    <a:cubicBezTo>
                      <a:pt x="1184" y="9979"/>
                      <a:pt x="1713" y="6510"/>
                      <a:pt x="2203" y="4020"/>
                    </a:cubicBezTo>
                    <a:cubicBezTo>
                      <a:pt x="2318" y="3396"/>
                      <a:pt x="2435" y="2833"/>
                      <a:pt x="2546" y="2342"/>
                    </a:cubicBezTo>
                    <a:cubicBezTo>
                      <a:pt x="2651" y="1849"/>
                      <a:pt x="2740" y="1424"/>
                      <a:pt x="2828" y="1080"/>
                    </a:cubicBezTo>
                    <a:lnTo>
                      <a:pt x="3012" y="283"/>
                    </a:lnTo>
                    <a:cubicBezTo>
                      <a:pt x="3050" y="100"/>
                      <a:pt x="3067" y="3"/>
                      <a:pt x="3059" y="1"/>
                    </a:cubicBezTo>
                    <a:cubicBezTo>
                      <a:pt x="3059" y="1"/>
                      <a:pt x="3059" y="1"/>
                      <a:pt x="3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1145821" y="4515541"/>
                <a:ext cx="233088" cy="472916"/>
              </a:xfrm>
              <a:custGeom>
                <a:avLst/>
                <a:gdLst/>
                <a:ahLst/>
                <a:cxnLst/>
                <a:rect l="l" t="t" r="r" b="b"/>
                <a:pathLst>
                  <a:path w="9304" h="18877" extrusionOk="0">
                    <a:moveTo>
                      <a:pt x="44" y="1"/>
                    </a:moveTo>
                    <a:cubicBezTo>
                      <a:pt x="42" y="1"/>
                      <a:pt x="41" y="1"/>
                      <a:pt x="41" y="2"/>
                    </a:cubicBezTo>
                    <a:cubicBezTo>
                      <a:pt x="0" y="56"/>
                      <a:pt x="1067" y="671"/>
                      <a:pt x="2420" y="2081"/>
                    </a:cubicBezTo>
                    <a:cubicBezTo>
                      <a:pt x="3767" y="3490"/>
                      <a:pt x="5334" y="5729"/>
                      <a:pt x="6520" y="8470"/>
                    </a:cubicBezTo>
                    <a:cubicBezTo>
                      <a:pt x="7127" y="9832"/>
                      <a:pt x="7613" y="11171"/>
                      <a:pt x="7977" y="12412"/>
                    </a:cubicBezTo>
                    <a:cubicBezTo>
                      <a:pt x="8359" y="13648"/>
                      <a:pt x="8615" y="14786"/>
                      <a:pt x="8811" y="15744"/>
                    </a:cubicBezTo>
                    <a:cubicBezTo>
                      <a:pt x="8997" y="16705"/>
                      <a:pt x="9107" y="17490"/>
                      <a:pt x="9174" y="18033"/>
                    </a:cubicBezTo>
                    <a:cubicBezTo>
                      <a:pt x="9230" y="18574"/>
                      <a:pt x="9268" y="18876"/>
                      <a:pt x="9286" y="18876"/>
                    </a:cubicBezTo>
                    <a:cubicBezTo>
                      <a:pt x="9286" y="18876"/>
                      <a:pt x="9286" y="18876"/>
                      <a:pt x="9286" y="18876"/>
                    </a:cubicBezTo>
                    <a:cubicBezTo>
                      <a:pt x="9303" y="18876"/>
                      <a:pt x="9298" y="18572"/>
                      <a:pt x="9272" y="18023"/>
                    </a:cubicBezTo>
                    <a:cubicBezTo>
                      <a:pt x="9235" y="17473"/>
                      <a:pt x="9153" y="16680"/>
                      <a:pt x="8988" y="15710"/>
                    </a:cubicBezTo>
                    <a:cubicBezTo>
                      <a:pt x="8815" y="14741"/>
                      <a:pt x="8575" y="13592"/>
                      <a:pt x="8203" y="12343"/>
                    </a:cubicBezTo>
                    <a:cubicBezTo>
                      <a:pt x="7849" y="11091"/>
                      <a:pt x="7365" y="9740"/>
                      <a:pt x="6754" y="8366"/>
                    </a:cubicBezTo>
                    <a:cubicBezTo>
                      <a:pt x="5557" y="5602"/>
                      <a:pt x="3946" y="3347"/>
                      <a:pt x="2549" y="1955"/>
                    </a:cubicBezTo>
                    <a:cubicBezTo>
                      <a:pt x="2221" y="1586"/>
                      <a:pt x="1857" y="1320"/>
                      <a:pt x="1566" y="1059"/>
                    </a:cubicBezTo>
                    <a:cubicBezTo>
                      <a:pt x="1414" y="934"/>
                      <a:pt x="1281" y="809"/>
                      <a:pt x="1146" y="710"/>
                    </a:cubicBezTo>
                    <a:lnTo>
                      <a:pt x="765" y="454"/>
                    </a:lnTo>
                    <a:cubicBezTo>
                      <a:pt x="327" y="161"/>
                      <a:pt x="74" y="1"/>
                      <a:pt x="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30"/>
            <p:cNvGrpSpPr/>
            <p:nvPr/>
          </p:nvGrpSpPr>
          <p:grpSpPr>
            <a:xfrm>
              <a:off x="5849049" y="2652711"/>
              <a:ext cx="2216325" cy="2594575"/>
              <a:chOff x="5315649" y="2652711"/>
              <a:chExt cx="2216325" cy="2594575"/>
            </a:xfrm>
          </p:grpSpPr>
          <p:sp>
            <p:nvSpPr>
              <p:cNvPr id="414" name="Google Shape;414;p30"/>
              <p:cNvSpPr/>
              <p:nvPr/>
            </p:nvSpPr>
            <p:spPr>
              <a:xfrm>
                <a:off x="6455475" y="2870838"/>
                <a:ext cx="120400" cy="120450"/>
              </a:xfrm>
              <a:custGeom>
                <a:avLst/>
                <a:gdLst/>
                <a:ahLst/>
                <a:cxnLst/>
                <a:rect l="l" t="t" r="r" b="b"/>
                <a:pathLst>
                  <a:path w="4816" h="4818" extrusionOk="0">
                    <a:moveTo>
                      <a:pt x="2309" y="0"/>
                    </a:moveTo>
                    <a:lnTo>
                      <a:pt x="2020" y="586"/>
                    </a:lnTo>
                    <a:cubicBezTo>
                      <a:pt x="1695" y="1243"/>
                      <a:pt x="1188" y="1793"/>
                      <a:pt x="560" y="2171"/>
                    </a:cubicBezTo>
                    <a:lnTo>
                      <a:pt x="0" y="2508"/>
                    </a:lnTo>
                    <a:lnTo>
                      <a:pt x="586" y="2798"/>
                    </a:lnTo>
                    <a:cubicBezTo>
                      <a:pt x="1243" y="3122"/>
                      <a:pt x="1793" y="3629"/>
                      <a:pt x="2171" y="4257"/>
                    </a:cubicBezTo>
                    <a:lnTo>
                      <a:pt x="2508" y="4817"/>
                    </a:lnTo>
                    <a:lnTo>
                      <a:pt x="2798" y="4231"/>
                    </a:lnTo>
                    <a:cubicBezTo>
                      <a:pt x="3122" y="3574"/>
                      <a:pt x="3628" y="3024"/>
                      <a:pt x="4257" y="2646"/>
                    </a:cubicBezTo>
                    <a:lnTo>
                      <a:pt x="4816" y="2310"/>
                    </a:lnTo>
                    <a:lnTo>
                      <a:pt x="4231" y="2020"/>
                    </a:lnTo>
                    <a:cubicBezTo>
                      <a:pt x="3574" y="1695"/>
                      <a:pt x="3024" y="1188"/>
                      <a:pt x="2646" y="561"/>
                    </a:cubicBezTo>
                    <a:lnTo>
                      <a:pt x="230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6288774" y="2652711"/>
                <a:ext cx="677475" cy="575350"/>
              </a:xfrm>
              <a:custGeom>
                <a:avLst/>
                <a:gdLst/>
                <a:ahLst/>
                <a:cxnLst/>
                <a:rect l="l" t="t" r="r" b="b"/>
                <a:pathLst>
                  <a:path w="27099" h="23014" extrusionOk="0">
                    <a:moveTo>
                      <a:pt x="7844" y="0"/>
                    </a:moveTo>
                    <a:cubicBezTo>
                      <a:pt x="5753" y="0"/>
                      <a:pt x="3675" y="710"/>
                      <a:pt x="2330" y="2275"/>
                    </a:cubicBezTo>
                    <a:cubicBezTo>
                      <a:pt x="1009" y="3814"/>
                      <a:pt x="576" y="5908"/>
                      <a:pt x="278" y="7913"/>
                    </a:cubicBezTo>
                    <a:cubicBezTo>
                      <a:pt x="124" y="8951"/>
                      <a:pt x="1" y="10055"/>
                      <a:pt x="432" y="11012"/>
                    </a:cubicBezTo>
                    <a:cubicBezTo>
                      <a:pt x="892" y="12030"/>
                      <a:pt x="2005" y="12686"/>
                      <a:pt x="3111" y="12686"/>
                    </a:cubicBezTo>
                    <a:cubicBezTo>
                      <a:pt x="3382" y="12686"/>
                      <a:pt x="3653" y="12646"/>
                      <a:pt x="3914" y="12563"/>
                    </a:cubicBezTo>
                    <a:lnTo>
                      <a:pt x="25937" y="23014"/>
                    </a:lnTo>
                    <a:cubicBezTo>
                      <a:pt x="25937" y="18827"/>
                      <a:pt x="27098" y="14620"/>
                      <a:pt x="27032" y="12044"/>
                    </a:cubicBezTo>
                    <a:cubicBezTo>
                      <a:pt x="26967" y="9470"/>
                      <a:pt x="25335" y="6756"/>
                      <a:pt x="22800" y="6300"/>
                    </a:cubicBezTo>
                    <a:cubicBezTo>
                      <a:pt x="21910" y="6140"/>
                      <a:pt x="20979" y="6262"/>
                      <a:pt x="20103" y="6043"/>
                    </a:cubicBezTo>
                    <a:cubicBezTo>
                      <a:pt x="19065" y="5784"/>
                      <a:pt x="18207" y="5077"/>
                      <a:pt x="17375" y="4407"/>
                    </a:cubicBezTo>
                    <a:cubicBezTo>
                      <a:pt x="15183" y="2643"/>
                      <a:pt x="12824" y="951"/>
                      <a:pt x="10093" y="275"/>
                    </a:cubicBezTo>
                    <a:cubicBezTo>
                      <a:pt x="9365" y="94"/>
                      <a:pt x="8604" y="0"/>
                      <a:pt x="7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a:off x="6335524" y="2866186"/>
                <a:ext cx="570100" cy="1027400"/>
              </a:xfrm>
              <a:custGeom>
                <a:avLst/>
                <a:gdLst/>
                <a:ahLst/>
                <a:cxnLst/>
                <a:rect l="l" t="t" r="r" b="b"/>
                <a:pathLst>
                  <a:path w="22804" h="41096" extrusionOk="0">
                    <a:moveTo>
                      <a:pt x="9239" y="1"/>
                    </a:moveTo>
                    <a:cubicBezTo>
                      <a:pt x="6464" y="1"/>
                      <a:pt x="3673" y="556"/>
                      <a:pt x="1037" y="1689"/>
                    </a:cubicBezTo>
                    <a:cubicBezTo>
                      <a:pt x="1037" y="1689"/>
                      <a:pt x="1" y="15419"/>
                      <a:pt x="74" y="21397"/>
                    </a:cubicBezTo>
                    <a:cubicBezTo>
                      <a:pt x="148" y="27376"/>
                      <a:pt x="6128" y="28305"/>
                      <a:pt x="6128" y="28305"/>
                    </a:cubicBezTo>
                    <a:cubicBezTo>
                      <a:pt x="6128" y="28305"/>
                      <a:pt x="5271" y="38692"/>
                      <a:pt x="5361" y="40369"/>
                    </a:cubicBezTo>
                    <a:lnTo>
                      <a:pt x="21183" y="41096"/>
                    </a:lnTo>
                    <a:lnTo>
                      <a:pt x="22803" y="4996"/>
                    </a:lnTo>
                    <a:lnTo>
                      <a:pt x="21917" y="4314"/>
                    </a:lnTo>
                    <a:cubicBezTo>
                      <a:pt x="18221" y="1469"/>
                      <a:pt x="13751" y="1"/>
                      <a:pt x="9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a:off x="6488149" y="3516261"/>
                <a:ext cx="195225" cy="95300"/>
              </a:xfrm>
              <a:custGeom>
                <a:avLst/>
                <a:gdLst/>
                <a:ahLst/>
                <a:cxnLst/>
                <a:rect l="l" t="t" r="r" b="b"/>
                <a:pathLst>
                  <a:path w="7809" h="3812" extrusionOk="0">
                    <a:moveTo>
                      <a:pt x="7809" y="1"/>
                    </a:moveTo>
                    <a:lnTo>
                      <a:pt x="7809" y="1"/>
                    </a:lnTo>
                    <a:cubicBezTo>
                      <a:pt x="4580" y="2029"/>
                      <a:pt x="1505" y="2227"/>
                      <a:pt x="423" y="2227"/>
                    </a:cubicBezTo>
                    <a:cubicBezTo>
                      <a:pt x="160" y="2227"/>
                      <a:pt x="14" y="2216"/>
                      <a:pt x="14" y="2216"/>
                    </a:cubicBezTo>
                    <a:lnTo>
                      <a:pt x="0" y="3765"/>
                    </a:lnTo>
                    <a:cubicBezTo>
                      <a:pt x="352" y="3797"/>
                      <a:pt x="689" y="3812"/>
                      <a:pt x="1013" y="3812"/>
                    </a:cubicBezTo>
                    <a:cubicBezTo>
                      <a:pt x="6177" y="3812"/>
                      <a:pt x="7808" y="1"/>
                      <a:pt x="7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a:off x="6881249" y="3141186"/>
                <a:ext cx="107450" cy="156050"/>
              </a:xfrm>
              <a:custGeom>
                <a:avLst/>
                <a:gdLst/>
                <a:ahLst/>
                <a:cxnLst/>
                <a:rect l="l" t="t" r="r" b="b"/>
                <a:pathLst>
                  <a:path w="4298" h="6242" extrusionOk="0">
                    <a:moveTo>
                      <a:pt x="1556" y="0"/>
                    </a:moveTo>
                    <a:cubicBezTo>
                      <a:pt x="852" y="0"/>
                      <a:pt x="275" y="172"/>
                      <a:pt x="237" y="188"/>
                    </a:cubicBezTo>
                    <a:cubicBezTo>
                      <a:pt x="237" y="188"/>
                      <a:pt x="1" y="5939"/>
                      <a:pt x="4" y="6057"/>
                    </a:cubicBezTo>
                    <a:cubicBezTo>
                      <a:pt x="5" y="6098"/>
                      <a:pt x="496" y="6241"/>
                      <a:pt x="1143" y="6241"/>
                    </a:cubicBezTo>
                    <a:cubicBezTo>
                      <a:pt x="2361" y="6241"/>
                      <a:pt x="4130" y="5731"/>
                      <a:pt x="4216" y="3061"/>
                    </a:cubicBezTo>
                    <a:cubicBezTo>
                      <a:pt x="4298" y="492"/>
                      <a:pt x="2746" y="0"/>
                      <a:pt x="1556"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a:off x="6913449" y="3174636"/>
                <a:ext cx="47775" cy="89150"/>
              </a:xfrm>
              <a:custGeom>
                <a:avLst/>
                <a:gdLst/>
                <a:ahLst/>
                <a:cxnLst/>
                <a:rect l="l" t="t" r="r" b="b"/>
                <a:pathLst>
                  <a:path w="1911" h="3566" extrusionOk="0">
                    <a:moveTo>
                      <a:pt x="866" y="0"/>
                    </a:moveTo>
                    <a:cubicBezTo>
                      <a:pt x="746" y="0"/>
                      <a:pt x="635" y="35"/>
                      <a:pt x="554" y="98"/>
                    </a:cubicBezTo>
                    <a:cubicBezTo>
                      <a:pt x="471" y="159"/>
                      <a:pt x="411" y="248"/>
                      <a:pt x="385" y="349"/>
                    </a:cubicBezTo>
                    <a:cubicBezTo>
                      <a:pt x="349" y="507"/>
                      <a:pt x="413" y="588"/>
                      <a:pt x="430" y="588"/>
                    </a:cubicBezTo>
                    <a:cubicBezTo>
                      <a:pt x="431" y="588"/>
                      <a:pt x="432" y="588"/>
                      <a:pt x="432" y="588"/>
                    </a:cubicBezTo>
                    <a:cubicBezTo>
                      <a:pt x="454" y="581"/>
                      <a:pt x="431" y="499"/>
                      <a:pt x="489" y="386"/>
                    </a:cubicBezTo>
                    <a:cubicBezTo>
                      <a:pt x="533" y="293"/>
                      <a:pt x="649" y="191"/>
                      <a:pt x="809" y="191"/>
                    </a:cubicBezTo>
                    <a:cubicBezTo>
                      <a:pt x="842" y="191"/>
                      <a:pt x="878" y="195"/>
                      <a:pt x="915" y="205"/>
                    </a:cubicBezTo>
                    <a:cubicBezTo>
                      <a:pt x="1131" y="250"/>
                      <a:pt x="1318" y="465"/>
                      <a:pt x="1433" y="768"/>
                    </a:cubicBezTo>
                    <a:cubicBezTo>
                      <a:pt x="1564" y="1093"/>
                      <a:pt x="1621" y="1443"/>
                      <a:pt x="1600" y="1794"/>
                    </a:cubicBezTo>
                    <a:cubicBezTo>
                      <a:pt x="1557" y="2530"/>
                      <a:pt x="1172" y="3204"/>
                      <a:pt x="735" y="3349"/>
                    </a:cubicBezTo>
                    <a:cubicBezTo>
                      <a:pt x="653" y="3376"/>
                      <a:pt x="574" y="3387"/>
                      <a:pt x="501" y="3387"/>
                    </a:cubicBezTo>
                    <a:cubicBezTo>
                      <a:pt x="380" y="3387"/>
                      <a:pt x="275" y="3357"/>
                      <a:pt x="203" y="3321"/>
                    </a:cubicBezTo>
                    <a:cubicBezTo>
                      <a:pt x="95" y="3267"/>
                      <a:pt x="42" y="3208"/>
                      <a:pt x="20" y="3208"/>
                    </a:cubicBezTo>
                    <a:cubicBezTo>
                      <a:pt x="18" y="3208"/>
                      <a:pt x="16" y="3209"/>
                      <a:pt x="15" y="3210"/>
                    </a:cubicBezTo>
                    <a:cubicBezTo>
                      <a:pt x="1" y="3217"/>
                      <a:pt x="18" y="3309"/>
                      <a:pt x="142" y="3415"/>
                    </a:cubicBezTo>
                    <a:cubicBezTo>
                      <a:pt x="235" y="3491"/>
                      <a:pt x="397" y="3565"/>
                      <a:pt x="599" y="3565"/>
                    </a:cubicBezTo>
                    <a:cubicBezTo>
                      <a:pt x="659" y="3565"/>
                      <a:pt x="723" y="3558"/>
                      <a:pt x="791" y="3543"/>
                    </a:cubicBezTo>
                    <a:cubicBezTo>
                      <a:pt x="1386" y="3391"/>
                      <a:pt x="1833" y="2633"/>
                      <a:pt x="1885" y="1810"/>
                    </a:cubicBezTo>
                    <a:cubicBezTo>
                      <a:pt x="1910" y="1394"/>
                      <a:pt x="1827" y="992"/>
                      <a:pt x="1675" y="663"/>
                    </a:cubicBezTo>
                    <a:cubicBezTo>
                      <a:pt x="1540" y="337"/>
                      <a:pt x="1265" y="38"/>
                      <a:pt x="951" y="6"/>
                    </a:cubicBezTo>
                    <a:cubicBezTo>
                      <a:pt x="922" y="2"/>
                      <a:pt x="894" y="0"/>
                      <a:pt x="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6393999" y="3123361"/>
                <a:ext cx="43425" cy="40875"/>
              </a:xfrm>
              <a:custGeom>
                <a:avLst/>
                <a:gdLst/>
                <a:ahLst/>
                <a:cxnLst/>
                <a:rect l="l" t="t" r="r" b="b"/>
                <a:pathLst>
                  <a:path w="1737" h="1635" extrusionOk="0">
                    <a:moveTo>
                      <a:pt x="850" y="0"/>
                    </a:moveTo>
                    <a:cubicBezTo>
                      <a:pt x="401" y="0"/>
                      <a:pt x="32" y="337"/>
                      <a:pt x="16" y="772"/>
                    </a:cubicBezTo>
                    <a:cubicBezTo>
                      <a:pt x="1" y="1223"/>
                      <a:pt x="369" y="1608"/>
                      <a:pt x="840" y="1633"/>
                    </a:cubicBezTo>
                    <a:cubicBezTo>
                      <a:pt x="856" y="1634"/>
                      <a:pt x="873" y="1635"/>
                      <a:pt x="889" y="1635"/>
                    </a:cubicBezTo>
                    <a:cubicBezTo>
                      <a:pt x="1338" y="1635"/>
                      <a:pt x="1705" y="1299"/>
                      <a:pt x="1720" y="864"/>
                    </a:cubicBezTo>
                    <a:cubicBezTo>
                      <a:pt x="1737" y="413"/>
                      <a:pt x="1368" y="27"/>
                      <a:pt x="898" y="2"/>
                    </a:cubicBezTo>
                    <a:cubicBezTo>
                      <a:pt x="882" y="1"/>
                      <a:pt x="866" y="0"/>
                      <a:pt x="8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6388424" y="3096211"/>
                <a:ext cx="86625" cy="22900"/>
              </a:xfrm>
              <a:custGeom>
                <a:avLst/>
                <a:gdLst/>
                <a:ahLst/>
                <a:cxnLst/>
                <a:rect l="l" t="t" r="r" b="b"/>
                <a:pathLst>
                  <a:path w="3465" h="916" extrusionOk="0">
                    <a:moveTo>
                      <a:pt x="1718" y="1"/>
                    </a:moveTo>
                    <a:cubicBezTo>
                      <a:pt x="1715" y="1"/>
                      <a:pt x="1712" y="1"/>
                      <a:pt x="1709" y="1"/>
                    </a:cubicBezTo>
                    <a:cubicBezTo>
                      <a:pt x="1137" y="3"/>
                      <a:pt x="655" y="214"/>
                      <a:pt x="379" y="431"/>
                    </a:cubicBezTo>
                    <a:cubicBezTo>
                      <a:pt x="96" y="647"/>
                      <a:pt x="1" y="848"/>
                      <a:pt x="53" y="899"/>
                    </a:cubicBezTo>
                    <a:cubicBezTo>
                      <a:pt x="64" y="910"/>
                      <a:pt x="81" y="915"/>
                      <a:pt x="103" y="915"/>
                    </a:cubicBezTo>
                    <a:cubicBezTo>
                      <a:pt x="296" y="915"/>
                      <a:pt x="898" y="533"/>
                      <a:pt x="1718" y="533"/>
                    </a:cubicBezTo>
                    <a:cubicBezTo>
                      <a:pt x="1720" y="533"/>
                      <a:pt x="1722" y="533"/>
                      <a:pt x="1725" y="533"/>
                    </a:cubicBezTo>
                    <a:cubicBezTo>
                      <a:pt x="1734" y="533"/>
                      <a:pt x="1744" y="533"/>
                      <a:pt x="1753" y="533"/>
                    </a:cubicBezTo>
                    <a:cubicBezTo>
                      <a:pt x="2558" y="533"/>
                      <a:pt x="3172" y="900"/>
                      <a:pt x="3365" y="900"/>
                    </a:cubicBezTo>
                    <a:cubicBezTo>
                      <a:pt x="3389" y="900"/>
                      <a:pt x="3406" y="894"/>
                      <a:pt x="3417" y="882"/>
                    </a:cubicBezTo>
                    <a:cubicBezTo>
                      <a:pt x="3465" y="833"/>
                      <a:pt x="3357" y="632"/>
                      <a:pt x="3064" y="419"/>
                    </a:cubicBezTo>
                    <a:cubicBezTo>
                      <a:pt x="2776" y="206"/>
                      <a:pt x="2287" y="1"/>
                      <a:pt x="17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a:off x="6618949" y="3128761"/>
                <a:ext cx="43450" cy="40875"/>
              </a:xfrm>
              <a:custGeom>
                <a:avLst/>
                <a:gdLst/>
                <a:ahLst/>
                <a:cxnLst/>
                <a:rect l="l" t="t" r="r" b="b"/>
                <a:pathLst>
                  <a:path w="1738" h="1635" extrusionOk="0">
                    <a:moveTo>
                      <a:pt x="849" y="1"/>
                    </a:moveTo>
                    <a:cubicBezTo>
                      <a:pt x="402" y="1"/>
                      <a:pt x="31" y="337"/>
                      <a:pt x="17" y="772"/>
                    </a:cubicBezTo>
                    <a:cubicBezTo>
                      <a:pt x="0" y="1223"/>
                      <a:pt x="369" y="1608"/>
                      <a:pt x="841" y="1634"/>
                    </a:cubicBezTo>
                    <a:cubicBezTo>
                      <a:pt x="857" y="1635"/>
                      <a:pt x="873" y="1635"/>
                      <a:pt x="889" y="1635"/>
                    </a:cubicBezTo>
                    <a:cubicBezTo>
                      <a:pt x="1339" y="1635"/>
                      <a:pt x="1705" y="1299"/>
                      <a:pt x="1721" y="865"/>
                    </a:cubicBezTo>
                    <a:cubicBezTo>
                      <a:pt x="1737" y="414"/>
                      <a:pt x="1368" y="27"/>
                      <a:pt x="898" y="2"/>
                    </a:cubicBezTo>
                    <a:cubicBezTo>
                      <a:pt x="882" y="1"/>
                      <a:pt x="865" y="1"/>
                      <a:pt x="8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a:off x="6614249" y="3100511"/>
                <a:ext cx="86625" cy="22875"/>
              </a:xfrm>
              <a:custGeom>
                <a:avLst/>
                <a:gdLst/>
                <a:ahLst/>
                <a:cxnLst/>
                <a:rect l="l" t="t" r="r" b="b"/>
                <a:pathLst>
                  <a:path w="3465" h="915" extrusionOk="0">
                    <a:moveTo>
                      <a:pt x="1718" y="0"/>
                    </a:moveTo>
                    <a:cubicBezTo>
                      <a:pt x="1715" y="0"/>
                      <a:pt x="1712" y="0"/>
                      <a:pt x="1709" y="0"/>
                    </a:cubicBezTo>
                    <a:cubicBezTo>
                      <a:pt x="1136" y="3"/>
                      <a:pt x="655" y="214"/>
                      <a:pt x="378" y="430"/>
                    </a:cubicBezTo>
                    <a:cubicBezTo>
                      <a:pt x="96" y="646"/>
                      <a:pt x="0" y="848"/>
                      <a:pt x="52" y="898"/>
                    </a:cubicBezTo>
                    <a:cubicBezTo>
                      <a:pt x="63" y="910"/>
                      <a:pt x="80" y="915"/>
                      <a:pt x="102" y="915"/>
                    </a:cubicBezTo>
                    <a:cubicBezTo>
                      <a:pt x="294" y="915"/>
                      <a:pt x="896" y="533"/>
                      <a:pt x="1714" y="533"/>
                    </a:cubicBezTo>
                    <a:cubicBezTo>
                      <a:pt x="1717" y="533"/>
                      <a:pt x="1720" y="533"/>
                      <a:pt x="1723" y="533"/>
                    </a:cubicBezTo>
                    <a:cubicBezTo>
                      <a:pt x="1734" y="533"/>
                      <a:pt x="1744" y="533"/>
                      <a:pt x="1755" y="533"/>
                    </a:cubicBezTo>
                    <a:cubicBezTo>
                      <a:pt x="2560" y="533"/>
                      <a:pt x="3172" y="900"/>
                      <a:pt x="3364" y="900"/>
                    </a:cubicBezTo>
                    <a:cubicBezTo>
                      <a:pt x="3387" y="900"/>
                      <a:pt x="3404" y="895"/>
                      <a:pt x="3415" y="883"/>
                    </a:cubicBezTo>
                    <a:cubicBezTo>
                      <a:pt x="3464" y="832"/>
                      <a:pt x="3357" y="631"/>
                      <a:pt x="3062" y="418"/>
                    </a:cubicBezTo>
                    <a:cubicBezTo>
                      <a:pt x="2776" y="206"/>
                      <a:pt x="2286" y="0"/>
                      <a:pt x="17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a:off x="6471749" y="3101886"/>
                <a:ext cx="73525" cy="192350"/>
              </a:xfrm>
              <a:custGeom>
                <a:avLst/>
                <a:gdLst/>
                <a:ahLst/>
                <a:cxnLst/>
                <a:rect l="l" t="t" r="r" b="b"/>
                <a:pathLst>
                  <a:path w="2941" h="7694" extrusionOk="0">
                    <a:moveTo>
                      <a:pt x="2834" y="1"/>
                    </a:moveTo>
                    <a:cubicBezTo>
                      <a:pt x="2719" y="1"/>
                      <a:pt x="1861" y="2018"/>
                      <a:pt x="907" y="4538"/>
                    </a:cubicBezTo>
                    <a:cubicBezTo>
                      <a:pt x="675" y="5165"/>
                      <a:pt x="453" y="5764"/>
                      <a:pt x="242" y="6336"/>
                    </a:cubicBezTo>
                    <a:cubicBezTo>
                      <a:pt x="153" y="6601"/>
                      <a:pt x="0" y="6905"/>
                      <a:pt x="120" y="7255"/>
                    </a:cubicBezTo>
                    <a:cubicBezTo>
                      <a:pt x="184" y="7431"/>
                      <a:pt x="355" y="7557"/>
                      <a:pt x="505" y="7599"/>
                    </a:cubicBezTo>
                    <a:cubicBezTo>
                      <a:pt x="657" y="7645"/>
                      <a:pt x="788" y="7647"/>
                      <a:pt x="904" y="7654"/>
                    </a:cubicBezTo>
                    <a:cubicBezTo>
                      <a:pt x="1385" y="7680"/>
                      <a:pt x="1771" y="7694"/>
                      <a:pt x="2033" y="7694"/>
                    </a:cubicBezTo>
                    <a:cubicBezTo>
                      <a:pt x="2279" y="7694"/>
                      <a:pt x="2415" y="7682"/>
                      <a:pt x="2417" y="7656"/>
                    </a:cubicBezTo>
                    <a:cubicBezTo>
                      <a:pt x="2421" y="7605"/>
                      <a:pt x="1850" y="7506"/>
                      <a:pt x="924" y="7387"/>
                    </a:cubicBezTo>
                    <a:cubicBezTo>
                      <a:pt x="690" y="7363"/>
                      <a:pt x="468" y="7317"/>
                      <a:pt x="429" y="7156"/>
                    </a:cubicBezTo>
                    <a:cubicBezTo>
                      <a:pt x="374" y="6987"/>
                      <a:pt x="471" y="6734"/>
                      <a:pt x="585" y="6461"/>
                    </a:cubicBezTo>
                    <a:cubicBezTo>
                      <a:pt x="805" y="5893"/>
                      <a:pt x="1037" y="5297"/>
                      <a:pt x="1279" y="4674"/>
                    </a:cubicBezTo>
                    <a:cubicBezTo>
                      <a:pt x="2243" y="2131"/>
                      <a:pt x="2940" y="39"/>
                      <a:pt x="2837" y="1"/>
                    </a:cubicBezTo>
                    <a:cubicBezTo>
                      <a:pt x="2836" y="1"/>
                      <a:pt x="2835" y="1"/>
                      <a:pt x="28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6526224" y="3309186"/>
                <a:ext cx="78025" cy="66050"/>
              </a:xfrm>
              <a:custGeom>
                <a:avLst/>
                <a:gdLst/>
                <a:ahLst/>
                <a:cxnLst/>
                <a:rect l="l" t="t" r="r" b="b"/>
                <a:pathLst>
                  <a:path w="3121" h="2642" extrusionOk="0">
                    <a:moveTo>
                      <a:pt x="2944" y="0"/>
                    </a:moveTo>
                    <a:cubicBezTo>
                      <a:pt x="2944" y="0"/>
                      <a:pt x="2943" y="0"/>
                      <a:pt x="2942" y="0"/>
                    </a:cubicBezTo>
                    <a:cubicBezTo>
                      <a:pt x="2942" y="0"/>
                      <a:pt x="2941" y="0"/>
                      <a:pt x="2940" y="0"/>
                    </a:cubicBezTo>
                    <a:cubicBezTo>
                      <a:pt x="2793" y="0"/>
                      <a:pt x="2787" y="992"/>
                      <a:pt x="1937" y="1697"/>
                    </a:cubicBezTo>
                    <a:cubicBezTo>
                      <a:pt x="1085" y="2407"/>
                      <a:pt x="22" y="2295"/>
                      <a:pt x="14" y="2434"/>
                    </a:cubicBezTo>
                    <a:cubicBezTo>
                      <a:pt x="1" y="2497"/>
                      <a:pt x="251" y="2629"/>
                      <a:pt x="700" y="2641"/>
                    </a:cubicBezTo>
                    <a:cubicBezTo>
                      <a:pt x="721" y="2641"/>
                      <a:pt x="742" y="2642"/>
                      <a:pt x="764" y="2642"/>
                    </a:cubicBezTo>
                    <a:cubicBezTo>
                      <a:pt x="1202" y="2642"/>
                      <a:pt x="1808" y="2493"/>
                      <a:pt x="2305" y="2081"/>
                    </a:cubicBezTo>
                    <a:cubicBezTo>
                      <a:pt x="2828" y="1648"/>
                      <a:pt x="3050" y="1067"/>
                      <a:pt x="3084" y="659"/>
                    </a:cubicBezTo>
                    <a:cubicBezTo>
                      <a:pt x="3121" y="247"/>
                      <a:pt x="3013" y="0"/>
                      <a:pt x="29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a:off x="6608649" y="3015686"/>
                <a:ext cx="107025" cy="30750"/>
              </a:xfrm>
              <a:custGeom>
                <a:avLst/>
                <a:gdLst/>
                <a:ahLst/>
                <a:cxnLst/>
                <a:rect l="l" t="t" r="r" b="b"/>
                <a:pathLst>
                  <a:path w="4281" h="1230" extrusionOk="0">
                    <a:moveTo>
                      <a:pt x="1805" y="0"/>
                    </a:moveTo>
                    <a:cubicBezTo>
                      <a:pt x="1325" y="0"/>
                      <a:pt x="899" y="91"/>
                      <a:pt x="593" y="216"/>
                    </a:cubicBezTo>
                    <a:cubicBezTo>
                      <a:pt x="199" y="375"/>
                      <a:pt x="0" y="571"/>
                      <a:pt x="39" y="689"/>
                    </a:cubicBezTo>
                    <a:cubicBezTo>
                      <a:pt x="129" y="940"/>
                      <a:pt x="1046" y="821"/>
                      <a:pt x="2124" y="951"/>
                    </a:cubicBezTo>
                    <a:cubicBezTo>
                      <a:pt x="2934" y="1032"/>
                      <a:pt x="3625" y="1229"/>
                      <a:pt x="3980" y="1229"/>
                    </a:cubicBezTo>
                    <a:cubicBezTo>
                      <a:pt x="4100" y="1229"/>
                      <a:pt x="4181" y="1207"/>
                      <a:pt x="4217" y="1151"/>
                    </a:cubicBezTo>
                    <a:cubicBezTo>
                      <a:pt x="4281" y="1043"/>
                      <a:pt x="4129" y="808"/>
                      <a:pt x="3777" y="566"/>
                    </a:cubicBezTo>
                    <a:cubicBezTo>
                      <a:pt x="3429" y="325"/>
                      <a:pt x="2873" y="95"/>
                      <a:pt x="2226" y="24"/>
                    </a:cubicBezTo>
                    <a:cubicBezTo>
                      <a:pt x="2082" y="8"/>
                      <a:pt x="1941" y="0"/>
                      <a:pt x="18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a:off x="6396399" y="3028386"/>
                <a:ext cx="81175" cy="26075"/>
              </a:xfrm>
              <a:custGeom>
                <a:avLst/>
                <a:gdLst/>
                <a:ahLst/>
                <a:cxnLst/>
                <a:rect l="l" t="t" r="r" b="b"/>
                <a:pathLst>
                  <a:path w="3247" h="1043" extrusionOk="0">
                    <a:moveTo>
                      <a:pt x="1668" y="0"/>
                    </a:moveTo>
                    <a:cubicBezTo>
                      <a:pt x="1645" y="0"/>
                      <a:pt x="1622" y="1"/>
                      <a:pt x="1599" y="1"/>
                    </a:cubicBezTo>
                    <a:cubicBezTo>
                      <a:pt x="1076" y="17"/>
                      <a:pt x="622" y="208"/>
                      <a:pt x="357" y="421"/>
                    </a:cubicBezTo>
                    <a:cubicBezTo>
                      <a:pt x="89" y="635"/>
                      <a:pt x="0" y="851"/>
                      <a:pt x="72" y="952"/>
                    </a:cubicBezTo>
                    <a:cubicBezTo>
                      <a:pt x="124" y="1019"/>
                      <a:pt x="225" y="1042"/>
                      <a:pt x="364" y="1042"/>
                    </a:cubicBezTo>
                    <a:cubicBezTo>
                      <a:pt x="655" y="1042"/>
                      <a:pt x="1112" y="941"/>
                      <a:pt x="1627" y="934"/>
                    </a:cubicBezTo>
                    <a:cubicBezTo>
                      <a:pt x="1705" y="930"/>
                      <a:pt x="1781" y="929"/>
                      <a:pt x="1856" y="929"/>
                    </a:cubicBezTo>
                    <a:cubicBezTo>
                      <a:pt x="2222" y="929"/>
                      <a:pt x="2550" y="967"/>
                      <a:pt x="2792" y="967"/>
                    </a:cubicBezTo>
                    <a:cubicBezTo>
                      <a:pt x="2984" y="967"/>
                      <a:pt x="3122" y="943"/>
                      <a:pt x="3181" y="856"/>
                    </a:cubicBezTo>
                    <a:cubicBezTo>
                      <a:pt x="3247" y="749"/>
                      <a:pt x="3145" y="541"/>
                      <a:pt x="2864" y="343"/>
                    </a:cubicBezTo>
                    <a:cubicBezTo>
                      <a:pt x="2598" y="155"/>
                      <a:pt x="2163" y="0"/>
                      <a:pt x="16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a:off x="6307024" y="2809586"/>
                <a:ext cx="614225" cy="377150"/>
              </a:xfrm>
              <a:custGeom>
                <a:avLst/>
                <a:gdLst/>
                <a:ahLst/>
                <a:cxnLst/>
                <a:rect l="l" t="t" r="r" b="b"/>
                <a:pathLst>
                  <a:path w="24569" h="15086" extrusionOk="0">
                    <a:moveTo>
                      <a:pt x="24265" y="6987"/>
                    </a:moveTo>
                    <a:cubicBezTo>
                      <a:pt x="24264" y="7013"/>
                      <a:pt x="24263" y="7040"/>
                      <a:pt x="24262" y="7067"/>
                    </a:cubicBezTo>
                    <a:lnTo>
                      <a:pt x="24262" y="7067"/>
                    </a:lnTo>
                    <a:cubicBezTo>
                      <a:pt x="24266" y="7105"/>
                      <a:pt x="24269" y="7143"/>
                      <a:pt x="24270" y="7181"/>
                    </a:cubicBezTo>
                    <a:lnTo>
                      <a:pt x="24265" y="6987"/>
                    </a:lnTo>
                    <a:close/>
                    <a:moveTo>
                      <a:pt x="8932" y="1"/>
                    </a:moveTo>
                    <a:cubicBezTo>
                      <a:pt x="7166" y="1"/>
                      <a:pt x="5407" y="234"/>
                      <a:pt x="3702" y="736"/>
                    </a:cubicBezTo>
                    <a:cubicBezTo>
                      <a:pt x="2248" y="1163"/>
                      <a:pt x="686" y="1954"/>
                      <a:pt x="274" y="3413"/>
                    </a:cubicBezTo>
                    <a:cubicBezTo>
                      <a:pt x="0" y="4383"/>
                      <a:pt x="385" y="5529"/>
                      <a:pt x="1245" y="6052"/>
                    </a:cubicBezTo>
                    <a:cubicBezTo>
                      <a:pt x="1551" y="6238"/>
                      <a:pt x="1908" y="6327"/>
                      <a:pt x="2266" y="6327"/>
                    </a:cubicBezTo>
                    <a:cubicBezTo>
                      <a:pt x="2914" y="6327"/>
                      <a:pt x="3563" y="6033"/>
                      <a:pt x="3908" y="5483"/>
                    </a:cubicBezTo>
                    <a:cubicBezTo>
                      <a:pt x="4802" y="6347"/>
                      <a:pt x="6041" y="6836"/>
                      <a:pt x="7283" y="6836"/>
                    </a:cubicBezTo>
                    <a:cubicBezTo>
                      <a:pt x="7484" y="6836"/>
                      <a:pt x="7686" y="6823"/>
                      <a:pt x="7886" y="6796"/>
                    </a:cubicBezTo>
                    <a:cubicBezTo>
                      <a:pt x="9317" y="6609"/>
                      <a:pt x="10644" y="5739"/>
                      <a:pt x="11389" y="4502"/>
                    </a:cubicBezTo>
                    <a:cubicBezTo>
                      <a:pt x="12107" y="5902"/>
                      <a:pt x="13703" y="6699"/>
                      <a:pt x="15274" y="6794"/>
                    </a:cubicBezTo>
                    <a:cubicBezTo>
                      <a:pt x="15402" y="6802"/>
                      <a:pt x="15530" y="6806"/>
                      <a:pt x="15658" y="6806"/>
                    </a:cubicBezTo>
                    <a:cubicBezTo>
                      <a:pt x="17096" y="6806"/>
                      <a:pt x="18510" y="6327"/>
                      <a:pt x="19820" y="5716"/>
                    </a:cubicBezTo>
                    <a:cubicBezTo>
                      <a:pt x="20182" y="7557"/>
                      <a:pt x="20545" y="9397"/>
                      <a:pt x="20908" y="11237"/>
                    </a:cubicBezTo>
                    <a:cubicBezTo>
                      <a:pt x="21041" y="11913"/>
                      <a:pt x="21265" y="13584"/>
                      <a:pt x="21611" y="14185"/>
                    </a:cubicBezTo>
                    <a:cubicBezTo>
                      <a:pt x="21973" y="14815"/>
                      <a:pt x="22292" y="15086"/>
                      <a:pt x="22566" y="15086"/>
                    </a:cubicBezTo>
                    <a:cubicBezTo>
                      <a:pt x="22972" y="15086"/>
                      <a:pt x="23281" y="14489"/>
                      <a:pt x="23491" y="13584"/>
                    </a:cubicBezTo>
                    <a:cubicBezTo>
                      <a:pt x="23550" y="13328"/>
                      <a:pt x="24221" y="12638"/>
                      <a:pt x="24267" y="12380"/>
                    </a:cubicBezTo>
                    <a:cubicBezTo>
                      <a:pt x="24568" y="10695"/>
                      <a:pt x="24196" y="8788"/>
                      <a:pt x="24262" y="7067"/>
                    </a:cubicBezTo>
                    <a:lnTo>
                      <a:pt x="24262" y="7067"/>
                    </a:lnTo>
                    <a:cubicBezTo>
                      <a:pt x="24173" y="6250"/>
                      <a:pt x="23409" y="5538"/>
                      <a:pt x="22851" y="4929"/>
                    </a:cubicBezTo>
                    <a:cubicBezTo>
                      <a:pt x="22268" y="4290"/>
                      <a:pt x="21534" y="3811"/>
                      <a:pt x="20788" y="3373"/>
                    </a:cubicBezTo>
                    <a:cubicBezTo>
                      <a:pt x="17209" y="1273"/>
                      <a:pt x="13054" y="1"/>
                      <a:pt x="8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p:cNvSpPr/>
              <p:nvPr/>
            </p:nvSpPr>
            <p:spPr>
              <a:xfrm>
                <a:off x="7130399" y="4663061"/>
                <a:ext cx="343675" cy="584225"/>
              </a:xfrm>
              <a:custGeom>
                <a:avLst/>
                <a:gdLst/>
                <a:ahLst/>
                <a:cxnLst/>
                <a:rect l="l" t="t" r="r" b="b"/>
                <a:pathLst>
                  <a:path w="13747" h="23369" extrusionOk="0">
                    <a:moveTo>
                      <a:pt x="0" y="0"/>
                    </a:moveTo>
                    <a:lnTo>
                      <a:pt x="4123" y="23331"/>
                    </a:lnTo>
                    <a:lnTo>
                      <a:pt x="13746" y="23369"/>
                    </a:lnTo>
                    <a:lnTo>
                      <a:pt x="10945" y="36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0"/>
              <p:cNvSpPr/>
              <p:nvPr/>
            </p:nvSpPr>
            <p:spPr>
              <a:xfrm>
                <a:off x="5626324" y="3712136"/>
                <a:ext cx="1905650" cy="1534225"/>
              </a:xfrm>
              <a:custGeom>
                <a:avLst/>
                <a:gdLst/>
                <a:ahLst/>
                <a:cxnLst/>
                <a:rect l="l" t="t" r="r" b="b"/>
                <a:pathLst>
                  <a:path w="76226" h="61369" extrusionOk="0">
                    <a:moveTo>
                      <a:pt x="34070" y="1"/>
                    </a:moveTo>
                    <a:cubicBezTo>
                      <a:pt x="34070" y="1"/>
                      <a:pt x="30052" y="499"/>
                      <a:pt x="25892" y="1949"/>
                    </a:cubicBezTo>
                    <a:cubicBezTo>
                      <a:pt x="22411" y="3162"/>
                      <a:pt x="18849" y="4622"/>
                      <a:pt x="17356" y="5500"/>
                    </a:cubicBezTo>
                    <a:cubicBezTo>
                      <a:pt x="15863" y="6379"/>
                      <a:pt x="1" y="16446"/>
                      <a:pt x="1" y="16446"/>
                    </a:cubicBezTo>
                    <a:lnTo>
                      <a:pt x="3772" y="33983"/>
                    </a:lnTo>
                    <a:lnTo>
                      <a:pt x="20126" y="25336"/>
                    </a:lnTo>
                    <a:lnTo>
                      <a:pt x="22209" y="61306"/>
                    </a:lnTo>
                    <a:lnTo>
                      <a:pt x="64286" y="61368"/>
                    </a:lnTo>
                    <a:lnTo>
                      <a:pt x="64286" y="61368"/>
                    </a:lnTo>
                    <a:lnTo>
                      <a:pt x="61195" y="39118"/>
                    </a:lnTo>
                    <a:lnTo>
                      <a:pt x="76225" y="38729"/>
                    </a:lnTo>
                    <a:cubicBezTo>
                      <a:pt x="76225" y="38729"/>
                      <a:pt x="73437" y="21094"/>
                      <a:pt x="72295" y="17142"/>
                    </a:cubicBezTo>
                    <a:cubicBezTo>
                      <a:pt x="71154" y="13191"/>
                      <a:pt x="66763" y="8712"/>
                      <a:pt x="63339" y="6869"/>
                    </a:cubicBezTo>
                    <a:cubicBezTo>
                      <a:pt x="59914" y="5025"/>
                      <a:pt x="49847" y="637"/>
                      <a:pt x="49847" y="637"/>
                    </a:cubicBezTo>
                    <a:cubicBezTo>
                      <a:pt x="47178" y="1758"/>
                      <a:pt x="44604" y="2339"/>
                      <a:pt x="42132" y="2339"/>
                    </a:cubicBezTo>
                    <a:cubicBezTo>
                      <a:pt x="39308" y="2339"/>
                      <a:pt x="36616" y="1580"/>
                      <a:pt x="34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p:cNvSpPr/>
              <p:nvPr/>
            </p:nvSpPr>
            <p:spPr>
              <a:xfrm>
                <a:off x="7133899" y="4220636"/>
                <a:ext cx="29125" cy="561350"/>
              </a:xfrm>
              <a:custGeom>
                <a:avLst/>
                <a:gdLst/>
                <a:ahLst/>
                <a:cxnLst/>
                <a:rect l="l" t="t" r="r" b="b"/>
                <a:pathLst>
                  <a:path w="1165" h="22454" extrusionOk="0">
                    <a:moveTo>
                      <a:pt x="24" y="0"/>
                    </a:moveTo>
                    <a:cubicBezTo>
                      <a:pt x="16" y="0"/>
                      <a:pt x="10" y="79"/>
                      <a:pt x="5" y="230"/>
                    </a:cubicBezTo>
                    <a:cubicBezTo>
                      <a:pt x="4" y="408"/>
                      <a:pt x="3" y="624"/>
                      <a:pt x="1" y="885"/>
                    </a:cubicBezTo>
                    <a:cubicBezTo>
                      <a:pt x="10" y="1492"/>
                      <a:pt x="23" y="2306"/>
                      <a:pt x="36" y="3295"/>
                    </a:cubicBezTo>
                    <a:cubicBezTo>
                      <a:pt x="80" y="5329"/>
                      <a:pt x="167" y="8138"/>
                      <a:pt x="306" y="11241"/>
                    </a:cubicBezTo>
                    <a:cubicBezTo>
                      <a:pt x="447" y="14344"/>
                      <a:pt x="619" y="17151"/>
                      <a:pt x="791" y="19179"/>
                    </a:cubicBezTo>
                    <a:cubicBezTo>
                      <a:pt x="879" y="20193"/>
                      <a:pt x="953" y="21013"/>
                      <a:pt x="1026" y="21579"/>
                    </a:cubicBezTo>
                    <a:cubicBezTo>
                      <a:pt x="1059" y="21837"/>
                      <a:pt x="1088" y="22052"/>
                      <a:pt x="1111" y="22229"/>
                    </a:cubicBezTo>
                    <a:cubicBezTo>
                      <a:pt x="1131" y="22377"/>
                      <a:pt x="1148" y="22454"/>
                      <a:pt x="1155" y="22454"/>
                    </a:cubicBezTo>
                    <a:cubicBezTo>
                      <a:pt x="1156" y="22454"/>
                      <a:pt x="1156" y="22454"/>
                      <a:pt x="1156" y="22454"/>
                    </a:cubicBezTo>
                    <a:cubicBezTo>
                      <a:pt x="1164" y="22454"/>
                      <a:pt x="1164" y="22374"/>
                      <a:pt x="1159" y="22224"/>
                    </a:cubicBezTo>
                    <a:cubicBezTo>
                      <a:pt x="1148" y="22046"/>
                      <a:pt x="1136" y="21831"/>
                      <a:pt x="1120" y="21570"/>
                    </a:cubicBezTo>
                    <a:cubicBezTo>
                      <a:pt x="1080" y="20965"/>
                      <a:pt x="1027" y="20153"/>
                      <a:pt x="962" y="19166"/>
                    </a:cubicBezTo>
                    <a:cubicBezTo>
                      <a:pt x="836" y="17137"/>
                      <a:pt x="690" y="14331"/>
                      <a:pt x="550" y="11229"/>
                    </a:cubicBezTo>
                    <a:cubicBezTo>
                      <a:pt x="417" y="8146"/>
                      <a:pt x="298" y="5356"/>
                      <a:pt x="209" y="3289"/>
                    </a:cubicBezTo>
                    <a:cubicBezTo>
                      <a:pt x="162" y="2301"/>
                      <a:pt x="124" y="1488"/>
                      <a:pt x="96" y="881"/>
                    </a:cubicBezTo>
                    <a:cubicBezTo>
                      <a:pt x="80" y="621"/>
                      <a:pt x="66" y="406"/>
                      <a:pt x="55" y="228"/>
                    </a:cubicBezTo>
                    <a:cubicBezTo>
                      <a:pt x="43" y="78"/>
                      <a:pt x="33" y="0"/>
                      <a:pt x="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0"/>
              <p:cNvSpPr/>
              <p:nvPr/>
            </p:nvSpPr>
            <p:spPr>
              <a:xfrm>
                <a:off x="6134424" y="4227761"/>
                <a:ext cx="17000" cy="423375"/>
              </a:xfrm>
              <a:custGeom>
                <a:avLst/>
                <a:gdLst/>
                <a:ahLst/>
                <a:cxnLst/>
                <a:rect l="l" t="t" r="r" b="b"/>
                <a:pathLst>
                  <a:path w="680" h="16935" extrusionOk="0">
                    <a:moveTo>
                      <a:pt x="56" y="1"/>
                    </a:moveTo>
                    <a:cubicBezTo>
                      <a:pt x="39" y="1"/>
                      <a:pt x="24" y="237"/>
                      <a:pt x="14" y="667"/>
                    </a:cubicBezTo>
                    <a:cubicBezTo>
                      <a:pt x="3" y="1095"/>
                      <a:pt x="1" y="1717"/>
                      <a:pt x="12" y="2484"/>
                    </a:cubicBezTo>
                    <a:cubicBezTo>
                      <a:pt x="32" y="4018"/>
                      <a:pt x="111" y="6136"/>
                      <a:pt x="218" y="8473"/>
                    </a:cubicBezTo>
                    <a:cubicBezTo>
                      <a:pt x="326" y="10786"/>
                      <a:pt x="423" y="12879"/>
                      <a:pt x="496" y="14456"/>
                    </a:cubicBezTo>
                    <a:cubicBezTo>
                      <a:pt x="526" y="15185"/>
                      <a:pt x="552" y="15794"/>
                      <a:pt x="572" y="16268"/>
                    </a:cubicBezTo>
                    <a:cubicBezTo>
                      <a:pt x="590" y="16697"/>
                      <a:pt x="607" y="16934"/>
                      <a:pt x="624" y="16934"/>
                    </a:cubicBezTo>
                    <a:cubicBezTo>
                      <a:pt x="640" y="16934"/>
                      <a:pt x="657" y="16696"/>
                      <a:pt x="667" y="16267"/>
                    </a:cubicBezTo>
                    <a:cubicBezTo>
                      <a:pt x="677" y="15838"/>
                      <a:pt x="680" y="15217"/>
                      <a:pt x="668" y="14450"/>
                    </a:cubicBezTo>
                    <a:cubicBezTo>
                      <a:pt x="648" y="12916"/>
                      <a:pt x="569" y="10799"/>
                      <a:pt x="461" y="8462"/>
                    </a:cubicBezTo>
                    <a:cubicBezTo>
                      <a:pt x="355" y="6148"/>
                      <a:pt x="257" y="4055"/>
                      <a:pt x="184" y="2478"/>
                    </a:cubicBezTo>
                    <a:cubicBezTo>
                      <a:pt x="154" y="1749"/>
                      <a:pt x="128" y="1140"/>
                      <a:pt x="108" y="665"/>
                    </a:cubicBezTo>
                    <a:cubicBezTo>
                      <a:pt x="91" y="237"/>
                      <a:pt x="72"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p:cNvSpPr/>
              <p:nvPr/>
            </p:nvSpPr>
            <p:spPr>
              <a:xfrm>
                <a:off x="7130374" y="4266111"/>
                <a:ext cx="126375" cy="424000"/>
              </a:xfrm>
              <a:custGeom>
                <a:avLst/>
                <a:gdLst/>
                <a:ahLst/>
                <a:cxnLst/>
                <a:rect l="l" t="t" r="r" b="b"/>
                <a:pathLst>
                  <a:path w="5055" h="16960" extrusionOk="0">
                    <a:moveTo>
                      <a:pt x="252" y="1"/>
                    </a:moveTo>
                    <a:lnTo>
                      <a:pt x="0" y="707"/>
                    </a:lnTo>
                    <a:cubicBezTo>
                      <a:pt x="301" y="5249"/>
                      <a:pt x="602" y="9791"/>
                      <a:pt x="902" y="14333"/>
                    </a:cubicBezTo>
                    <a:cubicBezTo>
                      <a:pt x="968" y="15331"/>
                      <a:pt x="1033" y="16958"/>
                      <a:pt x="1033" y="16958"/>
                    </a:cubicBezTo>
                    <a:cubicBezTo>
                      <a:pt x="1087" y="16959"/>
                      <a:pt x="1140" y="16959"/>
                      <a:pt x="1194" y="16959"/>
                    </a:cubicBezTo>
                    <a:cubicBezTo>
                      <a:pt x="2890" y="16959"/>
                      <a:pt x="4421" y="16583"/>
                      <a:pt x="4732" y="15473"/>
                    </a:cubicBezTo>
                    <a:cubicBezTo>
                      <a:pt x="5054" y="14328"/>
                      <a:pt x="4671" y="13116"/>
                      <a:pt x="4291" y="11990"/>
                    </a:cubicBezTo>
                    <a:cubicBezTo>
                      <a:pt x="2945" y="7994"/>
                      <a:pt x="1598" y="3997"/>
                      <a:pt x="252" y="1"/>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0"/>
              <p:cNvSpPr/>
              <p:nvPr/>
            </p:nvSpPr>
            <p:spPr>
              <a:xfrm>
                <a:off x="7271849" y="4263686"/>
                <a:ext cx="168000" cy="163150"/>
              </a:xfrm>
              <a:custGeom>
                <a:avLst/>
                <a:gdLst/>
                <a:ahLst/>
                <a:cxnLst/>
                <a:rect l="l" t="t" r="r" b="b"/>
                <a:pathLst>
                  <a:path w="6720" h="6526" extrusionOk="0">
                    <a:moveTo>
                      <a:pt x="2853" y="269"/>
                    </a:moveTo>
                    <a:lnTo>
                      <a:pt x="6425" y="2803"/>
                    </a:lnTo>
                    <a:lnTo>
                      <a:pt x="6425" y="2803"/>
                    </a:lnTo>
                    <a:cubicBezTo>
                      <a:pt x="5671" y="3876"/>
                      <a:pt x="5051" y="4784"/>
                      <a:pt x="4608" y="5435"/>
                    </a:cubicBezTo>
                    <a:lnTo>
                      <a:pt x="4079" y="6223"/>
                    </a:lnTo>
                    <a:cubicBezTo>
                      <a:pt x="3957" y="6407"/>
                      <a:pt x="3892" y="6511"/>
                      <a:pt x="3893" y="6524"/>
                    </a:cubicBezTo>
                    <a:lnTo>
                      <a:pt x="3893" y="6524"/>
                    </a:lnTo>
                    <a:cubicBezTo>
                      <a:pt x="3891" y="6512"/>
                      <a:pt x="3796" y="6435"/>
                      <a:pt x="3621" y="6300"/>
                    </a:cubicBezTo>
                    <a:lnTo>
                      <a:pt x="2865" y="5726"/>
                    </a:lnTo>
                    <a:cubicBezTo>
                      <a:pt x="2235" y="5252"/>
                      <a:pt x="1354" y="4595"/>
                      <a:pt x="293" y="3823"/>
                    </a:cubicBezTo>
                    <a:lnTo>
                      <a:pt x="293" y="3823"/>
                    </a:lnTo>
                    <a:lnTo>
                      <a:pt x="1505" y="2147"/>
                    </a:lnTo>
                    <a:lnTo>
                      <a:pt x="2200" y="1181"/>
                    </a:lnTo>
                    <a:lnTo>
                      <a:pt x="2558" y="680"/>
                    </a:lnTo>
                    <a:lnTo>
                      <a:pt x="2741" y="426"/>
                    </a:lnTo>
                    <a:lnTo>
                      <a:pt x="2832" y="299"/>
                    </a:lnTo>
                    <a:lnTo>
                      <a:pt x="2853" y="269"/>
                    </a:lnTo>
                    <a:close/>
                    <a:moveTo>
                      <a:pt x="2899" y="0"/>
                    </a:moveTo>
                    <a:lnTo>
                      <a:pt x="2899" y="0"/>
                    </a:lnTo>
                    <a:cubicBezTo>
                      <a:pt x="2897" y="0"/>
                      <a:pt x="2688" y="36"/>
                      <a:pt x="2689" y="36"/>
                    </a:cubicBezTo>
                    <a:cubicBezTo>
                      <a:pt x="2689" y="36"/>
                      <a:pt x="2700" y="34"/>
                      <a:pt x="2727" y="29"/>
                    </a:cubicBezTo>
                    <a:lnTo>
                      <a:pt x="2727" y="29"/>
                    </a:lnTo>
                    <a:lnTo>
                      <a:pt x="2725" y="31"/>
                    </a:lnTo>
                    <a:lnTo>
                      <a:pt x="2724" y="33"/>
                    </a:lnTo>
                    <a:lnTo>
                      <a:pt x="2721" y="37"/>
                    </a:lnTo>
                    <a:lnTo>
                      <a:pt x="2716" y="45"/>
                    </a:lnTo>
                    <a:lnTo>
                      <a:pt x="2703" y="60"/>
                    </a:lnTo>
                    <a:lnTo>
                      <a:pt x="2680" y="93"/>
                    </a:lnTo>
                    <a:lnTo>
                      <a:pt x="2635" y="157"/>
                    </a:lnTo>
                    <a:lnTo>
                      <a:pt x="2544" y="284"/>
                    </a:lnTo>
                    <a:lnTo>
                      <a:pt x="2363" y="539"/>
                    </a:lnTo>
                    <a:lnTo>
                      <a:pt x="2006" y="1040"/>
                    </a:lnTo>
                    <a:lnTo>
                      <a:pt x="1316" y="2010"/>
                    </a:lnTo>
                    <a:cubicBezTo>
                      <a:pt x="871" y="2640"/>
                      <a:pt x="451" y="3236"/>
                      <a:pt x="62" y="3785"/>
                    </a:cubicBezTo>
                    <a:lnTo>
                      <a:pt x="1" y="3872"/>
                    </a:lnTo>
                    <a:lnTo>
                      <a:pt x="86" y="3932"/>
                    </a:lnTo>
                    <a:cubicBezTo>
                      <a:pt x="1235" y="4740"/>
                      <a:pt x="2196" y="5399"/>
                      <a:pt x="2861" y="5849"/>
                    </a:cubicBezTo>
                    <a:lnTo>
                      <a:pt x="3629" y="6364"/>
                    </a:lnTo>
                    <a:cubicBezTo>
                      <a:pt x="3788" y="6469"/>
                      <a:pt x="3879" y="6526"/>
                      <a:pt x="3892" y="6526"/>
                    </a:cubicBezTo>
                    <a:cubicBezTo>
                      <a:pt x="3893" y="6526"/>
                      <a:pt x="3894" y="6525"/>
                      <a:pt x="3893" y="6524"/>
                    </a:cubicBezTo>
                    <a:lnTo>
                      <a:pt x="3893" y="6524"/>
                    </a:lnTo>
                    <a:cubicBezTo>
                      <a:pt x="3894" y="6525"/>
                      <a:pt x="3894" y="6525"/>
                      <a:pt x="3894" y="6525"/>
                    </a:cubicBezTo>
                    <a:cubicBezTo>
                      <a:pt x="3902" y="6525"/>
                      <a:pt x="3971" y="6442"/>
                      <a:pt x="4092" y="6288"/>
                    </a:cubicBezTo>
                    <a:lnTo>
                      <a:pt x="4653" y="5552"/>
                    </a:lnTo>
                    <a:cubicBezTo>
                      <a:pt x="5136" y="4910"/>
                      <a:pt x="5833" y="3976"/>
                      <a:pt x="6658" y="2840"/>
                    </a:cubicBezTo>
                    <a:lnTo>
                      <a:pt x="6719" y="2754"/>
                    </a:lnTo>
                    <a:lnTo>
                      <a:pt x="6633" y="2693"/>
                    </a:lnTo>
                    <a:cubicBezTo>
                      <a:pt x="5537" y="1904"/>
                      <a:pt x="4259" y="983"/>
                      <a:pt x="2897" y="1"/>
                    </a:cubicBezTo>
                    <a:cubicBezTo>
                      <a:pt x="2899" y="1"/>
                      <a:pt x="2900" y="0"/>
                      <a:pt x="289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p:cNvSpPr/>
              <p:nvPr/>
            </p:nvSpPr>
            <p:spPr>
              <a:xfrm>
                <a:off x="6873999" y="4031411"/>
                <a:ext cx="167975" cy="163175"/>
              </a:xfrm>
              <a:custGeom>
                <a:avLst/>
                <a:gdLst/>
                <a:ahLst/>
                <a:cxnLst/>
                <a:rect l="l" t="t" r="r" b="b"/>
                <a:pathLst>
                  <a:path w="6719" h="6527" extrusionOk="0">
                    <a:moveTo>
                      <a:pt x="2853" y="269"/>
                    </a:moveTo>
                    <a:lnTo>
                      <a:pt x="6425" y="2803"/>
                    </a:lnTo>
                    <a:lnTo>
                      <a:pt x="6425" y="2803"/>
                    </a:lnTo>
                    <a:cubicBezTo>
                      <a:pt x="5671" y="3875"/>
                      <a:pt x="5051" y="4784"/>
                      <a:pt x="4608" y="5436"/>
                    </a:cubicBezTo>
                    <a:cubicBezTo>
                      <a:pt x="4397" y="5750"/>
                      <a:pt x="4221" y="6011"/>
                      <a:pt x="4078" y="6223"/>
                    </a:cubicBezTo>
                    <a:cubicBezTo>
                      <a:pt x="3959" y="6404"/>
                      <a:pt x="3895" y="6508"/>
                      <a:pt x="3893" y="6523"/>
                    </a:cubicBezTo>
                    <a:lnTo>
                      <a:pt x="3893" y="6523"/>
                    </a:lnTo>
                    <a:cubicBezTo>
                      <a:pt x="3882" y="6506"/>
                      <a:pt x="3788" y="6429"/>
                      <a:pt x="3621" y="6300"/>
                    </a:cubicBezTo>
                    <a:cubicBezTo>
                      <a:pt x="3417" y="6145"/>
                      <a:pt x="3166" y="5955"/>
                      <a:pt x="2865" y="5727"/>
                    </a:cubicBezTo>
                    <a:cubicBezTo>
                      <a:pt x="2235" y="5253"/>
                      <a:pt x="1353" y="4595"/>
                      <a:pt x="293" y="3823"/>
                    </a:cubicBezTo>
                    <a:lnTo>
                      <a:pt x="293" y="3823"/>
                    </a:lnTo>
                    <a:lnTo>
                      <a:pt x="1505" y="2147"/>
                    </a:lnTo>
                    <a:lnTo>
                      <a:pt x="2200" y="1181"/>
                    </a:lnTo>
                    <a:lnTo>
                      <a:pt x="2559" y="680"/>
                    </a:lnTo>
                    <a:lnTo>
                      <a:pt x="2740" y="426"/>
                    </a:lnTo>
                    <a:lnTo>
                      <a:pt x="2832" y="299"/>
                    </a:lnTo>
                    <a:lnTo>
                      <a:pt x="2853" y="269"/>
                    </a:lnTo>
                    <a:close/>
                    <a:moveTo>
                      <a:pt x="2899" y="1"/>
                    </a:moveTo>
                    <a:cubicBezTo>
                      <a:pt x="2897" y="1"/>
                      <a:pt x="2688" y="36"/>
                      <a:pt x="2688" y="36"/>
                    </a:cubicBezTo>
                    <a:cubicBezTo>
                      <a:pt x="2689" y="36"/>
                      <a:pt x="2699" y="34"/>
                      <a:pt x="2726" y="30"/>
                    </a:cubicBezTo>
                    <a:lnTo>
                      <a:pt x="2726" y="31"/>
                    </a:lnTo>
                    <a:lnTo>
                      <a:pt x="2723" y="33"/>
                    </a:lnTo>
                    <a:lnTo>
                      <a:pt x="2721" y="37"/>
                    </a:lnTo>
                    <a:lnTo>
                      <a:pt x="2716" y="45"/>
                    </a:lnTo>
                    <a:lnTo>
                      <a:pt x="2704" y="62"/>
                    </a:lnTo>
                    <a:lnTo>
                      <a:pt x="2681" y="93"/>
                    </a:lnTo>
                    <a:lnTo>
                      <a:pt x="2636" y="157"/>
                    </a:lnTo>
                    <a:lnTo>
                      <a:pt x="2543" y="286"/>
                    </a:lnTo>
                    <a:lnTo>
                      <a:pt x="2362" y="539"/>
                    </a:lnTo>
                    <a:cubicBezTo>
                      <a:pt x="2242" y="709"/>
                      <a:pt x="2124" y="876"/>
                      <a:pt x="2005" y="1040"/>
                    </a:cubicBezTo>
                    <a:lnTo>
                      <a:pt x="1316" y="2011"/>
                    </a:lnTo>
                    <a:lnTo>
                      <a:pt x="62" y="3785"/>
                    </a:lnTo>
                    <a:lnTo>
                      <a:pt x="1" y="3872"/>
                    </a:lnTo>
                    <a:lnTo>
                      <a:pt x="87" y="3932"/>
                    </a:lnTo>
                    <a:cubicBezTo>
                      <a:pt x="1235" y="4741"/>
                      <a:pt x="2196" y="5399"/>
                      <a:pt x="2861" y="5850"/>
                    </a:cubicBezTo>
                    <a:lnTo>
                      <a:pt x="3628" y="6365"/>
                    </a:lnTo>
                    <a:cubicBezTo>
                      <a:pt x="3789" y="6470"/>
                      <a:pt x="3880" y="6527"/>
                      <a:pt x="3892" y="6527"/>
                    </a:cubicBezTo>
                    <a:cubicBezTo>
                      <a:pt x="3893" y="6527"/>
                      <a:pt x="3894" y="6526"/>
                      <a:pt x="3894" y="6525"/>
                    </a:cubicBezTo>
                    <a:cubicBezTo>
                      <a:pt x="3894" y="6525"/>
                      <a:pt x="3894" y="6525"/>
                      <a:pt x="3894" y="6525"/>
                    </a:cubicBezTo>
                    <a:lnTo>
                      <a:pt x="3894" y="6525"/>
                    </a:lnTo>
                    <a:cubicBezTo>
                      <a:pt x="3894" y="6525"/>
                      <a:pt x="3894" y="6525"/>
                      <a:pt x="3894" y="6525"/>
                    </a:cubicBezTo>
                    <a:cubicBezTo>
                      <a:pt x="3903" y="6525"/>
                      <a:pt x="3971" y="6442"/>
                      <a:pt x="4092" y="6288"/>
                    </a:cubicBezTo>
                    <a:lnTo>
                      <a:pt x="4652" y="5552"/>
                    </a:lnTo>
                    <a:cubicBezTo>
                      <a:pt x="5135" y="4910"/>
                      <a:pt x="5832" y="3976"/>
                      <a:pt x="6657" y="2840"/>
                    </a:cubicBezTo>
                    <a:lnTo>
                      <a:pt x="6718" y="2756"/>
                    </a:lnTo>
                    <a:lnTo>
                      <a:pt x="6633" y="2693"/>
                    </a:lnTo>
                    <a:lnTo>
                      <a:pt x="2896" y="1"/>
                    </a:lnTo>
                    <a:cubicBezTo>
                      <a:pt x="2898" y="1"/>
                      <a:pt x="2899" y="1"/>
                      <a:pt x="289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0"/>
              <p:cNvSpPr/>
              <p:nvPr/>
            </p:nvSpPr>
            <p:spPr>
              <a:xfrm>
                <a:off x="6290599" y="4084211"/>
                <a:ext cx="167975" cy="163175"/>
              </a:xfrm>
              <a:custGeom>
                <a:avLst/>
                <a:gdLst/>
                <a:ahLst/>
                <a:cxnLst/>
                <a:rect l="l" t="t" r="r" b="b"/>
                <a:pathLst>
                  <a:path w="6719" h="6527" extrusionOk="0">
                    <a:moveTo>
                      <a:pt x="2898" y="0"/>
                    </a:moveTo>
                    <a:lnTo>
                      <a:pt x="2898" y="0"/>
                    </a:lnTo>
                    <a:cubicBezTo>
                      <a:pt x="2897" y="0"/>
                      <a:pt x="2687" y="36"/>
                      <a:pt x="2688" y="36"/>
                    </a:cubicBezTo>
                    <a:cubicBezTo>
                      <a:pt x="2688" y="36"/>
                      <a:pt x="2699" y="34"/>
                      <a:pt x="2725" y="29"/>
                    </a:cubicBezTo>
                    <a:lnTo>
                      <a:pt x="2725" y="31"/>
                    </a:lnTo>
                    <a:lnTo>
                      <a:pt x="2723" y="33"/>
                    </a:lnTo>
                    <a:lnTo>
                      <a:pt x="2720" y="37"/>
                    </a:lnTo>
                    <a:lnTo>
                      <a:pt x="2715" y="45"/>
                    </a:lnTo>
                    <a:lnTo>
                      <a:pt x="2703" y="61"/>
                    </a:lnTo>
                    <a:lnTo>
                      <a:pt x="2680" y="93"/>
                    </a:lnTo>
                    <a:lnTo>
                      <a:pt x="2635" y="157"/>
                    </a:lnTo>
                    <a:lnTo>
                      <a:pt x="2542" y="285"/>
                    </a:lnTo>
                    <a:lnTo>
                      <a:pt x="2361" y="539"/>
                    </a:lnTo>
                    <a:lnTo>
                      <a:pt x="2004" y="1040"/>
                    </a:lnTo>
                    <a:lnTo>
                      <a:pt x="1315" y="2010"/>
                    </a:lnTo>
                    <a:lnTo>
                      <a:pt x="62" y="3785"/>
                    </a:lnTo>
                    <a:lnTo>
                      <a:pt x="0" y="3872"/>
                    </a:lnTo>
                    <a:lnTo>
                      <a:pt x="86" y="3932"/>
                    </a:lnTo>
                    <a:cubicBezTo>
                      <a:pt x="1234" y="4741"/>
                      <a:pt x="2195" y="5399"/>
                      <a:pt x="2860" y="5849"/>
                    </a:cubicBezTo>
                    <a:lnTo>
                      <a:pt x="3627" y="6365"/>
                    </a:lnTo>
                    <a:cubicBezTo>
                      <a:pt x="3788" y="6470"/>
                      <a:pt x="3879" y="6526"/>
                      <a:pt x="3891" y="6526"/>
                    </a:cubicBezTo>
                    <a:cubicBezTo>
                      <a:pt x="3893" y="6526"/>
                      <a:pt x="3893" y="6526"/>
                      <a:pt x="3893" y="6525"/>
                    </a:cubicBezTo>
                    <a:cubicBezTo>
                      <a:pt x="3892" y="6514"/>
                      <a:pt x="3796" y="6436"/>
                      <a:pt x="3620" y="6300"/>
                    </a:cubicBezTo>
                    <a:lnTo>
                      <a:pt x="2864" y="5726"/>
                    </a:lnTo>
                    <a:cubicBezTo>
                      <a:pt x="2234" y="5252"/>
                      <a:pt x="1353" y="4595"/>
                      <a:pt x="293" y="3823"/>
                    </a:cubicBezTo>
                    <a:lnTo>
                      <a:pt x="293" y="3823"/>
                    </a:lnTo>
                    <a:lnTo>
                      <a:pt x="1504" y="2148"/>
                    </a:lnTo>
                    <a:lnTo>
                      <a:pt x="2200" y="1181"/>
                    </a:lnTo>
                    <a:lnTo>
                      <a:pt x="2558" y="680"/>
                    </a:lnTo>
                    <a:lnTo>
                      <a:pt x="2740" y="426"/>
                    </a:lnTo>
                    <a:lnTo>
                      <a:pt x="2831" y="299"/>
                    </a:lnTo>
                    <a:lnTo>
                      <a:pt x="2853" y="269"/>
                    </a:lnTo>
                    <a:lnTo>
                      <a:pt x="2853" y="269"/>
                    </a:lnTo>
                    <a:lnTo>
                      <a:pt x="6424" y="2802"/>
                    </a:lnTo>
                    <a:lnTo>
                      <a:pt x="6424" y="2802"/>
                    </a:lnTo>
                    <a:cubicBezTo>
                      <a:pt x="5670" y="3875"/>
                      <a:pt x="5050" y="4783"/>
                      <a:pt x="4607" y="5436"/>
                    </a:cubicBezTo>
                    <a:cubicBezTo>
                      <a:pt x="4396" y="5749"/>
                      <a:pt x="4220" y="6011"/>
                      <a:pt x="4078" y="6223"/>
                    </a:cubicBezTo>
                    <a:cubicBezTo>
                      <a:pt x="3955" y="6409"/>
                      <a:pt x="3891" y="6513"/>
                      <a:pt x="3893" y="6524"/>
                    </a:cubicBezTo>
                    <a:cubicBezTo>
                      <a:pt x="3893" y="6525"/>
                      <a:pt x="3893" y="6525"/>
                      <a:pt x="3894" y="6525"/>
                    </a:cubicBezTo>
                    <a:cubicBezTo>
                      <a:pt x="3902" y="6525"/>
                      <a:pt x="3971" y="6442"/>
                      <a:pt x="4092" y="6288"/>
                    </a:cubicBezTo>
                    <a:lnTo>
                      <a:pt x="4652" y="5552"/>
                    </a:lnTo>
                    <a:cubicBezTo>
                      <a:pt x="5134" y="4910"/>
                      <a:pt x="5832" y="3976"/>
                      <a:pt x="6657" y="2840"/>
                    </a:cubicBezTo>
                    <a:lnTo>
                      <a:pt x="6719" y="2755"/>
                    </a:lnTo>
                    <a:lnTo>
                      <a:pt x="6632" y="2693"/>
                    </a:lnTo>
                    <a:lnTo>
                      <a:pt x="2895" y="1"/>
                    </a:lnTo>
                    <a:cubicBezTo>
                      <a:pt x="2897" y="1"/>
                      <a:pt x="2898" y="0"/>
                      <a:pt x="289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p:cNvSpPr/>
              <p:nvPr/>
            </p:nvSpPr>
            <p:spPr>
              <a:xfrm>
                <a:off x="6346549" y="4506086"/>
                <a:ext cx="167950" cy="163150"/>
              </a:xfrm>
              <a:custGeom>
                <a:avLst/>
                <a:gdLst/>
                <a:ahLst/>
                <a:cxnLst/>
                <a:rect l="l" t="t" r="r" b="b"/>
                <a:pathLst>
                  <a:path w="6718" h="6526" extrusionOk="0">
                    <a:moveTo>
                      <a:pt x="2852" y="269"/>
                    </a:moveTo>
                    <a:lnTo>
                      <a:pt x="6423" y="2803"/>
                    </a:lnTo>
                    <a:lnTo>
                      <a:pt x="6423" y="2803"/>
                    </a:lnTo>
                    <a:cubicBezTo>
                      <a:pt x="5669" y="3876"/>
                      <a:pt x="5049" y="4784"/>
                      <a:pt x="4606" y="5435"/>
                    </a:cubicBezTo>
                    <a:lnTo>
                      <a:pt x="4076" y="6223"/>
                    </a:lnTo>
                    <a:cubicBezTo>
                      <a:pt x="3960" y="6400"/>
                      <a:pt x="3895" y="6503"/>
                      <a:pt x="3892" y="6522"/>
                    </a:cubicBezTo>
                    <a:lnTo>
                      <a:pt x="3892" y="6522"/>
                    </a:lnTo>
                    <a:cubicBezTo>
                      <a:pt x="3881" y="6505"/>
                      <a:pt x="3786" y="6430"/>
                      <a:pt x="3619" y="6300"/>
                    </a:cubicBezTo>
                    <a:lnTo>
                      <a:pt x="2864" y="5727"/>
                    </a:lnTo>
                    <a:cubicBezTo>
                      <a:pt x="2234" y="5252"/>
                      <a:pt x="1353" y="4595"/>
                      <a:pt x="292" y="3823"/>
                    </a:cubicBezTo>
                    <a:lnTo>
                      <a:pt x="292" y="3823"/>
                    </a:lnTo>
                    <a:cubicBezTo>
                      <a:pt x="669" y="3301"/>
                      <a:pt x="1076" y="2740"/>
                      <a:pt x="1504" y="2147"/>
                    </a:cubicBezTo>
                    <a:lnTo>
                      <a:pt x="2199" y="1181"/>
                    </a:lnTo>
                    <a:lnTo>
                      <a:pt x="2558" y="680"/>
                    </a:lnTo>
                    <a:lnTo>
                      <a:pt x="2739" y="426"/>
                    </a:lnTo>
                    <a:lnTo>
                      <a:pt x="2830" y="299"/>
                    </a:lnTo>
                    <a:lnTo>
                      <a:pt x="2852" y="269"/>
                    </a:lnTo>
                    <a:close/>
                    <a:moveTo>
                      <a:pt x="2898" y="1"/>
                    </a:moveTo>
                    <a:lnTo>
                      <a:pt x="2898" y="1"/>
                    </a:lnTo>
                    <a:cubicBezTo>
                      <a:pt x="2896" y="1"/>
                      <a:pt x="2686" y="36"/>
                      <a:pt x="2687" y="36"/>
                    </a:cubicBezTo>
                    <a:cubicBezTo>
                      <a:pt x="2688" y="36"/>
                      <a:pt x="2698" y="34"/>
                      <a:pt x="2725" y="30"/>
                    </a:cubicBezTo>
                    <a:lnTo>
                      <a:pt x="2725" y="30"/>
                    </a:lnTo>
                    <a:lnTo>
                      <a:pt x="2724" y="31"/>
                    </a:lnTo>
                    <a:lnTo>
                      <a:pt x="2723" y="33"/>
                    </a:lnTo>
                    <a:lnTo>
                      <a:pt x="2719" y="37"/>
                    </a:lnTo>
                    <a:lnTo>
                      <a:pt x="2714" y="45"/>
                    </a:lnTo>
                    <a:lnTo>
                      <a:pt x="2703" y="60"/>
                    </a:lnTo>
                    <a:lnTo>
                      <a:pt x="2680" y="93"/>
                    </a:lnTo>
                    <a:lnTo>
                      <a:pt x="2634" y="157"/>
                    </a:lnTo>
                    <a:lnTo>
                      <a:pt x="2543" y="285"/>
                    </a:lnTo>
                    <a:lnTo>
                      <a:pt x="2361" y="539"/>
                    </a:lnTo>
                    <a:lnTo>
                      <a:pt x="2004" y="1040"/>
                    </a:lnTo>
                    <a:lnTo>
                      <a:pt x="1314" y="2011"/>
                    </a:lnTo>
                    <a:lnTo>
                      <a:pt x="61" y="3785"/>
                    </a:lnTo>
                    <a:lnTo>
                      <a:pt x="0" y="3872"/>
                    </a:lnTo>
                    <a:lnTo>
                      <a:pt x="85" y="3932"/>
                    </a:lnTo>
                    <a:cubicBezTo>
                      <a:pt x="1234" y="4740"/>
                      <a:pt x="2195" y="5399"/>
                      <a:pt x="2859" y="5850"/>
                    </a:cubicBezTo>
                    <a:lnTo>
                      <a:pt x="3627" y="6364"/>
                    </a:lnTo>
                    <a:cubicBezTo>
                      <a:pt x="3787" y="6469"/>
                      <a:pt x="3877" y="6526"/>
                      <a:pt x="3891" y="6526"/>
                    </a:cubicBezTo>
                    <a:cubicBezTo>
                      <a:pt x="3892" y="6526"/>
                      <a:pt x="3893" y="6525"/>
                      <a:pt x="3893" y="6525"/>
                    </a:cubicBezTo>
                    <a:lnTo>
                      <a:pt x="3893" y="6525"/>
                    </a:lnTo>
                    <a:cubicBezTo>
                      <a:pt x="3902" y="6523"/>
                      <a:pt x="3970" y="6441"/>
                      <a:pt x="4092" y="6288"/>
                    </a:cubicBezTo>
                    <a:lnTo>
                      <a:pt x="4651" y="5552"/>
                    </a:lnTo>
                    <a:cubicBezTo>
                      <a:pt x="5134" y="4910"/>
                      <a:pt x="5831" y="3976"/>
                      <a:pt x="6656" y="2840"/>
                    </a:cubicBezTo>
                    <a:lnTo>
                      <a:pt x="6718" y="2754"/>
                    </a:lnTo>
                    <a:lnTo>
                      <a:pt x="6632" y="2693"/>
                    </a:lnTo>
                    <a:lnTo>
                      <a:pt x="2895" y="1"/>
                    </a:lnTo>
                    <a:cubicBezTo>
                      <a:pt x="2897" y="1"/>
                      <a:pt x="2898" y="1"/>
                      <a:pt x="289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a:off x="5840499" y="4155536"/>
                <a:ext cx="167950" cy="163150"/>
              </a:xfrm>
              <a:custGeom>
                <a:avLst/>
                <a:gdLst/>
                <a:ahLst/>
                <a:cxnLst/>
                <a:rect l="l" t="t" r="r" b="b"/>
                <a:pathLst>
                  <a:path w="6718" h="6526" extrusionOk="0">
                    <a:moveTo>
                      <a:pt x="2754" y="198"/>
                    </a:moveTo>
                    <a:lnTo>
                      <a:pt x="2754" y="198"/>
                    </a:lnTo>
                    <a:lnTo>
                      <a:pt x="2754" y="198"/>
                    </a:lnTo>
                    <a:cubicBezTo>
                      <a:pt x="2752" y="198"/>
                      <a:pt x="2751" y="198"/>
                      <a:pt x="2751" y="198"/>
                    </a:cubicBezTo>
                    <a:cubicBezTo>
                      <a:pt x="2751" y="198"/>
                      <a:pt x="2752" y="198"/>
                      <a:pt x="2754" y="198"/>
                    </a:cubicBezTo>
                    <a:close/>
                    <a:moveTo>
                      <a:pt x="2898" y="1"/>
                    </a:moveTo>
                    <a:cubicBezTo>
                      <a:pt x="2896" y="1"/>
                      <a:pt x="2685" y="36"/>
                      <a:pt x="2688" y="36"/>
                    </a:cubicBezTo>
                    <a:cubicBezTo>
                      <a:pt x="2688" y="36"/>
                      <a:pt x="2699" y="34"/>
                      <a:pt x="2725" y="30"/>
                    </a:cubicBezTo>
                    <a:lnTo>
                      <a:pt x="2725" y="31"/>
                    </a:lnTo>
                    <a:lnTo>
                      <a:pt x="2724" y="32"/>
                    </a:lnTo>
                    <a:lnTo>
                      <a:pt x="2721" y="36"/>
                    </a:lnTo>
                    <a:lnTo>
                      <a:pt x="2715" y="45"/>
                    </a:lnTo>
                    <a:lnTo>
                      <a:pt x="2703" y="61"/>
                    </a:lnTo>
                    <a:lnTo>
                      <a:pt x="2680" y="92"/>
                    </a:lnTo>
                    <a:lnTo>
                      <a:pt x="2635" y="157"/>
                    </a:lnTo>
                    <a:lnTo>
                      <a:pt x="2543" y="285"/>
                    </a:lnTo>
                    <a:lnTo>
                      <a:pt x="2362" y="540"/>
                    </a:lnTo>
                    <a:lnTo>
                      <a:pt x="2004" y="1041"/>
                    </a:lnTo>
                    <a:lnTo>
                      <a:pt x="1316" y="2011"/>
                    </a:lnTo>
                    <a:cubicBezTo>
                      <a:pt x="871" y="2640"/>
                      <a:pt x="450" y="3236"/>
                      <a:pt x="62" y="3785"/>
                    </a:cubicBezTo>
                    <a:lnTo>
                      <a:pt x="0" y="3871"/>
                    </a:lnTo>
                    <a:lnTo>
                      <a:pt x="86" y="3931"/>
                    </a:lnTo>
                    <a:cubicBezTo>
                      <a:pt x="1234" y="4740"/>
                      <a:pt x="2196" y="5398"/>
                      <a:pt x="2860" y="5849"/>
                    </a:cubicBezTo>
                    <a:lnTo>
                      <a:pt x="3627" y="6364"/>
                    </a:lnTo>
                    <a:cubicBezTo>
                      <a:pt x="3789" y="6470"/>
                      <a:pt x="3880" y="6526"/>
                      <a:pt x="3892" y="6526"/>
                    </a:cubicBezTo>
                    <a:cubicBezTo>
                      <a:pt x="3893" y="6526"/>
                      <a:pt x="3893" y="6525"/>
                      <a:pt x="3893" y="6524"/>
                    </a:cubicBezTo>
                    <a:cubicBezTo>
                      <a:pt x="3892" y="6513"/>
                      <a:pt x="3796" y="6435"/>
                      <a:pt x="3621" y="6299"/>
                    </a:cubicBezTo>
                    <a:lnTo>
                      <a:pt x="2865" y="5727"/>
                    </a:lnTo>
                    <a:cubicBezTo>
                      <a:pt x="2235" y="5253"/>
                      <a:pt x="1353" y="4594"/>
                      <a:pt x="293" y="3823"/>
                    </a:cubicBezTo>
                    <a:lnTo>
                      <a:pt x="293" y="3823"/>
                    </a:lnTo>
                    <a:cubicBezTo>
                      <a:pt x="669" y="3302"/>
                      <a:pt x="1076" y="2739"/>
                      <a:pt x="1505" y="2147"/>
                    </a:cubicBezTo>
                    <a:lnTo>
                      <a:pt x="2200" y="1180"/>
                    </a:lnTo>
                    <a:cubicBezTo>
                      <a:pt x="2319" y="1015"/>
                      <a:pt x="2437" y="848"/>
                      <a:pt x="2558" y="680"/>
                    </a:cubicBezTo>
                    <a:lnTo>
                      <a:pt x="2741" y="426"/>
                    </a:lnTo>
                    <a:lnTo>
                      <a:pt x="2832" y="298"/>
                    </a:lnTo>
                    <a:lnTo>
                      <a:pt x="2853" y="268"/>
                    </a:lnTo>
                    <a:lnTo>
                      <a:pt x="6425" y="2802"/>
                    </a:lnTo>
                    <a:lnTo>
                      <a:pt x="6425" y="2802"/>
                    </a:lnTo>
                    <a:cubicBezTo>
                      <a:pt x="5671" y="3874"/>
                      <a:pt x="5050" y="4783"/>
                      <a:pt x="4607" y="5435"/>
                    </a:cubicBezTo>
                    <a:lnTo>
                      <a:pt x="4079" y="6222"/>
                    </a:lnTo>
                    <a:cubicBezTo>
                      <a:pt x="3956" y="6408"/>
                      <a:pt x="3891" y="6512"/>
                      <a:pt x="3893" y="6523"/>
                    </a:cubicBezTo>
                    <a:cubicBezTo>
                      <a:pt x="3893" y="6524"/>
                      <a:pt x="3894" y="6524"/>
                      <a:pt x="3894" y="6524"/>
                    </a:cubicBezTo>
                    <a:cubicBezTo>
                      <a:pt x="3903" y="6524"/>
                      <a:pt x="3971" y="6442"/>
                      <a:pt x="4092" y="6287"/>
                    </a:cubicBezTo>
                    <a:lnTo>
                      <a:pt x="4652" y="5552"/>
                    </a:lnTo>
                    <a:cubicBezTo>
                      <a:pt x="5135" y="4910"/>
                      <a:pt x="5831" y="3976"/>
                      <a:pt x="6656" y="2839"/>
                    </a:cubicBezTo>
                    <a:lnTo>
                      <a:pt x="6718" y="2755"/>
                    </a:lnTo>
                    <a:lnTo>
                      <a:pt x="6632" y="2693"/>
                    </a:lnTo>
                    <a:lnTo>
                      <a:pt x="2896" y="1"/>
                    </a:lnTo>
                    <a:cubicBezTo>
                      <a:pt x="2897" y="1"/>
                      <a:pt x="2898" y="1"/>
                      <a:pt x="289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a:off x="6679724" y="4276061"/>
                <a:ext cx="97650" cy="92850"/>
              </a:xfrm>
              <a:custGeom>
                <a:avLst/>
                <a:gdLst/>
                <a:ahLst/>
                <a:cxnLst/>
                <a:rect l="l" t="t" r="r" b="b"/>
                <a:pathLst>
                  <a:path w="3906" h="3714" extrusionOk="0">
                    <a:moveTo>
                      <a:pt x="1680" y="269"/>
                    </a:moveTo>
                    <a:lnTo>
                      <a:pt x="3611" y="1631"/>
                    </a:lnTo>
                    <a:lnTo>
                      <a:pt x="3611" y="1631"/>
                    </a:lnTo>
                    <a:cubicBezTo>
                      <a:pt x="3209" y="2213"/>
                      <a:pt x="2881" y="2710"/>
                      <a:pt x="2643" y="3075"/>
                    </a:cubicBezTo>
                    <a:cubicBezTo>
                      <a:pt x="2404" y="3443"/>
                      <a:pt x="2259" y="3672"/>
                      <a:pt x="2252" y="3708"/>
                    </a:cubicBezTo>
                    <a:lnTo>
                      <a:pt x="2252" y="3708"/>
                    </a:lnTo>
                    <a:cubicBezTo>
                      <a:pt x="2237" y="3679"/>
                      <a:pt x="2025" y="3509"/>
                      <a:pt x="1676" y="3236"/>
                    </a:cubicBezTo>
                    <a:cubicBezTo>
                      <a:pt x="1333" y="2967"/>
                      <a:pt x="862" y="2604"/>
                      <a:pt x="293" y="2183"/>
                    </a:cubicBezTo>
                    <a:lnTo>
                      <a:pt x="293" y="2183"/>
                    </a:lnTo>
                    <a:lnTo>
                      <a:pt x="952" y="1280"/>
                    </a:lnTo>
                    <a:cubicBezTo>
                      <a:pt x="1080" y="1103"/>
                      <a:pt x="1210" y="923"/>
                      <a:pt x="1343" y="738"/>
                    </a:cubicBezTo>
                    <a:lnTo>
                      <a:pt x="1545" y="457"/>
                    </a:lnTo>
                    <a:lnTo>
                      <a:pt x="1648" y="315"/>
                    </a:lnTo>
                    <a:lnTo>
                      <a:pt x="1680" y="269"/>
                    </a:lnTo>
                    <a:close/>
                    <a:moveTo>
                      <a:pt x="1725" y="1"/>
                    </a:moveTo>
                    <a:cubicBezTo>
                      <a:pt x="1723" y="1"/>
                      <a:pt x="1514" y="36"/>
                      <a:pt x="1515" y="36"/>
                    </a:cubicBezTo>
                    <a:cubicBezTo>
                      <a:pt x="1516" y="36"/>
                      <a:pt x="1527" y="34"/>
                      <a:pt x="1553" y="30"/>
                    </a:cubicBezTo>
                    <a:lnTo>
                      <a:pt x="1553" y="30"/>
                    </a:lnTo>
                    <a:lnTo>
                      <a:pt x="1552" y="31"/>
                    </a:lnTo>
                    <a:lnTo>
                      <a:pt x="1550" y="33"/>
                    </a:lnTo>
                    <a:lnTo>
                      <a:pt x="1548" y="38"/>
                    </a:lnTo>
                    <a:lnTo>
                      <a:pt x="1541" y="48"/>
                    </a:lnTo>
                    <a:lnTo>
                      <a:pt x="1528" y="65"/>
                    </a:lnTo>
                    <a:lnTo>
                      <a:pt x="1503" y="101"/>
                    </a:lnTo>
                    <a:lnTo>
                      <a:pt x="1451" y="173"/>
                    </a:lnTo>
                    <a:lnTo>
                      <a:pt x="1349" y="316"/>
                    </a:lnTo>
                    <a:lnTo>
                      <a:pt x="1149" y="598"/>
                    </a:lnTo>
                    <a:lnTo>
                      <a:pt x="762" y="1144"/>
                    </a:lnTo>
                    <a:lnTo>
                      <a:pt x="61" y="2145"/>
                    </a:lnTo>
                    <a:lnTo>
                      <a:pt x="1" y="2232"/>
                    </a:lnTo>
                    <a:lnTo>
                      <a:pt x="85" y="2291"/>
                    </a:lnTo>
                    <a:cubicBezTo>
                      <a:pt x="742" y="2748"/>
                      <a:pt x="1293" y="3113"/>
                      <a:pt x="1671" y="3358"/>
                    </a:cubicBezTo>
                    <a:cubicBezTo>
                      <a:pt x="2020" y="3585"/>
                      <a:pt x="2224" y="3713"/>
                      <a:pt x="2250" y="3713"/>
                    </a:cubicBezTo>
                    <a:cubicBezTo>
                      <a:pt x="2251" y="3713"/>
                      <a:pt x="2252" y="3713"/>
                      <a:pt x="2252" y="3713"/>
                    </a:cubicBezTo>
                    <a:lnTo>
                      <a:pt x="2252" y="3713"/>
                    </a:lnTo>
                    <a:cubicBezTo>
                      <a:pt x="2253" y="3713"/>
                      <a:pt x="2253" y="3713"/>
                      <a:pt x="2253" y="3713"/>
                    </a:cubicBezTo>
                    <a:cubicBezTo>
                      <a:pt x="2271" y="3713"/>
                      <a:pt x="2426" y="3526"/>
                      <a:pt x="2689" y="3190"/>
                    </a:cubicBezTo>
                    <a:cubicBezTo>
                      <a:pt x="2966" y="2835"/>
                      <a:pt x="3370" y="2311"/>
                      <a:pt x="3843" y="1667"/>
                    </a:cubicBezTo>
                    <a:lnTo>
                      <a:pt x="3905" y="1582"/>
                    </a:lnTo>
                    <a:lnTo>
                      <a:pt x="3819" y="1520"/>
                    </a:lnTo>
                    <a:lnTo>
                      <a:pt x="1722" y="1"/>
                    </a:lnTo>
                    <a:cubicBezTo>
                      <a:pt x="1724" y="1"/>
                      <a:pt x="1725" y="1"/>
                      <a:pt x="172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p:nvPr/>
            </p:nvSpPr>
            <p:spPr>
              <a:xfrm>
                <a:off x="7181424" y="4039086"/>
                <a:ext cx="97625" cy="92825"/>
              </a:xfrm>
              <a:custGeom>
                <a:avLst/>
                <a:gdLst/>
                <a:ahLst/>
                <a:cxnLst/>
                <a:rect l="l" t="t" r="r" b="b"/>
                <a:pathLst>
                  <a:path w="3905" h="3713" extrusionOk="0">
                    <a:moveTo>
                      <a:pt x="1680" y="268"/>
                    </a:moveTo>
                    <a:lnTo>
                      <a:pt x="3612" y="1630"/>
                    </a:lnTo>
                    <a:lnTo>
                      <a:pt x="3612" y="1630"/>
                    </a:lnTo>
                    <a:cubicBezTo>
                      <a:pt x="3210" y="2211"/>
                      <a:pt x="2881" y="2709"/>
                      <a:pt x="2644" y="3074"/>
                    </a:cubicBezTo>
                    <a:cubicBezTo>
                      <a:pt x="2402" y="3445"/>
                      <a:pt x="2257" y="3674"/>
                      <a:pt x="2252" y="3707"/>
                    </a:cubicBezTo>
                    <a:lnTo>
                      <a:pt x="2252" y="3707"/>
                    </a:lnTo>
                    <a:cubicBezTo>
                      <a:pt x="2235" y="3677"/>
                      <a:pt x="2025" y="3507"/>
                      <a:pt x="1676" y="3234"/>
                    </a:cubicBezTo>
                    <a:cubicBezTo>
                      <a:pt x="1333" y="2966"/>
                      <a:pt x="862" y="2601"/>
                      <a:pt x="293" y="2182"/>
                    </a:cubicBezTo>
                    <a:lnTo>
                      <a:pt x="293" y="2182"/>
                    </a:lnTo>
                    <a:lnTo>
                      <a:pt x="952" y="1280"/>
                    </a:lnTo>
                    <a:lnTo>
                      <a:pt x="1344" y="737"/>
                    </a:lnTo>
                    <a:lnTo>
                      <a:pt x="1547" y="456"/>
                    </a:lnTo>
                    <a:lnTo>
                      <a:pt x="1649" y="313"/>
                    </a:lnTo>
                    <a:lnTo>
                      <a:pt x="1680" y="268"/>
                    </a:lnTo>
                    <a:close/>
                    <a:moveTo>
                      <a:pt x="1725" y="0"/>
                    </a:moveTo>
                    <a:cubicBezTo>
                      <a:pt x="1723" y="0"/>
                      <a:pt x="1514" y="35"/>
                      <a:pt x="1515" y="35"/>
                    </a:cubicBezTo>
                    <a:cubicBezTo>
                      <a:pt x="1515" y="35"/>
                      <a:pt x="1526" y="34"/>
                      <a:pt x="1552" y="29"/>
                    </a:cubicBezTo>
                    <a:lnTo>
                      <a:pt x="1552" y="30"/>
                    </a:lnTo>
                    <a:lnTo>
                      <a:pt x="1551" y="33"/>
                    </a:lnTo>
                    <a:lnTo>
                      <a:pt x="1548" y="37"/>
                    </a:lnTo>
                    <a:lnTo>
                      <a:pt x="1541" y="46"/>
                    </a:lnTo>
                    <a:lnTo>
                      <a:pt x="1528" y="64"/>
                    </a:lnTo>
                    <a:lnTo>
                      <a:pt x="1503" y="100"/>
                    </a:lnTo>
                    <a:lnTo>
                      <a:pt x="1451" y="172"/>
                    </a:lnTo>
                    <a:lnTo>
                      <a:pt x="1349" y="315"/>
                    </a:lnTo>
                    <a:lnTo>
                      <a:pt x="1149" y="597"/>
                    </a:lnTo>
                    <a:lnTo>
                      <a:pt x="762" y="1143"/>
                    </a:lnTo>
                    <a:lnTo>
                      <a:pt x="62" y="2143"/>
                    </a:lnTo>
                    <a:lnTo>
                      <a:pt x="1" y="2231"/>
                    </a:lnTo>
                    <a:lnTo>
                      <a:pt x="86" y="2290"/>
                    </a:lnTo>
                    <a:cubicBezTo>
                      <a:pt x="742" y="2746"/>
                      <a:pt x="1293" y="3112"/>
                      <a:pt x="1672" y="3357"/>
                    </a:cubicBezTo>
                    <a:cubicBezTo>
                      <a:pt x="2022" y="3584"/>
                      <a:pt x="2226" y="3712"/>
                      <a:pt x="2251" y="3712"/>
                    </a:cubicBezTo>
                    <a:cubicBezTo>
                      <a:pt x="2252" y="3712"/>
                      <a:pt x="2253" y="3712"/>
                      <a:pt x="2253" y="3711"/>
                    </a:cubicBezTo>
                    <a:lnTo>
                      <a:pt x="2253" y="3711"/>
                    </a:lnTo>
                    <a:cubicBezTo>
                      <a:pt x="2253" y="3712"/>
                      <a:pt x="2253" y="3712"/>
                      <a:pt x="2254" y="3712"/>
                    </a:cubicBezTo>
                    <a:cubicBezTo>
                      <a:pt x="2273" y="3712"/>
                      <a:pt x="2427" y="3524"/>
                      <a:pt x="2689" y="3188"/>
                    </a:cubicBezTo>
                    <a:cubicBezTo>
                      <a:pt x="2966" y="2834"/>
                      <a:pt x="3369" y="2310"/>
                      <a:pt x="3843" y="1665"/>
                    </a:cubicBezTo>
                    <a:lnTo>
                      <a:pt x="3904" y="1582"/>
                    </a:lnTo>
                    <a:lnTo>
                      <a:pt x="3819" y="1519"/>
                    </a:lnTo>
                    <a:lnTo>
                      <a:pt x="1722" y="1"/>
                    </a:lnTo>
                    <a:cubicBezTo>
                      <a:pt x="1724" y="0"/>
                      <a:pt x="1725" y="0"/>
                      <a:pt x="172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p:nvPr/>
            </p:nvSpPr>
            <p:spPr>
              <a:xfrm>
                <a:off x="5984049" y="3961636"/>
                <a:ext cx="97650" cy="92850"/>
              </a:xfrm>
              <a:custGeom>
                <a:avLst/>
                <a:gdLst/>
                <a:ahLst/>
                <a:cxnLst/>
                <a:rect l="l" t="t" r="r" b="b"/>
                <a:pathLst>
                  <a:path w="3906" h="3714" extrusionOk="0">
                    <a:moveTo>
                      <a:pt x="1580" y="198"/>
                    </a:moveTo>
                    <a:lnTo>
                      <a:pt x="1580" y="198"/>
                    </a:lnTo>
                    <a:lnTo>
                      <a:pt x="1580" y="198"/>
                    </a:lnTo>
                    <a:cubicBezTo>
                      <a:pt x="1579" y="198"/>
                      <a:pt x="1578" y="199"/>
                      <a:pt x="1578" y="199"/>
                    </a:cubicBezTo>
                    <a:cubicBezTo>
                      <a:pt x="1578" y="199"/>
                      <a:pt x="1578" y="198"/>
                      <a:pt x="1580" y="198"/>
                    </a:cubicBezTo>
                    <a:close/>
                    <a:moveTo>
                      <a:pt x="1680" y="268"/>
                    </a:moveTo>
                    <a:lnTo>
                      <a:pt x="3611" y="1631"/>
                    </a:lnTo>
                    <a:lnTo>
                      <a:pt x="3611" y="1631"/>
                    </a:lnTo>
                    <a:cubicBezTo>
                      <a:pt x="3209" y="2212"/>
                      <a:pt x="2880" y="2709"/>
                      <a:pt x="2644" y="3074"/>
                    </a:cubicBezTo>
                    <a:cubicBezTo>
                      <a:pt x="2402" y="3446"/>
                      <a:pt x="2257" y="3675"/>
                      <a:pt x="2252" y="3708"/>
                    </a:cubicBezTo>
                    <a:lnTo>
                      <a:pt x="2252" y="3708"/>
                    </a:lnTo>
                    <a:cubicBezTo>
                      <a:pt x="2235" y="3678"/>
                      <a:pt x="2024" y="3507"/>
                      <a:pt x="1676" y="3235"/>
                    </a:cubicBezTo>
                    <a:cubicBezTo>
                      <a:pt x="1332" y="2967"/>
                      <a:pt x="861" y="2602"/>
                      <a:pt x="293" y="2182"/>
                    </a:cubicBezTo>
                    <a:lnTo>
                      <a:pt x="293" y="2182"/>
                    </a:lnTo>
                    <a:cubicBezTo>
                      <a:pt x="501" y="1898"/>
                      <a:pt x="721" y="1596"/>
                      <a:pt x="952" y="1280"/>
                    </a:cubicBezTo>
                    <a:lnTo>
                      <a:pt x="1343" y="738"/>
                    </a:lnTo>
                    <a:lnTo>
                      <a:pt x="1545" y="456"/>
                    </a:lnTo>
                    <a:lnTo>
                      <a:pt x="1647" y="313"/>
                    </a:lnTo>
                    <a:lnTo>
                      <a:pt x="1680" y="268"/>
                    </a:lnTo>
                    <a:close/>
                    <a:moveTo>
                      <a:pt x="1726" y="1"/>
                    </a:moveTo>
                    <a:cubicBezTo>
                      <a:pt x="1723" y="1"/>
                      <a:pt x="1512" y="36"/>
                      <a:pt x="1515" y="36"/>
                    </a:cubicBezTo>
                    <a:cubicBezTo>
                      <a:pt x="1516" y="36"/>
                      <a:pt x="1527" y="34"/>
                      <a:pt x="1553" y="30"/>
                    </a:cubicBezTo>
                    <a:lnTo>
                      <a:pt x="1553" y="30"/>
                    </a:lnTo>
                    <a:lnTo>
                      <a:pt x="1552" y="31"/>
                    </a:lnTo>
                    <a:lnTo>
                      <a:pt x="1551" y="33"/>
                    </a:lnTo>
                    <a:lnTo>
                      <a:pt x="1547" y="38"/>
                    </a:lnTo>
                    <a:lnTo>
                      <a:pt x="1541" y="46"/>
                    </a:lnTo>
                    <a:lnTo>
                      <a:pt x="1528" y="65"/>
                    </a:lnTo>
                    <a:lnTo>
                      <a:pt x="1502" y="100"/>
                    </a:lnTo>
                    <a:lnTo>
                      <a:pt x="1451" y="173"/>
                    </a:lnTo>
                    <a:lnTo>
                      <a:pt x="1348" y="316"/>
                    </a:lnTo>
                    <a:lnTo>
                      <a:pt x="1148" y="598"/>
                    </a:lnTo>
                    <a:lnTo>
                      <a:pt x="762" y="1144"/>
                    </a:lnTo>
                    <a:lnTo>
                      <a:pt x="61" y="2144"/>
                    </a:lnTo>
                    <a:lnTo>
                      <a:pt x="0" y="2231"/>
                    </a:lnTo>
                    <a:lnTo>
                      <a:pt x="86" y="2291"/>
                    </a:lnTo>
                    <a:cubicBezTo>
                      <a:pt x="742" y="2747"/>
                      <a:pt x="1292" y="3112"/>
                      <a:pt x="1670" y="3358"/>
                    </a:cubicBezTo>
                    <a:cubicBezTo>
                      <a:pt x="2021" y="3585"/>
                      <a:pt x="2226" y="3713"/>
                      <a:pt x="2250" y="3713"/>
                    </a:cubicBezTo>
                    <a:cubicBezTo>
                      <a:pt x="2251" y="3713"/>
                      <a:pt x="2252" y="3713"/>
                      <a:pt x="2253" y="3712"/>
                    </a:cubicBezTo>
                    <a:lnTo>
                      <a:pt x="2253" y="3712"/>
                    </a:lnTo>
                    <a:cubicBezTo>
                      <a:pt x="2253" y="3712"/>
                      <a:pt x="2253" y="3712"/>
                      <a:pt x="2253" y="3712"/>
                    </a:cubicBezTo>
                    <a:cubicBezTo>
                      <a:pt x="2272" y="3712"/>
                      <a:pt x="2428" y="3525"/>
                      <a:pt x="2690" y="3189"/>
                    </a:cubicBezTo>
                    <a:cubicBezTo>
                      <a:pt x="2966" y="2835"/>
                      <a:pt x="3370" y="2311"/>
                      <a:pt x="3844" y="1666"/>
                    </a:cubicBezTo>
                    <a:lnTo>
                      <a:pt x="3905" y="1582"/>
                    </a:lnTo>
                    <a:lnTo>
                      <a:pt x="3818" y="1520"/>
                    </a:lnTo>
                    <a:cubicBezTo>
                      <a:pt x="3193" y="1066"/>
                      <a:pt x="2482" y="551"/>
                      <a:pt x="1723" y="1"/>
                    </a:cubicBezTo>
                    <a:cubicBezTo>
                      <a:pt x="1725" y="1"/>
                      <a:pt x="1726" y="1"/>
                      <a:pt x="172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0"/>
              <p:cNvSpPr/>
              <p:nvPr/>
            </p:nvSpPr>
            <p:spPr>
              <a:xfrm>
                <a:off x="6884249" y="4493936"/>
                <a:ext cx="150100" cy="153650"/>
              </a:xfrm>
              <a:custGeom>
                <a:avLst/>
                <a:gdLst/>
                <a:ahLst/>
                <a:cxnLst/>
                <a:rect l="l" t="t" r="r" b="b"/>
                <a:pathLst>
                  <a:path w="6004" h="6146" extrusionOk="0">
                    <a:moveTo>
                      <a:pt x="1608" y="268"/>
                    </a:moveTo>
                    <a:lnTo>
                      <a:pt x="3554" y="968"/>
                    </a:lnTo>
                    <a:lnTo>
                      <a:pt x="4676" y="1368"/>
                    </a:lnTo>
                    <a:lnTo>
                      <a:pt x="5256" y="1574"/>
                    </a:lnTo>
                    <a:lnTo>
                      <a:pt x="5550" y="1678"/>
                    </a:lnTo>
                    <a:lnTo>
                      <a:pt x="5699" y="1731"/>
                    </a:lnTo>
                    <a:lnTo>
                      <a:pt x="5732" y="1742"/>
                    </a:lnTo>
                    <a:lnTo>
                      <a:pt x="4288" y="5877"/>
                    </a:lnTo>
                    <a:lnTo>
                      <a:pt x="4288" y="5877"/>
                    </a:lnTo>
                    <a:cubicBezTo>
                      <a:pt x="3048" y="5450"/>
                      <a:pt x="2003" y="5106"/>
                      <a:pt x="1253" y="4861"/>
                    </a:cubicBezTo>
                    <a:lnTo>
                      <a:pt x="351" y="4571"/>
                    </a:lnTo>
                    <a:cubicBezTo>
                      <a:pt x="154" y="4510"/>
                      <a:pt x="37" y="4476"/>
                      <a:pt x="14" y="4476"/>
                    </a:cubicBezTo>
                    <a:cubicBezTo>
                      <a:pt x="12" y="4476"/>
                      <a:pt x="11" y="4476"/>
                      <a:pt x="11" y="4477"/>
                    </a:cubicBezTo>
                    <a:cubicBezTo>
                      <a:pt x="20" y="4471"/>
                      <a:pt x="68" y="4358"/>
                      <a:pt x="150" y="4151"/>
                    </a:cubicBezTo>
                    <a:lnTo>
                      <a:pt x="492" y="3267"/>
                    </a:lnTo>
                    <a:cubicBezTo>
                      <a:pt x="773" y="2531"/>
                      <a:pt x="1161" y="1502"/>
                      <a:pt x="1608" y="268"/>
                    </a:cubicBezTo>
                    <a:close/>
                    <a:moveTo>
                      <a:pt x="1480" y="0"/>
                    </a:moveTo>
                    <a:lnTo>
                      <a:pt x="1445" y="99"/>
                    </a:lnTo>
                    <a:cubicBezTo>
                      <a:pt x="987" y="1426"/>
                      <a:pt x="621" y="2533"/>
                      <a:pt x="372" y="3297"/>
                    </a:cubicBezTo>
                    <a:cubicBezTo>
                      <a:pt x="260" y="3647"/>
                      <a:pt x="167" y="3939"/>
                      <a:pt x="91" y="4177"/>
                    </a:cubicBezTo>
                    <a:cubicBezTo>
                      <a:pt x="30" y="4373"/>
                      <a:pt x="2" y="4477"/>
                      <a:pt x="10" y="4477"/>
                    </a:cubicBezTo>
                    <a:cubicBezTo>
                      <a:pt x="10" y="4477"/>
                      <a:pt x="10" y="4477"/>
                      <a:pt x="11" y="4477"/>
                    </a:cubicBezTo>
                    <a:lnTo>
                      <a:pt x="11" y="4477"/>
                    </a:lnTo>
                    <a:cubicBezTo>
                      <a:pt x="1" y="4481"/>
                      <a:pt x="100" y="4524"/>
                      <a:pt x="294" y="4602"/>
                    </a:cubicBezTo>
                    <a:lnTo>
                      <a:pt x="1156" y="4936"/>
                    </a:lnTo>
                    <a:cubicBezTo>
                      <a:pt x="1906" y="5221"/>
                      <a:pt x="2997" y="5632"/>
                      <a:pt x="4317" y="6109"/>
                    </a:cubicBezTo>
                    <a:lnTo>
                      <a:pt x="4416" y="6145"/>
                    </a:lnTo>
                    <a:lnTo>
                      <a:pt x="4452" y="6046"/>
                    </a:lnTo>
                    <a:cubicBezTo>
                      <a:pt x="4906" y="4774"/>
                      <a:pt x="5436" y="3291"/>
                      <a:pt x="6002" y="1709"/>
                    </a:cubicBezTo>
                    <a:cubicBezTo>
                      <a:pt x="6003" y="1711"/>
                      <a:pt x="6003" y="1711"/>
                      <a:pt x="6003" y="1711"/>
                    </a:cubicBezTo>
                    <a:cubicBezTo>
                      <a:pt x="6003" y="1711"/>
                      <a:pt x="5911" y="1520"/>
                      <a:pt x="5911" y="1520"/>
                    </a:cubicBezTo>
                    <a:lnTo>
                      <a:pt x="5911" y="1520"/>
                    </a:lnTo>
                    <a:cubicBezTo>
                      <a:pt x="5911" y="1520"/>
                      <a:pt x="5916" y="1530"/>
                      <a:pt x="5927" y="1554"/>
                    </a:cubicBezTo>
                    <a:lnTo>
                      <a:pt x="5926" y="1554"/>
                    </a:lnTo>
                    <a:lnTo>
                      <a:pt x="5923" y="1553"/>
                    </a:lnTo>
                    <a:lnTo>
                      <a:pt x="5918" y="1551"/>
                    </a:lnTo>
                    <a:lnTo>
                      <a:pt x="5910" y="1547"/>
                    </a:lnTo>
                    <a:lnTo>
                      <a:pt x="5891" y="1541"/>
                    </a:lnTo>
                    <a:lnTo>
                      <a:pt x="5854" y="1528"/>
                    </a:lnTo>
                    <a:lnTo>
                      <a:pt x="5779" y="1501"/>
                    </a:lnTo>
                    <a:lnTo>
                      <a:pt x="5630" y="1448"/>
                    </a:lnTo>
                    <a:lnTo>
                      <a:pt x="5336" y="1345"/>
                    </a:lnTo>
                    <a:lnTo>
                      <a:pt x="4756" y="1141"/>
                    </a:lnTo>
                    <a:lnTo>
                      <a:pt x="3632" y="747"/>
                    </a:lnTo>
                    <a:lnTo>
                      <a:pt x="1579" y="34"/>
                    </a:lnTo>
                    <a:lnTo>
                      <a:pt x="148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0"/>
              <p:cNvSpPr/>
              <p:nvPr/>
            </p:nvSpPr>
            <p:spPr>
              <a:xfrm>
                <a:off x="5626574" y="4062536"/>
                <a:ext cx="218750" cy="498700"/>
              </a:xfrm>
              <a:custGeom>
                <a:avLst/>
                <a:gdLst/>
                <a:ahLst/>
                <a:cxnLst/>
                <a:rect l="l" t="t" r="r" b="b"/>
                <a:pathLst>
                  <a:path w="8750" h="19948" extrusionOk="0">
                    <a:moveTo>
                      <a:pt x="4078" y="1"/>
                    </a:moveTo>
                    <a:lnTo>
                      <a:pt x="2208" y="1332"/>
                    </a:lnTo>
                    <a:cubicBezTo>
                      <a:pt x="1497" y="4161"/>
                      <a:pt x="947" y="7027"/>
                      <a:pt x="559" y="9919"/>
                    </a:cubicBezTo>
                    <a:cubicBezTo>
                      <a:pt x="193" y="12640"/>
                      <a:pt x="1" y="15543"/>
                      <a:pt x="1225" y="18000"/>
                    </a:cubicBezTo>
                    <a:cubicBezTo>
                      <a:pt x="1717" y="18988"/>
                      <a:pt x="2594" y="19948"/>
                      <a:pt x="3690" y="19948"/>
                    </a:cubicBezTo>
                    <a:cubicBezTo>
                      <a:pt x="3709" y="19948"/>
                      <a:pt x="3728" y="19948"/>
                      <a:pt x="3747" y="19947"/>
                    </a:cubicBezTo>
                    <a:cubicBezTo>
                      <a:pt x="4377" y="19928"/>
                      <a:pt x="4953" y="19589"/>
                      <a:pt x="5445" y="19196"/>
                    </a:cubicBezTo>
                    <a:cubicBezTo>
                      <a:pt x="7152" y="17830"/>
                      <a:pt x="8167" y="15715"/>
                      <a:pt x="8459" y="13547"/>
                    </a:cubicBezTo>
                    <a:cubicBezTo>
                      <a:pt x="8750" y="11380"/>
                      <a:pt x="8365" y="9163"/>
                      <a:pt x="7645" y="7098"/>
                    </a:cubicBezTo>
                    <a:cubicBezTo>
                      <a:pt x="6773" y="4594"/>
                      <a:pt x="5422" y="2287"/>
                      <a:pt x="4078" y="1"/>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p:nvPr/>
            </p:nvSpPr>
            <p:spPr>
              <a:xfrm>
                <a:off x="5319299" y="3107661"/>
                <a:ext cx="477350" cy="1502675"/>
              </a:xfrm>
              <a:custGeom>
                <a:avLst/>
                <a:gdLst/>
                <a:ahLst/>
                <a:cxnLst/>
                <a:rect l="l" t="t" r="r" b="b"/>
                <a:pathLst>
                  <a:path w="19094" h="60107" extrusionOk="0">
                    <a:moveTo>
                      <a:pt x="12328" y="0"/>
                    </a:moveTo>
                    <a:cubicBezTo>
                      <a:pt x="11574" y="0"/>
                      <a:pt x="10981" y="888"/>
                      <a:pt x="10870" y="2007"/>
                    </a:cubicBezTo>
                    <a:cubicBezTo>
                      <a:pt x="10831" y="2394"/>
                      <a:pt x="10472" y="8518"/>
                      <a:pt x="10472" y="8518"/>
                    </a:cubicBezTo>
                    <a:cubicBezTo>
                      <a:pt x="10472" y="8518"/>
                      <a:pt x="10226" y="7993"/>
                      <a:pt x="9396" y="6787"/>
                    </a:cubicBezTo>
                    <a:cubicBezTo>
                      <a:pt x="8568" y="5580"/>
                      <a:pt x="6485" y="4785"/>
                      <a:pt x="4300" y="4709"/>
                    </a:cubicBezTo>
                    <a:cubicBezTo>
                      <a:pt x="4001" y="4699"/>
                      <a:pt x="3732" y="4693"/>
                      <a:pt x="3489" y="4693"/>
                    </a:cubicBezTo>
                    <a:cubicBezTo>
                      <a:pt x="1955" y="4693"/>
                      <a:pt x="1485" y="4922"/>
                      <a:pt x="1425" y="5654"/>
                    </a:cubicBezTo>
                    <a:cubicBezTo>
                      <a:pt x="1398" y="5995"/>
                      <a:pt x="1571" y="6280"/>
                      <a:pt x="1799" y="6506"/>
                    </a:cubicBezTo>
                    <a:cubicBezTo>
                      <a:pt x="2170" y="6874"/>
                      <a:pt x="2681" y="7073"/>
                      <a:pt x="3204" y="7098"/>
                    </a:cubicBezTo>
                    <a:cubicBezTo>
                      <a:pt x="6704" y="7267"/>
                      <a:pt x="7520" y="9197"/>
                      <a:pt x="7520" y="9197"/>
                    </a:cubicBezTo>
                    <a:lnTo>
                      <a:pt x="7520" y="9875"/>
                    </a:lnTo>
                    <a:cubicBezTo>
                      <a:pt x="7520" y="9875"/>
                      <a:pt x="6013" y="8641"/>
                      <a:pt x="4486" y="8641"/>
                    </a:cubicBezTo>
                    <a:cubicBezTo>
                      <a:pt x="4244" y="8641"/>
                      <a:pt x="4000" y="8672"/>
                      <a:pt x="3762" y="8745"/>
                    </a:cubicBezTo>
                    <a:cubicBezTo>
                      <a:pt x="3506" y="8822"/>
                      <a:pt x="3268" y="8948"/>
                      <a:pt x="3060" y="9116"/>
                    </a:cubicBezTo>
                    <a:cubicBezTo>
                      <a:pt x="3011" y="9113"/>
                      <a:pt x="2961" y="9112"/>
                      <a:pt x="2911" y="9112"/>
                    </a:cubicBezTo>
                    <a:cubicBezTo>
                      <a:pt x="2031" y="9112"/>
                      <a:pt x="1157" y="9550"/>
                      <a:pt x="650" y="10272"/>
                    </a:cubicBezTo>
                    <a:cubicBezTo>
                      <a:pt x="91" y="11065"/>
                      <a:pt x="0" y="12162"/>
                      <a:pt x="419" y="13036"/>
                    </a:cubicBezTo>
                    <a:cubicBezTo>
                      <a:pt x="605" y="13426"/>
                      <a:pt x="959" y="13802"/>
                      <a:pt x="1378" y="13802"/>
                    </a:cubicBezTo>
                    <a:cubicBezTo>
                      <a:pt x="1409" y="13802"/>
                      <a:pt x="1440" y="13800"/>
                      <a:pt x="1471" y="13796"/>
                    </a:cubicBezTo>
                    <a:cubicBezTo>
                      <a:pt x="1713" y="13763"/>
                      <a:pt x="1919" y="13608"/>
                      <a:pt x="2114" y="13462"/>
                    </a:cubicBezTo>
                    <a:cubicBezTo>
                      <a:pt x="2217" y="13385"/>
                      <a:pt x="2326" y="13309"/>
                      <a:pt x="2440" y="13252"/>
                    </a:cubicBezTo>
                    <a:lnTo>
                      <a:pt x="2707" y="15153"/>
                    </a:lnTo>
                    <a:cubicBezTo>
                      <a:pt x="2707" y="15153"/>
                      <a:pt x="3533" y="19391"/>
                      <a:pt x="3683" y="21276"/>
                    </a:cubicBezTo>
                    <a:lnTo>
                      <a:pt x="3136" y="52282"/>
                    </a:lnTo>
                    <a:cubicBezTo>
                      <a:pt x="3060" y="56581"/>
                      <a:pt x="6524" y="60107"/>
                      <a:pt x="10824" y="60107"/>
                    </a:cubicBezTo>
                    <a:cubicBezTo>
                      <a:pt x="15501" y="60107"/>
                      <a:pt x="19094" y="55967"/>
                      <a:pt x="18437" y="51337"/>
                    </a:cubicBezTo>
                    <a:lnTo>
                      <a:pt x="13940" y="19661"/>
                    </a:lnTo>
                    <a:lnTo>
                      <a:pt x="13940" y="14475"/>
                    </a:lnTo>
                    <a:cubicBezTo>
                      <a:pt x="13940" y="14475"/>
                      <a:pt x="13254" y="2794"/>
                      <a:pt x="13331" y="1662"/>
                    </a:cubicBezTo>
                    <a:cubicBezTo>
                      <a:pt x="13420" y="356"/>
                      <a:pt x="12811" y="0"/>
                      <a:pt x="12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p:nvPr/>
            </p:nvSpPr>
            <p:spPr>
              <a:xfrm>
                <a:off x="5492324" y="3378011"/>
                <a:ext cx="162475" cy="209500"/>
              </a:xfrm>
              <a:custGeom>
                <a:avLst/>
                <a:gdLst/>
                <a:ahLst/>
                <a:cxnLst/>
                <a:rect l="l" t="t" r="r" b="b"/>
                <a:pathLst>
                  <a:path w="6499" h="8380" extrusionOk="0">
                    <a:moveTo>
                      <a:pt x="436" y="1"/>
                    </a:moveTo>
                    <a:cubicBezTo>
                      <a:pt x="365" y="1"/>
                      <a:pt x="296" y="18"/>
                      <a:pt x="233" y="59"/>
                    </a:cubicBezTo>
                    <a:cubicBezTo>
                      <a:pt x="0" y="210"/>
                      <a:pt x="39" y="562"/>
                      <a:pt x="137" y="822"/>
                    </a:cubicBezTo>
                    <a:cubicBezTo>
                      <a:pt x="841" y="2686"/>
                      <a:pt x="2987" y="3677"/>
                      <a:pt x="3780" y="5506"/>
                    </a:cubicBezTo>
                    <a:cubicBezTo>
                      <a:pt x="4046" y="6117"/>
                      <a:pt x="4144" y="6796"/>
                      <a:pt x="4453" y="7386"/>
                    </a:cubicBezTo>
                    <a:cubicBezTo>
                      <a:pt x="4728" y="7914"/>
                      <a:pt x="5257" y="8380"/>
                      <a:pt x="5831" y="8380"/>
                    </a:cubicBezTo>
                    <a:cubicBezTo>
                      <a:pt x="5900" y="8380"/>
                      <a:pt x="5970" y="8373"/>
                      <a:pt x="6041" y="8359"/>
                    </a:cubicBezTo>
                    <a:lnTo>
                      <a:pt x="6499" y="3774"/>
                    </a:lnTo>
                    <a:lnTo>
                      <a:pt x="947" y="200"/>
                    </a:lnTo>
                    <a:cubicBezTo>
                      <a:pt x="794" y="101"/>
                      <a:pt x="608" y="1"/>
                      <a:pt x="436"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0"/>
              <p:cNvSpPr/>
              <p:nvPr/>
            </p:nvSpPr>
            <p:spPr>
              <a:xfrm>
                <a:off x="5488699" y="3373586"/>
                <a:ext cx="166450" cy="215025"/>
              </a:xfrm>
              <a:custGeom>
                <a:avLst/>
                <a:gdLst/>
                <a:ahLst/>
                <a:cxnLst/>
                <a:rect l="l" t="t" r="r" b="b"/>
                <a:pathLst>
                  <a:path w="6658" h="8601" extrusionOk="0">
                    <a:moveTo>
                      <a:pt x="577" y="1"/>
                    </a:moveTo>
                    <a:cubicBezTo>
                      <a:pt x="534" y="1"/>
                      <a:pt x="489" y="4"/>
                      <a:pt x="442" y="11"/>
                    </a:cubicBezTo>
                    <a:cubicBezTo>
                      <a:pt x="218" y="55"/>
                      <a:pt x="48" y="283"/>
                      <a:pt x="30" y="480"/>
                    </a:cubicBezTo>
                    <a:cubicBezTo>
                      <a:pt x="0" y="678"/>
                      <a:pt x="36" y="852"/>
                      <a:pt x="90" y="1017"/>
                    </a:cubicBezTo>
                    <a:cubicBezTo>
                      <a:pt x="209" y="1324"/>
                      <a:pt x="348" y="1613"/>
                      <a:pt x="532" y="1885"/>
                    </a:cubicBezTo>
                    <a:cubicBezTo>
                      <a:pt x="1260" y="2975"/>
                      <a:pt x="2247" y="3695"/>
                      <a:pt x="2941" y="4501"/>
                    </a:cubicBezTo>
                    <a:cubicBezTo>
                      <a:pt x="3294" y="4899"/>
                      <a:pt x="3585" y="5310"/>
                      <a:pt x="3776" y="5734"/>
                    </a:cubicBezTo>
                    <a:cubicBezTo>
                      <a:pt x="3966" y="6157"/>
                      <a:pt x="4076" y="6594"/>
                      <a:pt x="4218" y="6988"/>
                    </a:cubicBezTo>
                    <a:cubicBezTo>
                      <a:pt x="4466" y="7795"/>
                      <a:pt x="5000" y="8356"/>
                      <a:pt x="5460" y="8515"/>
                    </a:cubicBezTo>
                    <a:cubicBezTo>
                      <a:pt x="5634" y="8580"/>
                      <a:pt x="5781" y="8600"/>
                      <a:pt x="5897" y="8600"/>
                    </a:cubicBezTo>
                    <a:cubicBezTo>
                      <a:pt x="6090" y="8600"/>
                      <a:pt x="6195" y="8542"/>
                      <a:pt x="6186" y="8537"/>
                    </a:cubicBezTo>
                    <a:cubicBezTo>
                      <a:pt x="6185" y="8498"/>
                      <a:pt x="5917" y="8577"/>
                      <a:pt x="5520" y="8381"/>
                    </a:cubicBezTo>
                    <a:cubicBezTo>
                      <a:pt x="5120" y="8189"/>
                      <a:pt x="4681" y="7686"/>
                      <a:pt x="4471" y="6903"/>
                    </a:cubicBezTo>
                    <a:cubicBezTo>
                      <a:pt x="4349" y="6518"/>
                      <a:pt x="4256" y="6073"/>
                      <a:pt x="4062" y="5609"/>
                    </a:cubicBezTo>
                    <a:cubicBezTo>
                      <a:pt x="3868" y="5143"/>
                      <a:pt x="3564" y="4695"/>
                      <a:pt x="3203" y="4274"/>
                    </a:cubicBezTo>
                    <a:cubicBezTo>
                      <a:pt x="2492" y="3424"/>
                      <a:pt x="1517" y="2691"/>
                      <a:pt x="847" y="1680"/>
                    </a:cubicBezTo>
                    <a:cubicBezTo>
                      <a:pt x="678" y="1431"/>
                      <a:pt x="549" y="1159"/>
                      <a:pt x="445" y="896"/>
                    </a:cubicBezTo>
                    <a:cubicBezTo>
                      <a:pt x="353" y="638"/>
                      <a:pt x="383" y="385"/>
                      <a:pt x="531" y="370"/>
                    </a:cubicBezTo>
                    <a:cubicBezTo>
                      <a:pt x="548" y="365"/>
                      <a:pt x="566" y="363"/>
                      <a:pt x="586" y="363"/>
                    </a:cubicBezTo>
                    <a:cubicBezTo>
                      <a:pt x="743" y="363"/>
                      <a:pt x="969" y="509"/>
                      <a:pt x="1180" y="647"/>
                    </a:cubicBezTo>
                    <a:lnTo>
                      <a:pt x="1884" y="1093"/>
                    </a:lnTo>
                    <a:cubicBezTo>
                      <a:pt x="2784" y="1656"/>
                      <a:pt x="3609" y="2170"/>
                      <a:pt x="4334" y="2622"/>
                    </a:cubicBezTo>
                    <a:cubicBezTo>
                      <a:pt x="5035" y="3053"/>
                      <a:pt x="5606" y="3397"/>
                      <a:pt x="6003" y="3627"/>
                    </a:cubicBezTo>
                    <a:cubicBezTo>
                      <a:pt x="6370" y="3838"/>
                      <a:pt x="6592" y="3953"/>
                      <a:pt x="6636" y="3953"/>
                    </a:cubicBezTo>
                    <a:cubicBezTo>
                      <a:pt x="6640" y="3953"/>
                      <a:pt x="6643" y="3953"/>
                      <a:pt x="6644" y="3951"/>
                    </a:cubicBezTo>
                    <a:cubicBezTo>
                      <a:pt x="6657" y="3929"/>
                      <a:pt x="6457" y="3771"/>
                      <a:pt x="6083" y="3504"/>
                    </a:cubicBezTo>
                    <a:cubicBezTo>
                      <a:pt x="5709" y="3236"/>
                      <a:pt x="5161" y="2858"/>
                      <a:pt x="4478" y="2398"/>
                    </a:cubicBezTo>
                    <a:lnTo>
                      <a:pt x="2072" y="802"/>
                    </a:lnTo>
                    <a:lnTo>
                      <a:pt x="1375" y="345"/>
                    </a:lnTo>
                    <a:cubicBezTo>
                      <a:pt x="1166" y="230"/>
                      <a:pt x="947" y="1"/>
                      <a:pt x="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p:cNvSpPr/>
              <p:nvPr/>
            </p:nvSpPr>
            <p:spPr>
              <a:xfrm>
                <a:off x="5352524" y="3239336"/>
                <a:ext cx="158425" cy="116175"/>
              </a:xfrm>
              <a:custGeom>
                <a:avLst/>
                <a:gdLst/>
                <a:ahLst/>
                <a:cxnLst/>
                <a:rect l="l" t="t" r="r" b="b"/>
                <a:pathLst>
                  <a:path w="6337" h="4647" extrusionOk="0">
                    <a:moveTo>
                      <a:pt x="189" y="0"/>
                    </a:moveTo>
                    <a:cubicBezTo>
                      <a:pt x="179" y="0"/>
                      <a:pt x="102" y="104"/>
                      <a:pt x="52" y="329"/>
                    </a:cubicBezTo>
                    <a:cubicBezTo>
                      <a:pt x="1" y="551"/>
                      <a:pt x="45" y="939"/>
                      <a:pt x="337" y="1256"/>
                    </a:cubicBezTo>
                    <a:cubicBezTo>
                      <a:pt x="620" y="1574"/>
                      <a:pt x="1062" y="1822"/>
                      <a:pt x="1580" y="1985"/>
                    </a:cubicBezTo>
                    <a:cubicBezTo>
                      <a:pt x="2101" y="2146"/>
                      <a:pt x="2694" y="2194"/>
                      <a:pt x="3298" y="2251"/>
                    </a:cubicBezTo>
                    <a:cubicBezTo>
                      <a:pt x="3900" y="2303"/>
                      <a:pt x="4466" y="2396"/>
                      <a:pt x="4935" y="2599"/>
                    </a:cubicBezTo>
                    <a:cubicBezTo>
                      <a:pt x="5406" y="2795"/>
                      <a:pt x="5755" y="3112"/>
                      <a:pt x="5948" y="3442"/>
                    </a:cubicBezTo>
                    <a:cubicBezTo>
                      <a:pt x="6336" y="4114"/>
                      <a:pt x="6223" y="4647"/>
                      <a:pt x="6270" y="4647"/>
                    </a:cubicBezTo>
                    <a:cubicBezTo>
                      <a:pt x="6270" y="4647"/>
                      <a:pt x="6271" y="4647"/>
                      <a:pt x="6271" y="4647"/>
                    </a:cubicBezTo>
                    <a:cubicBezTo>
                      <a:pt x="6271" y="4647"/>
                      <a:pt x="6271" y="4647"/>
                      <a:pt x="6271" y="4647"/>
                    </a:cubicBezTo>
                    <a:cubicBezTo>
                      <a:pt x="6285" y="4647"/>
                      <a:pt x="6326" y="4526"/>
                      <a:pt x="6330" y="4297"/>
                    </a:cubicBezTo>
                    <a:cubicBezTo>
                      <a:pt x="6333" y="3969"/>
                      <a:pt x="6252" y="3646"/>
                      <a:pt x="6096" y="3357"/>
                    </a:cubicBezTo>
                    <a:cubicBezTo>
                      <a:pt x="5907" y="2984"/>
                      <a:pt x="5528" y="2615"/>
                      <a:pt x="5025" y="2393"/>
                    </a:cubicBezTo>
                    <a:cubicBezTo>
                      <a:pt x="4526" y="2164"/>
                      <a:pt x="3930" y="2062"/>
                      <a:pt x="3320" y="2008"/>
                    </a:cubicBezTo>
                    <a:cubicBezTo>
                      <a:pt x="2711" y="1952"/>
                      <a:pt x="2137" y="1910"/>
                      <a:pt x="1642" y="1769"/>
                    </a:cubicBezTo>
                    <a:cubicBezTo>
                      <a:pt x="1151" y="1629"/>
                      <a:pt x="728" y="1408"/>
                      <a:pt x="462" y="1140"/>
                    </a:cubicBezTo>
                    <a:cubicBezTo>
                      <a:pt x="191" y="872"/>
                      <a:pt x="128" y="552"/>
                      <a:pt x="146" y="341"/>
                    </a:cubicBezTo>
                    <a:cubicBezTo>
                      <a:pt x="164" y="126"/>
                      <a:pt x="213" y="8"/>
                      <a:pt x="190" y="0"/>
                    </a:cubicBezTo>
                    <a:cubicBezTo>
                      <a:pt x="190" y="0"/>
                      <a:pt x="189" y="0"/>
                      <a:pt x="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p:cNvSpPr/>
              <p:nvPr/>
            </p:nvSpPr>
            <p:spPr>
              <a:xfrm>
                <a:off x="5576124" y="3147061"/>
                <a:ext cx="17025" cy="207300"/>
              </a:xfrm>
              <a:custGeom>
                <a:avLst/>
                <a:gdLst/>
                <a:ahLst/>
                <a:cxnLst/>
                <a:rect l="l" t="t" r="r" b="b"/>
                <a:pathLst>
                  <a:path w="681" h="8292" extrusionOk="0">
                    <a:moveTo>
                      <a:pt x="646" y="1"/>
                    </a:moveTo>
                    <a:cubicBezTo>
                      <a:pt x="612" y="1"/>
                      <a:pt x="517" y="457"/>
                      <a:pt x="411" y="1199"/>
                    </a:cubicBezTo>
                    <a:cubicBezTo>
                      <a:pt x="306" y="1947"/>
                      <a:pt x="193" y="2982"/>
                      <a:pt x="113" y="4129"/>
                    </a:cubicBezTo>
                    <a:cubicBezTo>
                      <a:pt x="33" y="5277"/>
                      <a:pt x="0" y="6317"/>
                      <a:pt x="0" y="7071"/>
                    </a:cubicBezTo>
                    <a:cubicBezTo>
                      <a:pt x="1" y="7826"/>
                      <a:pt x="33" y="8292"/>
                      <a:pt x="65" y="8292"/>
                    </a:cubicBezTo>
                    <a:cubicBezTo>
                      <a:pt x="100" y="8292"/>
                      <a:pt x="129" y="7827"/>
                      <a:pt x="173" y="7076"/>
                    </a:cubicBezTo>
                    <a:cubicBezTo>
                      <a:pt x="224" y="6241"/>
                      <a:pt x="287" y="5246"/>
                      <a:pt x="355" y="4146"/>
                    </a:cubicBezTo>
                    <a:cubicBezTo>
                      <a:pt x="441" y="3047"/>
                      <a:pt x="518" y="2053"/>
                      <a:pt x="583" y="1219"/>
                    </a:cubicBezTo>
                    <a:cubicBezTo>
                      <a:pt x="644" y="470"/>
                      <a:pt x="680" y="5"/>
                      <a:pt x="646" y="1"/>
                    </a:cubicBezTo>
                    <a:cubicBezTo>
                      <a:pt x="646" y="1"/>
                      <a:pt x="646" y="1"/>
                      <a:pt x="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p:cNvSpPr/>
              <p:nvPr/>
            </p:nvSpPr>
            <p:spPr>
              <a:xfrm>
                <a:off x="5368049" y="3342411"/>
                <a:ext cx="104625" cy="104875"/>
              </a:xfrm>
              <a:custGeom>
                <a:avLst/>
                <a:gdLst/>
                <a:ahLst/>
                <a:cxnLst/>
                <a:rect l="l" t="t" r="r" b="b"/>
                <a:pathLst>
                  <a:path w="4185" h="4195" extrusionOk="0">
                    <a:moveTo>
                      <a:pt x="822" y="0"/>
                    </a:moveTo>
                    <a:cubicBezTo>
                      <a:pt x="805" y="0"/>
                      <a:pt x="687" y="82"/>
                      <a:pt x="554" y="282"/>
                    </a:cubicBezTo>
                    <a:cubicBezTo>
                      <a:pt x="416" y="493"/>
                      <a:pt x="276" y="834"/>
                      <a:pt x="176" y="1269"/>
                    </a:cubicBezTo>
                    <a:cubicBezTo>
                      <a:pt x="84" y="1706"/>
                      <a:pt x="0" y="2229"/>
                      <a:pt x="48" y="2833"/>
                    </a:cubicBezTo>
                    <a:cubicBezTo>
                      <a:pt x="83" y="3152"/>
                      <a:pt x="223" y="3454"/>
                      <a:pt x="443" y="3714"/>
                    </a:cubicBezTo>
                    <a:cubicBezTo>
                      <a:pt x="663" y="3972"/>
                      <a:pt x="994" y="4177"/>
                      <a:pt x="1374" y="4194"/>
                    </a:cubicBezTo>
                    <a:cubicBezTo>
                      <a:pt x="1391" y="4194"/>
                      <a:pt x="1408" y="4195"/>
                      <a:pt x="1425" y="4195"/>
                    </a:cubicBezTo>
                    <a:cubicBezTo>
                      <a:pt x="1777" y="4195"/>
                      <a:pt x="2124" y="4044"/>
                      <a:pt x="2337" y="3772"/>
                    </a:cubicBezTo>
                    <a:cubicBezTo>
                      <a:pt x="2564" y="3474"/>
                      <a:pt x="2566" y="3110"/>
                      <a:pt x="2547" y="2823"/>
                    </a:cubicBezTo>
                    <a:cubicBezTo>
                      <a:pt x="2528" y="2529"/>
                      <a:pt x="2496" y="2262"/>
                      <a:pt x="2542" y="2028"/>
                    </a:cubicBezTo>
                    <a:cubicBezTo>
                      <a:pt x="2581" y="1792"/>
                      <a:pt x="2711" y="1615"/>
                      <a:pt x="2892" y="1541"/>
                    </a:cubicBezTo>
                    <a:cubicBezTo>
                      <a:pt x="3004" y="1496"/>
                      <a:pt x="3113" y="1478"/>
                      <a:pt x="3217" y="1478"/>
                    </a:cubicBezTo>
                    <a:cubicBezTo>
                      <a:pt x="3465" y="1478"/>
                      <a:pt x="3684" y="1579"/>
                      <a:pt x="3831" y="1649"/>
                    </a:cubicBezTo>
                    <a:cubicBezTo>
                      <a:pt x="4026" y="1747"/>
                      <a:pt x="4142" y="1813"/>
                      <a:pt x="4171" y="1813"/>
                    </a:cubicBezTo>
                    <a:cubicBezTo>
                      <a:pt x="4174" y="1813"/>
                      <a:pt x="4176" y="1812"/>
                      <a:pt x="4177" y="1810"/>
                    </a:cubicBezTo>
                    <a:cubicBezTo>
                      <a:pt x="4184" y="1798"/>
                      <a:pt x="4085" y="1706"/>
                      <a:pt x="3877" y="1567"/>
                    </a:cubicBezTo>
                    <a:cubicBezTo>
                      <a:pt x="3727" y="1474"/>
                      <a:pt x="3481" y="1325"/>
                      <a:pt x="3165" y="1325"/>
                    </a:cubicBezTo>
                    <a:cubicBezTo>
                      <a:pt x="3060" y="1325"/>
                      <a:pt x="2948" y="1341"/>
                      <a:pt x="2829" y="1382"/>
                    </a:cubicBezTo>
                    <a:cubicBezTo>
                      <a:pt x="2590" y="1459"/>
                      <a:pt x="2393" y="1713"/>
                      <a:pt x="2345" y="1986"/>
                    </a:cubicBezTo>
                    <a:cubicBezTo>
                      <a:pt x="2282" y="2261"/>
                      <a:pt x="2312" y="2551"/>
                      <a:pt x="2323" y="2834"/>
                    </a:cubicBezTo>
                    <a:cubicBezTo>
                      <a:pt x="2337" y="3116"/>
                      <a:pt x="2318" y="3412"/>
                      <a:pt x="2150" y="3626"/>
                    </a:cubicBezTo>
                    <a:cubicBezTo>
                      <a:pt x="1990" y="3828"/>
                      <a:pt x="1710" y="3952"/>
                      <a:pt x="1427" y="3952"/>
                    </a:cubicBezTo>
                    <a:cubicBezTo>
                      <a:pt x="1412" y="3952"/>
                      <a:pt x="1398" y="3951"/>
                      <a:pt x="1384" y="3951"/>
                    </a:cubicBezTo>
                    <a:cubicBezTo>
                      <a:pt x="774" y="3919"/>
                      <a:pt x="337" y="3319"/>
                      <a:pt x="271" y="2807"/>
                    </a:cubicBezTo>
                    <a:cubicBezTo>
                      <a:pt x="215" y="2252"/>
                      <a:pt x="276" y="1726"/>
                      <a:pt x="345" y="1303"/>
                    </a:cubicBezTo>
                    <a:cubicBezTo>
                      <a:pt x="421" y="878"/>
                      <a:pt x="529" y="542"/>
                      <a:pt x="637" y="329"/>
                    </a:cubicBezTo>
                    <a:cubicBezTo>
                      <a:pt x="745" y="115"/>
                      <a:pt x="839" y="17"/>
                      <a:pt x="823" y="1"/>
                    </a:cubicBezTo>
                    <a:cubicBezTo>
                      <a:pt x="823" y="0"/>
                      <a:pt x="822" y="0"/>
                      <a:pt x="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0"/>
              <p:cNvSpPr/>
              <p:nvPr/>
            </p:nvSpPr>
            <p:spPr>
              <a:xfrm>
                <a:off x="5315649" y="3336136"/>
                <a:ext cx="77300" cy="118350"/>
              </a:xfrm>
              <a:custGeom>
                <a:avLst/>
                <a:gdLst/>
                <a:ahLst/>
                <a:cxnLst/>
                <a:rect l="l" t="t" r="r" b="b"/>
                <a:pathLst>
                  <a:path w="3092" h="4734" extrusionOk="0">
                    <a:moveTo>
                      <a:pt x="2684" y="0"/>
                    </a:moveTo>
                    <a:cubicBezTo>
                      <a:pt x="2466" y="0"/>
                      <a:pt x="2165" y="32"/>
                      <a:pt x="1822" y="156"/>
                    </a:cubicBezTo>
                    <a:cubicBezTo>
                      <a:pt x="1447" y="291"/>
                      <a:pt x="1015" y="542"/>
                      <a:pt x="671" y="959"/>
                    </a:cubicBezTo>
                    <a:cubicBezTo>
                      <a:pt x="326" y="1369"/>
                      <a:pt x="81" y="1937"/>
                      <a:pt x="40" y="2558"/>
                    </a:cubicBezTo>
                    <a:cubicBezTo>
                      <a:pt x="0" y="3176"/>
                      <a:pt x="168" y="3788"/>
                      <a:pt x="531" y="4208"/>
                    </a:cubicBezTo>
                    <a:cubicBezTo>
                      <a:pt x="829" y="4560"/>
                      <a:pt x="1250" y="4734"/>
                      <a:pt x="1621" y="4734"/>
                    </a:cubicBezTo>
                    <a:cubicBezTo>
                      <a:pt x="1697" y="4734"/>
                      <a:pt x="1772" y="4726"/>
                      <a:pt x="1843" y="4712"/>
                    </a:cubicBezTo>
                    <a:cubicBezTo>
                      <a:pt x="2266" y="4623"/>
                      <a:pt x="2504" y="4335"/>
                      <a:pt x="2595" y="4130"/>
                    </a:cubicBezTo>
                    <a:cubicBezTo>
                      <a:pt x="2688" y="3919"/>
                      <a:pt x="2664" y="3787"/>
                      <a:pt x="2653" y="3787"/>
                    </a:cubicBezTo>
                    <a:cubicBezTo>
                      <a:pt x="2652" y="3787"/>
                      <a:pt x="2652" y="3788"/>
                      <a:pt x="2652" y="3788"/>
                    </a:cubicBezTo>
                    <a:cubicBezTo>
                      <a:pt x="2652" y="3787"/>
                      <a:pt x="2652" y="3787"/>
                      <a:pt x="2652" y="3787"/>
                    </a:cubicBezTo>
                    <a:cubicBezTo>
                      <a:pt x="2631" y="3787"/>
                      <a:pt x="2619" y="3911"/>
                      <a:pt x="2512" y="4086"/>
                    </a:cubicBezTo>
                    <a:cubicBezTo>
                      <a:pt x="2356" y="4331"/>
                      <a:pt x="2102" y="4498"/>
                      <a:pt x="1814" y="4542"/>
                    </a:cubicBezTo>
                    <a:cubicBezTo>
                      <a:pt x="1770" y="4549"/>
                      <a:pt x="1723" y="4553"/>
                      <a:pt x="1676" y="4553"/>
                    </a:cubicBezTo>
                    <a:cubicBezTo>
                      <a:pt x="1348" y="4553"/>
                      <a:pt x="966" y="4390"/>
                      <a:pt x="702" y="4063"/>
                    </a:cubicBezTo>
                    <a:cubicBezTo>
                      <a:pt x="396" y="3693"/>
                      <a:pt x="245" y="3138"/>
                      <a:pt x="282" y="2573"/>
                    </a:cubicBezTo>
                    <a:cubicBezTo>
                      <a:pt x="320" y="2006"/>
                      <a:pt x="538" y="1483"/>
                      <a:pt x="845" y="1100"/>
                    </a:cubicBezTo>
                    <a:cubicBezTo>
                      <a:pt x="1150" y="711"/>
                      <a:pt x="1539" y="464"/>
                      <a:pt x="1884" y="316"/>
                    </a:cubicBezTo>
                    <a:cubicBezTo>
                      <a:pt x="2590" y="23"/>
                      <a:pt x="3092" y="105"/>
                      <a:pt x="3089" y="57"/>
                    </a:cubicBezTo>
                    <a:cubicBezTo>
                      <a:pt x="3091" y="43"/>
                      <a:pt x="2971" y="8"/>
                      <a:pt x="2750" y="1"/>
                    </a:cubicBezTo>
                    <a:cubicBezTo>
                      <a:pt x="2729" y="1"/>
                      <a:pt x="2707" y="0"/>
                      <a:pt x="2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p:cNvSpPr/>
              <p:nvPr/>
            </p:nvSpPr>
            <p:spPr>
              <a:xfrm>
                <a:off x="5480399" y="3481886"/>
                <a:ext cx="82100" cy="89800"/>
              </a:xfrm>
              <a:custGeom>
                <a:avLst/>
                <a:gdLst/>
                <a:ahLst/>
                <a:cxnLst/>
                <a:rect l="l" t="t" r="r" b="b"/>
                <a:pathLst>
                  <a:path w="3284" h="3592" extrusionOk="0">
                    <a:moveTo>
                      <a:pt x="3217" y="0"/>
                    </a:moveTo>
                    <a:cubicBezTo>
                      <a:pt x="3140" y="0"/>
                      <a:pt x="2238" y="958"/>
                      <a:pt x="1790" y="2472"/>
                    </a:cubicBezTo>
                    <a:cubicBezTo>
                      <a:pt x="1734" y="2657"/>
                      <a:pt x="1686" y="2845"/>
                      <a:pt x="1647" y="3034"/>
                    </a:cubicBezTo>
                    <a:lnTo>
                      <a:pt x="1647" y="3034"/>
                    </a:lnTo>
                    <a:cubicBezTo>
                      <a:pt x="1303" y="2658"/>
                      <a:pt x="892" y="2459"/>
                      <a:pt x="587" y="2377"/>
                    </a:cubicBezTo>
                    <a:cubicBezTo>
                      <a:pt x="393" y="2323"/>
                      <a:pt x="239" y="2307"/>
                      <a:pt x="138" y="2307"/>
                    </a:cubicBezTo>
                    <a:cubicBezTo>
                      <a:pt x="51" y="2307"/>
                      <a:pt x="4" y="2319"/>
                      <a:pt x="4" y="2329"/>
                    </a:cubicBezTo>
                    <a:cubicBezTo>
                      <a:pt x="0" y="2362"/>
                      <a:pt x="214" y="2384"/>
                      <a:pt x="540" y="2515"/>
                    </a:cubicBezTo>
                    <a:cubicBezTo>
                      <a:pt x="862" y="2642"/>
                      <a:pt x="1300" y="2904"/>
                      <a:pt x="1620" y="3367"/>
                    </a:cubicBezTo>
                    <a:lnTo>
                      <a:pt x="1775" y="3592"/>
                    </a:lnTo>
                    <a:lnTo>
                      <a:pt x="1830" y="3320"/>
                    </a:lnTo>
                    <a:cubicBezTo>
                      <a:pt x="1878" y="3074"/>
                      <a:pt x="1942" y="2811"/>
                      <a:pt x="2023" y="2541"/>
                    </a:cubicBezTo>
                    <a:cubicBezTo>
                      <a:pt x="2464" y="1047"/>
                      <a:pt x="3283" y="43"/>
                      <a:pt x="3222" y="2"/>
                    </a:cubicBezTo>
                    <a:cubicBezTo>
                      <a:pt x="3221" y="1"/>
                      <a:pt x="3219" y="0"/>
                      <a:pt x="3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0"/>
              <p:cNvSpPr/>
              <p:nvPr/>
            </p:nvSpPr>
            <p:spPr>
              <a:xfrm>
                <a:off x="5450474" y="3279411"/>
                <a:ext cx="45900" cy="18800"/>
              </a:xfrm>
              <a:custGeom>
                <a:avLst/>
                <a:gdLst/>
                <a:ahLst/>
                <a:cxnLst/>
                <a:rect l="l" t="t" r="r" b="b"/>
                <a:pathLst>
                  <a:path w="1836" h="752" extrusionOk="0">
                    <a:moveTo>
                      <a:pt x="1765" y="0"/>
                    </a:moveTo>
                    <a:cubicBezTo>
                      <a:pt x="1683" y="0"/>
                      <a:pt x="1384" y="271"/>
                      <a:pt x="936" y="426"/>
                    </a:cubicBezTo>
                    <a:cubicBezTo>
                      <a:pt x="457" y="601"/>
                      <a:pt x="27" y="564"/>
                      <a:pt x="15" y="633"/>
                    </a:cubicBezTo>
                    <a:cubicBezTo>
                      <a:pt x="0" y="672"/>
                      <a:pt x="189" y="751"/>
                      <a:pt x="471" y="751"/>
                    </a:cubicBezTo>
                    <a:cubicBezTo>
                      <a:pt x="630" y="751"/>
                      <a:pt x="818" y="726"/>
                      <a:pt x="1017" y="654"/>
                    </a:cubicBezTo>
                    <a:cubicBezTo>
                      <a:pt x="1570" y="460"/>
                      <a:pt x="1836" y="37"/>
                      <a:pt x="1780" y="5"/>
                    </a:cubicBezTo>
                    <a:cubicBezTo>
                      <a:pt x="1776" y="2"/>
                      <a:pt x="1771" y="0"/>
                      <a:pt x="1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30"/>
            <p:cNvSpPr/>
            <p:nvPr/>
          </p:nvSpPr>
          <p:spPr>
            <a:xfrm>
              <a:off x="6653050" y="3040138"/>
              <a:ext cx="208038" cy="207299"/>
            </a:xfrm>
            <a:custGeom>
              <a:avLst/>
              <a:gdLst/>
              <a:ahLst/>
              <a:cxnLst/>
              <a:rect l="l" t="t" r="r" b="b"/>
              <a:pathLst>
                <a:path w="14078" h="14028" extrusionOk="0">
                  <a:moveTo>
                    <a:pt x="7358" y="0"/>
                  </a:moveTo>
                  <a:cubicBezTo>
                    <a:pt x="4250" y="0"/>
                    <a:pt x="1104" y="2051"/>
                    <a:pt x="305" y="5666"/>
                  </a:cubicBezTo>
                  <a:cubicBezTo>
                    <a:pt x="0" y="7041"/>
                    <a:pt x="112" y="8517"/>
                    <a:pt x="795" y="9969"/>
                  </a:cubicBezTo>
                  <a:cubicBezTo>
                    <a:pt x="1411" y="11281"/>
                    <a:pt x="2458" y="12356"/>
                    <a:pt x="3714" y="13079"/>
                  </a:cubicBezTo>
                  <a:cubicBezTo>
                    <a:pt x="4858" y="13737"/>
                    <a:pt x="5991" y="14027"/>
                    <a:pt x="7062" y="14027"/>
                  </a:cubicBezTo>
                  <a:cubicBezTo>
                    <a:pt x="10708" y="14027"/>
                    <a:pt x="13651" y="10671"/>
                    <a:pt x="13972" y="7043"/>
                  </a:cubicBezTo>
                  <a:cubicBezTo>
                    <a:pt x="14077" y="5847"/>
                    <a:pt x="13789" y="4581"/>
                    <a:pt x="13161" y="3443"/>
                  </a:cubicBezTo>
                  <a:cubicBezTo>
                    <a:pt x="11859" y="1086"/>
                    <a:pt x="9618" y="0"/>
                    <a:pt x="7358" y="0"/>
                  </a:cubicBezTo>
                  <a:close/>
                </a:path>
              </a:pathLst>
            </a:cu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0"/>
            <p:cNvGrpSpPr/>
            <p:nvPr/>
          </p:nvGrpSpPr>
          <p:grpSpPr>
            <a:xfrm>
              <a:off x="2831476" y="4124850"/>
              <a:ext cx="899689" cy="755660"/>
              <a:chOff x="2831476" y="4124850"/>
              <a:chExt cx="899689" cy="755660"/>
            </a:xfrm>
          </p:grpSpPr>
          <p:sp>
            <p:nvSpPr>
              <p:cNvPr id="455" name="Google Shape;455;p30"/>
              <p:cNvSpPr/>
              <p:nvPr/>
            </p:nvSpPr>
            <p:spPr>
              <a:xfrm>
                <a:off x="2831476" y="4124850"/>
                <a:ext cx="899689" cy="755660"/>
              </a:xfrm>
              <a:custGeom>
                <a:avLst/>
                <a:gdLst/>
                <a:ahLst/>
                <a:cxnLst/>
                <a:rect l="l" t="t" r="r" b="b"/>
                <a:pathLst>
                  <a:path w="41446" h="34811" extrusionOk="0">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p:nvPr/>
            </p:nvSpPr>
            <p:spPr>
              <a:xfrm>
                <a:off x="3140368" y="4300017"/>
                <a:ext cx="68509" cy="68531"/>
              </a:xfrm>
              <a:custGeom>
                <a:avLst/>
                <a:gdLst/>
                <a:ahLst/>
                <a:cxnLst/>
                <a:rect l="l" t="t" r="r" b="b"/>
                <a:pathLst>
                  <a:path w="3156" h="3157" extrusionOk="0">
                    <a:moveTo>
                      <a:pt x="1578" y="0"/>
                    </a:moveTo>
                    <a:lnTo>
                      <a:pt x="1373" y="376"/>
                    </a:lnTo>
                    <a:cubicBezTo>
                      <a:pt x="1142" y="797"/>
                      <a:pt x="796" y="1143"/>
                      <a:pt x="375" y="1374"/>
                    </a:cubicBezTo>
                    <a:lnTo>
                      <a:pt x="0" y="1578"/>
                    </a:lnTo>
                    <a:lnTo>
                      <a:pt x="375" y="1783"/>
                    </a:lnTo>
                    <a:cubicBezTo>
                      <a:pt x="796" y="2014"/>
                      <a:pt x="1143" y="2360"/>
                      <a:pt x="1373" y="2781"/>
                    </a:cubicBezTo>
                    <a:lnTo>
                      <a:pt x="1578" y="3157"/>
                    </a:lnTo>
                    <a:lnTo>
                      <a:pt x="1784" y="2781"/>
                    </a:lnTo>
                    <a:cubicBezTo>
                      <a:pt x="2013" y="2360"/>
                      <a:pt x="2359" y="2014"/>
                      <a:pt x="2781" y="1783"/>
                    </a:cubicBezTo>
                    <a:lnTo>
                      <a:pt x="3156" y="1578"/>
                    </a:lnTo>
                    <a:lnTo>
                      <a:pt x="2781" y="1374"/>
                    </a:lnTo>
                    <a:cubicBezTo>
                      <a:pt x="2359" y="1143"/>
                      <a:pt x="2013" y="797"/>
                      <a:pt x="1784" y="376"/>
                    </a:cubicBezTo>
                    <a:lnTo>
                      <a:pt x="1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0"/>
              <p:cNvSpPr/>
              <p:nvPr/>
            </p:nvSpPr>
            <p:spPr>
              <a:xfrm>
                <a:off x="3528823" y="4540245"/>
                <a:ext cx="26483" cy="26505"/>
              </a:xfrm>
              <a:custGeom>
                <a:avLst/>
                <a:gdLst/>
                <a:ahLst/>
                <a:cxnLst/>
                <a:rect l="l" t="t" r="r" b="b"/>
                <a:pathLst>
                  <a:path w="1220" h="1221" extrusionOk="0">
                    <a:moveTo>
                      <a:pt x="109" y="0"/>
                    </a:moveTo>
                    <a:lnTo>
                      <a:pt x="150" y="210"/>
                    </a:lnTo>
                    <a:cubicBezTo>
                      <a:pt x="193" y="447"/>
                      <a:pt x="170" y="690"/>
                      <a:pt x="80" y="913"/>
                    </a:cubicBezTo>
                    <a:lnTo>
                      <a:pt x="0" y="1111"/>
                    </a:lnTo>
                    <a:lnTo>
                      <a:pt x="211" y="1072"/>
                    </a:lnTo>
                    <a:cubicBezTo>
                      <a:pt x="288" y="1057"/>
                      <a:pt x="367" y="1050"/>
                      <a:pt x="445" y="1050"/>
                    </a:cubicBezTo>
                    <a:cubicBezTo>
                      <a:pt x="604" y="1050"/>
                      <a:pt x="763" y="1080"/>
                      <a:pt x="913" y="1140"/>
                    </a:cubicBezTo>
                    <a:lnTo>
                      <a:pt x="1111" y="1220"/>
                    </a:lnTo>
                    <a:lnTo>
                      <a:pt x="1071" y="1010"/>
                    </a:lnTo>
                    <a:cubicBezTo>
                      <a:pt x="1026" y="774"/>
                      <a:pt x="1050" y="530"/>
                      <a:pt x="1139" y="308"/>
                    </a:cubicBezTo>
                    <a:lnTo>
                      <a:pt x="1220" y="109"/>
                    </a:lnTo>
                    <a:lnTo>
                      <a:pt x="1220" y="109"/>
                    </a:lnTo>
                    <a:lnTo>
                      <a:pt x="1010" y="149"/>
                    </a:lnTo>
                    <a:cubicBezTo>
                      <a:pt x="932" y="164"/>
                      <a:pt x="854" y="171"/>
                      <a:pt x="776" y="171"/>
                    </a:cubicBezTo>
                    <a:cubicBezTo>
                      <a:pt x="616" y="171"/>
                      <a:pt x="457" y="140"/>
                      <a:pt x="308" y="81"/>
                    </a:cubicBezTo>
                    <a:lnTo>
                      <a:pt x="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0"/>
            <p:cNvGrpSpPr/>
            <p:nvPr/>
          </p:nvGrpSpPr>
          <p:grpSpPr>
            <a:xfrm>
              <a:off x="5745463" y="240488"/>
              <a:ext cx="3220775" cy="2532600"/>
              <a:chOff x="5745463" y="240488"/>
              <a:chExt cx="3220775" cy="2532600"/>
            </a:xfrm>
          </p:grpSpPr>
          <p:sp>
            <p:nvSpPr>
              <p:cNvPr id="459" name="Google Shape;459;p30"/>
              <p:cNvSpPr/>
              <p:nvPr/>
            </p:nvSpPr>
            <p:spPr>
              <a:xfrm>
                <a:off x="8341038" y="2652688"/>
                <a:ext cx="120450" cy="120400"/>
              </a:xfrm>
              <a:custGeom>
                <a:avLst/>
                <a:gdLst/>
                <a:ahLst/>
                <a:cxnLst/>
                <a:rect l="l" t="t" r="r" b="b"/>
                <a:pathLst>
                  <a:path w="4818" h="4816" extrusionOk="0">
                    <a:moveTo>
                      <a:pt x="2310" y="0"/>
                    </a:moveTo>
                    <a:lnTo>
                      <a:pt x="2020" y="586"/>
                    </a:lnTo>
                    <a:cubicBezTo>
                      <a:pt x="1695" y="1243"/>
                      <a:pt x="1188" y="1792"/>
                      <a:pt x="561" y="2171"/>
                    </a:cubicBezTo>
                    <a:lnTo>
                      <a:pt x="0" y="2507"/>
                    </a:lnTo>
                    <a:lnTo>
                      <a:pt x="586" y="2797"/>
                    </a:lnTo>
                    <a:cubicBezTo>
                      <a:pt x="1243" y="3122"/>
                      <a:pt x="1793" y="3628"/>
                      <a:pt x="2171" y="4257"/>
                    </a:cubicBezTo>
                    <a:lnTo>
                      <a:pt x="2508" y="4816"/>
                    </a:lnTo>
                    <a:lnTo>
                      <a:pt x="2798" y="4231"/>
                    </a:lnTo>
                    <a:cubicBezTo>
                      <a:pt x="3123" y="3573"/>
                      <a:pt x="3629" y="3024"/>
                      <a:pt x="4257" y="2646"/>
                    </a:cubicBezTo>
                    <a:lnTo>
                      <a:pt x="4817" y="2308"/>
                    </a:lnTo>
                    <a:lnTo>
                      <a:pt x="4231" y="2020"/>
                    </a:lnTo>
                    <a:cubicBezTo>
                      <a:pt x="3574" y="1694"/>
                      <a:pt x="3024" y="1188"/>
                      <a:pt x="2646" y="559"/>
                    </a:cubicBezTo>
                    <a:lnTo>
                      <a:pt x="23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a:off x="8013388" y="518063"/>
                <a:ext cx="68025" cy="68050"/>
              </a:xfrm>
              <a:custGeom>
                <a:avLst/>
                <a:gdLst/>
                <a:ahLst/>
                <a:cxnLst/>
                <a:rect l="l" t="t" r="r" b="b"/>
                <a:pathLst>
                  <a:path w="2721" h="2722" extrusionOk="0">
                    <a:moveTo>
                      <a:pt x="1304" y="1"/>
                    </a:moveTo>
                    <a:lnTo>
                      <a:pt x="1140" y="332"/>
                    </a:lnTo>
                    <a:cubicBezTo>
                      <a:pt x="957" y="702"/>
                      <a:pt x="671" y="1013"/>
                      <a:pt x="316" y="1227"/>
                    </a:cubicBezTo>
                    <a:lnTo>
                      <a:pt x="1" y="1417"/>
                    </a:lnTo>
                    <a:lnTo>
                      <a:pt x="332" y="1581"/>
                    </a:lnTo>
                    <a:cubicBezTo>
                      <a:pt x="703" y="1764"/>
                      <a:pt x="1013" y="2050"/>
                      <a:pt x="1227" y="2406"/>
                    </a:cubicBezTo>
                    <a:lnTo>
                      <a:pt x="1417" y="2721"/>
                    </a:lnTo>
                    <a:lnTo>
                      <a:pt x="1581" y="2391"/>
                    </a:lnTo>
                    <a:cubicBezTo>
                      <a:pt x="1764" y="2019"/>
                      <a:pt x="2050" y="1708"/>
                      <a:pt x="2405" y="1495"/>
                    </a:cubicBezTo>
                    <a:lnTo>
                      <a:pt x="2720" y="1305"/>
                    </a:lnTo>
                    <a:lnTo>
                      <a:pt x="2390" y="1141"/>
                    </a:lnTo>
                    <a:cubicBezTo>
                      <a:pt x="2018" y="958"/>
                      <a:pt x="1708" y="671"/>
                      <a:pt x="1494" y="316"/>
                    </a:cubicBezTo>
                    <a:lnTo>
                      <a:pt x="13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a:off x="8032113" y="1521650"/>
                <a:ext cx="195475" cy="195500"/>
              </a:xfrm>
              <a:custGeom>
                <a:avLst/>
                <a:gdLst/>
                <a:ahLst/>
                <a:cxnLst/>
                <a:rect l="l" t="t" r="r" b="b"/>
                <a:pathLst>
                  <a:path w="7819" h="7820" extrusionOk="0">
                    <a:moveTo>
                      <a:pt x="3749" y="1"/>
                    </a:moveTo>
                    <a:lnTo>
                      <a:pt x="3279" y="951"/>
                    </a:lnTo>
                    <a:cubicBezTo>
                      <a:pt x="2750" y="2018"/>
                      <a:pt x="1929" y="2911"/>
                      <a:pt x="909" y="3526"/>
                    </a:cubicBezTo>
                    <a:lnTo>
                      <a:pt x="0" y="4072"/>
                    </a:lnTo>
                    <a:lnTo>
                      <a:pt x="951" y="4542"/>
                    </a:lnTo>
                    <a:cubicBezTo>
                      <a:pt x="2018" y="5069"/>
                      <a:pt x="2910" y="5891"/>
                      <a:pt x="3524" y="6911"/>
                    </a:cubicBezTo>
                    <a:lnTo>
                      <a:pt x="4071" y="7819"/>
                    </a:lnTo>
                    <a:lnTo>
                      <a:pt x="4541" y="6869"/>
                    </a:lnTo>
                    <a:cubicBezTo>
                      <a:pt x="5069" y="5802"/>
                      <a:pt x="5891" y="4909"/>
                      <a:pt x="6910" y="4295"/>
                    </a:cubicBezTo>
                    <a:lnTo>
                      <a:pt x="7819" y="3749"/>
                    </a:lnTo>
                    <a:lnTo>
                      <a:pt x="6868" y="3278"/>
                    </a:lnTo>
                    <a:cubicBezTo>
                      <a:pt x="5802" y="2751"/>
                      <a:pt x="4909" y="1929"/>
                      <a:pt x="4295" y="910"/>
                    </a:cubicBezTo>
                    <a:lnTo>
                      <a:pt x="3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0"/>
              <p:cNvSpPr/>
              <p:nvPr/>
            </p:nvSpPr>
            <p:spPr>
              <a:xfrm>
                <a:off x="6108063" y="240488"/>
                <a:ext cx="120450" cy="120425"/>
              </a:xfrm>
              <a:custGeom>
                <a:avLst/>
                <a:gdLst/>
                <a:ahLst/>
                <a:cxnLst/>
                <a:rect l="l" t="t" r="r" b="b"/>
                <a:pathLst>
                  <a:path w="4818" h="4817" extrusionOk="0">
                    <a:moveTo>
                      <a:pt x="2309" y="0"/>
                    </a:moveTo>
                    <a:lnTo>
                      <a:pt x="2021" y="586"/>
                    </a:lnTo>
                    <a:cubicBezTo>
                      <a:pt x="1696" y="1243"/>
                      <a:pt x="1189" y="1793"/>
                      <a:pt x="561" y="2171"/>
                    </a:cubicBezTo>
                    <a:lnTo>
                      <a:pt x="0" y="2509"/>
                    </a:lnTo>
                    <a:lnTo>
                      <a:pt x="586" y="2797"/>
                    </a:lnTo>
                    <a:cubicBezTo>
                      <a:pt x="1243" y="3123"/>
                      <a:pt x="1793" y="3629"/>
                      <a:pt x="2171" y="4258"/>
                    </a:cubicBezTo>
                    <a:lnTo>
                      <a:pt x="2509" y="4817"/>
                    </a:lnTo>
                    <a:lnTo>
                      <a:pt x="2798" y="4231"/>
                    </a:lnTo>
                    <a:cubicBezTo>
                      <a:pt x="3123" y="3574"/>
                      <a:pt x="3629" y="3024"/>
                      <a:pt x="4258" y="2646"/>
                    </a:cubicBezTo>
                    <a:lnTo>
                      <a:pt x="4817" y="2310"/>
                    </a:lnTo>
                    <a:lnTo>
                      <a:pt x="4231" y="2020"/>
                    </a:lnTo>
                    <a:cubicBezTo>
                      <a:pt x="3574" y="1695"/>
                      <a:pt x="3024" y="1188"/>
                      <a:pt x="2645" y="561"/>
                    </a:cubicBezTo>
                    <a:lnTo>
                      <a:pt x="23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0"/>
              <p:cNvSpPr/>
              <p:nvPr/>
            </p:nvSpPr>
            <p:spPr>
              <a:xfrm>
                <a:off x="8916663" y="1068238"/>
                <a:ext cx="49575" cy="49575"/>
              </a:xfrm>
              <a:custGeom>
                <a:avLst/>
                <a:gdLst/>
                <a:ahLst/>
                <a:cxnLst/>
                <a:rect l="l" t="t" r="r" b="b"/>
                <a:pathLst>
                  <a:path w="1983" h="1983" extrusionOk="0">
                    <a:moveTo>
                      <a:pt x="177" y="0"/>
                    </a:moveTo>
                    <a:lnTo>
                      <a:pt x="242" y="342"/>
                    </a:lnTo>
                    <a:cubicBezTo>
                      <a:pt x="314" y="725"/>
                      <a:pt x="276" y="1121"/>
                      <a:pt x="130" y="1483"/>
                    </a:cubicBezTo>
                    <a:lnTo>
                      <a:pt x="0" y="1805"/>
                    </a:lnTo>
                    <a:lnTo>
                      <a:pt x="342" y="1740"/>
                    </a:lnTo>
                    <a:cubicBezTo>
                      <a:pt x="468" y="1717"/>
                      <a:pt x="595" y="1705"/>
                      <a:pt x="722" y="1705"/>
                    </a:cubicBezTo>
                    <a:cubicBezTo>
                      <a:pt x="982" y="1705"/>
                      <a:pt x="1240" y="1754"/>
                      <a:pt x="1484" y="1853"/>
                    </a:cubicBezTo>
                    <a:lnTo>
                      <a:pt x="1805" y="1982"/>
                    </a:lnTo>
                    <a:lnTo>
                      <a:pt x="1741" y="1640"/>
                    </a:lnTo>
                    <a:cubicBezTo>
                      <a:pt x="1668" y="1257"/>
                      <a:pt x="1707" y="861"/>
                      <a:pt x="1853" y="499"/>
                    </a:cubicBezTo>
                    <a:lnTo>
                      <a:pt x="1982" y="177"/>
                    </a:lnTo>
                    <a:lnTo>
                      <a:pt x="1641" y="242"/>
                    </a:lnTo>
                    <a:cubicBezTo>
                      <a:pt x="1515" y="266"/>
                      <a:pt x="1388" y="277"/>
                      <a:pt x="1261" y="277"/>
                    </a:cubicBezTo>
                    <a:cubicBezTo>
                      <a:pt x="1001" y="277"/>
                      <a:pt x="743" y="228"/>
                      <a:pt x="500" y="130"/>
                    </a:cubicBezTo>
                    <a:lnTo>
                      <a:pt x="1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0"/>
              <p:cNvSpPr/>
              <p:nvPr/>
            </p:nvSpPr>
            <p:spPr>
              <a:xfrm>
                <a:off x="5745463" y="286213"/>
                <a:ext cx="49550" cy="49575"/>
              </a:xfrm>
              <a:custGeom>
                <a:avLst/>
                <a:gdLst/>
                <a:ahLst/>
                <a:cxnLst/>
                <a:rect l="l" t="t" r="r" b="b"/>
                <a:pathLst>
                  <a:path w="1982" h="1983" extrusionOk="0">
                    <a:moveTo>
                      <a:pt x="176" y="1"/>
                    </a:moveTo>
                    <a:lnTo>
                      <a:pt x="241" y="342"/>
                    </a:lnTo>
                    <a:cubicBezTo>
                      <a:pt x="313" y="726"/>
                      <a:pt x="275" y="1121"/>
                      <a:pt x="130" y="1484"/>
                    </a:cubicBezTo>
                    <a:lnTo>
                      <a:pt x="0" y="1806"/>
                    </a:lnTo>
                    <a:lnTo>
                      <a:pt x="0" y="1806"/>
                    </a:lnTo>
                    <a:lnTo>
                      <a:pt x="341" y="1741"/>
                    </a:lnTo>
                    <a:cubicBezTo>
                      <a:pt x="467" y="1717"/>
                      <a:pt x="594" y="1705"/>
                      <a:pt x="721" y="1705"/>
                    </a:cubicBezTo>
                    <a:cubicBezTo>
                      <a:pt x="981" y="1705"/>
                      <a:pt x="1239" y="1755"/>
                      <a:pt x="1482" y="1853"/>
                    </a:cubicBezTo>
                    <a:lnTo>
                      <a:pt x="1804" y="1983"/>
                    </a:lnTo>
                    <a:lnTo>
                      <a:pt x="1739" y="1641"/>
                    </a:lnTo>
                    <a:cubicBezTo>
                      <a:pt x="1667" y="1257"/>
                      <a:pt x="1705" y="862"/>
                      <a:pt x="1851" y="499"/>
                    </a:cubicBezTo>
                    <a:lnTo>
                      <a:pt x="1981" y="177"/>
                    </a:lnTo>
                    <a:lnTo>
                      <a:pt x="1639" y="242"/>
                    </a:lnTo>
                    <a:cubicBezTo>
                      <a:pt x="1513" y="266"/>
                      <a:pt x="1386" y="278"/>
                      <a:pt x="1259" y="278"/>
                    </a:cubicBezTo>
                    <a:cubicBezTo>
                      <a:pt x="1000" y="278"/>
                      <a:pt x="742" y="228"/>
                      <a:pt x="499" y="130"/>
                    </a:cubicBezTo>
                    <a:lnTo>
                      <a:pt x="1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0"/>
              <p:cNvSpPr/>
              <p:nvPr/>
            </p:nvSpPr>
            <p:spPr>
              <a:xfrm>
                <a:off x="6467525" y="618913"/>
                <a:ext cx="49550" cy="49600"/>
              </a:xfrm>
              <a:custGeom>
                <a:avLst/>
                <a:gdLst/>
                <a:ahLst/>
                <a:cxnLst/>
                <a:rect l="l" t="t" r="r" b="b"/>
                <a:pathLst>
                  <a:path w="1982" h="1984" extrusionOk="0">
                    <a:moveTo>
                      <a:pt x="178" y="1"/>
                    </a:moveTo>
                    <a:lnTo>
                      <a:pt x="241" y="343"/>
                    </a:lnTo>
                    <a:cubicBezTo>
                      <a:pt x="314" y="726"/>
                      <a:pt x="275" y="1123"/>
                      <a:pt x="130" y="1484"/>
                    </a:cubicBezTo>
                    <a:lnTo>
                      <a:pt x="1" y="1806"/>
                    </a:lnTo>
                    <a:lnTo>
                      <a:pt x="341" y="1741"/>
                    </a:lnTo>
                    <a:cubicBezTo>
                      <a:pt x="467" y="1718"/>
                      <a:pt x="594" y="1706"/>
                      <a:pt x="721" y="1706"/>
                    </a:cubicBezTo>
                    <a:cubicBezTo>
                      <a:pt x="981" y="1706"/>
                      <a:pt x="1240" y="1755"/>
                      <a:pt x="1483" y="1853"/>
                    </a:cubicBezTo>
                    <a:lnTo>
                      <a:pt x="1805" y="1983"/>
                    </a:lnTo>
                    <a:lnTo>
                      <a:pt x="1740" y="1641"/>
                    </a:lnTo>
                    <a:cubicBezTo>
                      <a:pt x="1667" y="1258"/>
                      <a:pt x="1707" y="862"/>
                      <a:pt x="1852" y="501"/>
                    </a:cubicBezTo>
                    <a:lnTo>
                      <a:pt x="1982" y="178"/>
                    </a:lnTo>
                    <a:lnTo>
                      <a:pt x="1641" y="243"/>
                    </a:lnTo>
                    <a:cubicBezTo>
                      <a:pt x="1515" y="266"/>
                      <a:pt x="1388" y="278"/>
                      <a:pt x="1261" y="278"/>
                    </a:cubicBezTo>
                    <a:cubicBezTo>
                      <a:pt x="1001" y="278"/>
                      <a:pt x="742" y="229"/>
                      <a:pt x="499" y="131"/>
                    </a:cubicBezTo>
                    <a:lnTo>
                      <a:pt x="1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0"/>
              <p:cNvSpPr/>
              <p:nvPr/>
            </p:nvSpPr>
            <p:spPr>
              <a:xfrm>
                <a:off x="8941438" y="1658738"/>
                <a:ext cx="24800" cy="24800"/>
              </a:xfrm>
              <a:custGeom>
                <a:avLst/>
                <a:gdLst/>
                <a:ahLst/>
                <a:cxnLst/>
                <a:rect l="l" t="t" r="r" b="b"/>
                <a:pathLst>
                  <a:path w="992" h="992" extrusionOk="0">
                    <a:moveTo>
                      <a:pt x="89" y="0"/>
                    </a:moveTo>
                    <a:lnTo>
                      <a:pt x="121" y="171"/>
                    </a:lnTo>
                    <a:cubicBezTo>
                      <a:pt x="157" y="363"/>
                      <a:pt x="138" y="561"/>
                      <a:pt x="65" y="742"/>
                    </a:cubicBezTo>
                    <a:lnTo>
                      <a:pt x="0" y="902"/>
                    </a:lnTo>
                    <a:lnTo>
                      <a:pt x="172" y="871"/>
                    </a:lnTo>
                    <a:cubicBezTo>
                      <a:pt x="235" y="859"/>
                      <a:pt x="299" y="853"/>
                      <a:pt x="362" y="853"/>
                    </a:cubicBezTo>
                    <a:cubicBezTo>
                      <a:pt x="492" y="853"/>
                      <a:pt x="620" y="877"/>
                      <a:pt x="742" y="927"/>
                    </a:cubicBezTo>
                    <a:lnTo>
                      <a:pt x="903" y="991"/>
                    </a:lnTo>
                    <a:lnTo>
                      <a:pt x="870" y="820"/>
                    </a:lnTo>
                    <a:cubicBezTo>
                      <a:pt x="834" y="629"/>
                      <a:pt x="854" y="431"/>
                      <a:pt x="927" y="250"/>
                    </a:cubicBezTo>
                    <a:lnTo>
                      <a:pt x="991" y="88"/>
                    </a:lnTo>
                    <a:lnTo>
                      <a:pt x="821" y="121"/>
                    </a:lnTo>
                    <a:cubicBezTo>
                      <a:pt x="758" y="133"/>
                      <a:pt x="695" y="139"/>
                      <a:pt x="632" y="139"/>
                    </a:cubicBezTo>
                    <a:cubicBezTo>
                      <a:pt x="501" y="139"/>
                      <a:pt x="372" y="114"/>
                      <a:pt x="250" y="65"/>
                    </a:cubicBezTo>
                    <a:lnTo>
                      <a:pt x="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0"/>
              <p:cNvSpPr/>
              <p:nvPr/>
            </p:nvSpPr>
            <p:spPr>
              <a:xfrm>
                <a:off x="6036588" y="497463"/>
                <a:ext cx="24800" cy="24775"/>
              </a:xfrm>
              <a:custGeom>
                <a:avLst/>
                <a:gdLst/>
                <a:ahLst/>
                <a:cxnLst/>
                <a:rect l="l" t="t" r="r" b="b"/>
                <a:pathLst>
                  <a:path w="992" h="991" extrusionOk="0">
                    <a:moveTo>
                      <a:pt x="88" y="1"/>
                    </a:moveTo>
                    <a:lnTo>
                      <a:pt x="121" y="171"/>
                    </a:lnTo>
                    <a:cubicBezTo>
                      <a:pt x="158" y="362"/>
                      <a:pt x="138" y="560"/>
                      <a:pt x="65" y="741"/>
                    </a:cubicBezTo>
                    <a:lnTo>
                      <a:pt x="0" y="903"/>
                    </a:lnTo>
                    <a:lnTo>
                      <a:pt x="171" y="870"/>
                    </a:lnTo>
                    <a:cubicBezTo>
                      <a:pt x="234" y="858"/>
                      <a:pt x="297" y="852"/>
                      <a:pt x="360" y="852"/>
                    </a:cubicBezTo>
                    <a:cubicBezTo>
                      <a:pt x="490" y="852"/>
                      <a:pt x="620" y="877"/>
                      <a:pt x="742" y="926"/>
                    </a:cubicBezTo>
                    <a:lnTo>
                      <a:pt x="902" y="991"/>
                    </a:lnTo>
                    <a:lnTo>
                      <a:pt x="871" y="820"/>
                    </a:lnTo>
                    <a:cubicBezTo>
                      <a:pt x="834" y="629"/>
                      <a:pt x="853" y="430"/>
                      <a:pt x="927" y="250"/>
                    </a:cubicBezTo>
                    <a:lnTo>
                      <a:pt x="991" y="89"/>
                    </a:lnTo>
                    <a:lnTo>
                      <a:pt x="820" y="121"/>
                    </a:lnTo>
                    <a:cubicBezTo>
                      <a:pt x="757" y="133"/>
                      <a:pt x="693" y="139"/>
                      <a:pt x="629" y="139"/>
                    </a:cubicBezTo>
                    <a:cubicBezTo>
                      <a:pt x="500" y="139"/>
                      <a:pt x="371" y="114"/>
                      <a:pt x="250" y="66"/>
                    </a:cubicBezTo>
                    <a:lnTo>
                      <a:pt x="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0"/>
              <p:cNvSpPr/>
              <p:nvPr/>
            </p:nvSpPr>
            <p:spPr>
              <a:xfrm>
                <a:off x="6630138" y="1765763"/>
                <a:ext cx="64150" cy="64125"/>
              </a:xfrm>
              <a:custGeom>
                <a:avLst/>
                <a:gdLst/>
                <a:ahLst/>
                <a:cxnLst/>
                <a:rect l="l" t="t" r="r" b="b"/>
                <a:pathLst>
                  <a:path w="2566" h="2565" extrusionOk="0">
                    <a:moveTo>
                      <a:pt x="1284" y="1"/>
                    </a:moveTo>
                    <a:lnTo>
                      <a:pt x="1116" y="306"/>
                    </a:lnTo>
                    <a:cubicBezTo>
                      <a:pt x="929" y="648"/>
                      <a:pt x="648" y="929"/>
                      <a:pt x="306" y="1116"/>
                    </a:cubicBezTo>
                    <a:lnTo>
                      <a:pt x="1" y="1283"/>
                    </a:lnTo>
                    <a:lnTo>
                      <a:pt x="306" y="1449"/>
                    </a:lnTo>
                    <a:cubicBezTo>
                      <a:pt x="648" y="1637"/>
                      <a:pt x="929" y="1918"/>
                      <a:pt x="1117" y="2260"/>
                    </a:cubicBezTo>
                    <a:lnTo>
                      <a:pt x="1284" y="2564"/>
                    </a:lnTo>
                    <a:lnTo>
                      <a:pt x="1450" y="2260"/>
                    </a:lnTo>
                    <a:cubicBezTo>
                      <a:pt x="1638" y="1918"/>
                      <a:pt x="1918" y="1637"/>
                      <a:pt x="2261" y="1449"/>
                    </a:cubicBezTo>
                    <a:lnTo>
                      <a:pt x="2565" y="1283"/>
                    </a:lnTo>
                    <a:lnTo>
                      <a:pt x="2261" y="1116"/>
                    </a:lnTo>
                    <a:cubicBezTo>
                      <a:pt x="1918" y="929"/>
                      <a:pt x="1638" y="648"/>
                      <a:pt x="1450" y="305"/>
                    </a:cubicBezTo>
                    <a:lnTo>
                      <a:pt x="1284"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7229363" y="720338"/>
                <a:ext cx="24775" cy="24800"/>
              </a:xfrm>
              <a:custGeom>
                <a:avLst/>
                <a:gdLst/>
                <a:ahLst/>
                <a:cxnLst/>
                <a:rect l="l" t="t" r="r" b="b"/>
                <a:pathLst>
                  <a:path w="991" h="992" extrusionOk="0">
                    <a:moveTo>
                      <a:pt x="88" y="1"/>
                    </a:moveTo>
                    <a:lnTo>
                      <a:pt x="121" y="172"/>
                    </a:lnTo>
                    <a:cubicBezTo>
                      <a:pt x="157" y="363"/>
                      <a:pt x="137" y="561"/>
                      <a:pt x="65" y="742"/>
                    </a:cubicBezTo>
                    <a:lnTo>
                      <a:pt x="0" y="904"/>
                    </a:lnTo>
                    <a:lnTo>
                      <a:pt x="0" y="904"/>
                    </a:lnTo>
                    <a:lnTo>
                      <a:pt x="170" y="871"/>
                    </a:lnTo>
                    <a:cubicBezTo>
                      <a:pt x="234" y="859"/>
                      <a:pt x="297" y="853"/>
                      <a:pt x="361" y="853"/>
                    </a:cubicBezTo>
                    <a:cubicBezTo>
                      <a:pt x="491" y="853"/>
                      <a:pt x="620" y="878"/>
                      <a:pt x="741" y="927"/>
                    </a:cubicBezTo>
                    <a:lnTo>
                      <a:pt x="902" y="992"/>
                    </a:lnTo>
                    <a:lnTo>
                      <a:pt x="870" y="820"/>
                    </a:lnTo>
                    <a:cubicBezTo>
                      <a:pt x="834" y="629"/>
                      <a:pt x="853" y="431"/>
                      <a:pt x="925" y="250"/>
                    </a:cubicBezTo>
                    <a:lnTo>
                      <a:pt x="990" y="89"/>
                    </a:lnTo>
                    <a:lnTo>
                      <a:pt x="990" y="89"/>
                    </a:lnTo>
                    <a:lnTo>
                      <a:pt x="820" y="122"/>
                    </a:lnTo>
                    <a:cubicBezTo>
                      <a:pt x="757" y="133"/>
                      <a:pt x="694" y="139"/>
                      <a:pt x="631" y="139"/>
                    </a:cubicBezTo>
                    <a:cubicBezTo>
                      <a:pt x="501" y="139"/>
                      <a:pt x="371" y="114"/>
                      <a:pt x="250" y="66"/>
                    </a:cubicBezTo>
                    <a:lnTo>
                      <a:pt x="88"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p:nvPr/>
        </p:nvSpPr>
        <p:spPr>
          <a:xfrm>
            <a:off x="3587932" y="1206250"/>
            <a:ext cx="807600" cy="807600"/>
          </a:xfrm>
          <a:prstGeom prst="ellipse">
            <a:avLst/>
          </a:pr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txBox="1">
            <a:spLocks noGrp="1"/>
          </p:cNvSpPr>
          <p:nvPr>
            <p:ph type="title" idx="2"/>
          </p:nvPr>
        </p:nvSpPr>
        <p:spPr>
          <a:xfrm>
            <a:off x="3193725" y="1234300"/>
            <a:ext cx="1201800" cy="7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01</a:t>
            </a:r>
            <a:endParaRPr dirty="0">
              <a:latin typeface="DengXian Light" panose="02010600030101010101" pitchFamily="2" charset="-122"/>
              <a:ea typeface="DengXian Light" panose="02010600030101010101" pitchFamily="2" charset="-122"/>
            </a:endParaRPr>
          </a:p>
        </p:txBody>
      </p:sp>
      <p:sp>
        <p:nvSpPr>
          <p:cNvPr id="251" name="Google Shape;251;p28"/>
          <p:cNvSpPr/>
          <p:nvPr/>
        </p:nvSpPr>
        <p:spPr>
          <a:xfrm>
            <a:off x="4779857" y="3241000"/>
            <a:ext cx="807600" cy="807600"/>
          </a:xfrm>
          <a:prstGeom prst="ellipse">
            <a:avLst/>
          </a:pr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txBox="1">
            <a:spLocks noGrp="1"/>
          </p:cNvSpPr>
          <p:nvPr>
            <p:ph type="title" idx="14"/>
          </p:nvPr>
        </p:nvSpPr>
        <p:spPr>
          <a:xfrm>
            <a:off x="4691419" y="3269050"/>
            <a:ext cx="1201800" cy="7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latin typeface="DengXian Light" panose="02010600030101010101" pitchFamily="2" charset="-122"/>
                <a:ea typeface="DengXian Light" panose="02010600030101010101" pitchFamily="2" charset="-122"/>
              </a:rPr>
              <a:t>04</a:t>
            </a:r>
            <a:endParaRPr>
              <a:latin typeface="DengXian Light" panose="02010600030101010101" pitchFamily="2" charset="-122"/>
              <a:ea typeface="DengXian Light" panose="02010600030101010101" pitchFamily="2" charset="-122"/>
            </a:endParaRPr>
          </a:p>
        </p:txBody>
      </p:sp>
      <p:sp>
        <p:nvSpPr>
          <p:cNvPr id="253" name="Google Shape;253;p28"/>
          <p:cNvSpPr/>
          <p:nvPr/>
        </p:nvSpPr>
        <p:spPr>
          <a:xfrm>
            <a:off x="4779857" y="1206250"/>
            <a:ext cx="807600" cy="807600"/>
          </a:xfrm>
          <a:prstGeom prst="ellipse">
            <a:avLst/>
          </a:pr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3587932" y="3241000"/>
            <a:ext cx="807600" cy="807600"/>
          </a:xfrm>
          <a:prstGeom prst="ellipse">
            <a:avLst/>
          </a:pr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txBox="1">
            <a:spLocks noGrp="1"/>
          </p:cNvSpPr>
          <p:nvPr>
            <p:ph type="title"/>
          </p:nvPr>
        </p:nvSpPr>
        <p:spPr>
          <a:xfrm>
            <a:off x="935650" y="1122888"/>
            <a:ext cx="2096100" cy="403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dirty="0"/>
              <a:t>C</a:t>
            </a:r>
            <a:endParaRPr sz="2400" dirty="0"/>
          </a:p>
        </p:txBody>
      </p:sp>
      <p:sp>
        <p:nvSpPr>
          <p:cNvPr id="256" name="Google Shape;256;p28"/>
          <p:cNvSpPr txBox="1">
            <a:spLocks noGrp="1"/>
          </p:cNvSpPr>
          <p:nvPr>
            <p:ph type="subTitle" idx="1"/>
          </p:nvPr>
        </p:nvSpPr>
        <p:spPr>
          <a:xfrm>
            <a:off x="259471" y="1402700"/>
            <a:ext cx="2830258" cy="499800"/>
          </a:xfrm>
          <a:prstGeom prst="rect">
            <a:avLst/>
          </a:prstGeom>
        </p:spPr>
        <p:txBody>
          <a:bodyPr spcFirstLastPara="1" wrap="square" lIns="91425" tIns="91425" rIns="91425" bIns="91425" anchor="t" anchorCtr="0">
            <a:noAutofit/>
          </a:bodyPr>
          <a:lstStyle/>
          <a:p>
            <a:pPr lvl="0" indent="4763" algn="l"/>
            <a:r>
              <a:rPr lang="id-ID" sz="2000" b="0" dirty="0">
                <a:latin typeface="DilleniaUPC" pitchFamily="18" charset="-34"/>
                <a:cs typeface="DilleniaUPC" pitchFamily="18" charset="-34"/>
              </a:rPr>
              <a:t>Cross out small words such as prepositions and conjunctions. </a:t>
            </a:r>
          </a:p>
        </p:txBody>
      </p:sp>
      <p:sp>
        <p:nvSpPr>
          <p:cNvPr id="257" name="Google Shape;257;p28"/>
          <p:cNvSpPr txBox="1">
            <a:spLocks noGrp="1"/>
          </p:cNvSpPr>
          <p:nvPr>
            <p:ph type="title" idx="3"/>
          </p:nvPr>
        </p:nvSpPr>
        <p:spPr>
          <a:xfrm>
            <a:off x="935650" y="3157513"/>
            <a:ext cx="2096100" cy="403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dirty="0"/>
              <a:t>M</a:t>
            </a:r>
            <a:endParaRPr sz="2400" dirty="0"/>
          </a:p>
        </p:txBody>
      </p:sp>
      <p:sp>
        <p:nvSpPr>
          <p:cNvPr id="258" name="Google Shape;258;p28"/>
          <p:cNvSpPr txBox="1">
            <a:spLocks noGrp="1"/>
          </p:cNvSpPr>
          <p:nvPr>
            <p:ph type="subTitle" idx="4"/>
          </p:nvPr>
        </p:nvSpPr>
        <p:spPr>
          <a:xfrm>
            <a:off x="259470" y="3437450"/>
            <a:ext cx="3414313" cy="499800"/>
          </a:xfrm>
          <a:prstGeom prst="rect">
            <a:avLst/>
          </a:prstGeom>
        </p:spPr>
        <p:txBody>
          <a:bodyPr spcFirstLastPara="1" wrap="square" lIns="91425" tIns="91425" rIns="91425" bIns="91425" anchor="t" anchorCtr="0">
            <a:noAutofit/>
          </a:bodyPr>
          <a:lstStyle/>
          <a:p>
            <a:pPr marL="0" lvl="0" indent="4763" algn="l"/>
            <a:r>
              <a:rPr lang="id-ID" sz="2000" b="0" dirty="0">
                <a:latin typeface="DilleniaUPC" pitchFamily="18" charset="-34"/>
                <a:cs typeface="DilleniaUPC" pitchFamily="18" charset="-34"/>
              </a:rPr>
              <a:t>Make notes based on the highlighted information by abbreviating, making lists, using symbols, and drawing, instead of using full sentences.</a:t>
            </a:r>
          </a:p>
        </p:txBody>
      </p:sp>
      <p:sp>
        <p:nvSpPr>
          <p:cNvPr id="259" name="Google Shape;259;p28"/>
          <p:cNvSpPr txBox="1">
            <a:spLocks noGrp="1"/>
          </p:cNvSpPr>
          <p:nvPr>
            <p:ph type="title" idx="5"/>
          </p:nvPr>
        </p:nvSpPr>
        <p:spPr>
          <a:xfrm>
            <a:off x="3193725" y="3269050"/>
            <a:ext cx="1201800" cy="7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DengXian Light" panose="02010600030101010101" pitchFamily="2" charset="-122"/>
                <a:ea typeface="DengXian Light" panose="02010600030101010101" pitchFamily="2" charset="-122"/>
              </a:rPr>
              <a:t>03</a:t>
            </a:r>
            <a:endParaRPr>
              <a:latin typeface="DengXian Light" panose="02010600030101010101" pitchFamily="2" charset="-122"/>
              <a:ea typeface="DengXian Light" panose="02010600030101010101" pitchFamily="2" charset="-122"/>
            </a:endParaRPr>
          </a:p>
        </p:txBody>
      </p:sp>
      <p:sp>
        <p:nvSpPr>
          <p:cNvPr id="260" name="Google Shape;260;p28"/>
          <p:cNvSpPr txBox="1">
            <a:spLocks noGrp="1"/>
          </p:cNvSpPr>
          <p:nvPr>
            <p:ph type="title" idx="6"/>
          </p:nvPr>
        </p:nvSpPr>
        <p:spPr>
          <a:xfrm>
            <a:off x="6112225" y="1122888"/>
            <a:ext cx="2096100" cy="4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H</a:t>
            </a:r>
            <a:endParaRPr sz="2400" dirty="0"/>
          </a:p>
        </p:txBody>
      </p:sp>
      <p:sp>
        <p:nvSpPr>
          <p:cNvPr id="261" name="Google Shape;261;p28"/>
          <p:cNvSpPr txBox="1">
            <a:spLocks noGrp="1"/>
          </p:cNvSpPr>
          <p:nvPr>
            <p:ph type="subTitle" idx="7"/>
          </p:nvPr>
        </p:nvSpPr>
        <p:spPr>
          <a:xfrm>
            <a:off x="5436045" y="1402700"/>
            <a:ext cx="3133419" cy="499800"/>
          </a:xfrm>
          <a:prstGeom prst="rect">
            <a:avLst/>
          </a:prstGeom>
        </p:spPr>
        <p:txBody>
          <a:bodyPr spcFirstLastPara="1" wrap="square" lIns="91425" tIns="91425" rIns="91425" bIns="91425" anchor="t" anchorCtr="0">
            <a:noAutofit/>
          </a:bodyPr>
          <a:lstStyle/>
          <a:p>
            <a:pPr lvl="0" indent="4763" algn="r"/>
            <a:r>
              <a:rPr lang="id-ID" sz="2000" b="0" dirty="0">
                <a:latin typeface="DilleniaUPC" pitchFamily="18" charset="-34"/>
                <a:cs typeface="DilleniaUPC" pitchFamily="18" charset="-34"/>
              </a:rPr>
              <a:t>Highlight important information in the remaining text.</a:t>
            </a:r>
          </a:p>
        </p:txBody>
      </p:sp>
      <p:sp>
        <p:nvSpPr>
          <p:cNvPr id="262" name="Google Shape;262;p28"/>
          <p:cNvSpPr txBox="1">
            <a:spLocks noGrp="1"/>
          </p:cNvSpPr>
          <p:nvPr>
            <p:ph type="title" idx="8"/>
          </p:nvPr>
        </p:nvSpPr>
        <p:spPr>
          <a:xfrm>
            <a:off x="4691419" y="1234300"/>
            <a:ext cx="1201800" cy="7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DengXian Light" panose="02010600030101010101" pitchFamily="2" charset="-122"/>
                <a:ea typeface="DengXian Light" panose="02010600030101010101" pitchFamily="2" charset="-122"/>
              </a:rPr>
              <a:t>02</a:t>
            </a:r>
            <a:endParaRPr dirty="0">
              <a:latin typeface="DengXian Light" panose="02010600030101010101" pitchFamily="2" charset="-122"/>
              <a:ea typeface="DengXian Light" panose="02010600030101010101" pitchFamily="2" charset="-122"/>
            </a:endParaRPr>
          </a:p>
        </p:txBody>
      </p:sp>
      <p:sp>
        <p:nvSpPr>
          <p:cNvPr id="263" name="Google Shape;263;p28"/>
          <p:cNvSpPr txBox="1">
            <a:spLocks noGrp="1"/>
          </p:cNvSpPr>
          <p:nvPr>
            <p:ph type="title" idx="9"/>
          </p:nvPr>
        </p:nvSpPr>
        <p:spPr>
          <a:xfrm>
            <a:off x="6112225" y="3157513"/>
            <a:ext cx="2096100" cy="4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P</a:t>
            </a:r>
            <a:endParaRPr sz="2400" dirty="0"/>
          </a:p>
        </p:txBody>
      </p:sp>
      <p:sp>
        <p:nvSpPr>
          <p:cNvPr id="264" name="Google Shape;264;p28"/>
          <p:cNvSpPr txBox="1">
            <a:spLocks noGrp="1"/>
          </p:cNvSpPr>
          <p:nvPr>
            <p:ph type="subTitle" idx="13"/>
          </p:nvPr>
        </p:nvSpPr>
        <p:spPr>
          <a:xfrm>
            <a:off x="5436046" y="3437450"/>
            <a:ext cx="2830258" cy="499800"/>
          </a:xfrm>
          <a:prstGeom prst="rect">
            <a:avLst/>
          </a:prstGeom>
        </p:spPr>
        <p:txBody>
          <a:bodyPr spcFirstLastPara="1" wrap="square" lIns="91425" tIns="91425" rIns="91425" bIns="91425" anchor="t" anchorCtr="0">
            <a:noAutofit/>
          </a:bodyPr>
          <a:lstStyle/>
          <a:p>
            <a:pPr lvl="0" algn="r"/>
            <a:r>
              <a:rPr lang="id-ID" sz="2000" b="0" dirty="0">
                <a:latin typeface="DilleniaUPC" pitchFamily="18" charset="-34"/>
                <a:cs typeface="DilleniaUPC" pitchFamily="18" charset="-34"/>
              </a:rPr>
              <a:t>Put the notes in your words.</a:t>
            </a:r>
          </a:p>
        </p:txBody>
      </p:sp>
      <p:cxnSp>
        <p:nvCxnSpPr>
          <p:cNvPr id="265" name="Google Shape;265;p28"/>
          <p:cNvCxnSpPr/>
          <p:nvPr/>
        </p:nvCxnSpPr>
        <p:spPr>
          <a:xfrm>
            <a:off x="1674600" y="2571750"/>
            <a:ext cx="5794800" cy="0"/>
          </a:xfrm>
          <a:prstGeom prst="straightConnector1">
            <a:avLst/>
          </a:prstGeom>
          <a:noFill/>
          <a:ln w="9525" cap="flat" cmpd="sng">
            <a:solidFill>
              <a:schemeClr val="accent2"/>
            </a:solidFill>
            <a:prstDash val="solid"/>
            <a:round/>
            <a:headEnd type="none" w="med" len="med"/>
            <a:tailEnd type="none" w="med" len="med"/>
          </a:ln>
        </p:spPr>
      </p:cxnSp>
      <p:sp>
        <p:nvSpPr>
          <p:cNvPr id="19" name="Google Shape;540;p32">
            <a:extLst>
              <a:ext uri="{FF2B5EF4-FFF2-40B4-BE49-F238E27FC236}">
                <a16:creationId xmlns:a16="http://schemas.microsoft.com/office/drawing/2014/main" id="{159A6CE2-A555-4ED9-9D11-ED4582A88C8B}"/>
              </a:ext>
            </a:extLst>
          </p:cNvPr>
          <p:cNvSpPr txBox="1">
            <a:spLocks/>
          </p:cNvSpPr>
          <p:nvPr/>
        </p:nvSpPr>
        <p:spPr>
          <a:xfrm>
            <a:off x="201492" y="101901"/>
            <a:ext cx="8537905" cy="75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800"/>
              <a:buFont typeface="Righteous"/>
              <a:buNone/>
              <a:defRPr sz="4800" b="0" i="0" u="none" strike="noStrike" cap="none">
                <a:solidFill>
                  <a:schemeClr val="dk2"/>
                </a:solidFill>
                <a:latin typeface="Righteous"/>
                <a:ea typeface="Righteous"/>
                <a:cs typeface="Righteous"/>
                <a:sym typeface="Righteous"/>
              </a:defRPr>
            </a:lvl1pPr>
            <a:lvl2pPr marR="0" lvl="1"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4800"/>
              <a:buFont typeface="Arial"/>
              <a:buNone/>
              <a:defRPr sz="4800" b="0" i="0" u="none" strike="noStrike" cap="none">
                <a:solidFill>
                  <a:schemeClr val="dk2"/>
                </a:solidFill>
                <a:latin typeface="Arial"/>
                <a:ea typeface="Arial"/>
                <a:cs typeface="Arial"/>
                <a:sym typeface="Arial"/>
              </a:defRPr>
            </a:lvl9pPr>
          </a:lstStyle>
          <a:p>
            <a:pPr algn="ctr"/>
            <a:r>
              <a:rPr lang="id-ID" sz="3600" dirty="0">
                <a:latin typeface="DengXian Light" panose="02010600030101010101" pitchFamily="2" charset="-122"/>
                <a:ea typeface="DengXian Light" panose="02010600030101010101" pitchFamily="2" charset="-122"/>
                <a:cs typeface="Nirmala UI Semilight" panose="020B0402040204020203" pitchFamily="34" charset="0"/>
              </a:rPr>
              <a:t>Simple paraphrasing strategy – CHoMP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sp>
        <p:nvSpPr>
          <p:cNvPr id="730" name="Google Shape;730;p35"/>
          <p:cNvSpPr txBox="1">
            <a:spLocks noGrp="1"/>
          </p:cNvSpPr>
          <p:nvPr>
            <p:ph type="title"/>
          </p:nvPr>
        </p:nvSpPr>
        <p:spPr>
          <a:xfrm>
            <a:off x="4978200" y="526350"/>
            <a:ext cx="35607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DengXian Light" panose="02010600030101010101" pitchFamily="2" charset="-122"/>
                <a:ea typeface="DengXian Light" panose="02010600030101010101" pitchFamily="2" charset="-122"/>
              </a:rPr>
              <a:t>EXERCISE!!!</a:t>
            </a:r>
            <a:br>
              <a:rPr lang="en" dirty="0">
                <a:latin typeface="DengXian Light" panose="02010600030101010101" pitchFamily="2" charset="-122"/>
                <a:ea typeface="DengXian Light" panose="02010600030101010101" pitchFamily="2" charset="-122"/>
              </a:rPr>
            </a:br>
            <a:br>
              <a:rPr lang="en" dirty="0">
                <a:latin typeface="DengXian Light" panose="02010600030101010101" pitchFamily="2" charset="-122"/>
                <a:ea typeface="DengXian Light" panose="02010600030101010101" pitchFamily="2" charset="-122"/>
              </a:rPr>
            </a:br>
            <a:endParaRPr sz="3200" dirty="0">
              <a:latin typeface="DengXian Light" panose="02010600030101010101" pitchFamily="2" charset="-122"/>
              <a:ea typeface="DengXian Light"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body" idx="1"/>
          </p:nvPr>
        </p:nvSpPr>
        <p:spPr>
          <a:xfrm>
            <a:off x="768900" y="1653434"/>
            <a:ext cx="7059000" cy="2530149"/>
          </a:xfrm>
          <a:prstGeom prst="rect">
            <a:avLst/>
          </a:prstGeom>
        </p:spPr>
        <p:txBody>
          <a:bodyPr spcFirstLastPara="1" wrap="square" lIns="91425" tIns="91425" rIns="91425" bIns="91425" anchor="t" anchorCtr="0">
            <a:noAutofit/>
          </a:bodyPr>
          <a:lstStyle/>
          <a:p>
            <a:pPr marL="149225" indent="0" algn="just">
              <a:buNone/>
            </a:pPr>
            <a:r>
              <a:rPr lang="en-US" sz="1400" b="0" i="0" dirty="0">
                <a:solidFill>
                  <a:srgbClr val="333333"/>
                </a:solidFill>
                <a:effectLst/>
                <a:latin typeface="DengXian Light" panose="02010600030101010101" pitchFamily="2" charset="-122"/>
                <a:ea typeface="DengXian Light" panose="02010600030101010101" pitchFamily="2" charset="-122"/>
              </a:rPr>
              <a:t>J</a:t>
            </a:r>
            <a:r>
              <a:rPr lang="id-ID" sz="1400" b="0" i="0" dirty="0">
                <a:solidFill>
                  <a:srgbClr val="333333"/>
                </a:solidFill>
                <a:effectLst/>
                <a:latin typeface="DengXian Light" panose="02010600030101010101" pitchFamily="2" charset="-122"/>
                <a:ea typeface="DengXian Light" panose="02010600030101010101" pitchFamily="2" charset="-122"/>
              </a:rPr>
              <a:t>umlah kumulatif kasus positif </a:t>
            </a:r>
            <a:r>
              <a:rPr lang="id-ID" sz="1400" b="0" i="0" u="none" strike="noStrike" dirty="0">
                <a:solidFill>
                  <a:srgbClr val="FF0000"/>
                </a:solidFill>
                <a:effectLst/>
                <a:latin typeface="DengXian Light" panose="02010600030101010101" pitchFamily="2" charset="-122"/>
                <a:ea typeface="DengXian Light" panose="02010600030101010101" pitchFamily="2" charset="-122"/>
                <a:hlinkClick r:id="rId3"/>
              </a:rPr>
              <a:t>virus corona</a:t>
            </a:r>
            <a:r>
              <a:rPr lang="id-ID" sz="1400" b="0" i="0" dirty="0">
                <a:solidFill>
                  <a:srgbClr val="FF0000"/>
                </a:solidFill>
                <a:effectLst/>
                <a:latin typeface="DengXian Light" panose="02010600030101010101" pitchFamily="2" charset="-122"/>
                <a:ea typeface="DengXian Light" panose="02010600030101010101" pitchFamily="2" charset="-122"/>
              </a:rPr>
              <a:t> </a:t>
            </a:r>
            <a:r>
              <a:rPr lang="id-ID" sz="1400" b="0" i="0" dirty="0">
                <a:solidFill>
                  <a:srgbClr val="333333"/>
                </a:solidFill>
                <a:effectLst/>
                <a:latin typeface="DengXian Light" panose="02010600030101010101" pitchFamily="2" charset="-122"/>
                <a:ea typeface="DengXian Light" panose="02010600030101010101" pitchFamily="2" charset="-122"/>
              </a:rPr>
              <a:t>(Covid-19) di Indonesia per Jumat (25/9) adalah 266.845 orang. Angka tersebut bertambah 4.823 dari sehari sebelumnya.</a:t>
            </a:r>
            <a:r>
              <a:rPr lang="en-US" sz="1400" b="0" i="0" dirty="0">
                <a:solidFill>
                  <a:srgbClr val="333333"/>
                </a:solidFill>
                <a:effectLst/>
                <a:latin typeface="DengXian Light" panose="02010600030101010101" pitchFamily="2" charset="-122"/>
                <a:ea typeface="DengXian Light" panose="02010600030101010101" pitchFamily="2" charset="-122"/>
              </a:rPr>
              <a:t> </a:t>
            </a:r>
            <a:r>
              <a:rPr lang="id-ID" sz="1400" b="0" i="0" dirty="0">
                <a:solidFill>
                  <a:srgbClr val="333333"/>
                </a:solidFill>
                <a:effectLst/>
                <a:latin typeface="DengXian Light" panose="02010600030101010101" pitchFamily="2" charset="-122"/>
                <a:ea typeface="DengXian Light" panose="02010600030101010101" pitchFamily="2" charset="-122"/>
              </a:rPr>
              <a:t>Dari jumlah kumulatif tersebut sebanyak 196.196 sembuh (bertambah 4.343) dan 10.218 meninggal (bertambah 113).</a:t>
            </a:r>
            <a:r>
              <a:rPr lang="en-US" sz="1400" b="0" i="0" dirty="0">
                <a:solidFill>
                  <a:srgbClr val="333333"/>
                </a:solidFill>
                <a:effectLst/>
                <a:latin typeface="DengXian Light" panose="02010600030101010101" pitchFamily="2" charset="-122"/>
                <a:ea typeface="DengXian Light" panose="02010600030101010101" pitchFamily="2" charset="-122"/>
              </a:rPr>
              <a:t> </a:t>
            </a:r>
            <a:r>
              <a:rPr lang="id-ID" sz="1400" b="0" i="0" dirty="0">
                <a:solidFill>
                  <a:srgbClr val="333333"/>
                </a:solidFill>
                <a:effectLst/>
                <a:latin typeface="DengXian Light" panose="02010600030101010101" pitchFamily="2" charset="-122"/>
                <a:ea typeface="DengXian Light" panose="02010600030101010101" pitchFamily="2" charset="-122"/>
              </a:rPr>
              <a:t>Untuk diketahui, hari ini adalah rekor baru tambahan pasien positif Covid-19 di Indonesia. Rekor sebelumnya adalah pada 24 September lalu sebanyak 4.634 orang. Selain itu, hari ini adalah untuk ketujuh kalinya tambahan harian positif Covid-19 pecah rekor sepanjang September ini.</a:t>
            </a:r>
            <a:endParaRPr lang="en-US" sz="1400" b="0" i="0" dirty="0">
              <a:solidFill>
                <a:srgbClr val="333333"/>
              </a:solidFill>
              <a:effectLst/>
              <a:latin typeface="DengXian Light" panose="02010600030101010101" pitchFamily="2" charset="-122"/>
              <a:ea typeface="DengXian Light" panose="02010600030101010101" pitchFamily="2" charset="-122"/>
            </a:endParaRPr>
          </a:p>
          <a:p>
            <a:pPr marL="149225" indent="0" algn="l">
              <a:buNone/>
            </a:pPr>
            <a:endParaRPr lang="en-US" sz="1400" dirty="0">
              <a:solidFill>
                <a:srgbClr val="333333"/>
              </a:solidFill>
              <a:latin typeface="DengXian Light" panose="02010600030101010101" pitchFamily="2" charset="-122"/>
              <a:ea typeface="DengXian Light" panose="02010600030101010101" pitchFamily="2" charset="-122"/>
            </a:endParaRPr>
          </a:p>
          <a:p>
            <a:pPr marL="149225" indent="0" algn="l">
              <a:buNone/>
            </a:pPr>
            <a:r>
              <a:rPr lang="en-US" sz="1100" dirty="0">
                <a:solidFill>
                  <a:srgbClr val="333333"/>
                </a:solidFill>
                <a:latin typeface="DengXian Light" panose="02010600030101010101" pitchFamily="2" charset="-122"/>
                <a:ea typeface="DengXian Light" panose="02010600030101010101" pitchFamily="2" charset="-122"/>
              </a:rPr>
              <a:t>-Jakarta, CNN Indonesia, 25 September 2020</a:t>
            </a:r>
          </a:p>
          <a:p>
            <a:pPr marL="149225" indent="0" algn="l">
              <a:buNone/>
            </a:pPr>
            <a:r>
              <a:rPr lang="id-ID" sz="1100" b="0" i="0" dirty="0">
                <a:solidFill>
                  <a:srgbClr val="333333"/>
                </a:solidFill>
                <a:effectLst/>
                <a:latin typeface="DengXian Light" panose="02010600030101010101" pitchFamily="2" charset="-122"/>
                <a:ea typeface="DengXian Light" panose="02010600030101010101" pitchFamily="2" charset="-122"/>
              </a:rPr>
              <a:t>https://www.cnnindonesia.com/nasional/20200925145119-20-550983/kasus-positif-25-september-pecah-rekor-lagi-4823-orang</a:t>
            </a:r>
          </a:p>
        </p:txBody>
      </p:sp>
      <p:sp>
        <p:nvSpPr>
          <p:cNvPr id="243" name="Google Shape;243;p27"/>
          <p:cNvSpPr txBox="1">
            <a:spLocks noGrp="1"/>
          </p:cNvSpPr>
          <p:nvPr>
            <p:ph type="title"/>
          </p:nvPr>
        </p:nvSpPr>
        <p:spPr>
          <a:xfrm>
            <a:off x="768900" y="155955"/>
            <a:ext cx="7954314"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Paraphrase this passage from CNN Indonesia </a:t>
            </a:r>
            <a:endParaRPr dirty="0">
              <a:latin typeface="DengXian Light" panose="02010600030101010101" pitchFamily="2" charset="-122"/>
              <a:ea typeface="DengXian Light" panose="02010600030101010101" pitchFamily="2" charset="-122"/>
            </a:endParaRPr>
          </a:p>
        </p:txBody>
      </p:sp>
    </p:spTree>
    <p:extLst>
      <p:ext uri="{BB962C8B-B14F-4D97-AF65-F5344CB8AC3E}">
        <p14:creationId xmlns:p14="http://schemas.microsoft.com/office/powerpoint/2010/main" val="1572385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grpSp>
        <p:nvGrpSpPr>
          <p:cNvPr id="1752" name="Google Shape;1752;p44"/>
          <p:cNvGrpSpPr/>
          <p:nvPr/>
        </p:nvGrpSpPr>
        <p:grpSpPr>
          <a:xfrm flipH="1">
            <a:off x="3754891" y="1594938"/>
            <a:ext cx="3712882" cy="3086883"/>
            <a:chOff x="1710050" y="814525"/>
            <a:chExt cx="4648075" cy="3864400"/>
          </a:xfrm>
        </p:grpSpPr>
        <p:sp>
          <p:nvSpPr>
            <p:cNvPr id="1753" name="Google Shape;1753;p44"/>
            <p:cNvSpPr/>
            <p:nvPr/>
          </p:nvSpPr>
          <p:spPr>
            <a:xfrm>
              <a:off x="1710050" y="814525"/>
              <a:ext cx="4648075" cy="3864400"/>
            </a:xfrm>
            <a:custGeom>
              <a:avLst/>
              <a:gdLst/>
              <a:ahLst/>
              <a:cxnLst/>
              <a:rect l="l" t="t" r="r" b="b"/>
              <a:pathLst>
                <a:path w="185923" h="154576" extrusionOk="0">
                  <a:moveTo>
                    <a:pt x="5463" y="0"/>
                  </a:moveTo>
                  <a:cubicBezTo>
                    <a:pt x="2447" y="0"/>
                    <a:pt x="0" y="2445"/>
                    <a:pt x="0" y="5462"/>
                  </a:cubicBezTo>
                  <a:lnTo>
                    <a:pt x="0" y="129067"/>
                  </a:lnTo>
                  <a:cubicBezTo>
                    <a:pt x="0" y="132083"/>
                    <a:pt x="2447" y="134529"/>
                    <a:pt x="5463" y="134529"/>
                  </a:cubicBezTo>
                  <a:lnTo>
                    <a:pt x="72626" y="134529"/>
                  </a:lnTo>
                  <a:cubicBezTo>
                    <a:pt x="72626" y="134529"/>
                    <a:pt x="76899" y="147740"/>
                    <a:pt x="63654" y="154575"/>
                  </a:cubicBezTo>
                  <a:lnTo>
                    <a:pt x="126457" y="154575"/>
                  </a:lnTo>
                  <a:cubicBezTo>
                    <a:pt x="126457" y="154575"/>
                    <a:pt x="111503" y="149449"/>
                    <a:pt x="115347" y="134529"/>
                  </a:cubicBezTo>
                  <a:lnTo>
                    <a:pt x="180461" y="134529"/>
                  </a:lnTo>
                  <a:cubicBezTo>
                    <a:pt x="183477" y="134529"/>
                    <a:pt x="185923" y="132083"/>
                    <a:pt x="185923" y="129067"/>
                  </a:cubicBezTo>
                  <a:lnTo>
                    <a:pt x="185923" y="5462"/>
                  </a:lnTo>
                  <a:cubicBezTo>
                    <a:pt x="185923" y="2445"/>
                    <a:pt x="183477" y="0"/>
                    <a:pt x="180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4"/>
            <p:cNvSpPr/>
            <p:nvPr/>
          </p:nvSpPr>
          <p:spPr>
            <a:xfrm>
              <a:off x="3920200" y="3826650"/>
              <a:ext cx="218700" cy="163625"/>
            </a:xfrm>
            <a:custGeom>
              <a:avLst/>
              <a:gdLst/>
              <a:ahLst/>
              <a:cxnLst/>
              <a:rect l="l" t="t" r="r" b="b"/>
              <a:pathLst>
                <a:path w="8748" h="6545" extrusionOk="0">
                  <a:moveTo>
                    <a:pt x="4374" y="1"/>
                  </a:moveTo>
                  <a:cubicBezTo>
                    <a:pt x="1855" y="1"/>
                    <a:pt x="1" y="2847"/>
                    <a:pt x="1851" y="5498"/>
                  </a:cubicBezTo>
                  <a:cubicBezTo>
                    <a:pt x="1932" y="5613"/>
                    <a:pt x="2030" y="5713"/>
                    <a:pt x="2145" y="5792"/>
                  </a:cubicBezTo>
                  <a:cubicBezTo>
                    <a:pt x="2895" y="6317"/>
                    <a:pt x="3661" y="6545"/>
                    <a:pt x="4374" y="6545"/>
                  </a:cubicBezTo>
                  <a:cubicBezTo>
                    <a:pt x="6893" y="6545"/>
                    <a:pt x="8747" y="3697"/>
                    <a:pt x="6892" y="1045"/>
                  </a:cubicBezTo>
                  <a:cubicBezTo>
                    <a:pt x="6813" y="930"/>
                    <a:pt x="6713" y="832"/>
                    <a:pt x="6600" y="751"/>
                  </a:cubicBezTo>
                  <a:cubicBezTo>
                    <a:pt x="5850" y="228"/>
                    <a:pt x="5086" y="1"/>
                    <a:pt x="4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p:cNvSpPr/>
            <p:nvPr/>
          </p:nvSpPr>
          <p:spPr>
            <a:xfrm>
              <a:off x="3520675" y="4177850"/>
              <a:ext cx="1073100" cy="5675"/>
            </a:xfrm>
            <a:custGeom>
              <a:avLst/>
              <a:gdLst/>
              <a:ahLst/>
              <a:cxnLst/>
              <a:rect l="l" t="t" r="r" b="b"/>
              <a:pathLst>
                <a:path w="42924" h="227" extrusionOk="0">
                  <a:moveTo>
                    <a:pt x="21463" y="1"/>
                  </a:moveTo>
                  <a:cubicBezTo>
                    <a:pt x="9608" y="1"/>
                    <a:pt x="0" y="52"/>
                    <a:pt x="0" y="114"/>
                  </a:cubicBezTo>
                  <a:cubicBezTo>
                    <a:pt x="0" y="175"/>
                    <a:pt x="9608" y="227"/>
                    <a:pt x="21463" y="227"/>
                  </a:cubicBezTo>
                  <a:cubicBezTo>
                    <a:pt x="33313" y="227"/>
                    <a:pt x="42924" y="175"/>
                    <a:pt x="42924" y="114"/>
                  </a:cubicBezTo>
                  <a:cubicBezTo>
                    <a:pt x="42924" y="52"/>
                    <a:pt x="33313" y="1"/>
                    <a:pt x="21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56" name="Google Shape;1756;p44"/>
          <p:cNvPicPr preferRelativeResize="0"/>
          <p:nvPr/>
        </p:nvPicPr>
        <p:blipFill rotWithShape="1">
          <a:blip r:embed="rId3">
            <a:alphaModFix/>
          </a:blip>
          <a:srcRect b="15832"/>
          <a:stretch/>
        </p:blipFill>
        <p:spPr>
          <a:xfrm>
            <a:off x="3941500" y="1775750"/>
            <a:ext cx="3343400" cy="2026326"/>
          </a:xfrm>
          <a:prstGeom prst="rect">
            <a:avLst/>
          </a:prstGeom>
          <a:noFill/>
          <a:ln>
            <a:noFill/>
          </a:ln>
        </p:spPr>
      </p:pic>
      <p:sp>
        <p:nvSpPr>
          <p:cNvPr id="1757" name="Google Shape;1757;p44"/>
          <p:cNvSpPr txBox="1">
            <a:spLocks noGrp="1"/>
          </p:cNvSpPr>
          <p:nvPr>
            <p:ph type="title"/>
          </p:nvPr>
        </p:nvSpPr>
        <p:spPr>
          <a:xfrm>
            <a:off x="768900" y="403200"/>
            <a:ext cx="325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Answer in: </a:t>
            </a:r>
            <a:endParaRPr dirty="0">
              <a:latin typeface="DengXian Light" panose="02010600030101010101" pitchFamily="2" charset="-122"/>
              <a:ea typeface="DengXian Light" panose="02010600030101010101" pitchFamily="2" charset="-122"/>
            </a:endParaRPr>
          </a:p>
        </p:txBody>
      </p:sp>
      <p:sp>
        <p:nvSpPr>
          <p:cNvPr id="1758" name="Google Shape;1758;p44"/>
          <p:cNvSpPr txBox="1">
            <a:spLocks noGrp="1"/>
          </p:cNvSpPr>
          <p:nvPr>
            <p:ph type="body" idx="1"/>
          </p:nvPr>
        </p:nvSpPr>
        <p:spPr>
          <a:xfrm>
            <a:off x="768900" y="1692482"/>
            <a:ext cx="2485500" cy="169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latin typeface="DengXian Light" panose="02010600030101010101" pitchFamily="2" charset="-122"/>
                <a:ea typeface="DengXian Light" panose="02010600030101010101" pitchFamily="2" charset="-122"/>
              </a:rPr>
              <a:t>Go to:</a:t>
            </a:r>
          </a:p>
          <a:p>
            <a:pPr marL="0" lvl="0" indent="0" algn="l" rtl="0">
              <a:spcBef>
                <a:spcPts val="0"/>
              </a:spcBef>
              <a:spcAft>
                <a:spcPts val="1600"/>
              </a:spcAft>
              <a:buNone/>
            </a:pPr>
            <a:r>
              <a:rPr lang="en" sz="2400" dirty="0">
                <a:latin typeface="DengXian Light" panose="02010600030101010101" pitchFamily="2" charset="-122"/>
                <a:ea typeface="DengXian Light" panose="02010600030101010101" pitchFamily="2" charset="-122"/>
                <a:hlinkClick r:id="rId4"/>
              </a:rPr>
              <a:t>www.menti.com</a:t>
            </a:r>
            <a:endParaRPr lang="en" sz="2400" dirty="0">
              <a:latin typeface="DengXian Light" panose="02010600030101010101" pitchFamily="2" charset="-122"/>
              <a:ea typeface="DengXian Light" panose="02010600030101010101" pitchFamily="2" charset="-122"/>
            </a:endParaRPr>
          </a:p>
          <a:p>
            <a:pPr marL="0" lvl="0" indent="0" algn="l" rtl="0">
              <a:spcBef>
                <a:spcPts val="0"/>
              </a:spcBef>
              <a:spcAft>
                <a:spcPts val="1600"/>
              </a:spcAft>
              <a:buNone/>
            </a:pPr>
            <a:r>
              <a:rPr lang="en" sz="2400" dirty="0">
                <a:latin typeface="DengXian Light" panose="02010600030101010101" pitchFamily="2" charset="-122"/>
                <a:ea typeface="DengXian Light" panose="02010600030101010101" pitchFamily="2" charset="-122"/>
              </a:rPr>
              <a:t>Password: </a:t>
            </a:r>
          </a:p>
          <a:p>
            <a:pPr marL="0" lvl="0" indent="0" algn="l" rtl="0">
              <a:spcBef>
                <a:spcPts val="0"/>
              </a:spcBef>
              <a:spcAft>
                <a:spcPts val="1600"/>
              </a:spcAft>
              <a:buNone/>
            </a:pPr>
            <a:r>
              <a:rPr lang="en" sz="2400" dirty="0">
                <a:latin typeface="DengXian Light" panose="02010600030101010101" pitchFamily="2" charset="-122"/>
                <a:ea typeface="DengXian Light" panose="02010600030101010101" pitchFamily="2" charset="-122"/>
              </a:rPr>
              <a:t>48 99 56 3</a:t>
            </a:r>
            <a:endParaRPr sz="2400" dirty="0">
              <a:latin typeface="DengXian Light" panose="02010600030101010101" pitchFamily="2" charset="-122"/>
              <a:ea typeface="DengXian Light" panose="02010600030101010101" pitchFamily="2" charset="-122"/>
            </a:endParaRPr>
          </a:p>
        </p:txBody>
      </p:sp>
      <p:grpSp>
        <p:nvGrpSpPr>
          <p:cNvPr id="1759" name="Google Shape;1759;p44"/>
          <p:cNvGrpSpPr/>
          <p:nvPr/>
        </p:nvGrpSpPr>
        <p:grpSpPr>
          <a:xfrm flipH="1">
            <a:off x="2938198" y="2868046"/>
            <a:ext cx="5705349" cy="1990350"/>
            <a:chOff x="238125" y="2408300"/>
            <a:chExt cx="7142400" cy="2491675"/>
          </a:xfrm>
        </p:grpSpPr>
        <p:sp>
          <p:nvSpPr>
            <p:cNvPr id="1760" name="Google Shape;1760;p44"/>
            <p:cNvSpPr/>
            <p:nvPr/>
          </p:nvSpPr>
          <p:spPr>
            <a:xfrm>
              <a:off x="307025" y="4684150"/>
              <a:ext cx="7073500" cy="5675"/>
            </a:xfrm>
            <a:custGeom>
              <a:avLst/>
              <a:gdLst/>
              <a:ahLst/>
              <a:cxnLst/>
              <a:rect l="l" t="t" r="r" b="b"/>
              <a:pathLst>
                <a:path w="282940" h="227" extrusionOk="0">
                  <a:moveTo>
                    <a:pt x="141477" y="0"/>
                  </a:moveTo>
                  <a:cubicBezTo>
                    <a:pt x="63330" y="0"/>
                    <a:pt x="0" y="52"/>
                    <a:pt x="0" y="113"/>
                  </a:cubicBezTo>
                  <a:cubicBezTo>
                    <a:pt x="0" y="175"/>
                    <a:pt x="63330" y="226"/>
                    <a:pt x="141477" y="226"/>
                  </a:cubicBezTo>
                  <a:cubicBezTo>
                    <a:pt x="219595" y="226"/>
                    <a:pt x="282940" y="175"/>
                    <a:pt x="282940" y="113"/>
                  </a:cubicBezTo>
                  <a:cubicBezTo>
                    <a:pt x="282940" y="52"/>
                    <a:pt x="219595" y="0"/>
                    <a:pt x="1414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409100" y="3269375"/>
              <a:ext cx="1155775" cy="829725"/>
            </a:xfrm>
            <a:custGeom>
              <a:avLst/>
              <a:gdLst/>
              <a:ahLst/>
              <a:cxnLst/>
              <a:rect l="l" t="t" r="r" b="b"/>
              <a:pathLst>
                <a:path w="46231" h="33189" extrusionOk="0">
                  <a:moveTo>
                    <a:pt x="4039" y="0"/>
                  </a:moveTo>
                  <a:cubicBezTo>
                    <a:pt x="1689" y="0"/>
                    <a:pt x="1" y="2262"/>
                    <a:pt x="669" y="4514"/>
                  </a:cubicBezTo>
                  <a:lnTo>
                    <a:pt x="8548" y="31109"/>
                  </a:lnTo>
                  <a:cubicBezTo>
                    <a:pt x="8898" y="32291"/>
                    <a:pt x="9983" y="33100"/>
                    <a:pt x="11213" y="33100"/>
                  </a:cubicBezTo>
                  <a:lnTo>
                    <a:pt x="43183" y="33188"/>
                  </a:lnTo>
                  <a:cubicBezTo>
                    <a:pt x="43186" y="33188"/>
                    <a:pt x="43190" y="33188"/>
                    <a:pt x="43193" y="33188"/>
                  </a:cubicBezTo>
                  <a:cubicBezTo>
                    <a:pt x="44884" y="33188"/>
                    <a:pt x="46231" y="31768"/>
                    <a:pt x="46141" y="30077"/>
                  </a:cubicBezTo>
                  <a:cubicBezTo>
                    <a:pt x="46058" y="28507"/>
                    <a:pt x="44761" y="27278"/>
                    <a:pt x="43190" y="27278"/>
                  </a:cubicBezTo>
                  <a:lnTo>
                    <a:pt x="30964" y="27278"/>
                  </a:lnTo>
                  <a:lnTo>
                    <a:pt x="211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4"/>
            <p:cNvSpPr/>
            <p:nvPr/>
          </p:nvSpPr>
          <p:spPr>
            <a:xfrm>
              <a:off x="737950" y="4003125"/>
              <a:ext cx="364025" cy="5625"/>
            </a:xfrm>
            <a:custGeom>
              <a:avLst/>
              <a:gdLst/>
              <a:ahLst/>
              <a:cxnLst/>
              <a:rect l="l" t="t" r="r" b="b"/>
              <a:pathLst>
                <a:path w="14561" h="225" extrusionOk="0">
                  <a:moveTo>
                    <a:pt x="7281" y="0"/>
                  </a:moveTo>
                  <a:cubicBezTo>
                    <a:pt x="3260" y="0"/>
                    <a:pt x="0" y="50"/>
                    <a:pt x="0" y="113"/>
                  </a:cubicBezTo>
                  <a:cubicBezTo>
                    <a:pt x="0" y="175"/>
                    <a:pt x="3262" y="225"/>
                    <a:pt x="7281" y="225"/>
                  </a:cubicBezTo>
                  <a:cubicBezTo>
                    <a:pt x="11301" y="225"/>
                    <a:pt x="14561" y="175"/>
                    <a:pt x="14561" y="113"/>
                  </a:cubicBezTo>
                  <a:cubicBezTo>
                    <a:pt x="14561" y="50"/>
                    <a:pt x="11302" y="0"/>
                    <a:pt x="7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4"/>
            <p:cNvSpPr/>
            <p:nvPr/>
          </p:nvSpPr>
          <p:spPr>
            <a:xfrm>
              <a:off x="483075" y="3290475"/>
              <a:ext cx="240725" cy="712925"/>
            </a:xfrm>
            <a:custGeom>
              <a:avLst/>
              <a:gdLst/>
              <a:ahLst/>
              <a:cxnLst/>
              <a:rect l="l" t="t" r="r" b="b"/>
              <a:pathLst>
                <a:path w="9629" h="28517" extrusionOk="0">
                  <a:moveTo>
                    <a:pt x="61" y="1"/>
                  </a:moveTo>
                  <a:cubicBezTo>
                    <a:pt x="61" y="1"/>
                    <a:pt x="61" y="1"/>
                    <a:pt x="61" y="1"/>
                  </a:cubicBezTo>
                  <a:cubicBezTo>
                    <a:pt x="0" y="20"/>
                    <a:pt x="2081" y="6417"/>
                    <a:pt x="4708" y="14294"/>
                  </a:cubicBezTo>
                  <a:cubicBezTo>
                    <a:pt x="7331" y="22157"/>
                    <a:pt x="9505" y="28516"/>
                    <a:pt x="9570" y="28516"/>
                  </a:cubicBezTo>
                  <a:cubicBezTo>
                    <a:pt x="9570" y="28516"/>
                    <a:pt x="9570" y="28516"/>
                    <a:pt x="9570" y="28516"/>
                  </a:cubicBezTo>
                  <a:cubicBezTo>
                    <a:pt x="9629" y="28496"/>
                    <a:pt x="7546" y="22095"/>
                    <a:pt x="4921" y="14222"/>
                  </a:cubicBezTo>
                  <a:cubicBezTo>
                    <a:pt x="2299" y="6360"/>
                    <a:pt x="126" y="1"/>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1020025" y="4096875"/>
              <a:ext cx="48725" cy="590825"/>
            </a:xfrm>
            <a:custGeom>
              <a:avLst/>
              <a:gdLst/>
              <a:ahLst/>
              <a:cxnLst/>
              <a:rect l="l" t="t" r="r" b="b"/>
              <a:pathLst>
                <a:path w="1949" h="23633" extrusionOk="0">
                  <a:moveTo>
                    <a:pt x="0" y="0"/>
                  </a:moveTo>
                  <a:lnTo>
                    <a:pt x="0" y="23585"/>
                  </a:lnTo>
                  <a:lnTo>
                    <a:pt x="1949" y="23632"/>
                  </a:lnTo>
                  <a:lnTo>
                    <a:pt x="19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817675" y="4613600"/>
              <a:ext cx="453425" cy="71375"/>
            </a:xfrm>
            <a:custGeom>
              <a:avLst/>
              <a:gdLst/>
              <a:ahLst/>
              <a:cxnLst/>
              <a:rect l="l" t="t" r="r" b="b"/>
              <a:pathLst>
                <a:path w="18137" h="2855" extrusionOk="0">
                  <a:moveTo>
                    <a:pt x="7972" y="0"/>
                  </a:moveTo>
                  <a:lnTo>
                    <a:pt x="1" y="2855"/>
                  </a:lnTo>
                  <a:lnTo>
                    <a:pt x="18137" y="2855"/>
                  </a:lnTo>
                  <a:lnTo>
                    <a:pt x="9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p:cNvSpPr/>
            <p:nvPr/>
          </p:nvSpPr>
          <p:spPr>
            <a:xfrm>
              <a:off x="703000" y="2885125"/>
              <a:ext cx="765675" cy="887475"/>
            </a:xfrm>
            <a:custGeom>
              <a:avLst/>
              <a:gdLst/>
              <a:ahLst/>
              <a:cxnLst/>
              <a:rect l="l" t="t" r="r" b="b"/>
              <a:pathLst>
                <a:path w="30627" h="35499" extrusionOk="0">
                  <a:moveTo>
                    <a:pt x="16072" y="1"/>
                  </a:moveTo>
                  <a:cubicBezTo>
                    <a:pt x="14906" y="361"/>
                    <a:pt x="13741" y="541"/>
                    <a:pt x="12575" y="541"/>
                  </a:cubicBezTo>
                  <a:cubicBezTo>
                    <a:pt x="11414" y="541"/>
                    <a:pt x="10252" y="362"/>
                    <a:pt x="9090" y="4"/>
                  </a:cubicBezTo>
                  <a:cubicBezTo>
                    <a:pt x="8805" y="41"/>
                    <a:pt x="8411" y="77"/>
                    <a:pt x="7916" y="136"/>
                  </a:cubicBezTo>
                  <a:lnTo>
                    <a:pt x="7825" y="146"/>
                  </a:lnTo>
                  <a:cubicBezTo>
                    <a:pt x="3545" y="668"/>
                    <a:pt x="278" y="4227"/>
                    <a:pt x="42" y="8534"/>
                  </a:cubicBezTo>
                  <a:lnTo>
                    <a:pt x="0" y="9272"/>
                  </a:lnTo>
                  <a:lnTo>
                    <a:pt x="3000" y="24263"/>
                  </a:lnTo>
                  <a:lnTo>
                    <a:pt x="2466" y="35499"/>
                  </a:lnTo>
                  <a:lnTo>
                    <a:pt x="22635" y="32144"/>
                  </a:lnTo>
                  <a:lnTo>
                    <a:pt x="21844" y="22305"/>
                  </a:lnTo>
                  <a:lnTo>
                    <a:pt x="21829" y="14165"/>
                  </a:lnTo>
                  <a:lnTo>
                    <a:pt x="21829" y="14165"/>
                  </a:lnTo>
                  <a:lnTo>
                    <a:pt x="26775" y="23749"/>
                  </a:lnTo>
                  <a:lnTo>
                    <a:pt x="30626" y="16312"/>
                  </a:lnTo>
                  <a:lnTo>
                    <a:pt x="23575" y="3540"/>
                  </a:lnTo>
                  <a:lnTo>
                    <a:pt x="23575" y="3541"/>
                  </a:lnTo>
                  <a:cubicBezTo>
                    <a:pt x="22285" y="2201"/>
                    <a:pt x="20772" y="1209"/>
                    <a:pt x="18963" y="554"/>
                  </a:cubicBezTo>
                  <a:cubicBezTo>
                    <a:pt x="18084" y="236"/>
                    <a:pt x="17151" y="46"/>
                    <a:pt x="16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p:cNvSpPr/>
            <p:nvPr/>
          </p:nvSpPr>
          <p:spPr>
            <a:xfrm>
              <a:off x="664525" y="2888525"/>
              <a:ext cx="236400" cy="380875"/>
            </a:xfrm>
            <a:custGeom>
              <a:avLst/>
              <a:gdLst/>
              <a:ahLst/>
              <a:cxnLst/>
              <a:rect l="l" t="t" r="r" b="b"/>
              <a:pathLst>
                <a:path w="9456" h="15235" extrusionOk="0">
                  <a:moveTo>
                    <a:pt x="9455" y="0"/>
                  </a:moveTo>
                  <a:cubicBezTo>
                    <a:pt x="9455" y="0"/>
                    <a:pt x="1167" y="63"/>
                    <a:pt x="140" y="8816"/>
                  </a:cubicBezTo>
                  <a:lnTo>
                    <a:pt x="1" y="15234"/>
                  </a:lnTo>
                  <a:lnTo>
                    <a:pt x="7138" y="15173"/>
                  </a:lnTo>
                  <a:lnTo>
                    <a:pt x="94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p:cNvSpPr/>
            <p:nvPr/>
          </p:nvSpPr>
          <p:spPr>
            <a:xfrm>
              <a:off x="667600" y="3167175"/>
              <a:ext cx="728325" cy="5675"/>
            </a:xfrm>
            <a:custGeom>
              <a:avLst/>
              <a:gdLst/>
              <a:ahLst/>
              <a:cxnLst/>
              <a:rect l="l" t="t" r="r" b="b"/>
              <a:pathLst>
                <a:path w="29133" h="227" extrusionOk="0">
                  <a:moveTo>
                    <a:pt x="14567" y="0"/>
                  </a:moveTo>
                  <a:cubicBezTo>
                    <a:pt x="6521" y="0"/>
                    <a:pt x="1" y="52"/>
                    <a:pt x="1" y="113"/>
                  </a:cubicBezTo>
                  <a:cubicBezTo>
                    <a:pt x="1" y="175"/>
                    <a:pt x="6521" y="227"/>
                    <a:pt x="14567" y="227"/>
                  </a:cubicBezTo>
                  <a:cubicBezTo>
                    <a:pt x="22610" y="227"/>
                    <a:pt x="29132" y="175"/>
                    <a:pt x="29132" y="113"/>
                  </a:cubicBezTo>
                  <a:cubicBezTo>
                    <a:pt x="29132" y="52"/>
                    <a:pt x="22610" y="0"/>
                    <a:pt x="1456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p:cNvSpPr/>
            <p:nvPr/>
          </p:nvSpPr>
          <p:spPr>
            <a:xfrm>
              <a:off x="667600" y="3201875"/>
              <a:ext cx="728325" cy="5675"/>
            </a:xfrm>
            <a:custGeom>
              <a:avLst/>
              <a:gdLst/>
              <a:ahLst/>
              <a:cxnLst/>
              <a:rect l="l" t="t" r="r" b="b"/>
              <a:pathLst>
                <a:path w="29133" h="227" extrusionOk="0">
                  <a:moveTo>
                    <a:pt x="14567" y="0"/>
                  </a:moveTo>
                  <a:cubicBezTo>
                    <a:pt x="6521" y="0"/>
                    <a:pt x="1" y="51"/>
                    <a:pt x="1" y="113"/>
                  </a:cubicBezTo>
                  <a:cubicBezTo>
                    <a:pt x="1" y="176"/>
                    <a:pt x="6521" y="226"/>
                    <a:pt x="14567" y="226"/>
                  </a:cubicBezTo>
                  <a:cubicBezTo>
                    <a:pt x="22610" y="226"/>
                    <a:pt x="29132" y="176"/>
                    <a:pt x="29132" y="113"/>
                  </a:cubicBezTo>
                  <a:cubicBezTo>
                    <a:pt x="29132" y="51"/>
                    <a:pt x="22610" y="0"/>
                    <a:pt x="1456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p:cNvSpPr/>
            <p:nvPr/>
          </p:nvSpPr>
          <p:spPr>
            <a:xfrm>
              <a:off x="667600" y="3138425"/>
              <a:ext cx="716650" cy="5675"/>
            </a:xfrm>
            <a:custGeom>
              <a:avLst/>
              <a:gdLst/>
              <a:ahLst/>
              <a:cxnLst/>
              <a:rect l="l" t="t" r="r" b="b"/>
              <a:pathLst>
                <a:path w="28666" h="227" extrusionOk="0">
                  <a:moveTo>
                    <a:pt x="14334" y="1"/>
                  </a:moveTo>
                  <a:cubicBezTo>
                    <a:pt x="6416" y="1"/>
                    <a:pt x="1" y="52"/>
                    <a:pt x="1" y="114"/>
                  </a:cubicBezTo>
                  <a:cubicBezTo>
                    <a:pt x="1" y="175"/>
                    <a:pt x="6419" y="227"/>
                    <a:pt x="14334" y="227"/>
                  </a:cubicBezTo>
                  <a:cubicBezTo>
                    <a:pt x="22248" y="227"/>
                    <a:pt x="28665" y="175"/>
                    <a:pt x="28665" y="114"/>
                  </a:cubicBezTo>
                  <a:cubicBezTo>
                    <a:pt x="28665" y="52"/>
                    <a:pt x="22250" y="1"/>
                    <a:pt x="143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4"/>
            <p:cNvSpPr/>
            <p:nvPr/>
          </p:nvSpPr>
          <p:spPr>
            <a:xfrm>
              <a:off x="1244475" y="3082825"/>
              <a:ext cx="11875" cy="396025"/>
            </a:xfrm>
            <a:custGeom>
              <a:avLst/>
              <a:gdLst/>
              <a:ahLst/>
              <a:cxnLst/>
              <a:rect l="l" t="t" r="r" b="b"/>
              <a:pathLst>
                <a:path w="475" h="15841" extrusionOk="0">
                  <a:moveTo>
                    <a:pt x="411" y="0"/>
                  </a:moveTo>
                  <a:cubicBezTo>
                    <a:pt x="349" y="0"/>
                    <a:pt x="220" y="3546"/>
                    <a:pt x="125" y="7919"/>
                  </a:cubicBezTo>
                  <a:cubicBezTo>
                    <a:pt x="28" y="12293"/>
                    <a:pt x="0" y="15839"/>
                    <a:pt x="63" y="15841"/>
                  </a:cubicBezTo>
                  <a:cubicBezTo>
                    <a:pt x="63" y="15841"/>
                    <a:pt x="63" y="15841"/>
                    <a:pt x="63" y="15841"/>
                  </a:cubicBezTo>
                  <a:cubicBezTo>
                    <a:pt x="125" y="15841"/>
                    <a:pt x="253" y="12298"/>
                    <a:pt x="349" y="7923"/>
                  </a:cubicBezTo>
                  <a:cubicBezTo>
                    <a:pt x="446" y="3549"/>
                    <a:pt x="474" y="2"/>
                    <a:pt x="411" y="0"/>
                  </a:cubicBezTo>
                  <a:cubicBezTo>
                    <a:pt x="411" y="0"/>
                    <a:pt x="411" y="0"/>
                    <a:pt x="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p:cNvSpPr/>
            <p:nvPr/>
          </p:nvSpPr>
          <p:spPr>
            <a:xfrm>
              <a:off x="1173325" y="3335000"/>
              <a:ext cx="162025" cy="143850"/>
            </a:xfrm>
            <a:custGeom>
              <a:avLst/>
              <a:gdLst/>
              <a:ahLst/>
              <a:cxnLst/>
              <a:rect l="l" t="t" r="r" b="b"/>
              <a:pathLst>
                <a:path w="6481" h="5754" extrusionOk="0">
                  <a:moveTo>
                    <a:pt x="75" y="1"/>
                  </a:moveTo>
                  <a:lnTo>
                    <a:pt x="0" y="5754"/>
                  </a:lnTo>
                  <a:cubicBezTo>
                    <a:pt x="0" y="5754"/>
                    <a:pt x="3184" y="5118"/>
                    <a:pt x="3825" y="5081"/>
                  </a:cubicBezTo>
                  <a:cubicBezTo>
                    <a:pt x="4469" y="5045"/>
                    <a:pt x="4295" y="3205"/>
                    <a:pt x="4295" y="3205"/>
                  </a:cubicBezTo>
                  <a:lnTo>
                    <a:pt x="4295" y="3205"/>
                  </a:lnTo>
                  <a:lnTo>
                    <a:pt x="5370" y="5109"/>
                  </a:lnTo>
                  <a:cubicBezTo>
                    <a:pt x="5370" y="5109"/>
                    <a:pt x="5642" y="5332"/>
                    <a:pt x="6021" y="5332"/>
                  </a:cubicBezTo>
                  <a:cubicBezTo>
                    <a:pt x="6039" y="5332"/>
                    <a:pt x="6056" y="5332"/>
                    <a:pt x="6073" y="5331"/>
                  </a:cubicBezTo>
                  <a:cubicBezTo>
                    <a:pt x="6480" y="5310"/>
                    <a:pt x="5405" y="2355"/>
                    <a:pt x="4701" y="1318"/>
                  </a:cubicBezTo>
                  <a:cubicBezTo>
                    <a:pt x="3996" y="281"/>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p:cNvSpPr/>
            <p:nvPr/>
          </p:nvSpPr>
          <p:spPr>
            <a:xfrm>
              <a:off x="664225" y="3218375"/>
              <a:ext cx="511475" cy="351775"/>
            </a:xfrm>
            <a:custGeom>
              <a:avLst/>
              <a:gdLst/>
              <a:ahLst/>
              <a:cxnLst/>
              <a:rect l="l" t="t" r="r" b="b"/>
              <a:pathLst>
                <a:path w="20459" h="14071" extrusionOk="0">
                  <a:moveTo>
                    <a:pt x="6606" y="1"/>
                  </a:moveTo>
                  <a:lnTo>
                    <a:pt x="16" y="331"/>
                  </a:lnTo>
                  <a:lnTo>
                    <a:pt x="1" y="10438"/>
                  </a:lnTo>
                  <a:cubicBezTo>
                    <a:pt x="115" y="12515"/>
                    <a:pt x="1840" y="14071"/>
                    <a:pt x="3827" y="14071"/>
                  </a:cubicBezTo>
                  <a:cubicBezTo>
                    <a:pt x="4098" y="14071"/>
                    <a:pt x="4375" y="14042"/>
                    <a:pt x="4653" y="13981"/>
                  </a:cubicBezTo>
                  <a:lnTo>
                    <a:pt x="20458" y="10726"/>
                  </a:lnTo>
                  <a:lnTo>
                    <a:pt x="20425" y="4244"/>
                  </a:lnTo>
                  <a:lnTo>
                    <a:pt x="6788" y="6861"/>
                  </a:lnTo>
                  <a:lnTo>
                    <a:pt x="66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a:off x="831400" y="3138800"/>
              <a:ext cx="346275" cy="408925"/>
            </a:xfrm>
            <a:custGeom>
              <a:avLst/>
              <a:gdLst/>
              <a:ahLst/>
              <a:cxnLst/>
              <a:rect l="l" t="t" r="r" b="b"/>
              <a:pathLst>
                <a:path w="13851" h="16357" extrusionOk="0">
                  <a:moveTo>
                    <a:pt x="390" y="0"/>
                  </a:moveTo>
                  <a:cubicBezTo>
                    <a:pt x="384" y="0"/>
                    <a:pt x="377" y="64"/>
                    <a:pt x="369" y="184"/>
                  </a:cubicBezTo>
                  <a:cubicBezTo>
                    <a:pt x="362" y="320"/>
                    <a:pt x="352" y="498"/>
                    <a:pt x="339" y="720"/>
                  </a:cubicBezTo>
                  <a:cubicBezTo>
                    <a:pt x="320" y="1207"/>
                    <a:pt x="292" y="1892"/>
                    <a:pt x="255" y="2755"/>
                  </a:cubicBezTo>
                  <a:cubicBezTo>
                    <a:pt x="193" y="4529"/>
                    <a:pt x="108" y="7035"/>
                    <a:pt x="4" y="10043"/>
                  </a:cubicBezTo>
                  <a:lnTo>
                    <a:pt x="1" y="10161"/>
                  </a:lnTo>
                  <a:lnTo>
                    <a:pt x="118" y="10139"/>
                  </a:lnTo>
                  <a:lnTo>
                    <a:pt x="10980" y="8072"/>
                  </a:lnTo>
                  <a:lnTo>
                    <a:pt x="13626" y="7563"/>
                  </a:lnTo>
                  <a:lnTo>
                    <a:pt x="13626" y="7563"/>
                  </a:lnTo>
                  <a:cubicBezTo>
                    <a:pt x="13630" y="9856"/>
                    <a:pt x="13635" y="12029"/>
                    <a:pt x="13638" y="14003"/>
                  </a:cubicBezTo>
                  <a:lnTo>
                    <a:pt x="13638" y="14003"/>
                  </a:lnTo>
                  <a:lnTo>
                    <a:pt x="5491" y="15668"/>
                  </a:lnTo>
                  <a:lnTo>
                    <a:pt x="3168" y="16160"/>
                  </a:lnTo>
                  <a:lnTo>
                    <a:pt x="2556" y="16298"/>
                  </a:lnTo>
                  <a:cubicBezTo>
                    <a:pt x="2416" y="16330"/>
                    <a:pt x="2346" y="16349"/>
                    <a:pt x="2346" y="16355"/>
                  </a:cubicBezTo>
                  <a:cubicBezTo>
                    <a:pt x="2346" y="16356"/>
                    <a:pt x="2349" y="16357"/>
                    <a:pt x="2355" y="16357"/>
                  </a:cubicBezTo>
                  <a:cubicBezTo>
                    <a:pt x="2379" y="16357"/>
                    <a:pt x="2449" y="16347"/>
                    <a:pt x="2562" y="16329"/>
                  </a:cubicBezTo>
                  <a:lnTo>
                    <a:pt x="3180" y="16221"/>
                  </a:lnTo>
                  <a:lnTo>
                    <a:pt x="5515" y="15785"/>
                  </a:lnTo>
                  <a:lnTo>
                    <a:pt x="13758" y="14183"/>
                  </a:lnTo>
                  <a:lnTo>
                    <a:pt x="13839" y="14169"/>
                  </a:lnTo>
                  <a:lnTo>
                    <a:pt x="13839" y="14085"/>
                  </a:lnTo>
                  <a:cubicBezTo>
                    <a:pt x="13842" y="12050"/>
                    <a:pt x="13846" y="9802"/>
                    <a:pt x="13851" y="7429"/>
                  </a:cubicBezTo>
                  <a:lnTo>
                    <a:pt x="13851" y="7294"/>
                  </a:lnTo>
                  <a:lnTo>
                    <a:pt x="13717" y="7319"/>
                  </a:lnTo>
                  <a:lnTo>
                    <a:pt x="10937" y="7852"/>
                  </a:lnTo>
                  <a:lnTo>
                    <a:pt x="199" y="9927"/>
                  </a:lnTo>
                  <a:lnTo>
                    <a:pt x="199" y="9927"/>
                  </a:lnTo>
                  <a:cubicBezTo>
                    <a:pt x="268" y="6973"/>
                    <a:pt x="324" y="4510"/>
                    <a:pt x="365" y="2759"/>
                  </a:cubicBezTo>
                  <a:cubicBezTo>
                    <a:pt x="380" y="1895"/>
                    <a:pt x="390" y="1210"/>
                    <a:pt x="397" y="721"/>
                  </a:cubicBezTo>
                  <a:cubicBezTo>
                    <a:pt x="399" y="500"/>
                    <a:pt x="399" y="322"/>
                    <a:pt x="399" y="185"/>
                  </a:cubicBezTo>
                  <a:cubicBezTo>
                    <a:pt x="397" y="64"/>
                    <a:pt x="394"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4"/>
            <p:cNvSpPr/>
            <p:nvPr/>
          </p:nvSpPr>
          <p:spPr>
            <a:xfrm>
              <a:off x="913825" y="2883875"/>
              <a:ext cx="210650" cy="142150"/>
            </a:xfrm>
            <a:custGeom>
              <a:avLst/>
              <a:gdLst/>
              <a:ahLst/>
              <a:cxnLst/>
              <a:rect l="l" t="t" r="r" b="b"/>
              <a:pathLst>
                <a:path w="8426" h="5686" extrusionOk="0">
                  <a:moveTo>
                    <a:pt x="571" y="1"/>
                  </a:moveTo>
                  <a:cubicBezTo>
                    <a:pt x="563" y="1"/>
                    <a:pt x="532" y="46"/>
                    <a:pt x="481" y="133"/>
                  </a:cubicBezTo>
                  <a:cubicBezTo>
                    <a:pt x="420" y="223"/>
                    <a:pt x="353" y="362"/>
                    <a:pt x="276" y="550"/>
                  </a:cubicBezTo>
                  <a:cubicBezTo>
                    <a:pt x="128" y="925"/>
                    <a:pt x="0" y="1515"/>
                    <a:pt x="78" y="2242"/>
                  </a:cubicBezTo>
                  <a:cubicBezTo>
                    <a:pt x="163" y="2958"/>
                    <a:pt x="460" y="3823"/>
                    <a:pt x="1137" y="4529"/>
                  </a:cubicBezTo>
                  <a:cubicBezTo>
                    <a:pt x="1796" y="5232"/>
                    <a:pt x="2839" y="5685"/>
                    <a:pt x="3944" y="5685"/>
                  </a:cubicBezTo>
                  <a:cubicBezTo>
                    <a:pt x="3956" y="5685"/>
                    <a:pt x="3969" y="5685"/>
                    <a:pt x="3981" y="5685"/>
                  </a:cubicBezTo>
                  <a:cubicBezTo>
                    <a:pt x="3994" y="5685"/>
                    <a:pt x="4007" y="5685"/>
                    <a:pt x="4019" y="5685"/>
                  </a:cubicBezTo>
                  <a:cubicBezTo>
                    <a:pt x="5125" y="5685"/>
                    <a:pt x="6157" y="5244"/>
                    <a:pt x="6858" y="4598"/>
                  </a:cubicBezTo>
                  <a:cubicBezTo>
                    <a:pt x="7580" y="3961"/>
                    <a:pt x="8040" y="3184"/>
                    <a:pt x="8231" y="2483"/>
                  </a:cubicBezTo>
                  <a:cubicBezTo>
                    <a:pt x="8426" y="1778"/>
                    <a:pt x="8382" y="1173"/>
                    <a:pt x="8304" y="781"/>
                  </a:cubicBezTo>
                  <a:cubicBezTo>
                    <a:pt x="8261" y="582"/>
                    <a:pt x="8220" y="433"/>
                    <a:pt x="8181" y="334"/>
                  </a:cubicBezTo>
                  <a:cubicBezTo>
                    <a:pt x="8146" y="237"/>
                    <a:pt x="8125" y="186"/>
                    <a:pt x="8117" y="186"/>
                  </a:cubicBezTo>
                  <a:cubicBezTo>
                    <a:pt x="8116" y="186"/>
                    <a:pt x="8116" y="186"/>
                    <a:pt x="8116" y="186"/>
                  </a:cubicBezTo>
                  <a:cubicBezTo>
                    <a:pt x="8094" y="192"/>
                    <a:pt x="8165" y="403"/>
                    <a:pt x="8216" y="795"/>
                  </a:cubicBezTo>
                  <a:cubicBezTo>
                    <a:pt x="8289" y="1346"/>
                    <a:pt x="8241" y="1905"/>
                    <a:pt x="8076" y="2437"/>
                  </a:cubicBezTo>
                  <a:cubicBezTo>
                    <a:pt x="7874" y="3105"/>
                    <a:pt x="7422" y="3838"/>
                    <a:pt x="6720" y="4443"/>
                  </a:cubicBezTo>
                  <a:cubicBezTo>
                    <a:pt x="6043" y="5050"/>
                    <a:pt x="5065" y="5461"/>
                    <a:pt x="4013" y="5461"/>
                  </a:cubicBezTo>
                  <a:cubicBezTo>
                    <a:pt x="4002" y="5461"/>
                    <a:pt x="3991" y="5460"/>
                    <a:pt x="3980" y="5460"/>
                  </a:cubicBezTo>
                  <a:cubicBezTo>
                    <a:pt x="3969" y="5460"/>
                    <a:pt x="3958" y="5461"/>
                    <a:pt x="3947" y="5461"/>
                  </a:cubicBezTo>
                  <a:cubicBezTo>
                    <a:pt x="2896" y="5461"/>
                    <a:pt x="1913" y="5038"/>
                    <a:pt x="1284" y="4386"/>
                  </a:cubicBezTo>
                  <a:cubicBezTo>
                    <a:pt x="639" y="3726"/>
                    <a:pt x="337" y="2907"/>
                    <a:pt x="235" y="2221"/>
                  </a:cubicBezTo>
                  <a:cubicBezTo>
                    <a:pt x="140" y="1527"/>
                    <a:pt x="240" y="953"/>
                    <a:pt x="359" y="580"/>
                  </a:cubicBezTo>
                  <a:cubicBezTo>
                    <a:pt x="476" y="204"/>
                    <a:pt x="595" y="13"/>
                    <a:pt x="572" y="1"/>
                  </a:cubicBezTo>
                  <a:cubicBezTo>
                    <a:pt x="571" y="1"/>
                    <a:pt x="571" y="1"/>
                    <a:pt x="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4"/>
            <p:cNvSpPr/>
            <p:nvPr/>
          </p:nvSpPr>
          <p:spPr>
            <a:xfrm>
              <a:off x="1135000" y="3330225"/>
              <a:ext cx="8125" cy="169700"/>
            </a:xfrm>
            <a:custGeom>
              <a:avLst/>
              <a:gdLst/>
              <a:ahLst/>
              <a:cxnLst/>
              <a:rect l="l" t="t" r="r" b="b"/>
              <a:pathLst>
                <a:path w="325" h="6788" extrusionOk="0">
                  <a:moveTo>
                    <a:pt x="73" y="1"/>
                  </a:moveTo>
                  <a:cubicBezTo>
                    <a:pt x="73" y="1"/>
                    <a:pt x="72" y="1"/>
                    <a:pt x="72" y="1"/>
                  </a:cubicBezTo>
                  <a:cubicBezTo>
                    <a:pt x="40" y="2"/>
                    <a:pt x="47" y="384"/>
                    <a:pt x="63" y="998"/>
                  </a:cubicBezTo>
                  <a:cubicBezTo>
                    <a:pt x="80" y="1612"/>
                    <a:pt x="100" y="2459"/>
                    <a:pt x="94" y="3394"/>
                  </a:cubicBezTo>
                  <a:cubicBezTo>
                    <a:pt x="88" y="4330"/>
                    <a:pt x="59" y="5177"/>
                    <a:pt x="36" y="5789"/>
                  </a:cubicBezTo>
                  <a:cubicBezTo>
                    <a:pt x="12" y="6403"/>
                    <a:pt x="0" y="6785"/>
                    <a:pt x="33" y="6788"/>
                  </a:cubicBezTo>
                  <a:cubicBezTo>
                    <a:pt x="33" y="6788"/>
                    <a:pt x="33" y="6788"/>
                    <a:pt x="33" y="6788"/>
                  </a:cubicBezTo>
                  <a:cubicBezTo>
                    <a:pt x="63" y="6788"/>
                    <a:pt x="130" y="6412"/>
                    <a:pt x="194" y="5801"/>
                  </a:cubicBezTo>
                  <a:cubicBezTo>
                    <a:pt x="259" y="5187"/>
                    <a:pt x="315" y="4337"/>
                    <a:pt x="320" y="3396"/>
                  </a:cubicBezTo>
                  <a:cubicBezTo>
                    <a:pt x="325" y="2455"/>
                    <a:pt x="279" y="1603"/>
                    <a:pt x="224" y="988"/>
                  </a:cubicBezTo>
                  <a:cubicBezTo>
                    <a:pt x="166" y="376"/>
                    <a:pt x="105" y="1"/>
                    <a:pt x="7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a:off x="1114500" y="3335450"/>
              <a:ext cx="6600" cy="168600"/>
            </a:xfrm>
            <a:custGeom>
              <a:avLst/>
              <a:gdLst/>
              <a:ahLst/>
              <a:cxnLst/>
              <a:rect l="l" t="t" r="r" b="b"/>
              <a:pathLst>
                <a:path w="264" h="6744" extrusionOk="0">
                  <a:moveTo>
                    <a:pt x="70" y="0"/>
                  </a:moveTo>
                  <a:cubicBezTo>
                    <a:pt x="70" y="0"/>
                    <a:pt x="70" y="0"/>
                    <a:pt x="70" y="0"/>
                  </a:cubicBezTo>
                  <a:cubicBezTo>
                    <a:pt x="38" y="2"/>
                    <a:pt x="32" y="381"/>
                    <a:pt x="32" y="990"/>
                  </a:cubicBezTo>
                  <a:cubicBezTo>
                    <a:pt x="32" y="1688"/>
                    <a:pt x="33" y="2488"/>
                    <a:pt x="33" y="3372"/>
                  </a:cubicBezTo>
                  <a:cubicBezTo>
                    <a:pt x="24" y="4256"/>
                    <a:pt x="16" y="5056"/>
                    <a:pt x="8" y="5754"/>
                  </a:cubicBezTo>
                  <a:cubicBezTo>
                    <a:pt x="1" y="6363"/>
                    <a:pt x="5" y="6742"/>
                    <a:pt x="36" y="6743"/>
                  </a:cubicBezTo>
                  <a:cubicBezTo>
                    <a:pt x="36" y="6743"/>
                    <a:pt x="36" y="6743"/>
                    <a:pt x="36" y="6743"/>
                  </a:cubicBezTo>
                  <a:cubicBezTo>
                    <a:pt x="67" y="6743"/>
                    <a:pt x="120" y="6368"/>
                    <a:pt x="167" y="5759"/>
                  </a:cubicBezTo>
                  <a:cubicBezTo>
                    <a:pt x="215" y="5151"/>
                    <a:pt x="254" y="4307"/>
                    <a:pt x="259" y="3373"/>
                  </a:cubicBezTo>
                  <a:cubicBezTo>
                    <a:pt x="264" y="2439"/>
                    <a:pt x="231" y="1595"/>
                    <a:pt x="190" y="986"/>
                  </a:cubicBezTo>
                  <a:cubicBezTo>
                    <a:pt x="149" y="376"/>
                    <a:pt x="101" y="0"/>
                    <a:pt x="7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p:cNvSpPr/>
            <p:nvPr/>
          </p:nvSpPr>
          <p:spPr>
            <a:xfrm>
              <a:off x="1377600" y="4606025"/>
              <a:ext cx="313050" cy="293950"/>
            </a:xfrm>
            <a:custGeom>
              <a:avLst/>
              <a:gdLst/>
              <a:ahLst/>
              <a:cxnLst/>
              <a:rect l="l" t="t" r="r" b="b"/>
              <a:pathLst>
                <a:path w="12522" h="11758" extrusionOk="0">
                  <a:moveTo>
                    <a:pt x="6497" y="1"/>
                  </a:moveTo>
                  <a:lnTo>
                    <a:pt x="1" y="167"/>
                  </a:lnTo>
                  <a:lnTo>
                    <a:pt x="1416" y="4227"/>
                  </a:lnTo>
                  <a:cubicBezTo>
                    <a:pt x="1416" y="4227"/>
                    <a:pt x="8545" y="11758"/>
                    <a:pt x="10917" y="11758"/>
                  </a:cubicBezTo>
                  <a:cubicBezTo>
                    <a:pt x="11012" y="11758"/>
                    <a:pt x="11098" y="11746"/>
                    <a:pt x="11177" y="11721"/>
                  </a:cubicBezTo>
                  <a:cubicBezTo>
                    <a:pt x="12522" y="11297"/>
                    <a:pt x="10597" y="9165"/>
                    <a:pt x="7324" y="2717"/>
                  </a:cubicBezTo>
                  <a:lnTo>
                    <a:pt x="6497"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p:cNvSpPr/>
            <p:nvPr/>
          </p:nvSpPr>
          <p:spPr>
            <a:xfrm>
              <a:off x="1395775" y="4661325"/>
              <a:ext cx="290875" cy="237050"/>
            </a:xfrm>
            <a:custGeom>
              <a:avLst/>
              <a:gdLst/>
              <a:ahLst/>
              <a:cxnLst/>
              <a:rect l="l" t="t" r="r" b="b"/>
              <a:pathLst>
                <a:path w="11635" h="9482" extrusionOk="0">
                  <a:moveTo>
                    <a:pt x="150" y="0"/>
                  </a:moveTo>
                  <a:cubicBezTo>
                    <a:pt x="100" y="0"/>
                    <a:pt x="50" y="2"/>
                    <a:pt x="1" y="7"/>
                  </a:cubicBezTo>
                  <a:lnTo>
                    <a:pt x="541" y="1830"/>
                  </a:lnTo>
                  <a:cubicBezTo>
                    <a:pt x="541" y="1830"/>
                    <a:pt x="5042" y="6279"/>
                    <a:pt x="6345" y="7279"/>
                  </a:cubicBezTo>
                  <a:cubicBezTo>
                    <a:pt x="7549" y="8200"/>
                    <a:pt x="9007" y="9481"/>
                    <a:pt x="10160" y="9481"/>
                  </a:cubicBezTo>
                  <a:cubicBezTo>
                    <a:pt x="10257" y="9481"/>
                    <a:pt x="10352" y="9472"/>
                    <a:pt x="10444" y="9453"/>
                  </a:cubicBezTo>
                  <a:cubicBezTo>
                    <a:pt x="11635" y="9207"/>
                    <a:pt x="10588" y="8120"/>
                    <a:pt x="10588" y="8120"/>
                  </a:cubicBezTo>
                  <a:lnTo>
                    <a:pt x="10588" y="8120"/>
                  </a:lnTo>
                  <a:cubicBezTo>
                    <a:pt x="10588" y="8120"/>
                    <a:pt x="10328" y="8763"/>
                    <a:pt x="9858" y="8763"/>
                  </a:cubicBezTo>
                  <a:cubicBezTo>
                    <a:pt x="9806" y="8763"/>
                    <a:pt x="9752" y="8756"/>
                    <a:pt x="9695" y="8738"/>
                  </a:cubicBezTo>
                  <a:cubicBezTo>
                    <a:pt x="9124" y="8562"/>
                    <a:pt x="8053" y="8111"/>
                    <a:pt x="5591" y="5901"/>
                  </a:cubicBezTo>
                  <a:cubicBezTo>
                    <a:pt x="3130" y="3692"/>
                    <a:pt x="2730" y="3169"/>
                    <a:pt x="2730" y="3169"/>
                  </a:cubicBezTo>
                  <a:cubicBezTo>
                    <a:pt x="2730" y="3169"/>
                    <a:pt x="2849" y="2040"/>
                    <a:pt x="2374" y="1421"/>
                  </a:cubicBezTo>
                  <a:cubicBezTo>
                    <a:pt x="1920" y="835"/>
                    <a:pt x="1077"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1407150" y="4686975"/>
              <a:ext cx="253475" cy="194250"/>
            </a:xfrm>
            <a:custGeom>
              <a:avLst/>
              <a:gdLst/>
              <a:ahLst/>
              <a:cxnLst/>
              <a:rect l="l" t="t" r="r" b="b"/>
              <a:pathLst>
                <a:path w="10139" h="7770" extrusionOk="0">
                  <a:moveTo>
                    <a:pt x="4" y="0"/>
                  </a:moveTo>
                  <a:cubicBezTo>
                    <a:pt x="4" y="0"/>
                    <a:pt x="4" y="0"/>
                    <a:pt x="4" y="0"/>
                  </a:cubicBezTo>
                  <a:cubicBezTo>
                    <a:pt x="1" y="5"/>
                    <a:pt x="29" y="42"/>
                    <a:pt x="85" y="111"/>
                  </a:cubicBezTo>
                  <a:lnTo>
                    <a:pt x="334" y="407"/>
                  </a:lnTo>
                  <a:cubicBezTo>
                    <a:pt x="554" y="663"/>
                    <a:pt x="879" y="1025"/>
                    <a:pt x="1290" y="1466"/>
                  </a:cubicBezTo>
                  <a:cubicBezTo>
                    <a:pt x="2366" y="2610"/>
                    <a:pt x="3504" y="3695"/>
                    <a:pt x="4697" y="4717"/>
                  </a:cubicBezTo>
                  <a:cubicBezTo>
                    <a:pt x="6100" y="5906"/>
                    <a:pt x="7413" y="6928"/>
                    <a:pt x="8450" y="7564"/>
                  </a:cubicBezTo>
                  <a:cubicBezTo>
                    <a:pt x="8702" y="7693"/>
                    <a:pt x="8958" y="7770"/>
                    <a:pt x="9191" y="7770"/>
                  </a:cubicBezTo>
                  <a:cubicBezTo>
                    <a:pt x="9209" y="7770"/>
                    <a:pt x="9228" y="7769"/>
                    <a:pt x="9246" y="7768"/>
                  </a:cubicBezTo>
                  <a:cubicBezTo>
                    <a:pt x="9494" y="7755"/>
                    <a:pt x="9697" y="7674"/>
                    <a:pt x="9837" y="7574"/>
                  </a:cubicBezTo>
                  <a:cubicBezTo>
                    <a:pt x="9948" y="7499"/>
                    <a:pt x="10037" y="7398"/>
                    <a:pt x="10096" y="7279"/>
                  </a:cubicBezTo>
                  <a:cubicBezTo>
                    <a:pt x="10118" y="7238"/>
                    <a:pt x="10133" y="7194"/>
                    <a:pt x="10138" y="7148"/>
                  </a:cubicBezTo>
                  <a:cubicBezTo>
                    <a:pt x="10138" y="7148"/>
                    <a:pt x="10138" y="7148"/>
                    <a:pt x="10137" y="7148"/>
                  </a:cubicBezTo>
                  <a:cubicBezTo>
                    <a:pt x="10122" y="7148"/>
                    <a:pt x="10084" y="7356"/>
                    <a:pt x="9811" y="7535"/>
                  </a:cubicBezTo>
                  <a:cubicBezTo>
                    <a:pt x="9673" y="7631"/>
                    <a:pt x="9468" y="7696"/>
                    <a:pt x="9231" y="7696"/>
                  </a:cubicBezTo>
                  <a:cubicBezTo>
                    <a:pt x="9003" y="7696"/>
                    <a:pt x="8745" y="7636"/>
                    <a:pt x="8490" y="7486"/>
                  </a:cubicBezTo>
                  <a:cubicBezTo>
                    <a:pt x="7487" y="6846"/>
                    <a:pt x="6172" y="5806"/>
                    <a:pt x="4776" y="4623"/>
                  </a:cubicBezTo>
                  <a:cubicBezTo>
                    <a:pt x="3381" y="3429"/>
                    <a:pt x="2193" y="2266"/>
                    <a:pt x="1353" y="1406"/>
                  </a:cubicBezTo>
                  <a:lnTo>
                    <a:pt x="371" y="373"/>
                  </a:lnTo>
                  <a:lnTo>
                    <a:pt x="104" y="93"/>
                  </a:lnTo>
                  <a:cubicBezTo>
                    <a:pt x="45" y="32"/>
                    <a:pt x="10" y="0"/>
                    <a:pt x="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1560525" y="4796300"/>
              <a:ext cx="68800" cy="56100"/>
            </a:xfrm>
            <a:custGeom>
              <a:avLst/>
              <a:gdLst/>
              <a:ahLst/>
              <a:cxnLst/>
              <a:rect l="l" t="t" r="r" b="b"/>
              <a:pathLst>
                <a:path w="2752" h="2244" extrusionOk="0">
                  <a:moveTo>
                    <a:pt x="2498" y="0"/>
                  </a:moveTo>
                  <a:cubicBezTo>
                    <a:pt x="2411" y="0"/>
                    <a:pt x="2305" y="8"/>
                    <a:pt x="2183" y="30"/>
                  </a:cubicBezTo>
                  <a:cubicBezTo>
                    <a:pt x="1835" y="88"/>
                    <a:pt x="1372" y="276"/>
                    <a:pt x="946" y="605"/>
                  </a:cubicBezTo>
                  <a:cubicBezTo>
                    <a:pt x="515" y="927"/>
                    <a:pt x="224" y="1348"/>
                    <a:pt x="115" y="1686"/>
                  </a:cubicBezTo>
                  <a:cubicBezTo>
                    <a:pt x="1" y="2022"/>
                    <a:pt x="12" y="2244"/>
                    <a:pt x="23" y="2244"/>
                  </a:cubicBezTo>
                  <a:cubicBezTo>
                    <a:pt x="23" y="2244"/>
                    <a:pt x="23" y="2244"/>
                    <a:pt x="23" y="2244"/>
                  </a:cubicBezTo>
                  <a:cubicBezTo>
                    <a:pt x="45" y="2244"/>
                    <a:pt x="68" y="2028"/>
                    <a:pt x="196" y="1717"/>
                  </a:cubicBezTo>
                  <a:cubicBezTo>
                    <a:pt x="322" y="1403"/>
                    <a:pt x="604" y="1015"/>
                    <a:pt x="1023" y="704"/>
                  </a:cubicBezTo>
                  <a:cubicBezTo>
                    <a:pt x="1434" y="385"/>
                    <a:pt x="1871" y="193"/>
                    <a:pt x="2202" y="115"/>
                  </a:cubicBezTo>
                  <a:cubicBezTo>
                    <a:pt x="2532" y="33"/>
                    <a:pt x="2748" y="56"/>
                    <a:pt x="2750" y="34"/>
                  </a:cubicBezTo>
                  <a:cubicBezTo>
                    <a:pt x="2751" y="26"/>
                    <a:pt x="2659" y="0"/>
                    <a:pt x="24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1395850" y="4662625"/>
              <a:ext cx="71425" cy="99125"/>
            </a:xfrm>
            <a:custGeom>
              <a:avLst/>
              <a:gdLst/>
              <a:ahLst/>
              <a:cxnLst/>
              <a:rect l="l" t="t" r="r" b="b"/>
              <a:pathLst>
                <a:path w="2857" h="3965" extrusionOk="0">
                  <a:moveTo>
                    <a:pt x="125" y="0"/>
                  </a:moveTo>
                  <a:cubicBezTo>
                    <a:pt x="46" y="0"/>
                    <a:pt x="3" y="6"/>
                    <a:pt x="2" y="11"/>
                  </a:cubicBezTo>
                  <a:cubicBezTo>
                    <a:pt x="1" y="36"/>
                    <a:pt x="313" y="27"/>
                    <a:pt x="769" y="201"/>
                  </a:cubicBezTo>
                  <a:cubicBezTo>
                    <a:pt x="1221" y="367"/>
                    <a:pt x="1805" y="756"/>
                    <a:pt x="2206" y="1381"/>
                  </a:cubicBezTo>
                  <a:cubicBezTo>
                    <a:pt x="2616" y="2005"/>
                    <a:pt x="2745" y="2687"/>
                    <a:pt x="2733" y="3171"/>
                  </a:cubicBezTo>
                  <a:cubicBezTo>
                    <a:pt x="2727" y="3660"/>
                    <a:pt x="2661" y="3961"/>
                    <a:pt x="2683" y="3964"/>
                  </a:cubicBezTo>
                  <a:cubicBezTo>
                    <a:pt x="2683" y="3964"/>
                    <a:pt x="2684" y="3964"/>
                    <a:pt x="2684" y="3964"/>
                  </a:cubicBezTo>
                  <a:cubicBezTo>
                    <a:pt x="2693" y="3964"/>
                    <a:pt x="2715" y="3891"/>
                    <a:pt x="2745" y="3757"/>
                  </a:cubicBezTo>
                  <a:cubicBezTo>
                    <a:pt x="2786" y="3565"/>
                    <a:pt x="2811" y="3369"/>
                    <a:pt x="2820" y="3174"/>
                  </a:cubicBezTo>
                  <a:cubicBezTo>
                    <a:pt x="2857" y="2678"/>
                    <a:pt x="2735" y="1958"/>
                    <a:pt x="2310" y="1314"/>
                  </a:cubicBezTo>
                  <a:cubicBezTo>
                    <a:pt x="1893" y="662"/>
                    <a:pt x="1272" y="270"/>
                    <a:pt x="798" y="118"/>
                  </a:cubicBezTo>
                  <a:cubicBezTo>
                    <a:pt x="611" y="54"/>
                    <a:pt x="416" y="16"/>
                    <a:pt x="219" y="2"/>
                  </a:cubicBezTo>
                  <a:cubicBezTo>
                    <a:pt x="184" y="1"/>
                    <a:pt x="152" y="0"/>
                    <a:pt x="1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1389500" y="4626700"/>
              <a:ext cx="23275" cy="64375"/>
            </a:xfrm>
            <a:custGeom>
              <a:avLst/>
              <a:gdLst/>
              <a:ahLst/>
              <a:cxnLst/>
              <a:rect l="l" t="t" r="r" b="b"/>
              <a:pathLst>
                <a:path w="931" h="2575" extrusionOk="0">
                  <a:moveTo>
                    <a:pt x="31" y="0"/>
                  </a:moveTo>
                  <a:cubicBezTo>
                    <a:pt x="31" y="0"/>
                    <a:pt x="30" y="0"/>
                    <a:pt x="30" y="0"/>
                  </a:cubicBezTo>
                  <a:cubicBezTo>
                    <a:pt x="1" y="15"/>
                    <a:pt x="215" y="580"/>
                    <a:pt x="416" y="1301"/>
                  </a:cubicBezTo>
                  <a:cubicBezTo>
                    <a:pt x="613" y="2016"/>
                    <a:pt x="861" y="2575"/>
                    <a:pt x="902" y="2575"/>
                  </a:cubicBezTo>
                  <a:cubicBezTo>
                    <a:pt x="902" y="2575"/>
                    <a:pt x="903" y="2575"/>
                    <a:pt x="904" y="2574"/>
                  </a:cubicBezTo>
                  <a:cubicBezTo>
                    <a:pt x="930" y="2561"/>
                    <a:pt x="733" y="1993"/>
                    <a:pt x="535" y="1268"/>
                  </a:cubicBezTo>
                  <a:cubicBezTo>
                    <a:pt x="334" y="550"/>
                    <a:pt x="69" y="0"/>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p:cNvSpPr/>
            <p:nvPr/>
          </p:nvSpPr>
          <p:spPr>
            <a:xfrm>
              <a:off x="1524150" y="4687650"/>
              <a:ext cx="41100" cy="14550"/>
            </a:xfrm>
            <a:custGeom>
              <a:avLst/>
              <a:gdLst/>
              <a:ahLst/>
              <a:cxnLst/>
              <a:rect l="l" t="t" r="r" b="b"/>
              <a:pathLst>
                <a:path w="1644" h="582" extrusionOk="0">
                  <a:moveTo>
                    <a:pt x="1471" y="1"/>
                  </a:moveTo>
                  <a:cubicBezTo>
                    <a:pt x="1309" y="1"/>
                    <a:pt x="1051" y="29"/>
                    <a:pt x="771" y="125"/>
                  </a:cubicBezTo>
                  <a:cubicBezTo>
                    <a:pt x="303" y="283"/>
                    <a:pt x="1" y="555"/>
                    <a:pt x="21" y="578"/>
                  </a:cubicBezTo>
                  <a:cubicBezTo>
                    <a:pt x="22" y="580"/>
                    <a:pt x="25" y="581"/>
                    <a:pt x="28" y="581"/>
                  </a:cubicBezTo>
                  <a:cubicBezTo>
                    <a:pt x="82" y="581"/>
                    <a:pt x="393" y="383"/>
                    <a:pt x="811" y="242"/>
                  </a:cubicBezTo>
                  <a:cubicBezTo>
                    <a:pt x="1256" y="88"/>
                    <a:pt x="1644" y="63"/>
                    <a:pt x="1642" y="26"/>
                  </a:cubicBezTo>
                  <a:cubicBezTo>
                    <a:pt x="1643" y="13"/>
                    <a:pt x="1579" y="1"/>
                    <a:pt x="14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p:cNvSpPr/>
            <p:nvPr/>
          </p:nvSpPr>
          <p:spPr>
            <a:xfrm>
              <a:off x="1536225" y="4704750"/>
              <a:ext cx="34400" cy="12775"/>
            </a:xfrm>
            <a:custGeom>
              <a:avLst/>
              <a:gdLst/>
              <a:ahLst/>
              <a:cxnLst/>
              <a:rect l="l" t="t" r="r" b="b"/>
              <a:pathLst>
                <a:path w="1376" h="511" extrusionOk="0">
                  <a:moveTo>
                    <a:pt x="1140" y="0"/>
                  </a:moveTo>
                  <a:cubicBezTo>
                    <a:pt x="1006" y="0"/>
                    <a:pt x="826" y="21"/>
                    <a:pt x="634" y="88"/>
                  </a:cubicBezTo>
                  <a:cubicBezTo>
                    <a:pt x="234" y="226"/>
                    <a:pt x="1" y="489"/>
                    <a:pt x="26" y="508"/>
                  </a:cubicBezTo>
                  <a:cubicBezTo>
                    <a:pt x="27" y="510"/>
                    <a:pt x="29" y="511"/>
                    <a:pt x="33" y="511"/>
                  </a:cubicBezTo>
                  <a:cubicBezTo>
                    <a:pt x="81" y="511"/>
                    <a:pt x="326" y="323"/>
                    <a:pt x="675" y="204"/>
                  </a:cubicBezTo>
                  <a:cubicBezTo>
                    <a:pt x="1043" y="74"/>
                    <a:pt x="1371" y="76"/>
                    <a:pt x="1372" y="40"/>
                  </a:cubicBezTo>
                  <a:cubicBezTo>
                    <a:pt x="1375" y="24"/>
                    <a:pt x="1284" y="0"/>
                    <a:pt x="11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a:off x="1551275" y="4724525"/>
              <a:ext cx="35400" cy="13825"/>
            </a:xfrm>
            <a:custGeom>
              <a:avLst/>
              <a:gdLst/>
              <a:ahLst/>
              <a:cxnLst/>
              <a:rect l="l" t="t" r="r" b="b"/>
              <a:pathLst>
                <a:path w="1416" h="553" extrusionOk="0">
                  <a:moveTo>
                    <a:pt x="1027" y="1"/>
                  </a:moveTo>
                  <a:cubicBezTo>
                    <a:pt x="911" y="1"/>
                    <a:pt x="776" y="18"/>
                    <a:pt x="634" y="67"/>
                  </a:cubicBezTo>
                  <a:cubicBezTo>
                    <a:pt x="203" y="209"/>
                    <a:pt x="1" y="539"/>
                    <a:pt x="32" y="551"/>
                  </a:cubicBezTo>
                  <a:cubicBezTo>
                    <a:pt x="33" y="552"/>
                    <a:pt x="34" y="553"/>
                    <a:pt x="36" y="553"/>
                  </a:cubicBezTo>
                  <a:cubicBezTo>
                    <a:pt x="78" y="553"/>
                    <a:pt x="301" y="305"/>
                    <a:pt x="672" y="184"/>
                  </a:cubicBezTo>
                  <a:cubicBezTo>
                    <a:pt x="893" y="107"/>
                    <a:pt x="1099" y="98"/>
                    <a:pt x="1236" y="98"/>
                  </a:cubicBezTo>
                  <a:cubicBezTo>
                    <a:pt x="1274" y="98"/>
                    <a:pt x="1307" y="99"/>
                    <a:pt x="1333" y="99"/>
                  </a:cubicBezTo>
                  <a:cubicBezTo>
                    <a:pt x="1377" y="99"/>
                    <a:pt x="1402" y="97"/>
                    <a:pt x="1404" y="87"/>
                  </a:cubicBezTo>
                  <a:cubicBezTo>
                    <a:pt x="1415" y="69"/>
                    <a:pt x="1259" y="1"/>
                    <a:pt x="10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4"/>
            <p:cNvSpPr/>
            <p:nvPr/>
          </p:nvSpPr>
          <p:spPr>
            <a:xfrm>
              <a:off x="1486950" y="4644425"/>
              <a:ext cx="65850" cy="38400"/>
            </a:xfrm>
            <a:custGeom>
              <a:avLst/>
              <a:gdLst/>
              <a:ahLst/>
              <a:cxnLst/>
              <a:rect l="l" t="t" r="r" b="b"/>
              <a:pathLst>
                <a:path w="2634" h="1536" extrusionOk="0">
                  <a:moveTo>
                    <a:pt x="427" y="123"/>
                  </a:moveTo>
                  <a:cubicBezTo>
                    <a:pt x="444" y="123"/>
                    <a:pt x="460" y="124"/>
                    <a:pt x="475" y="127"/>
                  </a:cubicBezTo>
                  <a:cubicBezTo>
                    <a:pt x="643" y="149"/>
                    <a:pt x="788" y="260"/>
                    <a:pt x="925" y="365"/>
                  </a:cubicBezTo>
                  <a:cubicBezTo>
                    <a:pt x="1199" y="575"/>
                    <a:pt x="1436" y="777"/>
                    <a:pt x="1630" y="954"/>
                  </a:cubicBezTo>
                  <a:cubicBezTo>
                    <a:pt x="1824" y="1131"/>
                    <a:pt x="1976" y="1281"/>
                    <a:pt x="2081" y="1384"/>
                  </a:cubicBezTo>
                  <a:lnTo>
                    <a:pt x="2081" y="1384"/>
                  </a:lnTo>
                  <a:cubicBezTo>
                    <a:pt x="1996" y="1364"/>
                    <a:pt x="1904" y="1341"/>
                    <a:pt x="1804" y="1313"/>
                  </a:cubicBezTo>
                  <a:cubicBezTo>
                    <a:pt x="1509" y="1231"/>
                    <a:pt x="1221" y="1127"/>
                    <a:pt x="944" y="1002"/>
                  </a:cubicBezTo>
                  <a:cubicBezTo>
                    <a:pt x="787" y="932"/>
                    <a:pt x="624" y="851"/>
                    <a:pt x="462" y="758"/>
                  </a:cubicBezTo>
                  <a:cubicBezTo>
                    <a:pt x="312" y="670"/>
                    <a:pt x="145" y="535"/>
                    <a:pt x="133" y="374"/>
                  </a:cubicBezTo>
                  <a:cubicBezTo>
                    <a:pt x="121" y="224"/>
                    <a:pt x="279" y="123"/>
                    <a:pt x="427" y="123"/>
                  </a:cubicBezTo>
                  <a:close/>
                  <a:moveTo>
                    <a:pt x="424" y="1"/>
                  </a:moveTo>
                  <a:cubicBezTo>
                    <a:pt x="232" y="1"/>
                    <a:pt x="1" y="137"/>
                    <a:pt x="11" y="379"/>
                  </a:cubicBezTo>
                  <a:cubicBezTo>
                    <a:pt x="41" y="633"/>
                    <a:pt x="242" y="761"/>
                    <a:pt x="402" y="863"/>
                  </a:cubicBezTo>
                  <a:cubicBezTo>
                    <a:pt x="835" y="1103"/>
                    <a:pt x="1301" y="1282"/>
                    <a:pt x="1782" y="1397"/>
                  </a:cubicBezTo>
                  <a:cubicBezTo>
                    <a:pt x="1911" y="1427"/>
                    <a:pt x="2041" y="1452"/>
                    <a:pt x="2171" y="1471"/>
                  </a:cubicBezTo>
                  <a:lnTo>
                    <a:pt x="2171" y="1471"/>
                  </a:lnTo>
                  <a:cubicBezTo>
                    <a:pt x="2215" y="1513"/>
                    <a:pt x="2241" y="1536"/>
                    <a:pt x="2249" y="1536"/>
                  </a:cubicBezTo>
                  <a:cubicBezTo>
                    <a:pt x="2250" y="1536"/>
                    <a:pt x="2250" y="1535"/>
                    <a:pt x="2251" y="1535"/>
                  </a:cubicBezTo>
                  <a:cubicBezTo>
                    <a:pt x="2254" y="1533"/>
                    <a:pt x="2242" y="1513"/>
                    <a:pt x="2216" y="1477"/>
                  </a:cubicBezTo>
                  <a:lnTo>
                    <a:pt x="2216" y="1477"/>
                  </a:lnTo>
                  <a:cubicBezTo>
                    <a:pt x="2277" y="1486"/>
                    <a:pt x="2339" y="1493"/>
                    <a:pt x="2400" y="1498"/>
                  </a:cubicBezTo>
                  <a:cubicBezTo>
                    <a:pt x="2482" y="1506"/>
                    <a:pt x="2544" y="1510"/>
                    <a:pt x="2583" y="1510"/>
                  </a:cubicBezTo>
                  <a:cubicBezTo>
                    <a:pt x="2614" y="1510"/>
                    <a:pt x="2631" y="1507"/>
                    <a:pt x="2631" y="1504"/>
                  </a:cubicBezTo>
                  <a:cubicBezTo>
                    <a:pt x="2633" y="1489"/>
                    <a:pt x="2455" y="1467"/>
                    <a:pt x="2157" y="1401"/>
                  </a:cubicBezTo>
                  <a:lnTo>
                    <a:pt x="2157" y="1401"/>
                  </a:lnTo>
                  <a:cubicBezTo>
                    <a:pt x="2145" y="1385"/>
                    <a:pt x="2131" y="1368"/>
                    <a:pt x="2116" y="1350"/>
                  </a:cubicBezTo>
                  <a:cubicBezTo>
                    <a:pt x="2020" y="1235"/>
                    <a:pt x="1876" y="1077"/>
                    <a:pt x="1690" y="890"/>
                  </a:cubicBezTo>
                  <a:cubicBezTo>
                    <a:pt x="1469" y="673"/>
                    <a:pt x="1237" y="468"/>
                    <a:pt x="994" y="274"/>
                  </a:cubicBezTo>
                  <a:cubicBezTo>
                    <a:pt x="859" y="169"/>
                    <a:pt x="704" y="39"/>
                    <a:pt x="490" y="6"/>
                  </a:cubicBezTo>
                  <a:cubicBezTo>
                    <a:pt x="469" y="3"/>
                    <a:pt x="447" y="1"/>
                    <a:pt x="4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4"/>
            <p:cNvSpPr/>
            <p:nvPr/>
          </p:nvSpPr>
          <p:spPr>
            <a:xfrm>
              <a:off x="1542400" y="4622475"/>
              <a:ext cx="28075" cy="58325"/>
            </a:xfrm>
            <a:custGeom>
              <a:avLst/>
              <a:gdLst/>
              <a:ahLst/>
              <a:cxnLst/>
              <a:rect l="l" t="t" r="r" b="b"/>
              <a:pathLst>
                <a:path w="1123" h="2333" extrusionOk="0">
                  <a:moveTo>
                    <a:pt x="756" y="123"/>
                  </a:moveTo>
                  <a:cubicBezTo>
                    <a:pt x="782" y="123"/>
                    <a:pt x="808" y="128"/>
                    <a:pt x="834" y="140"/>
                  </a:cubicBezTo>
                  <a:cubicBezTo>
                    <a:pt x="965" y="196"/>
                    <a:pt x="1005" y="385"/>
                    <a:pt x="1002" y="541"/>
                  </a:cubicBezTo>
                  <a:cubicBezTo>
                    <a:pt x="993" y="701"/>
                    <a:pt x="965" y="860"/>
                    <a:pt x="917" y="1011"/>
                  </a:cubicBezTo>
                  <a:cubicBezTo>
                    <a:pt x="824" y="1306"/>
                    <a:pt x="677" y="1550"/>
                    <a:pt x="542" y="1742"/>
                  </a:cubicBezTo>
                  <a:cubicBezTo>
                    <a:pt x="304" y="2066"/>
                    <a:pt x="103" y="2254"/>
                    <a:pt x="57" y="2313"/>
                  </a:cubicBezTo>
                  <a:lnTo>
                    <a:pt x="57" y="2313"/>
                  </a:lnTo>
                  <a:cubicBezTo>
                    <a:pt x="69" y="2240"/>
                    <a:pt x="71" y="1964"/>
                    <a:pt x="96" y="1560"/>
                  </a:cubicBezTo>
                  <a:cubicBezTo>
                    <a:pt x="113" y="1324"/>
                    <a:pt x="146" y="1042"/>
                    <a:pt x="247" y="749"/>
                  </a:cubicBezTo>
                  <a:cubicBezTo>
                    <a:pt x="298" y="605"/>
                    <a:pt x="364" y="453"/>
                    <a:pt x="458" y="324"/>
                  </a:cubicBezTo>
                  <a:cubicBezTo>
                    <a:pt x="536" y="218"/>
                    <a:pt x="645" y="123"/>
                    <a:pt x="756" y="123"/>
                  </a:cubicBezTo>
                  <a:close/>
                  <a:moveTo>
                    <a:pt x="755" y="0"/>
                  </a:moveTo>
                  <a:cubicBezTo>
                    <a:pt x="580" y="0"/>
                    <a:pt x="439" y="142"/>
                    <a:pt x="362" y="252"/>
                  </a:cubicBezTo>
                  <a:cubicBezTo>
                    <a:pt x="256" y="403"/>
                    <a:pt x="191" y="560"/>
                    <a:pt x="138" y="714"/>
                  </a:cubicBezTo>
                  <a:cubicBezTo>
                    <a:pt x="39" y="1024"/>
                    <a:pt x="15" y="1315"/>
                    <a:pt x="8" y="1556"/>
                  </a:cubicBezTo>
                  <a:cubicBezTo>
                    <a:pt x="0" y="1796"/>
                    <a:pt x="12" y="1992"/>
                    <a:pt x="21" y="2125"/>
                  </a:cubicBezTo>
                  <a:cubicBezTo>
                    <a:pt x="29" y="2250"/>
                    <a:pt x="37" y="2322"/>
                    <a:pt x="47" y="2331"/>
                  </a:cubicBezTo>
                  <a:lnTo>
                    <a:pt x="47" y="2331"/>
                  </a:lnTo>
                  <a:cubicBezTo>
                    <a:pt x="47" y="2332"/>
                    <a:pt x="47" y="2332"/>
                    <a:pt x="47" y="2332"/>
                  </a:cubicBezTo>
                  <a:cubicBezTo>
                    <a:pt x="48" y="2333"/>
                    <a:pt x="48" y="2333"/>
                    <a:pt x="49" y="2333"/>
                  </a:cubicBezTo>
                  <a:cubicBezTo>
                    <a:pt x="61" y="2333"/>
                    <a:pt x="121" y="2292"/>
                    <a:pt x="218" y="2209"/>
                  </a:cubicBezTo>
                  <a:cubicBezTo>
                    <a:pt x="360" y="2083"/>
                    <a:pt x="492" y="1943"/>
                    <a:pt x="611" y="1793"/>
                  </a:cubicBezTo>
                  <a:cubicBezTo>
                    <a:pt x="759" y="1602"/>
                    <a:pt x="921" y="1356"/>
                    <a:pt x="1024" y="1046"/>
                  </a:cubicBezTo>
                  <a:cubicBezTo>
                    <a:pt x="1080" y="884"/>
                    <a:pt x="1112" y="716"/>
                    <a:pt x="1122" y="544"/>
                  </a:cubicBezTo>
                  <a:cubicBezTo>
                    <a:pt x="1122" y="373"/>
                    <a:pt x="1102" y="134"/>
                    <a:pt x="881" y="25"/>
                  </a:cubicBezTo>
                  <a:cubicBezTo>
                    <a:pt x="838" y="8"/>
                    <a:pt x="795" y="0"/>
                    <a:pt x="7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4"/>
            <p:cNvSpPr/>
            <p:nvPr/>
          </p:nvSpPr>
          <p:spPr>
            <a:xfrm>
              <a:off x="1659125" y="4566050"/>
              <a:ext cx="369925" cy="125950"/>
            </a:xfrm>
            <a:custGeom>
              <a:avLst/>
              <a:gdLst/>
              <a:ahLst/>
              <a:cxnLst/>
              <a:rect l="l" t="t" r="r" b="b"/>
              <a:pathLst>
                <a:path w="14797" h="5038" extrusionOk="0">
                  <a:moveTo>
                    <a:pt x="7752" y="1"/>
                  </a:moveTo>
                  <a:lnTo>
                    <a:pt x="1" y="143"/>
                  </a:lnTo>
                  <a:lnTo>
                    <a:pt x="26" y="4710"/>
                  </a:lnTo>
                  <a:lnTo>
                    <a:pt x="519" y="4745"/>
                  </a:lnTo>
                  <a:cubicBezTo>
                    <a:pt x="1982" y="4833"/>
                    <a:pt x="6461" y="5038"/>
                    <a:pt x="9718" y="5038"/>
                  </a:cubicBezTo>
                  <a:cubicBezTo>
                    <a:pt x="11344" y="5038"/>
                    <a:pt x="12665" y="4987"/>
                    <a:pt x="13154" y="4845"/>
                  </a:cubicBezTo>
                  <a:cubicBezTo>
                    <a:pt x="14796" y="4368"/>
                    <a:pt x="8046" y="2835"/>
                    <a:pt x="8046" y="2835"/>
                  </a:cubicBezTo>
                  <a:lnTo>
                    <a:pt x="7752"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4"/>
            <p:cNvSpPr/>
            <p:nvPr/>
          </p:nvSpPr>
          <p:spPr>
            <a:xfrm>
              <a:off x="1659450" y="4625725"/>
              <a:ext cx="72475" cy="57025"/>
            </a:xfrm>
            <a:custGeom>
              <a:avLst/>
              <a:gdLst/>
              <a:ahLst/>
              <a:cxnLst/>
              <a:rect l="l" t="t" r="r" b="b"/>
              <a:pathLst>
                <a:path w="2899" h="2281" extrusionOk="0">
                  <a:moveTo>
                    <a:pt x="419" y="1"/>
                  </a:moveTo>
                  <a:cubicBezTo>
                    <a:pt x="290" y="1"/>
                    <a:pt x="151" y="9"/>
                    <a:pt x="1" y="26"/>
                  </a:cubicBezTo>
                  <a:lnTo>
                    <a:pt x="23" y="2213"/>
                  </a:lnTo>
                  <a:lnTo>
                    <a:pt x="2898" y="2280"/>
                  </a:lnTo>
                  <a:cubicBezTo>
                    <a:pt x="2789" y="1628"/>
                    <a:pt x="2475" y="972"/>
                    <a:pt x="1945" y="564"/>
                  </a:cubicBezTo>
                  <a:cubicBezTo>
                    <a:pt x="1501" y="220"/>
                    <a:pt x="1086" y="1"/>
                    <a:pt x="4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p:cNvSpPr/>
            <p:nvPr/>
          </p:nvSpPr>
          <p:spPr>
            <a:xfrm>
              <a:off x="1659800" y="4658525"/>
              <a:ext cx="342050" cy="33050"/>
            </a:xfrm>
            <a:custGeom>
              <a:avLst/>
              <a:gdLst/>
              <a:ahLst/>
              <a:cxnLst/>
              <a:rect l="l" t="t" r="r" b="b"/>
              <a:pathLst>
                <a:path w="13682" h="1322" extrusionOk="0">
                  <a:moveTo>
                    <a:pt x="11317" y="0"/>
                  </a:moveTo>
                  <a:cubicBezTo>
                    <a:pt x="10853" y="17"/>
                    <a:pt x="10606" y="999"/>
                    <a:pt x="10606" y="999"/>
                  </a:cubicBezTo>
                  <a:lnTo>
                    <a:pt x="13" y="837"/>
                  </a:lnTo>
                  <a:lnTo>
                    <a:pt x="0" y="1011"/>
                  </a:lnTo>
                  <a:cubicBezTo>
                    <a:pt x="2157" y="1211"/>
                    <a:pt x="5788" y="1321"/>
                    <a:pt x="8725" y="1321"/>
                  </a:cubicBezTo>
                  <a:cubicBezTo>
                    <a:pt x="11240" y="1321"/>
                    <a:pt x="13245" y="1240"/>
                    <a:pt x="13383" y="1065"/>
                  </a:cubicBezTo>
                  <a:cubicBezTo>
                    <a:pt x="13681" y="685"/>
                    <a:pt x="11317" y="0"/>
                    <a:pt x="11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4"/>
            <p:cNvSpPr/>
            <p:nvPr/>
          </p:nvSpPr>
          <p:spPr>
            <a:xfrm>
              <a:off x="1657000" y="4679200"/>
              <a:ext cx="337450" cy="5925"/>
            </a:xfrm>
            <a:custGeom>
              <a:avLst/>
              <a:gdLst/>
              <a:ahLst/>
              <a:cxnLst/>
              <a:rect l="l" t="t" r="r" b="b"/>
              <a:pathLst>
                <a:path w="13498" h="237" extrusionOk="0">
                  <a:moveTo>
                    <a:pt x="137" y="0"/>
                  </a:moveTo>
                  <a:cubicBezTo>
                    <a:pt x="48" y="0"/>
                    <a:pt x="1" y="2"/>
                    <a:pt x="1" y="5"/>
                  </a:cubicBezTo>
                  <a:cubicBezTo>
                    <a:pt x="1" y="7"/>
                    <a:pt x="48" y="13"/>
                    <a:pt x="137" y="19"/>
                  </a:cubicBezTo>
                  <a:lnTo>
                    <a:pt x="529" y="46"/>
                  </a:lnTo>
                  <a:lnTo>
                    <a:pt x="1976" y="116"/>
                  </a:lnTo>
                  <a:cubicBezTo>
                    <a:pt x="3196" y="169"/>
                    <a:pt x="4883" y="217"/>
                    <a:pt x="6748" y="232"/>
                  </a:cubicBezTo>
                  <a:cubicBezTo>
                    <a:pt x="7136" y="235"/>
                    <a:pt x="7516" y="237"/>
                    <a:pt x="7886" y="237"/>
                  </a:cubicBezTo>
                  <a:cubicBezTo>
                    <a:pt x="9294" y="237"/>
                    <a:pt x="10555" y="216"/>
                    <a:pt x="11521" y="190"/>
                  </a:cubicBezTo>
                  <a:lnTo>
                    <a:pt x="12968" y="141"/>
                  </a:lnTo>
                  <a:lnTo>
                    <a:pt x="13361" y="122"/>
                  </a:lnTo>
                  <a:cubicBezTo>
                    <a:pt x="13451" y="116"/>
                    <a:pt x="13498" y="112"/>
                    <a:pt x="13498" y="107"/>
                  </a:cubicBezTo>
                  <a:cubicBezTo>
                    <a:pt x="13498" y="104"/>
                    <a:pt x="13451" y="103"/>
                    <a:pt x="13360" y="103"/>
                  </a:cubicBezTo>
                  <a:lnTo>
                    <a:pt x="12968" y="104"/>
                  </a:lnTo>
                  <a:lnTo>
                    <a:pt x="11520" y="123"/>
                  </a:lnTo>
                  <a:cubicBezTo>
                    <a:pt x="10676" y="134"/>
                    <a:pt x="9608" y="143"/>
                    <a:pt x="8413" y="143"/>
                  </a:cubicBezTo>
                  <a:cubicBezTo>
                    <a:pt x="7880" y="143"/>
                    <a:pt x="7322" y="141"/>
                    <a:pt x="6748" y="137"/>
                  </a:cubicBezTo>
                  <a:cubicBezTo>
                    <a:pt x="4884" y="123"/>
                    <a:pt x="3199" y="84"/>
                    <a:pt x="1977" y="50"/>
                  </a:cubicBezTo>
                  <a:lnTo>
                    <a:pt x="531" y="9"/>
                  </a:lnTo>
                  <a:lnTo>
                    <a:pt x="1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p:cNvSpPr/>
            <p:nvPr/>
          </p:nvSpPr>
          <p:spPr>
            <a:xfrm>
              <a:off x="1923850" y="4656125"/>
              <a:ext cx="20750" cy="30400"/>
            </a:xfrm>
            <a:custGeom>
              <a:avLst/>
              <a:gdLst/>
              <a:ahLst/>
              <a:cxnLst/>
              <a:rect l="l" t="t" r="r" b="b"/>
              <a:pathLst>
                <a:path w="830" h="1216" extrusionOk="0">
                  <a:moveTo>
                    <a:pt x="808" y="0"/>
                  </a:moveTo>
                  <a:cubicBezTo>
                    <a:pt x="761" y="0"/>
                    <a:pt x="450" y="150"/>
                    <a:pt x="235" y="491"/>
                  </a:cubicBezTo>
                  <a:cubicBezTo>
                    <a:pt x="1" y="854"/>
                    <a:pt x="18" y="1215"/>
                    <a:pt x="41" y="1215"/>
                  </a:cubicBezTo>
                  <a:cubicBezTo>
                    <a:pt x="41" y="1215"/>
                    <a:pt x="41" y="1215"/>
                    <a:pt x="41" y="1215"/>
                  </a:cubicBezTo>
                  <a:cubicBezTo>
                    <a:pt x="42" y="1215"/>
                    <a:pt x="42" y="1215"/>
                    <a:pt x="42" y="1215"/>
                  </a:cubicBezTo>
                  <a:cubicBezTo>
                    <a:pt x="71" y="1215"/>
                    <a:pt x="97" y="880"/>
                    <a:pt x="316" y="541"/>
                  </a:cubicBezTo>
                  <a:cubicBezTo>
                    <a:pt x="530" y="198"/>
                    <a:pt x="830" y="27"/>
                    <a:pt x="814" y="2"/>
                  </a:cubicBezTo>
                  <a:cubicBezTo>
                    <a:pt x="813" y="1"/>
                    <a:pt x="811" y="0"/>
                    <a:pt x="8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p:cNvSpPr/>
            <p:nvPr/>
          </p:nvSpPr>
          <p:spPr>
            <a:xfrm>
              <a:off x="1865850" y="4640775"/>
              <a:ext cx="11775" cy="16225"/>
            </a:xfrm>
            <a:custGeom>
              <a:avLst/>
              <a:gdLst/>
              <a:ahLst/>
              <a:cxnLst/>
              <a:rect l="l" t="t" r="r" b="b"/>
              <a:pathLst>
                <a:path w="471" h="649" extrusionOk="0">
                  <a:moveTo>
                    <a:pt x="443" y="0"/>
                  </a:moveTo>
                  <a:cubicBezTo>
                    <a:pt x="413" y="0"/>
                    <a:pt x="306" y="129"/>
                    <a:pt x="194" y="298"/>
                  </a:cubicBezTo>
                  <a:cubicBezTo>
                    <a:pt x="77" y="477"/>
                    <a:pt x="0" y="634"/>
                    <a:pt x="22" y="647"/>
                  </a:cubicBezTo>
                  <a:cubicBezTo>
                    <a:pt x="23" y="648"/>
                    <a:pt x="24" y="648"/>
                    <a:pt x="26" y="648"/>
                  </a:cubicBezTo>
                  <a:cubicBezTo>
                    <a:pt x="55" y="648"/>
                    <a:pt x="163" y="520"/>
                    <a:pt x="275" y="349"/>
                  </a:cubicBezTo>
                  <a:cubicBezTo>
                    <a:pt x="392" y="172"/>
                    <a:pt x="470" y="16"/>
                    <a:pt x="447" y="1"/>
                  </a:cubicBezTo>
                  <a:cubicBezTo>
                    <a:pt x="445" y="0"/>
                    <a:pt x="444" y="0"/>
                    <a:pt x="4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p:cNvSpPr/>
            <p:nvPr/>
          </p:nvSpPr>
          <p:spPr>
            <a:xfrm>
              <a:off x="1849900" y="4637575"/>
              <a:ext cx="13400" cy="11025"/>
            </a:xfrm>
            <a:custGeom>
              <a:avLst/>
              <a:gdLst/>
              <a:ahLst/>
              <a:cxnLst/>
              <a:rect l="l" t="t" r="r" b="b"/>
              <a:pathLst>
                <a:path w="536" h="441" extrusionOk="0">
                  <a:moveTo>
                    <a:pt x="509" y="0"/>
                  </a:moveTo>
                  <a:cubicBezTo>
                    <a:pt x="475" y="0"/>
                    <a:pt x="360" y="76"/>
                    <a:pt x="236" y="185"/>
                  </a:cubicBezTo>
                  <a:cubicBezTo>
                    <a:pt x="98" y="304"/>
                    <a:pt x="1" y="417"/>
                    <a:pt x="19" y="438"/>
                  </a:cubicBezTo>
                  <a:cubicBezTo>
                    <a:pt x="20" y="439"/>
                    <a:pt x="23" y="440"/>
                    <a:pt x="27" y="440"/>
                  </a:cubicBezTo>
                  <a:cubicBezTo>
                    <a:pt x="62" y="440"/>
                    <a:pt x="176" y="363"/>
                    <a:pt x="300" y="256"/>
                  </a:cubicBezTo>
                  <a:cubicBezTo>
                    <a:pt x="438" y="137"/>
                    <a:pt x="535" y="23"/>
                    <a:pt x="518" y="3"/>
                  </a:cubicBezTo>
                  <a:cubicBezTo>
                    <a:pt x="516" y="1"/>
                    <a:pt x="513" y="0"/>
                    <a:pt x="5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4"/>
            <p:cNvSpPr/>
            <p:nvPr/>
          </p:nvSpPr>
          <p:spPr>
            <a:xfrm>
              <a:off x="1840300" y="4629025"/>
              <a:ext cx="20825" cy="2400"/>
            </a:xfrm>
            <a:custGeom>
              <a:avLst/>
              <a:gdLst/>
              <a:ahLst/>
              <a:cxnLst/>
              <a:rect l="l" t="t" r="r" b="b"/>
              <a:pathLst>
                <a:path w="833" h="96" extrusionOk="0">
                  <a:moveTo>
                    <a:pt x="347" y="1"/>
                  </a:moveTo>
                  <a:cubicBezTo>
                    <a:pt x="150" y="1"/>
                    <a:pt x="2" y="17"/>
                    <a:pt x="0" y="41"/>
                  </a:cubicBezTo>
                  <a:cubicBezTo>
                    <a:pt x="0" y="67"/>
                    <a:pt x="185" y="91"/>
                    <a:pt x="416" y="95"/>
                  </a:cubicBezTo>
                  <a:cubicBezTo>
                    <a:pt x="439" y="96"/>
                    <a:pt x="463" y="96"/>
                    <a:pt x="485" y="96"/>
                  </a:cubicBezTo>
                  <a:cubicBezTo>
                    <a:pt x="681" y="96"/>
                    <a:pt x="831" y="79"/>
                    <a:pt x="831" y="56"/>
                  </a:cubicBezTo>
                  <a:cubicBezTo>
                    <a:pt x="833" y="31"/>
                    <a:pt x="646" y="6"/>
                    <a:pt x="417" y="1"/>
                  </a:cubicBezTo>
                  <a:cubicBezTo>
                    <a:pt x="393" y="1"/>
                    <a:pt x="370" y="1"/>
                    <a:pt x="3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p:cNvSpPr/>
            <p:nvPr/>
          </p:nvSpPr>
          <p:spPr>
            <a:xfrm>
              <a:off x="1836650" y="4616850"/>
              <a:ext cx="23900" cy="3700"/>
            </a:xfrm>
            <a:custGeom>
              <a:avLst/>
              <a:gdLst/>
              <a:ahLst/>
              <a:cxnLst/>
              <a:rect l="l" t="t" r="r" b="b"/>
              <a:pathLst>
                <a:path w="956" h="148" extrusionOk="0">
                  <a:moveTo>
                    <a:pt x="42" y="0"/>
                  </a:moveTo>
                  <a:cubicBezTo>
                    <a:pt x="24" y="0"/>
                    <a:pt x="13" y="3"/>
                    <a:pt x="11" y="8"/>
                  </a:cubicBezTo>
                  <a:cubicBezTo>
                    <a:pt x="1" y="32"/>
                    <a:pt x="203" y="123"/>
                    <a:pt x="472" y="143"/>
                  </a:cubicBezTo>
                  <a:cubicBezTo>
                    <a:pt x="513" y="146"/>
                    <a:pt x="552" y="148"/>
                    <a:pt x="590" y="148"/>
                  </a:cubicBezTo>
                  <a:cubicBezTo>
                    <a:pt x="802" y="148"/>
                    <a:pt x="956" y="104"/>
                    <a:pt x="951" y="85"/>
                  </a:cubicBezTo>
                  <a:cubicBezTo>
                    <a:pt x="946" y="60"/>
                    <a:pt x="736" y="71"/>
                    <a:pt x="481" y="49"/>
                  </a:cubicBezTo>
                  <a:cubicBezTo>
                    <a:pt x="280" y="32"/>
                    <a:pt x="110" y="0"/>
                    <a:pt x="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4"/>
            <p:cNvSpPr/>
            <p:nvPr/>
          </p:nvSpPr>
          <p:spPr>
            <a:xfrm>
              <a:off x="1873250" y="4622625"/>
              <a:ext cx="37925" cy="20800"/>
            </a:xfrm>
            <a:custGeom>
              <a:avLst/>
              <a:gdLst/>
              <a:ahLst/>
              <a:cxnLst/>
              <a:rect l="l" t="t" r="r" b="b"/>
              <a:pathLst>
                <a:path w="1517" h="832" extrusionOk="0">
                  <a:moveTo>
                    <a:pt x="1024" y="92"/>
                  </a:moveTo>
                  <a:cubicBezTo>
                    <a:pt x="1144" y="92"/>
                    <a:pt x="1265" y="115"/>
                    <a:pt x="1359" y="175"/>
                  </a:cubicBezTo>
                  <a:cubicBezTo>
                    <a:pt x="1440" y="234"/>
                    <a:pt x="1407" y="328"/>
                    <a:pt x="1316" y="381"/>
                  </a:cubicBezTo>
                  <a:cubicBezTo>
                    <a:pt x="1233" y="432"/>
                    <a:pt x="1124" y="464"/>
                    <a:pt x="1029" y="498"/>
                  </a:cubicBezTo>
                  <a:cubicBezTo>
                    <a:pt x="857" y="555"/>
                    <a:pt x="681" y="598"/>
                    <a:pt x="502" y="629"/>
                  </a:cubicBezTo>
                  <a:cubicBezTo>
                    <a:pt x="350" y="654"/>
                    <a:pt x="226" y="667"/>
                    <a:pt x="139" y="675"/>
                  </a:cubicBezTo>
                  <a:lnTo>
                    <a:pt x="139" y="675"/>
                  </a:lnTo>
                  <a:cubicBezTo>
                    <a:pt x="172" y="601"/>
                    <a:pt x="225" y="506"/>
                    <a:pt x="312" y="406"/>
                  </a:cubicBezTo>
                  <a:cubicBezTo>
                    <a:pt x="430" y="273"/>
                    <a:pt x="581" y="178"/>
                    <a:pt x="751" y="130"/>
                  </a:cubicBezTo>
                  <a:cubicBezTo>
                    <a:pt x="832" y="107"/>
                    <a:pt x="927" y="92"/>
                    <a:pt x="1024" y="92"/>
                  </a:cubicBezTo>
                  <a:close/>
                  <a:moveTo>
                    <a:pt x="1010" y="1"/>
                  </a:moveTo>
                  <a:cubicBezTo>
                    <a:pt x="679" y="1"/>
                    <a:pt x="390" y="187"/>
                    <a:pt x="259" y="363"/>
                  </a:cubicBezTo>
                  <a:cubicBezTo>
                    <a:pt x="184" y="456"/>
                    <a:pt x="128" y="564"/>
                    <a:pt x="95" y="680"/>
                  </a:cubicBezTo>
                  <a:lnTo>
                    <a:pt x="95" y="680"/>
                  </a:lnTo>
                  <a:cubicBezTo>
                    <a:pt x="34" y="685"/>
                    <a:pt x="1" y="689"/>
                    <a:pt x="1" y="695"/>
                  </a:cubicBezTo>
                  <a:cubicBezTo>
                    <a:pt x="1" y="699"/>
                    <a:pt x="31" y="705"/>
                    <a:pt x="87" y="709"/>
                  </a:cubicBezTo>
                  <a:lnTo>
                    <a:pt x="87" y="709"/>
                  </a:lnTo>
                  <a:cubicBezTo>
                    <a:pt x="70" y="786"/>
                    <a:pt x="70" y="830"/>
                    <a:pt x="76" y="831"/>
                  </a:cubicBezTo>
                  <a:cubicBezTo>
                    <a:pt x="76" y="832"/>
                    <a:pt x="76" y="832"/>
                    <a:pt x="76" y="832"/>
                  </a:cubicBezTo>
                  <a:cubicBezTo>
                    <a:pt x="86" y="832"/>
                    <a:pt x="95" y="785"/>
                    <a:pt x="124" y="711"/>
                  </a:cubicBezTo>
                  <a:lnTo>
                    <a:pt x="124" y="711"/>
                  </a:lnTo>
                  <a:cubicBezTo>
                    <a:pt x="148" y="712"/>
                    <a:pt x="175" y="713"/>
                    <a:pt x="205" y="713"/>
                  </a:cubicBezTo>
                  <a:cubicBezTo>
                    <a:pt x="287" y="713"/>
                    <a:pt x="390" y="708"/>
                    <a:pt x="512" y="695"/>
                  </a:cubicBezTo>
                  <a:cubicBezTo>
                    <a:pt x="697" y="674"/>
                    <a:pt x="879" y="636"/>
                    <a:pt x="1057" y="582"/>
                  </a:cubicBezTo>
                  <a:cubicBezTo>
                    <a:pt x="1156" y="547"/>
                    <a:pt x="1262" y="522"/>
                    <a:pt x="1369" y="457"/>
                  </a:cubicBezTo>
                  <a:cubicBezTo>
                    <a:pt x="1419" y="425"/>
                    <a:pt x="1477" y="379"/>
                    <a:pt x="1497" y="303"/>
                  </a:cubicBezTo>
                  <a:cubicBezTo>
                    <a:pt x="1516" y="228"/>
                    <a:pt x="1478" y="143"/>
                    <a:pt x="1421" y="102"/>
                  </a:cubicBezTo>
                  <a:cubicBezTo>
                    <a:pt x="1282" y="30"/>
                    <a:pt x="1143" y="1"/>
                    <a:pt x="1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4"/>
            <p:cNvSpPr/>
            <p:nvPr/>
          </p:nvSpPr>
          <p:spPr>
            <a:xfrm>
              <a:off x="1859650" y="4616300"/>
              <a:ext cx="19025" cy="24375"/>
            </a:xfrm>
            <a:custGeom>
              <a:avLst/>
              <a:gdLst/>
              <a:ahLst/>
              <a:cxnLst/>
              <a:rect l="l" t="t" r="r" b="b"/>
              <a:pathLst>
                <a:path w="761" h="975" extrusionOk="0">
                  <a:moveTo>
                    <a:pt x="193" y="1"/>
                  </a:moveTo>
                  <a:cubicBezTo>
                    <a:pt x="188" y="1"/>
                    <a:pt x="183" y="1"/>
                    <a:pt x="178" y="1"/>
                  </a:cubicBezTo>
                  <a:cubicBezTo>
                    <a:pt x="59" y="16"/>
                    <a:pt x="0" y="148"/>
                    <a:pt x="19" y="231"/>
                  </a:cubicBezTo>
                  <a:cubicBezTo>
                    <a:pt x="28" y="319"/>
                    <a:pt x="68" y="394"/>
                    <a:pt x="104" y="456"/>
                  </a:cubicBezTo>
                  <a:cubicBezTo>
                    <a:pt x="170" y="568"/>
                    <a:pt x="250" y="669"/>
                    <a:pt x="342" y="760"/>
                  </a:cubicBezTo>
                  <a:cubicBezTo>
                    <a:pt x="492" y="906"/>
                    <a:pt x="612" y="966"/>
                    <a:pt x="631" y="966"/>
                  </a:cubicBezTo>
                  <a:cubicBezTo>
                    <a:pt x="632" y="966"/>
                    <a:pt x="633" y="966"/>
                    <a:pt x="633" y="966"/>
                  </a:cubicBezTo>
                  <a:cubicBezTo>
                    <a:pt x="643" y="954"/>
                    <a:pt x="533" y="874"/>
                    <a:pt x="392" y="714"/>
                  </a:cubicBezTo>
                  <a:cubicBezTo>
                    <a:pt x="311" y="622"/>
                    <a:pt x="241" y="521"/>
                    <a:pt x="181" y="413"/>
                  </a:cubicBezTo>
                  <a:cubicBezTo>
                    <a:pt x="112" y="306"/>
                    <a:pt x="65" y="117"/>
                    <a:pt x="192" y="95"/>
                  </a:cubicBezTo>
                  <a:cubicBezTo>
                    <a:pt x="198" y="94"/>
                    <a:pt x="204" y="94"/>
                    <a:pt x="209" y="94"/>
                  </a:cubicBezTo>
                  <a:cubicBezTo>
                    <a:pt x="333" y="94"/>
                    <a:pt x="453" y="214"/>
                    <a:pt x="529" y="309"/>
                  </a:cubicBezTo>
                  <a:cubicBezTo>
                    <a:pt x="599" y="406"/>
                    <a:pt x="648" y="518"/>
                    <a:pt x="671" y="635"/>
                  </a:cubicBezTo>
                  <a:cubicBezTo>
                    <a:pt x="709" y="841"/>
                    <a:pt x="661" y="970"/>
                    <a:pt x="677" y="974"/>
                  </a:cubicBezTo>
                  <a:cubicBezTo>
                    <a:pt x="677" y="974"/>
                    <a:pt x="677" y="974"/>
                    <a:pt x="677" y="974"/>
                  </a:cubicBezTo>
                  <a:cubicBezTo>
                    <a:pt x="687" y="974"/>
                    <a:pt x="760" y="849"/>
                    <a:pt x="739" y="626"/>
                  </a:cubicBezTo>
                  <a:cubicBezTo>
                    <a:pt x="724" y="494"/>
                    <a:pt x="677" y="369"/>
                    <a:pt x="602" y="259"/>
                  </a:cubicBezTo>
                  <a:cubicBezTo>
                    <a:pt x="515" y="150"/>
                    <a:pt x="402" y="1"/>
                    <a:pt x="1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p:cNvSpPr/>
            <p:nvPr/>
          </p:nvSpPr>
          <p:spPr>
            <a:xfrm>
              <a:off x="1661400" y="4624775"/>
              <a:ext cx="70450" cy="56875"/>
            </a:xfrm>
            <a:custGeom>
              <a:avLst/>
              <a:gdLst/>
              <a:ahLst/>
              <a:cxnLst/>
              <a:rect l="l" t="t" r="r" b="b"/>
              <a:pathLst>
                <a:path w="2818" h="2275" extrusionOk="0">
                  <a:moveTo>
                    <a:pt x="413" y="0"/>
                  </a:moveTo>
                  <a:cubicBezTo>
                    <a:pt x="328" y="0"/>
                    <a:pt x="243" y="5"/>
                    <a:pt x="158" y="16"/>
                  </a:cubicBezTo>
                  <a:cubicBezTo>
                    <a:pt x="57" y="30"/>
                    <a:pt x="1" y="44"/>
                    <a:pt x="2" y="49"/>
                  </a:cubicBezTo>
                  <a:cubicBezTo>
                    <a:pt x="3" y="54"/>
                    <a:pt x="15" y="55"/>
                    <a:pt x="39" y="55"/>
                  </a:cubicBezTo>
                  <a:cubicBezTo>
                    <a:pt x="75" y="55"/>
                    <a:pt x="136" y="52"/>
                    <a:pt x="220" y="52"/>
                  </a:cubicBezTo>
                  <a:cubicBezTo>
                    <a:pt x="316" y="52"/>
                    <a:pt x="442" y="56"/>
                    <a:pt x="590" y="74"/>
                  </a:cubicBezTo>
                  <a:cubicBezTo>
                    <a:pt x="945" y="116"/>
                    <a:pt x="1440" y="262"/>
                    <a:pt x="1867" y="602"/>
                  </a:cubicBezTo>
                  <a:cubicBezTo>
                    <a:pt x="2230" y="892"/>
                    <a:pt x="2504" y="1278"/>
                    <a:pt x="2661" y="1716"/>
                  </a:cubicBezTo>
                  <a:cubicBezTo>
                    <a:pt x="2780" y="2050"/>
                    <a:pt x="2789" y="2274"/>
                    <a:pt x="2808" y="2274"/>
                  </a:cubicBezTo>
                  <a:cubicBezTo>
                    <a:pt x="2808" y="2274"/>
                    <a:pt x="2808" y="2274"/>
                    <a:pt x="2808" y="2274"/>
                  </a:cubicBezTo>
                  <a:cubicBezTo>
                    <a:pt x="2814" y="2274"/>
                    <a:pt x="2817" y="2217"/>
                    <a:pt x="2810" y="2117"/>
                  </a:cubicBezTo>
                  <a:cubicBezTo>
                    <a:pt x="2797" y="1973"/>
                    <a:pt x="2769" y="1832"/>
                    <a:pt x="2726" y="1696"/>
                  </a:cubicBezTo>
                  <a:cubicBezTo>
                    <a:pt x="2623" y="1349"/>
                    <a:pt x="2374" y="882"/>
                    <a:pt x="1927" y="528"/>
                  </a:cubicBezTo>
                  <a:cubicBezTo>
                    <a:pt x="1544" y="227"/>
                    <a:pt x="1082" y="47"/>
                    <a:pt x="595" y="8"/>
                  </a:cubicBezTo>
                  <a:cubicBezTo>
                    <a:pt x="535" y="3"/>
                    <a:pt x="474" y="0"/>
                    <a:pt x="4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p:cNvSpPr/>
            <p:nvPr/>
          </p:nvSpPr>
          <p:spPr>
            <a:xfrm>
              <a:off x="1756950" y="4663675"/>
              <a:ext cx="58300" cy="3300"/>
            </a:xfrm>
            <a:custGeom>
              <a:avLst/>
              <a:gdLst/>
              <a:ahLst/>
              <a:cxnLst/>
              <a:rect l="l" t="t" r="r" b="b"/>
              <a:pathLst>
                <a:path w="2332" h="132" extrusionOk="0">
                  <a:moveTo>
                    <a:pt x="84" y="0"/>
                  </a:moveTo>
                  <a:cubicBezTo>
                    <a:pt x="33" y="0"/>
                    <a:pt x="5" y="3"/>
                    <a:pt x="4" y="9"/>
                  </a:cubicBezTo>
                  <a:cubicBezTo>
                    <a:pt x="1" y="34"/>
                    <a:pt x="518" y="120"/>
                    <a:pt x="1164" y="131"/>
                  </a:cubicBezTo>
                  <a:cubicBezTo>
                    <a:pt x="1203" y="131"/>
                    <a:pt x="1242" y="131"/>
                    <a:pt x="1280" y="131"/>
                  </a:cubicBezTo>
                  <a:cubicBezTo>
                    <a:pt x="1873" y="131"/>
                    <a:pt x="2331" y="70"/>
                    <a:pt x="2328" y="47"/>
                  </a:cubicBezTo>
                  <a:cubicBezTo>
                    <a:pt x="2327" y="37"/>
                    <a:pt x="2259" y="34"/>
                    <a:pt x="2141" y="34"/>
                  </a:cubicBezTo>
                  <a:cubicBezTo>
                    <a:pt x="1996" y="34"/>
                    <a:pt x="1778" y="38"/>
                    <a:pt x="1520" y="38"/>
                  </a:cubicBezTo>
                  <a:cubicBezTo>
                    <a:pt x="1408" y="38"/>
                    <a:pt x="1289" y="38"/>
                    <a:pt x="1165" y="35"/>
                  </a:cubicBezTo>
                  <a:cubicBezTo>
                    <a:pt x="673" y="27"/>
                    <a:pt x="253" y="0"/>
                    <a:pt x="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p:cNvSpPr/>
            <p:nvPr/>
          </p:nvSpPr>
          <p:spPr>
            <a:xfrm>
              <a:off x="1717575" y="4663475"/>
              <a:ext cx="6625" cy="11250"/>
            </a:xfrm>
            <a:custGeom>
              <a:avLst/>
              <a:gdLst/>
              <a:ahLst/>
              <a:cxnLst/>
              <a:rect l="l" t="t" r="r" b="b"/>
              <a:pathLst>
                <a:path w="265" h="450" extrusionOk="0">
                  <a:moveTo>
                    <a:pt x="28" y="1"/>
                  </a:moveTo>
                  <a:cubicBezTo>
                    <a:pt x="25" y="1"/>
                    <a:pt x="23" y="2"/>
                    <a:pt x="21" y="4"/>
                  </a:cubicBezTo>
                  <a:cubicBezTo>
                    <a:pt x="0" y="23"/>
                    <a:pt x="62" y="112"/>
                    <a:pt x="113" y="230"/>
                  </a:cubicBezTo>
                  <a:cubicBezTo>
                    <a:pt x="166" y="347"/>
                    <a:pt x="194" y="450"/>
                    <a:pt x="222" y="450"/>
                  </a:cubicBezTo>
                  <a:cubicBezTo>
                    <a:pt x="250" y="450"/>
                    <a:pt x="265" y="327"/>
                    <a:pt x="203" y="193"/>
                  </a:cubicBezTo>
                  <a:cubicBezTo>
                    <a:pt x="148" y="71"/>
                    <a:pt x="58" y="1"/>
                    <a:pt x="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p:cNvSpPr/>
            <p:nvPr/>
          </p:nvSpPr>
          <p:spPr>
            <a:xfrm>
              <a:off x="1703025" y="4645475"/>
              <a:ext cx="8450" cy="7650"/>
            </a:xfrm>
            <a:custGeom>
              <a:avLst/>
              <a:gdLst/>
              <a:ahLst/>
              <a:cxnLst/>
              <a:rect l="l" t="t" r="r" b="b"/>
              <a:pathLst>
                <a:path w="338" h="306" extrusionOk="0">
                  <a:moveTo>
                    <a:pt x="31" y="0"/>
                  </a:moveTo>
                  <a:cubicBezTo>
                    <a:pt x="27" y="0"/>
                    <a:pt x="23" y="1"/>
                    <a:pt x="20" y="4"/>
                  </a:cubicBezTo>
                  <a:cubicBezTo>
                    <a:pt x="1" y="22"/>
                    <a:pt x="52" y="104"/>
                    <a:pt x="133" y="186"/>
                  </a:cubicBezTo>
                  <a:cubicBezTo>
                    <a:pt x="204" y="258"/>
                    <a:pt x="275" y="306"/>
                    <a:pt x="305" y="306"/>
                  </a:cubicBezTo>
                  <a:cubicBezTo>
                    <a:pt x="310" y="306"/>
                    <a:pt x="314" y="305"/>
                    <a:pt x="317" y="302"/>
                  </a:cubicBezTo>
                  <a:cubicBezTo>
                    <a:pt x="337" y="283"/>
                    <a:pt x="284" y="202"/>
                    <a:pt x="204" y="120"/>
                  </a:cubicBezTo>
                  <a:cubicBezTo>
                    <a:pt x="133" y="49"/>
                    <a:pt x="62" y="0"/>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p:cNvSpPr/>
            <p:nvPr/>
          </p:nvSpPr>
          <p:spPr>
            <a:xfrm>
              <a:off x="1682425" y="4636150"/>
              <a:ext cx="11900" cy="5000"/>
            </a:xfrm>
            <a:custGeom>
              <a:avLst/>
              <a:gdLst/>
              <a:ahLst/>
              <a:cxnLst/>
              <a:rect l="l" t="t" r="r" b="b"/>
              <a:pathLst>
                <a:path w="476" h="200" extrusionOk="0">
                  <a:moveTo>
                    <a:pt x="136" y="0"/>
                  </a:moveTo>
                  <a:cubicBezTo>
                    <a:pt x="55" y="0"/>
                    <a:pt x="1" y="27"/>
                    <a:pt x="6" y="44"/>
                  </a:cubicBezTo>
                  <a:cubicBezTo>
                    <a:pt x="11" y="70"/>
                    <a:pt x="117" y="70"/>
                    <a:pt x="233" y="111"/>
                  </a:cubicBezTo>
                  <a:cubicBezTo>
                    <a:pt x="335" y="148"/>
                    <a:pt x="412" y="200"/>
                    <a:pt x="444" y="200"/>
                  </a:cubicBezTo>
                  <a:cubicBezTo>
                    <a:pt x="449" y="200"/>
                    <a:pt x="452" y="199"/>
                    <a:pt x="455" y="197"/>
                  </a:cubicBezTo>
                  <a:cubicBezTo>
                    <a:pt x="475" y="182"/>
                    <a:pt x="409" y="70"/>
                    <a:pt x="264" y="22"/>
                  </a:cubicBezTo>
                  <a:cubicBezTo>
                    <a:pt x="218" y="6"/>
                    <a:pt x="174" y="0"/>
                    <a:pt x="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p:cNvSpPr/>
            <p:nvPr/>
          </p:nvSpPr>
          <p:spPr>
            <a:xfrm>
              <a:off x="1667350" y="4632825"/>
              <a:ext cx="6500" cy="3200"/>
            </a:xfrm>
            <a:custGeom>
              <a:avLst/>
              <a:gdLst/>
              <a:ahLst/>
              <a:cxnLst/>
              <a:rect l="l" t="t" r="r" b="b"/>
              <a:pathLst>
                <a:path w="260" h="128" extrusionOk="0">
                  <a:moveTo>
                    <a:pt x="56" y="0"/>
                  </a:moveTo>
                  <a:cubicBezTo>
                    <a:pt x="33" y="0"/>
                    <a:pt x="16" y="6"/>
                    <a:pt x="11" y="18"/>
                  </a:cubicBezTo>
                  <a:cubicBezTo>
                    <a:pt x="1" y="42"/>
                    <a:pt x="46" y="83"/>
                    <a:pt x="112" y="108"/>
                  </a:cubicBezTo>
                  <a:cubicBezTo>
                    <a:pt x="146" y="121"/>
                    <a:pt x="179" y="128"/>
                    <a:pt x="204" y="128"/>
                  </a:cubicBezTo>
                  <a:cubicBezTo>
                    <a:pt x="228" y="128"/>
                    <a:pt x="245" y="122"/>
                    <a:pt x="249" y="111"/>
                  </a:cubicBezTo>
                  <a:cubicBezTo>
                    <a:pt x="259" y="86"/>
                    <a:pt x="214" y="46"/>
                    <a:pt x="148" y="20"/>
                  </a:cubicBezTo>
                  <a:cubicBezTo>
                    <a:pt x="114" y="7"/>
                    <a:pt x="81" y="0"/>
                    <a:pt x="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4"/>
            <p:cNvSpPr/>
            <p:nvPr/>
          </p:nvSpPr>
          <p:spPr>
            <a:xfrm>
              <a:off x="1659175" y="4566050"/>
              <a:ext cx="198175" cy="42175"/>
            </a:xfrm>
            <a:custGeom>
              <a:avLst/>
              <a:gdLst/>
              <a:ahLst/>
              <a:cxnLst/>
              <a:rect l="l" t="t" r="r" b="b"/>
              <a:pathLst>
                <a:path w="7927" h="1687" extrusionOk="0">
                  <a:moveTo>
                    <a:pt x="7752" y="1"/>
                  </a:moveTo>
                  <a:lnTo>
                    <a:pt x="0" y="143"/>
                  </a:lnTo>
                  <a:lnTo>
                    <a:pt x="9" y="1663"/>
                  </a:lnTo>
                  <a:lnTo>
                    <a:pt x="7927" y="1686"/>
                  </a:lnTo>
                  <a:lnTo>
                    <a:pt x="77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4"/>
            <p:cNvSpPr/>
            <p:nvPr/>
          </p:nvSpPr>
          <p:spPr>
            <a:xfrm>
              <a:off x="1218775" y="3651825"/>
              <a:ext cx="653275" cy="932325"/>
            </a:xfrm>
            <a:custGeom>
              <a:avLst/>
              <a:gdLst/>
              <a:ahLst/>
              <a:cxnLst/>
              <a:rect l="l" t="t" r="r" b="b"/>
              <a:pathLst>
                <a:path w="26131" h="37293" extrusionOk="0">
                  <a:moveTo>
                    <a:pt x="18616" y="1"/>
                  </a:moveTo>
                  <a:cubicBezTo>
                    <a:pt x="18358" y="1"/>
                    <a:pt x="18098" y="14"/>
                    <a:pt x="17835" y="41"/>
                  </a:cubicBezTo>
                  <a:cubicBezTo>
                    <a:pt x="10167" y="834"/>
                    <a:pt x="0" y="1876"/>
                    <a:pt x="0" y="1876"/>
                  </a:cubicBezTo>
                  <a:lnTo>
                    <a:pt x="1386" y="14359"/>
                  </a:lnTo>
                  <a:cubicBezTo>
                    <a:pt x="1386" y="14359"/>
                    <a:pt x="15181" y="10714"/>
                    <a:pt x="16162" y="10714"/>
                  </a:cubicBezTo>
                  <a:cubicBezTo>
                    <a:pt x="16202" y="10714"/>
                    <a:pt x="16221" y="10720"/>
                    <a:pt x="16217" y="10732"/>
                  </a:cubicBezTo>
                  <a:cubicBezTo>
                    <a:pt x="16111" y="11052"/>
                    <a:pt x="16908" y="37292"/>
                    <a:pt x="16908" y="37292"/>
                  </a:cubicBezTo>
                  <a:lnTo>
                    <a:pt x="25904" y="37292"/>
                  </a:lnTo>
                  <a:lnTo>
                    <a:pt x="26073" y="7575"/>
                  </a:lnTo>
                  <a:cubicBezTo>
                    <a:pt x="26131" y="3368"/>
                    <a:pt x="22724" y="1"/>
                    <a:pt x="18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4"/>
            <p:cNvSpPr/>
            <p:nvPr/>
          </p:nvSpPr>
          <p:spPr>
            <a:xfrm>
              <a:off x="759975" y="3598400"/>
              <a:ext cx="848850" cy="1071125"/>
            </a:xfrm>
            <a:custGeom>
              <a:avLst/>
              <a:gdLst/>
              <a:ahLst/>
              <a:cxnLst/>
              <a:rect l="l" t="t" r="r" b="b"/>
              <a:pathLst>
                <a:path w="33954" h="42845" extrusionOk="0">
                  <a:moveTo>
                    <a:pt x="15404" y="1"/>
                  </a:moveTo>
                  <a:cubicBezTo>
                    <a:pt x="14549" y="1"/>
                    <a:pt x="13680" y="139"/>
                    <a:pt x="12825" y="432"/>
                  </a:cubicBezTo>
                  <a:cubicBezTo>
                    <a:pt x="12677" y="483"/>
                    <a:pt x="12526" y="539"/>
                    <a:pt x="12376" y="599"/>
                  </a:cubicBezTo>
                  <a:cubicBezTo>
                    <a:pt x="7576" y="2520"/>
                    <a:pt x="0" y="7214"/>
                    <a:pt x="0" y="7214"/>
                  </a:cubicBezTo>
                  <a:lnTo>
                    <a:pt x="0" y="11085"/>
                  </a:lnTo>
                  <a:cubicBezTo>
                    <a:pt x="0" y="13719"/>
                    <a:pt x="3002" y="16514"/>
                    <a:pt x="5637" y="16514"/>
                  </a:cubicBezTo>
                  <a:lnTo>
                    <a:pt x="7674" y="16514"/>
                  </a:lnTo>
                  <a:cubicBezTo>
                    <a:pt x="9281" y="16514"/>
                    <a:pt x="11796" y="15345"/>
                    <a:pt x="13091" y="14398"/>
                  </a:cubicBezTo>
                  <a:lnTo>
                    <a:pt x="13871" y="13829"/>
                  </a:lnTo>
                  <a:lnTo>
                    <a:pt x="23236" y="42844"/>
                  </a:lnTo>
                  <a:cubicBezTo>
                    <a:pt x="23236" y="42844"/>
                    <a:pt x="33954" y="40924"/>
                    <a:pt x="33954" y="40586"/>
                  </a:cubicBezTo>
                  <a:cubicBezTo>
                    <a:pt x="33954" y="40248"/>
                    <a:pt x="26695" y="16821"/>
                    <a:pt x="23345" y="5946"/>
                  </a:cubicBezTo>
                  <a:cubicBezTo>
                    <a:pt x="22242" y="2371"/>
                    <a:pt x="18943" y="1"/>
                    <a:pt x="15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4"/>
            <p:cNvSpPr/>
            <p:nvPr/>
          </p:nvSpPr>
          <p:spPr>
            <a:xfrm>
              <a:off x="1218700" y="3612400"/>
              <a:ext cx="390250" cy="1000675"/>
            </a:xfrm>
            <a:custGeom>
              <a:avLst/>
              <a:gdLst/>
              <a:ahLst/>
              <a:cxnLst/>
              <a:rect l="l" t="t" r="r" b="b"/>
              <a:pathLst>
                <a:path w="15610" h="40027" extrusionOk="0">
                  <a:moveTo>
                    <a:pt x="4" y="1"/>
                  </a:moveTo>
                  <a:cubicBezTo>
                    <a:pt x="4" y="1"/>
                    <a:pt x="3" y="1"/>
                    <a:pt x="3" y="1"/>
                  </a:cubicBezTo>
                  <a:cubicBezTo>
                    <a:pt x="0" y="4"/>
                    <a:pt x="31" y="28"/>
                    <a:pt x="94" y="67"/>
                  </a:cubicBezTo>
                  <a:cubicBezTo>
                    <a:pt x="169" y="114"/>
                    <a:pt x="262" y="172"/>
                    <a:pt x="376" y="244"/>
                  </a:cubicBezTo>
                  <a:cubicBezTo>
                    <a:pt x="626" y="395"/>
                    <a:pt x="991" y="621"/>
                    <a:pt x="1451" y="931"/>
                  </a:cubicBezTo>
                  <a:cubicBezTo>
                    <a:pt x="2010" y="1299"/>
                    <a:pt x="2540" y="1712"/>
                    <a:pt x="3035" y="2164"/>
                  </a:cubicBezTo>
                  <a:cubicBezTo>
                    <a:pt x="3604" y="2697"/>
                    <a:pt x="4181" y="3395"/>
                    <a:pt x="4548" y="4307"/>
                  </a:cubicBezTo>
                  <a:cubicBezTo>
                    <a:pt x="4739" y="4759"/>
                    <a:pt x="4881" y="5255"/>
                    <a:pt x="5035" y="5775"/>
                  </a:cubicBezTo>
                  <a:lnTo>
                    <a:pt x="5517" y="7392"/>
                  </a:lnTo>
                  <a:cubicBezTo>
                    <a:pt x="5850" y="8509"/>
                    <a:pt x="6204" y="9703"/>
                    <a:pt x="6579" y="10958"/>
                  </a:cubicBezTo>
                  <a:cubicBezTo>
                    <a:pt x="7330" y="13472"/>
                    <a:pt x="8156" y="16231"/>
                    <a:pt x="9023" y="19130"/>
                  </a:cubicBezTo>
                  <a:cubicBezTo>
                    <a:pt x="10768" y="24922"/>
                    <a:pt x="12368" y="30160"/>
                    <a:pt x="13564" y="33941"/>
                  </a:cubicBezTo>
                  <a:cubicBezTo>
                    <a:pt x="14163" y="35831"/>
                    <a:pt x="14655" y="37358"/>
                    <a:pt x="15014" y="38408"/>
                  </a:cubicBezTo>
                  <a:cubicBezTo>
                    <a:pt x="15189" y="38934"/>
                    <a:pt x="15337" y="39339"/>
                    <a:pt x="15439" y="39612"/>
                  </a:cubicBezTo>
                  <a:lnTo>
                    <a:pt x="15558" y="39922"/>
                  </a:lnTo>
                  <a:cubicBezTo>
                    <a:pt x="15585" y="39991"/>
                    <a:pt x="15601" y="40026"/>
                    <a:pt x="15604" y="40026"/>
                  </a:cubicBezTo>
                  <a:cubicBezTo>
                    <a:pt x="15604" y="40026"/>
                    <a:pt x="15605" y="40026"/>
                    <a:pt x="15605" y="40026"/>
                  </a:cubicBezTo>
                  <a:cubicBezTo>
                    <a:pt x="15609" y="40025"/>
                    <a:pt x="15600" y="39986"/>
                    <a:pt x="15580" y="39916"/>
                  </a:cubicBezTo>
                  <a:lnTo>
                    <a:pt x="15481" y="39597"/>
                  </a:lnTo>
                  <a:lnTo>
                    <a:pt x="15098" y="38382"/>
                  </a:lnTo>
                  <a:cubicBezTo>
                    <a:pt x="14766" y="37304"/>
                    <a:pt x="14295" y="35775"/>
                    <a:pt x="13716" y="33894"/>
                  </a:cubicBezTo>
                  <a:lnTo>
                    <a:pt x="9239" y="19064"/>
                  </a:lnTo>
                  <a:cubicBezTo>
                    <a:pt x="8366" y="16167"/>
                    <a:pt x="7534" y="13409"/>
                    <a:pt x="6777" y="10898"/>
                  </a:cubicBezTo>
                  <a:lnTo>
                    <a:pt x="5696" y="7337"/>
                  </a:lnTo>
                  <a:cubicBezTo>
                    <a:pt x="5526" y="6779"/>
                    <a:pt x="5361" y="6239"/>
                    <a:pt x="5203" y="5724"/>
                  </a:cubicBezTo>
                  <a:cubicBezTo>
                    <a:pt x="5044" y="5208"/>
                    <a:pt x="4894" y="4706"/>
                    <a:pt x="4696" y="4245"/>
                  </a:cubicBezTo>
                  <a:cubicBezTo>
                    <a:pt x="4310" y="3312"/>
                    <a:pt x="3706" y="2602"/>
                    <a:pt x="3122" y="2072"/>
                  </a:cubicBezTo>
                  <a:cubicBezTo>
                    <a:pt x="2615" y="1622"/>
                    <a:pt x="2074" y="1216"/>
                    <a:pt x="1499" y="857"/>
                  </a:cubicBezTo>
                  <a:cubicBezTo>
                    <a:pt x="1031" y="558"/>
                    <a:pt x="657" y="343"/>
                    <a:pt x="400" y="204"/>
                  </a:cubicBezTo>
                  <a:lnTo>
                    <a:pt x="106" y="48"/>
                  </a:lnTo>
                  <a:cubicBezTo>
                    <a:pt x="45" y="16"/>
                    <a:pt x="11" y="1"/>
                    <a:pt x="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p:cNvSpPr/>
            <p:nvPr/>
          </p:nvSpPr>
          <p:spPr>
            <a:xfrm>
              <a:off x="1624800" y="3826475"/>
              <a:ext cx="41925" cy="94325"/>
            </a:xfrm>
            <a:custGeom>
              <a:avLst/>
              <a:gdLst/>
              <a:ahLst/>
              <a:cxnLst/>
              <a:rect l="l" t="t" r="r" b="b"/>
              <a:pathLst>
                <a:path w="1677" h="3773" extrusionOk="0">
                  <a:moveTo>
                    <a:pt x="1618" y="0"/>
                  </a:moveTo>
                  <a:cubicBezTo>
                    <a:pt x="1549" y="0"/>
                    <a:pt x="961" y="718"/>
                    <a:pt x="532" y="1761"/>
                  </a:cubicBezTo>
                  <a:cubicBezTo>
                    <a:pt x="86" y="2827"/>
                    <a:pt x="1" y="3768"/>
                    <a:pt x="58" y="3773"/>
                  </a:cubicBezTo>
                  <a:cubicBezTo>
                    <a:pt x="59" y="3773"/>
                    <a:pt x="59" y="3773"/>
                    <a:pt x="59" y="3773"/>
                  </a:cubicBezTo>
                  <a:cubicBezTo>
                    <a:pt x="127" y="3773"/>
                    <a:pt x="309" y="2876"/>
                    <a:pt x="741" y="1846"/>
                  </a:cubicBezTo>
                  <a:cubicBezTo>
                    <a:pt x="1167" y="806"/>
                    <a:pt x="1676" y="40"/>
                    <a:pt x="1622" y="2"/>
                  </a:cubicBezTo>
                  <a:cubicBezTo>
                    <a:pt x="1621" y="1"/>
                    <a:pt x="1619" y="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p:cNvSpPr/>
            <p:nvPr/>
          </p:nvSpPr>
          <p:spPr>
            <a:xfrm>
              <a:off x="1633800" y="3856500"/>
              <a:ext cx="75175" cy="57800"/>
            </a:xfrm>
            <a:custGeom>
              <a:avLst/>
              <a:gdLst/>
              <a:ahLst/>
              <a:cxnLst/>
              <a:rect l="l" t="t" r="r" b="b"/>
              <a:pathLst>
                <a:path w="3007" h="2312" extrusionOk="0">
                  <a:moveTo>
                    <a:pt x="2958" y="1"/>
                  </a:moveTo>
                  <a:cubicBezTo>
                    <a:pt x="2819" y="1"/>
                    <a:pt x="2053" y="265"/>
                    <a:pt x="1288" y="870"/>
                  </a:cubicBezTo>
                  <a:cubicBezTo>
                    <a:pt x="447" y="1526"/>
                    <a:pt x="1" y="2282"/>
                    <a:pt x="51" y="2310"/>
                  </a:cubicBezTo>
                  <a:cubicBezTo>
                    <a:pt x="52" y="2311"/>
                    <a:pt x="54" y="2312"/>
                    <a:pt x="56" y="2312"/>
                  </a:cubicBezTo>
                  <a:cubicBezTo>
                    <a:pt x="134" y="2312"/>
                    <a:pt x="640" y="1661"/>
                    <a:pt x="1428" y="1047"/>
                  </a:cubicBezTo>
                  <a:cubicBezTo>
                    <a:pt x="2233" y="409"/>
                    <a:pt x="3006" y="71"/>
                    <a:pt x="2980" y="8"/>
                  </a:cubicBezTo>
                  <a:cubicBezTo>
                    <a:pt x="2979" y="3"/>
                    <a:pt x="2971" y="1"/>
                    <a:pt x="2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p:cNvSpPr/>
            <p:nvPr/>
          </p:nvSpPr>
          <p:spPr>
            <a:xfrm>
              <a:off x="1064700" y="3800700"/>
              <a:ext cx="280200" cy="868825"/>
            </a:xfrm>
            <a:custGeom>
              <a:avLst/>
              <a:gdLst/>
              <a:ahLst/>
              <a:cxnLst/>
              <a:rect l="l" t="t" r="r" b="b"/>
              <a:pathLst>
                <a:path w="11208" h="34753" extrusionOk="0">
                  <a:moveTo>
                    <a:pt x="61" y="1"/>
                  </a:moveTo>
                  <a:cubicBezTo>
                    <a:pt x="61" y="1"/>
                    <a:pt x="61" y="1"/>
                    <a:pt x="61" y="1"/>
                  </a:cubicBezTo>
                  <a:cubicBezTo>
                    <a:pt x="0" y="18"/>
                    <a:pt x="2435" y="7812"/>
                    <a:pt x="5497" y="17411"/>
                  </a:cubicBezTo>
                  <a:cubicBezTo>
                    <a:pt x="8554" y="26995"/>
                    <a:pt x="11083" y="34753"/>
                    <a:pt x="11148" y="34753"/>
                  </a:cubicBezTo>
                  <a:cubicBezTo>
                    <a:pt x="11148" y="34753"/>
                    <a:pt x="11148" y="34753"/>
                    <a:pt x="11148" y="34752"/>
                  </a:cubicBezTo>
                  <a:cubicBezTo>
                    <a:pt x="11207" y="34733"/>
                    <a:pt x="8772" y="26938"/>
                    <a:pt x="5712" y="17343"/>
                  </a:cubicBezTo>
                  <a:cubicBezTo>
                    <a:pt x="2653" y="7757"/>
                    <a:pt x="126"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p:cNvSpPr/>
            <p:nvPr/>
          </p:nvSpPr>
          <p:spPr>
            <a:xfrm>
              <a:off x="891050" y="2408300"/>
              <a:ext cx="345225" cy="211225"/>
            </a:xfrm>
            <a:custGeom>
              <a:avLst/>
              <a:gdLst/>
              <a:ahLst/>
              <a:cxnLst/>
              <a:rect l="l" t="t" r="r" b="b"/>
              <a:pathLst>
                <a:path w="13809" h="8449" extrusionOk="0">
                  <a:moveTo>
                    <a:pt x="7083" y="1"/>
                  </a:moveTo>
                  <a:cubicBezTo>
                    <a:pt x="6971" y="1"/>
                    <a:pt x="6859" y="7"/>
                    <a:pt x="6748" y="19"/>
                  </a:cubicBezTo>
                  <a:cubicBezTo>
                    <a:pt x="5910" y="108"/>
                    <a:pt x="5123" y="467"/>
                    <a:pt x="4506" y="1041"/>
                  </a:cubicBezTo>
                  <a:cubicBezTo>
                    <a:pt x="4114" y="1408"/>
                    <a:pt x="3778" y="1869"/>
                    <a:pt x="3275" y="2054"/>
                  </a:cubicBezTo>
                  <a:cubicBezTo>
                    <a:pt x="2842" y="2214"/>
                    <a:pt x="2358" y="2138"/>
                    <a:pt x="1903" y="2227"/>
                  </a:cubicBezTo>
                  <a:cubicBezTo>
                    <a:pt x="1168" y="2373"/>
                    <a:pt x="568" y="2960"/>
                    <a:pt x="284" y="3653"/>
                  </a:cubicBezTo>
                  <a:cubicBezTo>
                    <a:pt x="1" y="4346"/>
                    <a:pt x="2" y="5130"/>
                    <a:pt x="154" y="5864"/>
                  </a:cubicBezTo>
                  <a:cubicBezTo>
                    <a:pt x="306" y="6597"/>
                    <a:pt x="933" y="7760"/>
                    <a:pt x="1227" y="8449"/>
                  </a:cubicBezTo>
                  <a:lnTo>
                    <a:pt x="10393" y="5384"/>
                  </a:lnTo>
                  <a:cubicBezTo>
                    <a:pt x="10632" y="5465"/>
                    <a:pt x="10897" y="5494"/>
                    <a:pt x="11164" y="5494"/>
                  </a:cubicBezTo>
                  <a:cubicBezTo>
                    <a:pt x="11437" y="5494"/>
                    <a:pt x="11713" y="5464"/>
                    <a:pt x="11968" y="5430"/>
                  </a:cubicBezTo>
                  <a:cubicBezTo>
                    <a:pt x="12473" y="5361"/>
                    <a:pt x="13158" y="4989"/>
                    <a:pt x="13453" y="4574"/>
                  </a:cubicBezTo>
                  <a:cubicBezTo>
                    <a:pt x="13748" y="4158"/>
                    <a:pt x="13808" y="3566"/>
                    <a:pt x="13538" y="3135"/>
                  </a:cubicBezTo>
                  <a:cubicBezTo>
                    <a:pt x="13350" y="2834"/>
                    <a:pt x="12993" y="2647"/>
                    <a:pt x="12644" y="2647"/>
                  </a:cubicBezTo>
                  <a:cubicBezTo>
                    <a:pt x="12492" y="2647"/>
                    <a:pt x="12341" y="2683"/>
                    <a:pt x="12208" y="2760"/>
                  </a:cubicBezTo>
                  <a:cubicBezTo>
                    <a:pt x="12450" y="2277"/>
                    <a:pt x="12260" y="1653"/>
                    <a:pt x="11857" y="1293"/>
                  </a:cubicBezTo>
                  <a:cubicBezTo>
                    <a:pt x="11494" y="972"/>
                    <a:pt x="10996" y="841"/>
                    <a:pt x="10508" y="841"/>
                  </a:cubicBezTo>
                  <a:cubicBezTo>
                    <a:pt x="10453" y="841"/>
                    <a:pt x="10398" y="842"/>
                    <a:pt x="10343" y="846"/>
                  </a:cubicBezTo>
                  <a:cubicBezTo>
                    <a:pt x="9804" y="879"/>
                    <a:pt x="9284" y="1053"/>
                    <a:pt x="8773" y="1224"/>
                  </a:cubicBezTo>
                  <a:cubicBezTo>
                    <a:pt x="8741" y="787"/>
                    <a:pt x="8425" y="402"/>
                    <a:pt x="8033" y="204"/>
                  </a:cubicBezTo>
                  <a:cubicBezTo>
                    <a:pt x="7741" y="57"/>
                    <a:pt x="7413" y="1"/>
                    <a:pt x="7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p:cNvSpPr/>
            <p:nvPr/>
          </p:nvSpPr>
          <p:spPr>
            <a:xfrm>
              <a:off x="927600" y="2458600"/>
              <a:ext cx="256350" cy="543725"/>
            </a:xfrm>
            <a:custGeom>
              <a:avLst/>
              <a:gdLst/>
              <a:ahLst/>
              <a:cxnLst/>
              <a:rect l="l" t="t" r="r" b="b"/>
              <a:pathLst>
                <a:path w="10254" h="21749" extrusionOk="0">
                  <a:moveTo>
                    <a:pt x="5110" y="1"/>
                  </a:moveTo>
                  <a:cubicBezTo>
                    <a:pt x="2283" y="1"/>
                    <a:pt x="0" y="2311"/>
                    <a:pt x="31" y="5137"/>
                  </a:cubicBezTo>
                  <a:lnTo>
                    <a:pt x="179" y="18613"/>
                  </a:lnTo>
                  <a:cubicBezTo>
                    <a:pt x="204" y="20366"/>
                    <a:pt x="1709" y="21748"/>
                    <a:pt x="3579" y="21748"/>
                  </a:cubicBezTo>
                  <a:cubicBezTo>
                    <a:pt x="3605" y="21748"/>
                    <a:pt x="3631" y="21748"/>
                    <a:pt x="3658" y="21747"/>
                  </a:cubicBezTo>
                  <a:cubicBezTo>
                    <a:pt x="5581" y="21706"/>
                    <a:pt x="7144" y="20217"/>
                    <a:pt x="7150" y="18420"/>
                  </a:cubicBezTo>
                  <a:cubicBezTo>
                    <a:pt x="7155" y="16533"/>
                    <a:pt x="7195" y="14548"/>
                    <a:pt x="7195" y="14548"/>
                  </a:cubicBezTo>
                  <a:cubicBezTo>
                    <a:pt x="7195" y="14548"/>
                    <a:pt x="9627" y="14144"/>
                    <a:pt x="10130" y="10973"/>
                  </a:cubicBezTo>
                  <a:cubicBezTo>
                    <a:pt x="10254" y="10193"/>
                    <a:pt x="10238" y="7506"/>
                    <a:pt x="10189" y="4986"/>
                  </a:cubicBezTo>
                  <a:cubicBezTo>
                    <a:pt x="10135" y="2218"/>
                    <a:pt x="7878" y="2"/>
                    <a:pt x="5110" y="2"/>
                  </a:cubicBezTo>
                  <a:lnTo>
                    <a:pt x="51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p:cNvSpPr/>
            <p:nvPr/>
          </p:nvSpPr>
          <p:spPr>
            <a:xfrm>
              <a:off x="1145050" y="2607825"/>
              <a:ext cx="20700" cy="19500"/>
            </a:xfrm>
            <a:custGeom>
              <a:avLst/>
              <a:gdLst/>
              <a:ahLst/>
              <a:cxnLst/>
              <a:rect l="l" t="t" r="r" b="b"/>
              <a:pathLst>
                <a:path w="828" h="780" extrusionOk="0">
                  <a:moveTo>
                    <a:pt x="423" y="0"/>
                  </a:moveTo>
                  <a:cubicBezTo>
                    <a:pt x="415" y="0"/>
                    <a:pt x="408" y="0"/>
                    <a:pt x="400" y="1"/>
                  </a:cubicBezTo>
                  <a:cubicBezTo>
                    <a:pt x="177" y="14"/>
                    <a:pt x="1" y="198"/>
                    <a:pt x="9" y="412"/>
                  </a:cubicBezTo>
                  <a:cubicBezTo>
                    <a:pt x="17" y="621"/>
                    <a:pt x="191" y="780"/>
                    <a:pt x="405" y="780"/>
                  </a:cubicBezTo>
                  <a:cubicBezTo>
                    <a:pt x="413" y="780"/>
                    <a:pt x="420" y="779"/>
                    <a:pt x="428" y="779"/>
                  </a:cubicBezTo>
                  <a:cubicBezTo>
                    <a:pt x="653" y="767"/>
                    <a:pt x="827" y="584"/>
                    <a:pt x="820" y="369"/>
                  </a:cubicBezTo>
                  <a:cubicBezTo>
                    <a:pt x="813" y="161"/>
                    <a:pt x="637" y="0"/>
                    <a:pt x="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p:cNvSpPr/>
            <p:nvPr/>
          </p:nvSpPr>
          <p:spPr>
            <a:xfrm>
              <a:off x="1127150" y="2598925"/>
              <a:ext cx="41275" cy="10900"/>
            </a:xfrm>
            <a:custGeom>
              <a:avLst/>
              <a:gdLst/>
              <a:ahLst/>
              <a:cxnLst/>
              <a:rect l="l" t="t" r="r" b="b"/>
              <a:pathLst>
                <a:path w="1651" h="436" extrusionOk="0">
                  <a:moveTo>
                    <a:pt x="831" y="0"/>
                  </a:moveTo>
                  <a:cubicBezTo>
                    <a:pt x="561" y="0"/>
                    <a:pt x="329" y="98"/>
                    <a:pt x="191" y="198"/>
                  </a:cubicBezTo>
                  <a:cubicBezTo>
                    <a:pt x="51" y="301"/>
                    <a:pt x="0" y="396"/>
                    <a:pt x="24" y="420"/>
                  </a:cubicBezTo>
                  <a:cubicBezTo>
                    <a:pt x="29" y="426"/>
                    <a:pt x="37" y="428"/>
                    <a:pt x="48" y="428"/>
                  </a:cubicBezTo>
                  <a:cubicBezTo>
                    <a:pt x="140" y="428"/>
                    <a:pt x="431" y="254"/>
                    <a:pt x="813" y="254"/>
                  </a:cubicBezTo>
                  <a:cubicBezTo>
                    <a:pt x="818" y="254"/>
                    <a:pt x="824" y="254"/>
                    <a:pt x="830" y="254"/>
                  </a:cubicBezTo>
                  <a:cubicBezTo>
                    <a:pt x="831" y="254"/>
                    <a:pt x="833" y="254"/>
                    <a:pt x="834" y="254"/>
                  </a:cubicBezTo>
                  <a:cubicBezTo>
                    <a:pt x="1224" y="254"/>
                    <a:pt x="1510" y="435"/>
                    <a:pt x="1602" y="435"/>
                  </a:cubicBezTo>
                  <a:cubicBezTo>
                    <a:pt x="1612" y="435"/>
                    <a:pt x="1620" y="433"/>
                    <a:pt x="1626" y="427"/>
                  </a:cubicBezTo>
                  <a:cubicBezTo>
                    <a:pt x="1651" y="402"/>
                    <a:pt x="1605" y="307"/>
                    <a:pt x="1470" y="204"/>
                  </a:cubicBezTo>
                  <a:cubicBezTo>
                    <a:pt x="1338" y="101"/>
                    <a:pt x="1109" y="2"/>
                    <a:pt x="837" y="0"/>
                  </a:cubicBezTo>
                  <a:cubicBezTo>
                    <a:pt x="835" y="0"/>
                    <a:pt x="833" y="0"/>
                    <a:pt x="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4"/>
            <p:cNvSpPr/>
            <p:nvPr/>
          </p:nvSpPr>
          <p:spPr>
            <a:xfrm>
              <a:off x="1035550" y="2609775"/>
              <a:ext cx="20700" cy="19500"/>
            </a:xfrm>
            <a:custGeom>
              <a:avLst/>
              <a:gdLst/>
              <a:ahLst/>
              <a:cxnLst/>
              <a:rect l="l" t="t" r="r" b="b"/>
              <a:pathLst>
                <a:path w="828" h="780" extrusionOk="0">
                  <a:moveTo>
                    <a:pt x="422" y="0"/>
                  </a:moveTo>
                  <a:cubicBezTo>
                    <a:pt x="415" y="0"/>
                    <a:pt x="407" y="0"/>
                    <a:pt x="400" y="1"/>
                  </a:cubicBezTo>
                  <a:cubicBezTo>
                    <a:pt x="177" y="12"/>
                    <a:pt x="0" y="196"/>
                    <a:pt x="8" y="412"/>
                  </a:cubicBezTo>
                  <a:cubicBezTo>
                    <a:pt x="15" y="619"/>
                    <a:pt x="191" y="780"/>
                    <a:pt x="405" y="780"/>
                  </a:cubicBezTo>
                  <a:cubicBezTo>
                    <a:pt x="413" y="780"/>
                    <a:pt x="420" y="779"/>
                    <a:pt x="428" y="779"/>
                  </a:cubicBezTo>
                  <a:cubicBezTo>
                    <a:pt x="651" y="767"/>
                    <a:pt x="827" y="584"/>
                    <a:pt x="820" y="368"/>
                  </a:cubicBezTo>
                  <a:cubicBezTo>
                    <a:pt x="811" y="161"/>
                    <a:pt x="636"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4"/>
            <p:cNvSpPr/>
            <p:nvPr/>
          </p:nvSpPr>
          <p:spPr>
            <a:xfrm>
              <a:off x="1019550" y="2600925"/>
              <a:ext cx="41275" cy="10925"/>
            </a:xfrm>
            <a:custGeom>
              <a:avLst/>
              <a:gdLst/>
              <a:ahLst/>
              <a:cxnLst/>
              <a:rect l="l" t="t" r="r" b="b"/>
              <a:pathLst>
                <a:path w="1651" h="437" extrusionOk="0">
                  <a:moveTo>
                    <a:pt x="831" y="1"/>
                  </a:moveTo>
                  <a:cubicBezTo>
                    <a:pt x="561" y="1"/>
                    <a:pt x="328" y="98"/>
                    <a:pt x="193" y="199"/>
                  </a:cubicBezTo>
                  <a:cubicBezTo>
                    <a:pt x="52" y="302"/>
                    <a:pt x="0" y="397"/>
                    <a:pt x="24" y="421"/>
                  </a:cubicBezTo>
                  <a:cubicBezTo>
                    <a:pt x="29" y="427"/>
                    <a:pt x="37" y="429"/>
                    <a:pt x="49" y="429"/>
                  </a:cubicBezTo>
                  <a:cubicBezTo>
                    <a:pt x="141" y="429"/>
                    <a:pt x="432" y="255"/>
                    <a:pt x="813" y="255"/>
                  </a:cubicBezTo>
                  <a:cubicBezTo>
                    <a:pt x="819" y="255"/>
                    <a:pt x="824" y="255"/>
                    <a:pt x="830" y="255"/>
                  </a:cubicBezTo>
                  <a:cubicBezTo>
                    <a:pt x="831" y="255"/>
                    <a:pt x="833" y="255"/>
                    <a:pt x="834" y="255"/>
                  </a:cubicBezTo>
                  <a:cubicBezTo>
                    <a:pt x="1224" y="255"/>
                    <a:pt x="1511" y="436"/>
                    <a:pt x="1603" y="436"/>
                  </a:cubicBezTo>
                  <a:cubicBezTo>
                    <a:pt x="1614" y="436"/>
                    <a:pt x="1622" y="434"/>
                    <a:pt x="1627" y="428"/>
                  </a:cubicBezTo>
                  <a:cubicBezTo>
                    <a:pt x="1651" y="405"/>
                    <a:pt x="1604" y="308"/>
                    <a:pt x="1472" y="205"/>
                  </a:cubicBezTo>
                  <a:cubicBezTo>
                    <a:pt x="1339" y="102"/>
                    <a:pt x="1110" y="2"/>
                    <a:pt x="837" y="1"/>
                  </a:cubicBezTo>
                  <a:cubicBezTo>
                    <a:pt x="835" y="1"/>
                    <a:pt x="833"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p:cNvSpPr/>
            <p:nvPr/>
          </p:nvSpPr>
          <p:spPr>
            <a:xfrm>
              <a:off x="1093700" y="2601575"/>
              <a:ext cx="35050" cy="91675"/>
            </a:xfrm>
            <a:custGeom>
              <a:avLst/>
              <a:gdLst/>
              <a:ahLst/>
              <a:cxnLst/>
              <a:rect l="l" t="t" r="r" b="b"/>
              <a:pathLst>
                <a:path w="1402" h="3667" extrusionOk="0">
                  <a:moveTo>
                    <a:pt x="50" y="1"/>
                  </a:moveTo>
                  <a:cubicBezTo>
                    <a:pt x="50" y="1"/>
                    <a:pt x="49" y="1"/>
                    <a:pt x="49" y="1"/>
                  </a:cubicBezTo>
                  <a:cubicBezTo>
                    <a:pt x="0" y="19"/>
                    <a:pt x="332" y="1016"/>
                    <a:pt x="792" y="2227"/>
                  </a:cubicBezTo>
                  <a:lnTo>
                    <a:pt x="1122" y="3079"/>
                  </a:lnTo>
                  <a:cubicBezTo>
                    <a:pt x="1177" y="3208"/>
                    <a:pt x="1222" y="3329"/>
                    <a:pt x="1197" y="3409"/>
                  </a:cubicBezTo>
                  <a:cubicBezTo>
                    <a:pt x="1178" y="3486"/>
                    <a:pt x="1072" y="3508"/>
                    <a:pt x="961" y="3519"/>
                  </a:cubicBezTo>
                  <a:cubicBezTo>
                    <a:pt x="519" y="3577"/>
                    <a:pt x="247" y="3624"/>
                    <a:pt x="249" y="3649"/>
                  </a:cubicBezTo>
                  <a:cubicBezTo>
                    <a:pt x="250" y="3661"/>
                    <a:pt x="313" y="3666"/>
                    <a:pt x="427" y="3666"/>
                  </a:cubicBezTo>
                  <a:cubicBezTo>
                    <a:pt x="552" y="3666"/>
                    <a:pt x="738" y="3659"/>
                    <a:pt x="970" y="3647"/>
                  </a:cubicBezTo>
                  <a:cubicBezTo>
                    <a:pt x="1034" y="3646"/>
                    <a:pt x="1097" y="3637"/>
                    <a:pt x="1160" y="3621"/>
                  </a:cubicBezTo>
                  <a:cubicBezTo>
                    <a:pt x="1231" y="3602"/>
                    <a:pt x="1313" y="3540"/>
                    <a:pt x="1344" y="3458"/>
                  </a:cubicBezTo>
                  <a:cubicBezTo>
                    <a:pt x="1401" y="3290"/>
                    <a:pt x="1328" y="3145"/>
                    <a:pt x="1285" y="3019"/>
                  </a:cubicBezTo>
                  <a:cubicBezTo>
                    <a:pt x="1185" y="2746"/>
                    <a:pt x="1080" y="2461"/>
                    <a:pt x="970" y="2163"/>
                  </a:cubicBezTo>
                  <a:cubicBezTo>
                    <a:pt x="514" y="962"/>
                    <a:pt x="105"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p:cNvSpPr/>
            <p:nvPr/>
          </p:nvSpPr>
          <p:spPr>
            <a:xfrm>
              <a:off x="1001300" y="2793925"/>
              <a:ext cx="106200" cy="47775"/>
            </a:xfrm>
            <a:custGeom>
              <a:avLst/>
              <a:gdLst/>
              <a:ahLst/>
              <a:cxnLst/>
              <a:rect l="l" t="t" r="r" b="b"/>
              <a:pathLst>
                <a:path w="4248" h="1911" extrusionOk="0">
                  <a:moveTo>
                    <a:pt x="0" y="0"/>
                  </a:moveTo>
                  <a:cubicBezTo>
                    <a:pt x="1" y="0"/>
                    <a:pt x="903" y="1910"/>
                    <a:pt x="3623" y="1910"/>
                  </a:cubicBezTo>
                  <a:cubicBezTo>
                    <a:pt x="3809" y="1910"/>
                    <a:pt x="4002" y="1901"/>
                    <a:pt x="4204" y="1882"/>
                  </a:cubicBezTo>
                  <a:lnTo>
                    <a:pt x="4247" y="1134"/>
                  </a:lnTo>
                  <a:lnTo>
                    <a:pt x="4247" y="1134"/>
                  </a:lnTo>
                  <a:cubicBezTo>
                    <a:pt x="4247" y="1134"/>
                    <a:pt x="4179" y="1138"/>
                    <a:pt x="4056" y="1138"/>
                  </a:cubicBezTo>
                  <a:cubicBezTo>
                    <a:pt x="3487" y="1138"/>
                    <a:pt x="1737" y="1045"/>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p:cNvSpPr/>
            <p:nvPr/>
          </p:nvSpPr>
          <p:spPr>
            <a:xfrm>
              <a:off x="1065575" y="2700350"/>
              <a:ext cx="37225" cy="31450"/>
            </a:xfrm>
            <a:custGeom>
              <a:avLst/>
              <a:gdLst/>
              <a:ahLst/>
              <a:cxnLst/>
              <a:rect l="l" t="t" r="r" b="b"/>
              <a:pathLst>
                <a:path w="1489" h="1258" extrusionOk="0">
                  <a:moveTo>
                    <a:pt x="85" y="0"/>
                  </a:moveTo>
                  <a:cubicBezTo>
                    <a:pt x="52" y="0"/>
                    <a:pt x="1" y="117"/>
                    <a:pt x="18" y="313"/>
                  </a:cubicBezTo>
                  <a:cubicBezTo>
                    <a:pt x="34" y="508"/>
                    <a:pt x="142" y="784"/>
                    <a:pt x="390" y="991"/>
                  </a:cubicBezTo>
                  <a:cubicBezTo>
                    <a:pt x="601" y="1162"/>
                    <a:pt x="864" y="1257"/>
                    <a:pt x="1136" y="1257"/>
                  </a:cubicBezTo>
                  <a:cubicBezTo>
                    <a:pt x="1142" y="1257"/>
                    <a:pt x="1149" y="1257"/>
                    <a:pt x="1155" y="1257"/>
                  </a:cubicBezTo>
                  <a:cubicBezTo>
                    <a:pt x="1368" y="1251"/>
                    <a:pt x="1488" y="1190"/>
                    <a:pt x="1481" y="1159"/>
                  </a:cubicBezTo>
                  <a:cubicBezTo>
                    <a:pt x="1478" y="1093"/>
                    <a:pt x="971" y="1144"/>
                    <a:pt x="564" y="808"/>
                  </a:cubicBezTo>
                  <a:cubicBezTo>
                    <a:pt x="160" y="473"/>
                    <a:pt x="158" y="0"/>
                    <a:pt x="87" y="0"/>
                  </a:cubicBezTo>
                  <a:cubicBezTo>
                    <a:pt x="86" y="0"/>
                    <a:pt x="86" y="0"/>
                    <a:pt x="86" y="0"/>
                  </a:cubicBezTo>
                  <a:cubicBezTo>
                    <a:pt x="85" y="0"/>
                    <a:pt x="85"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p:cNvSpPr/>
            <p:nvPr/>
          </p:nvSpPr>
          <p:spPr>
            <a:xfrm>
              <a:off x="1012500" y="2560550"/>
              <a:ext cx="51000" cy="14650"/>
            </a:xfrm>
            <a:custGeom>
              <a:avLst/>
              <a:gdLst/>
              <a:ahLst/>
              <a:cxnLst/>
              <a:rect l="l" t="t" r="r" b="b"/>
              <a:pathLst>
                <a:path w="2040" h="586" extrusionOk="0">
                  <a:moveTo>
                    <a:pt x="1177" y="0"/>
                  </a:moveTo>
                  <a:cubicBezTo>
                    <a:pt x="1113" y="0"/>
                    <a:pt x="1047" y="4"/>
                    <a:pt x="980" y="11"/>
                  </a:cubicBezTo>
                  <a:cubicBezTo>
                    <a:pt x="671" y="46"/>
                    <a:pt x="407" y="155"/>
                    <a:pt x="240" y="271"/>
                  </a:cubicBezTo>
                  <a:cubicBezTo>
                    <a:pt x="72" y="385"/>
                    <a:pt x="0" y="497"/>
                    <a:pt x="31" y="548"/>
                  </a:cubicBezTo>
                  <a:cubicBezTo>
                    <a:pt x="48" y="575"/>
                    <a:pt x="87" y="586"/>
                    <a:pt x="144" y="586"/>
                  </a:cubicBezTo>
                  <a:cubicBezTo>
                    <a:pt x="314" y="586"/>
                    <a:pt x="643" y="491"/>
                    <a:pt x="1028" y="453"/>
                  </a:cubicBezTo>
                  <a:cubicBezTo>
                    <a:pt x="1542" y="391"/>
                    <a:pt x="1978" y="448"/>
                    <a:pt x="2022" y="330"/>
                  </a:cubicBezTo>
                  <a:cubicBezTo>
                    <a:pt x="2040" y="272"/>
                    <a:pt x="1943" y="180"/>
                    <a:pt x="1757" y="103"/>
                  </a:cubicBezTo>
                  <a:cubicBezTo>
                    <a:pt x="1611" y="44"/>
                    <a:pt x="1407" y="0"/>
                    <a:pt x="1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p:cNvSpPr/>
            <p:nvPr/>
          </p:nvSpPr>
          <p:spPr>
            <a:xfrm>
              <a:off x="1125925" y="2566600"/>
              <a:ext cx="38675" cy="12450"/>
            </a:xfrm>
            <a:custGeom>
              <a:avLst/>
              <a:gdLst/>
              <a:ahLst/>
              <a:cxnLst/>
              <a:rect l="l" t="t" r="r" b="b"/>
              <a:pathLst>
                <a:path w="1547" h="498" extrusionOk="0">
                  <a:moveTo>
                    <a:pt x="753" y="0"/>
                  </a:moveTo>
                  <a:cubicBezTo>
                    <a:pt x="517" y="0"/>
                    <a:pt x="310" y="74"/>
                    <a:pt x="183" y="164"/>
                  </a:cubicBezTo>
                  <a:cubicBezTo>
                    <a:pt x="51" y="259"/>
                    <a:pt x="1" y="358"/>
                    <a:pt x="31" y="409"/>
                  </a:cubicBezTo>
                  <a:cubicBezTo>
                    <a:pt x="59" y="450"/>
                    <a:pt x="124" y="461"/>
                    <a:pt x="214" y="461"/>
                  </a:cubicBezTo>
                  <a:cubicBezTo>
                    <a:pt x="329" y="461"/>
                    <a:pt x="484" y="443"/>
                    <a:pt x="657" y="443"/>
                  </a:cubicBezTo>
                  <a:cubicBezTo>
                    <a:pt x="694" y="443"/>
                    <a:pt x="733" y="444"/>
                    <a:pt x="772" y="446"/>
                  </a:cubicBezTo>
                  <a:cubicBezTo>
                    <a:pt x="1018" y="449"/>
                    <a:pt x="1236" y="497"/>
                    <a:pt x="1375" y="497"/>
                  </a:cubicBezTo>
                  <a:cubicBezTo>
                    <a:pt x="1441" y="497"/>
                    <a:pt x="1489" y="486"/>
                    <a:pt x="1513" y="455"/>
                  </a:cubicBezTo>
                  <a:cubicBezTo>
                    <a:pt x="1547" y="405"/>
                    <a:pt x="1503" y="303"/>
                    <a:pt x="1376" y="202"/>
                  </a:cubicBezTo>
                  <a:cubicBezTo>
                    <a:pt x="1250" y="99"/>
                    <a:pt x="1034" y="8"/>
                    <a:pt x="786" y="1"/>
                  </a:cubicBezTo>
                  <a:cubicBezTo>
                    <a:pt x="775" y="1"/>
                    <a:pt x="764" y="0"/>
                    <a:pt x="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p:cNvSpPr/>
            <p:nvPr/>
          </p:nvSpPr>
          <p:spPr>
            <a:xfrm>
              <a:off x="891800" y="2612000"/>
              <a:ext cx="46675" cy="70825"/>
            </a:xfrm>
            <a:custGeom>
              <a:avLst/>
              <a:gdLst/>
              <a:ahLst/>
              <a:cxnLst/>
              <a:rect l="l" t="t" r="r" b="b"/>
              <a:pathLst>
                <a:path w="1867" h="2833" extrusionOk="0">
                  <a:moveTo>
                    <a:pt x="1194" y="1"/>
                  </a:moveTo>
                  <a:cubicBezTo>
                    <a:pt x="668" y="1"/>
                    <a:pt x="25" y="229"/>
                    <a:pt x="14" y="1335"/>
                  </a:cubicBezTo>
                  <a:cubicBezTo>
                    <a:pt x="0" y="2606"/>
                    <a:pt x="876" y="2832"/>
                    <a:pt x="1426" y="2832"/>
                  </a:cubicBezTo>
                  <a:cubicBezTo>
                    <a:pt x="1676" y="2832"/>
                    <a:pt x="1858" y="2786"/>
                    <a:pt x="1859" y="2769"/>
                  </a:cubicBezTo>
                  <a:cubicBezTo>
                    <a:pt x="1864" y="2718"/>
                    <a:pt x="1867" y="113"/>
                    <a:pt x="1867" y="113"/>
                  </a:cubicBezTo>
                  <a:cubicBezTo>
                    <a:pt x="1848" y="104"/>
                    <a:pt x="1548" y="1"/>
                    <a:pt x="1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p:cNvSpPr/>
            <p:nvPr/>
          </p:nvSpPr>
          <p:spPr>
            <a:xfrm>
              <a:off x="903800" y="2626850"/>
              <a:ext cx="20725" cy="40450"/>
            </a:xfrm>
            <a:custGeom>
              <a:avLst/>
              <a:gdLst/>
              <a:ahLst/>
              <a:cxnLst/>
              <a:rect l="l" t="t" r="r" b="b"/>
              <a:pathLst>
                <a:path w="829" h="1618" extrusionOk="0">
                  <a:moveTo>
                    <a:pt x="488" y="0"/>
                  </a:moveTo>
                  <a:cubicBezTo>
                    <a:pt x="479" y="0"/>
                    <a:pt x="469" y="1"/>
                    <a:pt x="460" y="2"/>
                  </a:cubicBezTo>
                  <a:cubicBezTo>
                    <a:pt x="318" y="11"/>
                    <a:pt x="187" y="141"/>
                    <a:pt x="121" y="285"/>
                  </a:cubicBezTo>
                  <a:cubicBezTo>
                    <a:pt x="40" y="445"/>
                    <a:pt x="0" y="622"/>
                    <a:pt x="3" y="799"/>
                  </a:cubicBezTo>
                  <a:cubicBezTo>
                    <a:pt x="11" y="1172"/>
                    <a:pt x="199" y="1523"/>
                    <a:pt x="465" y="1604"/>
                  </a:cubicBezTo>
                  <a:cubicBezTo>
                    <a:pt x="501" y="1614"/>
                    <a:pt x="535" y="1618"/>
                    <a:pt x="567" y="1618"/>
                  </a:cubicBezTo>
                  <a:cubicBezTo>
                    <a:pt x="651" y="1618"/>
                    <a:pt x="720" y="1589"/>
                    <a:pt x="761" y="1558"/>
                  </a:cubicBezTo>
                  <a:cubicBezTo>
                    <a:pt x="817" y="1514"/>
                    <a:pt x="829" y="1472"/>
                    <a:pt x="823" y="1469"/>
                  </a:cubicBezTo>
                  <a:cubicBezTo>
                    <a:pt x="822" y="1468"/>
                    <a:pt x="821" y="1468"/>
                    <a:pt x="820" y="1468"/>
                  </a:cubicBezTo>
                  <a:cubicBezTo>
                    <a:pt x="809" y="1468"/>
                    <a:pt x="784" y="1493"/>
                    <a:pt x="735" y="1516"/>
                  </a:cubicBezTo>
                  <a:cubicBezTo>
                    <a:pt x="696" y="1532"/>
                    <a:pt x="654" y="1540"/>
                    <a:pt x="612" y="1540"/>
                  </a:cubicBezTo>
                  <a:cubicBezTo>
                    <a:pt x="572" y="1540"/>
                    <a:pt x="532" y="1532"/>
                    <a:pt x="494" y="1517"/>
                  </a:cubicBezTo>
                  <a:cubicBezTo>
                    <a:pt x="299" y="1444"/>
                    <a:pt x="137" y="1133"/>
                    <a:pt x="133" y="799"/>
                  </a:cubicBezTo>
                  <a:cubicBezTo>
                    <a:pt x="130" y="639"/>
                    <a:pt x="162" y="482"/>
                    <a:pt x="228" y="338"/>
                  </a:cubicBezTo>
                  <a:cubicBezTo>
                    <a:pt x="285" y="203"/>
                    <a:pt x="375" y="109"/>
                    <a:pt x="472" y="93"/>
                  </a:cubicBezTo>
                  <a:cubicBezTo>
                    <a:pt x="485" y="90"/>
                    <a:pt x="498" y="88"/>
                    <a:pt x="511" y="88"/>
                  </a:cubicBezTo>
                  <a:cubicBezTo>
                    <a:pt x="574" y="88"/>
                    <a:pt x="633" y="124"/>
                    <a:pt x="661" y="184"/>
                  </a:cubicBezTo>
                  <a:cubicBezTo>
                    <a:pt x="686" y="235"/>
                    <a:pt x="674" y="272"/>
                    <a:pt x="683" y="275"/>
                  </a:cubicBezTo>
                  <a:cubicBezTo>
                    <a:pt x="684" y="275"/>
                    <a:pt x="684" y="275"/>
                    <a:pt x="685" y="275"/>
                  </a:cubicBezTo>
                  <a:cubicBezTo>
                    <a:pt x="693" y="275"/>
                    <a:pt x="722" y="240"/>
                    <a:pt x="710" y="168"/>
                  </a:cubicBezTo>
                  <a:cubicBezTo>
                    <a:pt x="699" y="122"/>
                    <a:pt x="674" y="81"/>
                    <a:pt x="638" y="52"/>
                  </a:cubicBezTo>
                  <a:cubicBezTo>
                    <a:pt x="595" y="18"/>
                    <a:pt x="542" y="0"/>
                    <a:pt x="4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p:cNvSpPr/>
            <p:nvPr/>
          </p:nvSpPr>
          <p:spPr>
            <a:xfrm>
              <a:off x="910325" y="2451525"/>
              <a:ext cx="278875" cy="189625"/>
            </a:xfrm>
            <a:custGeom>
              <a:avLst/>
              <a:gdLst/>
              <a:ahLst/>
              <a:cxnLst/>
              <a:rect l="l" t="t" r="r" b="b"/>
              <a:pathLst>
                <a:path w="11155" h="7585" extrusionOk="0">
                  <a:moveTo>
                    <a:pt x="5422" y="1"/>
                  </a:moveTo>
                  <a:lnTo>
                    <a:pt x="2521" y="1012"/>
                  </a:lnTo>
                  <a:lnTo>
                    <a:pt x="256" y="3227"/>
                  </a:lnTo>
                  <a:cubicBezTo>
                    <a:pt x="256" y="3227"/>
                    <a:pt x="0" y="7585"/>
                    <a:pt x="1112" y="7585"/>
                  </a:cubicBezTo>
                  <a:cubicBezTo>
                    <a:pt x="1114" y="7585"/>
                    <a:pt x="1115" y="7585"/>
                    <a:pt x="1117" y="7585"/>
                  </a:cubicBezTo>
                  <a:cubicBezTo>
                    <a:pt x="2233" y="7571"/>
                    <a:pt x="1857" y="4805"/>
                    <a:pt x="1857" y="4805"/>
                  </a:cubicBezTo>
                  <a:cubicBezTo>
                    <a:pt x="3214" y="4238"/>
                    <a:pt x="3143" y="2776"/>
                    <a:pt x="3477" y="2456"/>
                  </a:cubicBezTo>
                  <a:cubicBezTo>
                    <a:pt x="3588" y="2348"/>
                    <a:pt x="3851" y="2297"/>
                    <a:pt x="4206" y="2297"/>
                  </a:cubicBezTo>
                  <a:cubicBezTo>
                    <a:pt x="4913" y="2297"/>
                    <a:pt x="5988" y="2501"/>
                    <a:pt x="6976" y="2876"/>
                  </a:cubicBezTo>
                  <a:cubicBezTo>
                    <a:pt x="7878" y="3217"/>
                    <a:pt x="8726" y="3320"/>
                    <a:pt x="9419" y="3320"/>
                  </a:cubicBezTo>
                  <a:cubicBezTo>
                    <a:pt x="10462" y="3320"/>
                    <a:pt x="11155" y="3087"/>
                    <a:pt x="11155" y="3087"/>
                  </a:cubicBezTo>
                  <a:lnTo>
                    <a:pt x="11155" y="1027"/>
                  </a:lnTo>
                  <a:lnTo>
                    <a:pt x="8500" y="494"/>
                  </a:lnTo>
                  <a:lnTo>
                    <a:pt x="54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p:cNvSpPr/>
            <p:nvPr/>
          </p:nvSpPr>
          <p:spPr>
            <a:xfrm>
              <a:off x="1056025" y="3141250"/>
              <a:ext cx="909400" cy="404025"/>
            </a:xfrm>
            <a:custGeom>
              <a:avLst/>
              <a:gdLst/>
              <a:ahLst/>
              <a:cxnLst/>
              <a:rect l="l" t="t" r="r" b="b"/>
              <a:pathLst>
                <a:path w="36376" h="16161" extrusionOk="0">
                  <a:moveTo>
                    <a:pt x="36375" y="1"/>
                  </a:moveTo>
                  <a:lnTo>
                    <a:pt x="14077" y="152"/>
                  </a:lnTo>
                  <a:lnTo>
                    <a:pt x="8901" y="14683"/>
                  </a:lnTo>
                  <a:lnTo>
                    <a:pt x="1" y="14817"/>
                  </a:lnTo>
                  <a:lnTo>
                    <a:pt x="1" y="15865"/>
                  </a:lnTo>
                  <a:lnTo>
                    <a:pt x="30659" y="16160"/>
                  </a:lnTo>
                  <a:lnTo>
                    <a:pt x="3637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4"/>
            <p:cNvSpPr/>
            <p:nvPr/>
          </p:nvSpPr>
          <p:spPr>
            <a:xfrm>
              <a:off x="1606775" y="3316475"/>
              <a:ext cx="69525" cy="62125"/>
            </a:xfrm>
            <a:custGeom>
              <a:avLst/>
              <a:gdLst/>
              <a:ahLst/>
              <a:cxnLst/>
              <a:rect l="l" t="t" r="r" b="b"/>
              <a:pathLst>
                <a:path w="2781" h="2485" extrusionOk="0">
                  <a:moveTo>
                    <a:pt x="1389" y="0"/>
                  </a:moveTo>
                  <a:cubicBezTo>
                    <a:pt x="861" y="0"/>
                    <a:pt x="372" y="340"/>
                    <a:pt x="205" y="871"/>
                  </a:cubicBezTo>
                  <a:cubicBezTo>
                    <a:pt x="1" y="1526"/>
                    <a:pt x="365" y="2222"/>
                    <a:pt x="1018" y="2427"/>
                  </a:cubicBezTo>
                  <a:cubicBezTo>
                    <a:pt x="1142" y="2466"/>
                    <a:pt x="1267" y="2484"/>
                    <a:pt x="1389" y="2484"/>
                  </a:cubicBezTo>
                  <a:cubicBezTo>
                    <a:pt x="1918" y="2484"/>
                    <a:pt x="2409" y="2144"/>
                    <a:pt x="2575" y="1613"/>
                  </a:cubicBezTo>
                  <a:cubicBezTo>
                    <a:pt x="2780" y="959"/>
                    <a:pt x="2415" y="262"/>
                    <a:pt x="1761" y="58"/>
                  </a:cubicBezTo>
                  <a:cubicBezTo>
                    <a:pt x="1638" y="19"/>
                    <a:pt x="1512" y="0"/>
                    <a:pt x="1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4"/>
            <p:cNvSpPr/>
            <p:nvPr/>
          </p:nvSpPr>
          <p:spPr>
            <a:xfrm>
              <a:off x="238125" y="3540275"/>
              <a:ext cx="2122800" cy="1146250"/>
            </a:xfrm>
            <a:custGeom>
              <a:avLst/>
              <a:gdLst/>
              <a:ahLst/>
              <a:cxnLst/>
              <a:rect l="l" t="t" r="r" b="b"/>
              <a:pathLst>
                <a:path w="84912" h="45850" extrusionOk="0">
                  <a:moveTo>
                    <a:pt x="0" y="1"/>
                  </a:moveTo>
                  <a:lnTo>
                    <a:pt x="0" y="1772"/>
                  </a:lnTo>
                  <a:lnTo>
                    <a:pt x="7359" y="1772"/>
                  </a:lnTo>
                  <a:lnTo>
                    <a:pt x="7359" y="45849"/>
                  </a:lnTo>
                  <a:lnTo>
                    <a:pt x="8829" y="45849"/>
                  </a:lnTo>
                  <a:lnTo>
                    <a:pt x="8829" y="1772"/>
                  </a:lnTo>
                  <a:lnTo>
                    <a:pt x="75511" y="1772"/>
                  </a:lnTo>
                  <a:lnTo>
                    <a:pt x="75511" y="45849"/>
                  </a:lnTo>
                  <a:lnTo>
                    <a:pt x="76952" y="45849"/>
                  </a:lnTo>
                  <a:lnTo>
                    <a:pt x="76952" y="1772"/>
                  </a:lnTo>
                  <a:lnTo>
                    <a:pt x="84912" y="1772"/>
                  </a:lnTo>
                  <a:lnTo>
                    <a:pt x="849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body" idx="1"/>
          </p:nvPr>
        </p:nvSpPr>
        <p:spPr>
          <a:xfrm>
            <a:off x="679887" y="1123275"/>
            <a:ext cx="7059000" cy="2896949"/>
          </a:xfrm>
          <a:prstGeom prst="rect">
            <a:avLst/>
          </a:prstGeom>
        </p:spPr>
        <p:txBody>
          <a:bodyPr spcFirstLastPara="1" wrap="square" lIns="91425" tIns="91425" rIns="91425" bIns="91425" anchor="t" anchorCtr="0">
            <a:noAutofit/>
          </a:bodyPr>
          <a:lstStyle/>
          <a:p>
            <a:pPr marL="149225" indent="0" algn="just">
              <a:lnSpc>
                <a:spcPct val="150000"/>
              </a:lnSpc>
              <a:buNone/>
            </a:pPr>
            <a:r>
              <a:rPr lang="en-US" sz="1200" b="0" i="0" dirty="0">
                <a:solidFill>
                  <a:srgbClr val="202020"/>
                </a:solidFill>
                <a:effectLst/>
                <a:latin typeface="DengXian Light" panose="02010600030101010101" pitchFamily="2" charset="-122"/>
                <a:ea typeface="DengXian Light" panose="02010600030101010101" pitchFamily="2" charset="-122"/>
                <a:cs typeface="DilleniaUPC" panose="02020603050405020304" pitchFamily="18" charset="-34"/>
              </a:rPr>
              <a:t>Dozens of wildfires are tearing through California. Two of them, not far from San Francisco, are among the three largest in the state’s history. “The wildfire situation throughout California is dangerous and must be taken seriously,” Randy Moore, of the U.S. Forest Service, told the AP. In an average California fire season, about 300,000 acres burn. This year, wildfires have already destroyed more than 2 million acres. Hundreds of people had to be rescued by helicopter. At press time, fires had killed at least seven people and damaged more than 3,300 structures. Things could get worse. California is only now entering peak wildfire season. By this time of year, the summer heat has dried out plant life, and high winds are common. An intense heat wave has added to the trouble. On September 6, Los Angeles County recorded its highest temperature ever: 121°F. Parts of the Pacific Northwest are also ablaze. In Oregon, fires caused thousands to lose power. And in Eastern Washington, most of the small town of Malden was destroyed by flames.</a:t>
            </a:r>
          </a:p>
          <a:p>
            <a:pPr marL="149225" indent="0" algn="l">
              <a:buNone/>
            </a:pPr>
            <a:endParaRPr lang="en-US" sz="1200" dirty="0">
              <a:solidFill>
                <a:srgbClr val="333333"/>
              </a:solidFill>
              <a:latin typeface="DengXian Light" panose="02010600030101010101" pitchFamily="2" charset="-122"/>
              <a:ea typeface="DengXian Light" panose="02010600030101010101" pitchFamily="2" charset="-122"/>
              <a:cs typeface="DilleniaUPC" panose="02020603050405020304" pitchFamily="18" charset="-34"/>
            </a:endParaRPr>
          </a:p>
          <a:p>
            <a:pPr marL="149225" indent="0" algn="l">
              <a:buNone/>
            </a:pPr>
            <a:endParaRPr lang="en-US" sz="1200" dirty="0">
              <a:solidFill>
                <a:srgbClr val="333333"/>
              </a:solidFill>
              <a:latin typeface="DengXian Light" panose="02010600030101010101" pitchFamily="2" charset="-122"/>
              <a:ea typeface="DengXian Light" panose="02010600030101010101" pitchFamily="2" charset="-122"/>
              <a:cs typeface="DilleniaUPC" panose="02020603050405020304" pitchFamily="18" charset="-34"/>
            </a:endParaRPr>
          </a:p>
          <a:p>
            <a:pPr marL="149225" indent="0" algn="l">
              <a:buNone/>
            </a:pPr>
            <a:r>
              <a:rPr lang="en-US" sz="1100" dirty="0">
                <a:solidFill>
                  <a:srgbClr val="333333"/>
                </a:solidFill>
                <a:latin typeface="DengXian Light" panose="02010600030101010101" pitchFamily="2" charset="-122"/>
                <a:ea typeface="DengXian Light" panose="02010600030101010101" pitchFamily="2" charset="-122"/>
                <a:cs typeface="DilleniaUPC" panose="02020603050405020304" pitchFamily="18" charset="-34"/>
              </a:rPr>
              <a:t>-Shay </a:t>
            </a:r>
            <a:r>
              <a:rPr lang="en-US" sz="1100" dirty="0" err="1">
                <a:solidFill>
                  <a:srgbClr val="333333"/>
                </a:solidFill>
                <a:latin typeface="DengXian Light" panose="02010600030101010101" pitchFamily="2" charset="-122"/>
                <a:ea typeface="DengXian Light" panose="02010600030101010101" pitchFamily="2" charset="-122"/>
                <a:cs typeface="DilleniaUPC" panose="02020603050405020304" pitchFamily="18" charset="-34"/>
              </a:rPr>
              <a:t>Maunz</a:t>
            </a:r>
            <a:r>
              <a:rPr lang="en-US" sz="1100" dirty="0">
                <a:solidFill>
                  <a:srgbClr val="333333"/>
                </a:solidFill>
                <a:latin typeface="DengXian Light" panose="02010600030101010101" pitchFamily="2" charset="-122"/>
                <a:ea typeface="DengXian Light" panose="02010600030101010101" pitchFamily="2" charset="-122"/>
                <a:cs typeface="DilleniaUPC" panose="02020603050405020304" pitchFamily="18" charset="-34"/>
              </a:rPr>
              <a:t>, “Record Wildfires”, Time for Kids (Sept 18, 2020) </a:t>
            </a:r>
          </a:p>
          <a:p>
            <a:pPr marL="149225" indent="0" algn="l">
              <a:buNone/>
            </a:pPr>
            <a:r>
              <a:rPr lang="id-ID" sz="1100" b="0" i="0" dirty="0">
                <a:solidFill>
                  <a:srgbClr val="333333"/>
                </a:solidFill>
                <a:effectLst/>
                <a:latin typeface="DengXian Light" panose="02010600030101010101" pitchFamily="2" charset="-122"/>
                <a:ea typeface="DengXian Light" panose="02010600030101010101" pitchFamily="2" charset="-122"/>
                <a:cs typeface="DilleniaUPC" panose="02020603050405020304" pitchFamily="18" charset="-34"/>
              </a:rPr>
              <a:t>https://www.timeforkids.com/g56/record-wildfires-2/</a:t>
            </a:r>
          </a:p>
        </p:txBody>
      </p:sp>
      <p:sp>
        <p:nvSpPr>
          <p:cNvPr id="243" name="Google Shape;243;p27"/>
          <p:cNvSpPr txBox="1">
            <a:spLocks noGrp="1"/>
          </p:cNvSpPr>
          <p:nvPr>
            <p:ph type="title"/>
          </p:nvPr>
        </p:nvSpPr>
        <p:spPr>
          <a:xfrm>
            <a:off x="768900" y="155955"/>
            <a:ext cx="7954314"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Use the CHoMP Strategy</a:t>
            </a:r>
            <a:endParaRPr dirty="0">
              <a:latin typeface="DengXian Light" panose="02010600030101010101" pitchFamily="2" charset="-122"/>
              <a:ea typeface="DengXian Light" panose="02010600030101010101" pitchFamily="2" charset="-122"/>
            </a:endParaRPr>
          </a:p>
        </p:txBody>
      </p:sp>
    </p:spTree>
    <p:extLst>
      <p:ext uri="{BB962C8B-B14F-4D97-AF65-F5344CB8AC3E}">
        <p14:creationId xmlns:p14="http://schemas.microsoft.com/office/powerpoint/2010/main" val="4150695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0"/>
          <p:cNvSpPr/>
          <p:nvPr/>
        </p:nvSpPr>
        <p:spPr>
          <a:xfrm rot="-1411898">
            <a:off x="750590" y="-128660"/>
            <a:ext cx="5781241" cy="5143715"/>
          </a:xfrm>
          <a:custGeom>
            <a:avLst/>
            <a:gdLst/>
            <a:ahLst/>
            <a:cxnLst/>
            <a:rect l="l" t="t" r="r" b="b"/>
            <a:pathLst>
              <a:path w="161723" h="143889" extrusionOk="0">
                <a:moveTo>
                  <a:pt x="103111" y="0"/>
                </a:moveTo>
                <a:cubicBezTo>
                  <a:pt x="101060" y="0"/>
                  <a:pt x="99005" y="229"/>
                  <a:pt x="97030" y="661"/>
                </a:cubicBezTo>
                <a:cubicBezTo>
                  <a:pt x="87330" y="2784"/>
                  <a:pt x="84184" y="12198"/>
                  <a:pt x="77356" y="16749"/>
                </a:cubicBezTo>
                <a:cubicBezTo>
                  <a:pt x="74011" y="18979"/>
                  <a:pt x="71123" y="19820"/>
                  <a:pt x="68068" y="19820"/>
                </a:cubicBezTo>
                <a:cubicBezTo>
                  <a:pt x="65383" y="19820"/>
                  <a:pt x="62569" y="19171"/>
                  <a:pt x="59201" y="18245"/>
                </a:cubicBezTo>
                <a:cubicBezTo>
                  <a:pt x="53224" y="16603"/>
                  <a:pt x="48614" y="15871"/>
                  <a:pt x="44606" y="15871"/>
                </a:cubicBezTo>
                <a:cubicBezTo>
                  <a:pt x="39193" y="15871"/>
                  <a:pt x="34878" y="17207"/>
                  <a:pt x="29777" y="19442"/>
                </a:cubicBezTo>
                <a:cubicBezTo>
                  <a:pt x="28006" y="20219"/>
                  <a:pt x="24853" y="22146"/>
                  <a:pt x="23220" y="23182"/>
                </a:cubicBezTo>
                <a:cubicBezTo>
                  <a:pt x="8588" y="32465"/>
                  <a:pt x="0" y="50803"/>
                  <a:pt x="2760" y="67987"/>
                </a:cubicBezTo>
                <a:cubicBezTo>
                  <a:pt x="5756" y="86642"/>
                  <a:pt x="21878" y="102411"/>
                  <a:pt x="40596" y="104993"/>
                </a:cubicBezTo>
                <a:cubicBezTo>
                  <a:pt x="45887" y="105722"/>
                  <a:pt x="51588" y="105589"/>
                  <a:pt x="56077" y="108484"/>
                </a:cubicBezTo>
                <a:cubicBezTo>
                  <a:pt x="64669" y="114025"/>
                  <a:pt x="64019" y="126965"/>
                  <a:pt x="70054" y="135217"/>
                </a:cubicBezTo>
                <a:cubicBezTo>
                  <a:pt x="74278" y="140996"/>
                  <a:pt x="81610" y="143888"/>
                  <a:pt x="88812" y="143888"/>
                </a:cubicBezTo>
                <a:cubicBezTo>
                  <a:pt x="89677" y="143888"/>
                  <a:pt x="90540" y="143846"/>
                  <a:pt x="91395" y="143763"/>
                </a:cubicBezTo>
                <a:cubicBezTo>
                  <a:pt x="99376" y="142984"/>
                  <a:pt x="106750" y="139039"/>
                  <a:pt x="113087" y="134127"/>
                </a:cubicBezTo>
                <a:cubicBezTo>
                  <a:pt x="118605" y="129851"/>
                  <a:pt x="124411" y="124486"/>
                  <a:pt x="131220" y="124486"/>
                </a:cubicBezTo>
                <a:cubicBezTo>
                  <a:pt x="131666" y="124486"/>
                  <a:pt x="132117" y="124510"/>
                  <a:pt x="132572" y="124557"/>
                </a:cubicBezTo>
                <a:cubicBezTo>
                  <a:pt x="135962" y="124915"/>
                  <a:pt x="139021" y="126656"/>
                  <a:pt x="142146" y="128022"/>
                </a:cubicBezTo>
                <a:cubicBezTo>
                  <a:pt x="144318" y="128971"/>
                  <a:pt x="146706" y="129750"/>
                  <a:pt x="149039" y="129750"/>
                </a:cubicBezTo>
                <a:cubicBezTo>
                  <a:pt x="150061" y="129750"/>
                  <a:pt x="151072" y="129601"/>
                  <a:pt x="152050" y="129250"/>
                </a:cubicBezTo>
                <a:cubicBezTo>
                  <a:pt x="152050" y="129250"/>
                  <a:pt x="149472" y="128224"/>
                  <a:pt x="149167" y="126591"/>
                </a:cubicBezTo>
                <a:cubicBezTo>
                  <a:pt x="148177" y="121300"/>
                  <a:pt x="151366" y="120547"/>
                  <a:pt x="155345" y="120547"/>
                </a:cubicBezTo>
                <a:cubicBezTo>
                  <a:pt x="146563" y="119562"/>
                  <a:pt x="138642" y="114705"/>
                  <a:pt x="134331" y="106992"/>
                </a:cubicBezTo>
                <a:cubicBezTo>
                  <a:pt x="131608" y="102120"/>
                  <a:pt x="130553" y="95633"/>
                  <a:pt x="133932" y="91192"/>
                </a:cubicBezTo>
                <a:cubicBezTo>
                  <a:pt x="137851" y="86042"/>
                  <a:pt x="145484" y="86039"/>
                  <a:pt x="151286" y="83172"/>
                </a:cubicBezTo>
                <a:cubicBezTo>
                  <a:pt x="156969" y="80364"/>
                  <a:pt x="160947" y="74379"/>
                  <a:pt x="161335" y="68051"/>
                </a:cubicBezTo>
                <a:cubicBezTo>
                  <a:pt x="161723" y="61723"/>
                  <a:pt x="158506" y="55297"/>
                  <a:pt x="153209" y="51816"/>
                </a:cubicBezTo>
                <a:cubicBezTo>
                  <a:pt x="146705" y="47542"/>
                  <a:pt x="137791" y="47639"/>
                  <a:pt x="131993" y="42447"/>
                </a:cubicBezTo>
                <a:cubicBezTo>
                  <a:pt x="122255" y="33726"/>
                  <a:pt x="127252" y="16215"/>
                  <a:pt x="118711" y="6317"/>
                </a:cubicBezTo>
                <a:cubicBezTo>
                  <a:pt x="114904" y="1904"/>
                  <a:pt x="109025" y="0"/>
                  <a:pt x="103111" y="0"/>
                </a:cubicBezTo>
                <a:close/>
              </a:path>
            </a:pathLst>
          </a:cu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txBox="1">
            <a:spLocks noGrp="1"/>
          </p:cNvSpPr>
          <p:nvPr>
            <p:ph type="subTitle" idx="1"/>
          </p:nvPr>
        </p:nvSpPr>
        <p:spPr>
          <a:xfrm>
            <a:off x="1476411" y="1951132"/>
            <a:ext cx="4045200" cy="75566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latin typeface="DengXian Light" panose="02010600030101010101" pitchFamily="2" charset="-122"/>
                <a:ea typeface="DengXian Light" panose="02010600030101010101" pitchFamily="2" charset="-122"/>
              </a:rPr>
              <a:t>II. Citation Styles</a:t>
            </a:r>
            <a:endParaRPr sz="4000" dirty="0">
              <a:latin typeface="DengXian Light" panose="02010600030101010101" pitchFamily="2" charset="-122"/>
              <a:ea typeface="DengXian Light" panose="02010600030101010101" pitchFamily="2" charset="-122"/>
            </a:endParaRPr>
          </a:p>
        </p:txBody>
      </p:sp>
      <p:grpSp>
        <p:nvGrpSpPr>
          <p:cNvPr id="398" name="Google Shape;398;p30"/>
          <p:cNvGrpSpPr/>
          <p:nvPr/>
        </p:nvGrpSpPr>
        <p:grpSpPr>
          <a:xfrm>
            <a:off x="360925" y="240488"/>
            <a:ext cx="8605313" cy="5006799"/>
            <a:chOff x="360925" y="240488"/>
            <a:chExt cx="8605313" cy="5006799"/>
          </a:xfrm>
        </p:grpSpPr>
        <p:grpSp>
          <p:nvGrpSpPr>
            <p:cNvPr id="399" name="Google Shape;399;p30"/>
            <p:cNvGrpSpPr/>
            <p:nvPr/>
          </p:nvGrpSpPr>
          <p:grpSpPr>
            <a:xfrm>
              <a:off x="360925" y="3624050"/>
              <a:ext cx="1314215" cy="1566615"/>
              <a:chOff x="360925" y="3624050"/>
              <a:chExt cx="1314215" cy="1566615"/>
            </a:xfrm>
          </p:grpSpPr>
          <p:sp>
            <p:nvSpPr>
              <p:cNvPr id="400" name="Google Shape;400;p30"/>
              <p:cNvSpPr/>
              <p:nvPr/>
            </p:nvSpPr>
            <p:spPr>
              <a:xfrm>
                <a:off x="976924" y="4102693"/>
                <a:ext cx="39169" cy="39169"/>
              </a:xfrm>
              <a:custGeom>
                <a:avLst/>
                <a:gdLst/>
                <a:ahLst/>
                <a:cxnLst/>
                <a:rect l="l" t="t" r="r" b="b"/>
                <a:pathLst>
                  <a:path w="1983" h="1983" extrusionOk="0">
                    <a:moveTo>
                      <a:pt x="178" y="1"/>
                    </a:moveTo>
                    <a:lnTo>
                      <a:pt x="242" y="342"/>
                    </a:lnTo>
                    <a:cubicBezTo>
                      <a:pt x="315" y="726"/>
                      <a:pt x="276" y="1121"/>
                      <a:pt x="130" y="1484"/>
                    </a:cubicBezTo>
                    <a:lnTo>
                      <a:pt x="1" y="1806"/>
                    </a:lnTo>
                    <a:lnTo>
                      <a:pt x="342" y="1741"/>
                    </a:lnTo>
                    <a:cubicBezTo>
                      <a:pt x="468" y="1717"/>
                      <a:pt x="595" y="1705"/>
                      <a:pt x="722" y="1705"/>
                    </a:cubicBezTo>
                    <a:cubicBezTo>
                      <a:pt x="982" y="1705"/>
                      <a:pt x="1240" y="1755"/>
                      <a:pt x="1484" y="1853"/>
                    </a:cubicBezTo>
                    <a:lnTo>
                      <a:pt x="1806" y="1983"/>
                    </a:lnTo>
                    <a:lnTo>
                      <a:pt x="1741" y="1641"/>
                    </a:lnTo>
                    <a:cubicBezTo>
                      <a:pt x="1669" y="1258"/>
                      <a:pt x="1707" y="862"/>
                      <a:pt x="1853" y="500"/>
                    </a:cubicBezTo>
                    <a:lnTo>
                      <a:pt x="1983" y="178"/>
                    </a:lnTo>
                    <a:lnTo>
                      <a:pt x="1641" y="242"/>
                    </a:lnTo>
                    <a:cubicBezTo>
                      <a:pt x="1515" y="266"/>
                      <a:pt x="1388" y="278"/>
                      <a:pt x="1261" y="278"/>
                    </a:cubicBezTo>
                    <a:cubicBezTo>
                      <a:pt x="1001" y="278"/>
                      <a:pt x="743" y="229"/>
                      <a:pt x="499" y="130"/>
                    </a:cubicBezTo>
                    <a:lnTo>
                      <a:pt x="17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a:off x="360925" y="3624050"/>
                <a:ext cx="1209510" cy="1566558"/>
              </a:xfrm>
              <a:custGeom>
                <a:avLst/>
                <a:gdLst/>
                <a:ahLst/>
                <a:cxnLst/>
                <a:rect l="l" t="t" r="r" b="b"/>
                <a:pathLst>
                  <a:path w="48279" h="62531" extrusionOk="0">
                    <a:moveTo>
                      <a:pt x="6069" y="0"/>
                    </a:moveTo>
                    <a:cubicBezTo>
                      <a:pt x="3713" y="0"/>
                      <a:pt x="1294" y="1439"/>
                      <a:pt x="666" y="3702"/>
                    </a:cubicBezTo>
                    <a:cubicBezTo>
                      <a:pt x="1" y="6101"/>
                      <a:pt x="1386" y="8566"/>
                      <a:pt x="2904" y="10538"/>
                    </a:cubicBezTo>
                    <a:cubicBezTo>
                      <a:pt x="5162" y="13469"/>
                      <a:pt x="7832" y="16059"/>
                      <a:pt x="10831" y="18227"/>
                    </a:cubicBezTo>
                    <a:cubicBezTo>
                      <a:pt x="11371" y="18617"/>
                      <a:pt x="11956" y="19039"/>
                      <a:pt x="12155" y="19675"/>
                    </a:cubicBezTo>
                    <a:cubicBezTo>
                      <a:pt x="12513" y="20819"/>
                      <a:pt x="11402" y="21934"/>
                      <a:pt x="10257" y="22292"/>
                    </a:cubicBezTo>
                    <a:cubicBezTo>
                      <a:pt x="8959" y="22696"/>
                      <a:pt x="7562" y="22543"/>
                      <a:pt x="6210" y="22680"/>
                    </a:cubicBezTo>
                    <a:cubicBezTo>
                      <a:pt x="4858" y="22816"/>
                      <a:pt x="3387" y="23382"/>
                      <a:pt x="2856" y="24634"/>
                    </a:cubicBezTo>
                    <a:cubicBezTo>
                      <a:pt x="2120" y="26369"/>
                      <a:pt x="3571" y="28221"/>
                      <a:pt x="5008" y="29442"/>
                    </a:cubicBezTo>
                    <a:cubicBezTo>
                      <a:pt x="7895" y="31891"/>
                      <a:pt x="11179" y="33828"/>
                      <a:pt x="14718" y="35169"/>
                    </a:cubicBezTo>
                    <a:cubicBezTo>
                      <a:pt x="15985" y="35648"/>
                      <a:pt x="17317" y="36071"/>
                      <a:pt x="18330" y="36970"/>
                    </a:cubicBezTo>
                    <a:cubicBezTo>
                      <a:pt x="19343" y="37868"/>
                      <a:pt x="19939" y="39412"/>
                      <a:pt x="19301" y="40606"/>
                    </a:cubicBezTo>
                    <a:cubicBezTo>
                      <a:pt x="18792" y="41557"/>
                      <a:pt x="17674" y="41980"/>
                      <a:pt x="16569" y="41980"/>
                    </a:cubicBezTo>
                    <a:cubicBezTo>
                      <a:pt x="16286" y="41980"/>
                      <a:pt x="16004" y="41953"/>
                      <a:pt x="15733" y="41899"/>
                    </a:cubicBezTo>
                    <a:cubicBezTo>
                      <a:pt x="14403" y="41635"/>
                      <a:pt x="13219" y="40902"/>
                      <a:pt x="11956" y="40410"/>
                    </a:cubicBezTo>
                    <a:cubicBezTo>
                      <a:pt x="11049" y="40056"/>
                      <a:pt x="10037" y="39856"/>
                      <a:pt x="9047" y="39856"/>
                    </a:cubicBezTo>
                    <a:cubicBezTo>
                      <a:pt x="7456" y="39856"/>
                      <a:pt x="5920" y="40374"/>
                      <a:pt x="4961" y="41611"/>
                    </a:cubicBezTo>
                    <a:cubicBezTo>
                      <a:pt x="3939" y="42929"/>
                      <a:pt x="3822" y="44785"/>
                      <a:pt x="4304" y="46383"/>
                    </a:cubicBezTo>
                    <a:cubicBezTo>
                      <a:pt x="4787" y="47980"/>
                      <a:pt x="5791" y="49365"/>
                      <a:pt x="6862" y="50644"/>
                    </a:cubicBezTo>
                    <a:cubicBezTo>
                      <a:pt x="10606" y="55115"/>
                      <a:pt x="15432" y="58742"/>
                      <a:pt x="20920" y="60713"/>
                    </a:cubicBezTo>
                    <a:cubicBezTo>
                      <a:pt x="24098" y="61854"/>
                      <a:pt x="27147" y="62531"/>
                      <a:pt x="30221" y="62531"/>
                    </a:cubicBezTo>
                    <a:cubicBezTo>
                      <a:pt x="32457" y="62531"/>
                      <a:pt x="34706" y="62173"/>
                      <a:pt x="37028" y="61374"/>
                    </a:cubicBezTo>
                    <a:lnTo>
                      <a:pt x="37031" y="61375"/>
                    </a:lnTo>
                    <a:cubicBezTo>
                      <a:pt x="46071" y="55341"/>
                      <a:pt x="48278" y="43924"/>
                      <a:pt x="48085" y="33629"/>
                    </a:cubicBezTo>
                    <a:cubicBezTo>
                      <a:pt x="48052" y="31909"/>
                      <a:pt x="48272" y="30101"/>
                      <a:pt x="47466" y="28582"/>
                    </a:cubicBezTo>
                    <a:cubicBezTo>
                      <a:pt x="46836" y="27392"/>
                      <a:pt x="45524" y="26484"/>
                      <a:pt x="44230" y="26484"/>
                    </a:cubicBezTo>
                    <a:cubicBezTo>
                      <a:pt x="43873" y="26484"/>
                      <a:pt x="43517" y="26553"/>
                      <a:pt x="43177" y="26705"/>
                    </a:cubicBezTo>
                    <a:cubicBezTo>
                      <a:pt x="41875" y="27286"/>
                      <a:pt x="41288" y="28760"/>
                      <a:pt x="40547" y="29978"/>
                    </a:cubicBezTo>
                    <a:cubicBezTo>
                      <a:pt x="39550" y="31604"/>
                      <a:pt x="38114" y="32917"/>
                      <a:pt x="36405" y="33764"/>
                    </a:cubicBezTo>
                    <a:cubicBezTo>
                      <a:pt x="35714" y="34105"/>
                      <a:pt x="34924" y="34360"/>
                      <a:pt x="34164" y="34360"/>
                    </a:cubicBezTo>
                    <a:cubicBezTo>
                      <a:pt x="33696" y="34360"/>
                      <a:pt x="33240" y="34263"/>
                      <a:pt x="32826" y="34030"/>
                    </a:cubicBezTo>
                    <a:cubicBezTo>
                      <a:pt x="31338" y="33189"/>
                      <a:pt x="31192" y="31141"/>
                      <a:pt x="31230" y="29432"/>
                    </a:cubicBezTo>
                    <a:cubicBezTo>
                      <a:pt x="31300" y="26249"/>
                      <a:pt x="31369" y="23065"/>
                      <a:pt x="31439" y="19882"/>
                    </a:cubicBezTo>
                    <a:cubicBezTo>
                      <a:pt x="31477" y="18173"/>
                      <a:pt x="31510" y="16429"/>
                      <a:pt x="30995" y="14800"/>
                    </a:cubicBezTo>
                    <a:cubicBezTo>
                      <a:pt x="30482" y="13171"/>
                      <a:pt x="29318" y="11647"/>
                      <a:pt x="27677" y="11167"/>
                    </a:cubicBezTo>
                    <a:cubicBezTo>
                      <a:pt x="27381" y="11080"/>
                      <a:pt x="27071" y="11038"/>
                      <a:pt x="26761" y="11038"/>
                    </a:cubicBezTo>
                    <a:cubicBezTo>
                      <a:pt x="25352" y="11038"/>
                      <a:pt x="23919" y="11894"/>
                      <a:pt x="23613" y="13260"/>
                    </a:cubicBezTo>
                    <a:cubicBezTo>
                      <a:pt x="23458" y="13954"/>
                      <a:pt x="23590" y="14678"/>
                      <a:pt x="23531" y="15387"/>
                    </a:cubicBezTo>
                    <a:cubicBezTo>
                      <a:pt x="23471" y="16094"/>
                      <a:pt x="23124" y="16874"/>
                      <a:pt x="22439" y="17062"/>
                    </a:cubicBezTo>
                    <a:cubicBezTo>
                      <a:pt x="22335" y="17090"/>
                      <a:pt x="22232" y="17103"/>
                      <a:pt x="22129" y="17103"/>
                    </a:cubicBezTo>
                    <a:cubicBezTo>
                      <a:pt x="21545" y="17103"/>
                      <a:pt x="20985" y="16681"/>
                      <a:pt x="20550" y="16249"/>
                    </a:cubicBezTo>
                    <a:cubicBezTo>
                      <a:pt x="18791" y="14497"/>
                      <a:pt x="17613" y="12258"/>
                      <a:pt x="16514" y="10030"/>
                    </a:cubicBezTo>
                    <a:cubicBezTo>
                      <a:pt x="15416" y="7803"/>
                      <a:pt x="14351" y="5526"/>
                      <a:pt x="12759" y="3619"/>
                    </a:cubicBezTo>
                    <a:cubicBezTo>
                      <a:pt x="11168" y="1714"/>
                      <a:pt x="8947" y="190"/>
                      <a:pt x="6472" y="15"/>
                    </a:cubicBezTo>
                    <a:cubicBezTo>
                      <a:pt x="6338" y="5"/>
                      <a:pt x="6204" y="0"/>
                      <a:pt x="6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441171" y="3659049"/>
                <a:ext cx="829689" cy="1509213"/>
              </a:xfrm>
              <a:custGeom>
                <a:avLst/>
                <a:gdLst/>
                <a:ahLst/>
                <a:cxnLst/>
                <a:rect l="l" t="t" r="r" b="b"/>
                <a:pathLst>
                  <a:path w="33118" h="60242" extrusionOk="0">
                    <a:moveTo>
                      <a:pt x="0" y="1"/>
                    </a:moveTo>
                    <a:cubicBezTo>
                      <a:pt x="0" y="1"/>
                      <a:pt x="54" y="59"/>
                      <a:pt x="168" y="163"/>
                    </a:cubicBezTo>
                    <a:lnTo>
                      <a:pt x="677" y="620"/>
                    </a:lnTo>
                    <a:cubicBezTo>
                      <a:pt x="1125" y="1022"/>
                      <a:pt x="1787" y="1614"/>
                      <a:pt x="2615" y="2399"/>
                    </a:cubicBezTo>
                    <a:cubicBezTo>
                      <a:pt x="4962" y="4611"/>
                      <a:pt x="7139" y="6996"/>
                      <a:pt x="9126" y="9535"/>
                    </a:cubicBezTo>
                    <a:cubicBezTo>
                      <a:pt x="10391" y="11137"/>
                      <a:pt x="11703" y="12950"/>
                      <a:pt x="13075" y="14920"/>
                    </a:cubicBezTo>
                    <a:cubicBezTo>
                      <a:pt x="14444" y="16895"/>
                      <a:pt x="15893" y="19013"/>
                      <a:pt x="17331" y="21297"/>
                    </a:cubicBezTo>
                    <a:cubicBezTo>
                      <a:pt x="18770" y="23582"/>
                      <a:pt x="20209" y="26025"/>
                      <a:pt x="21492" y="28664"/>
                    </a:cubicBezTo>
                    <a:cubicBezTo>
                      <a:pt x="22139" y="29980"/>
                      <a:pt x="22714" y="31357"/>
                      <a:pt x="23299" y="32759"/>
                    </a:cubicBezTo>
                    <a:cubicBezTo>
                      <a:pt x="23881" y="34161"/>
                      <a:pt x="24472" y="35583"/>
                      <a:pt x="25071" y="37023"/>
                    </a:cubicBezTo>
                    <a:cubicBezTo>
                      <a:pt x="27441" y="42789"/>
                      <a:pt x="31426" y="55043"/>
                      <a:pt x="32889" y="60241"/>
                    </a:cubicBezTo>
                    <a:lnTo>
                      <a:pt x="33118" y="60177"/>
                    </a:lnTo>
                    <a:cubicBezTo>
                      <a:pt x="31663" y="54962"/>
                      <a:pt x="27680" y="42695"/>
                      <a:pt x="25308" y="36924"/>
                    </a:cubicBezTo>
                    <a:cubicBezTo>
                      <a:pt x="24709" y="35485"/>
                      <a:pt x="24118" y="34063"/>
                      <a:pt x="23535" y="32659"/>
                    </a:cubicBezTo>
                    <a:cubicBezTo>
                      <a:pt x="22950" y="31260"/>
                      <a:pt x="22371" y="29874"/>
                      <a:pt x="21719" y="28553"/>
                    </a:cubicBezTo>
                    <a:cubicBezTo>
                      <a:pt x="20427" y="25904"/>
                      <a:pt x="18980" y="23454"/>
                      <a:pt x="17533" y="21170"/>
                    </a:cubicBezTo>
                    <a:cubicBezTo>
                      <a:pt x="16086" y="18886"/>
                      <a:pt x="14629" y="16768"/>
                      <a:pt x="13251" y="14798"/>
                    </a:cubicBezTo>
                    <a:cubicBezTo>
                      <a:pt x="11869" y="12831"/>
                      <a:pt x="10546" y="11021"/>
                      <a:pt x="9269" y="9422"/>
                    </a:cubicBezTo>
                    <a:cubicBezTo>
                      <a:pt x="6724" y="6214"/>
                      <a:pt x="4368" y="3870"/>
                      <a:pt x="2684" y="2326"/>
                    </a:cubicBezTo>
                    <a:cubicBezTo>
                      <a:pt x="1843" y="1550"/>
                      <a:pt x="1172" y="969"/>
                      <a:pt x="711" y="581"/>
                    </a:cubicBezTo>
                    <a:lnTo>
                      <a:pt x="186" y="143"/>
                    </a:lnTo>
                    <a:cubicBezTo>
                      <a:pt x="66" y="4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983250" y="3903793"/>
                <a:ext cx="71550" cy="469935"/>
              </a:xfrm>
              <a:custGeom>
                <a:avLst/>
                <a:gdLst/>
                <a:ahLst/>
                <a:cxnLst/>
                <a:rect l="l" t="t" r="r" b="b"/>
                <a:pathLst>
                  <a:path w="2856" h="18758" extrusionOk="0">
                    <a:moveTo>
                      <a:pt x="2837" y="0"/>
                    </a:moveTo>
                    <a:cubicBezTo>
                      <a:pt x="2818" y="0"/>
                      <a:pt x="2743" y="255"/>
                      <a:pt x="2621" y="716"/>
                    </a:cubicBezTo>
                    <a:cubicBezTo>
                      <a:pt x="2494" y="1179"/>
                      <a:pt x="2338" y="1858"/>
                      <a:pt x="2167" y="2701"/>
                    </a:cubicBezTo>
                    <a:cubicBezTo>
                      <a:pt x="1817" y="4384"/>
                      <a:pt x="1457" y="6736"/>
                      <a:pt x="1143" y="9339"/>
                    </a:cubicBezTo>
                    <a:cubicBezTo>
                      <a:pt x="836" y="11915"/>
                      <a:pt x="558" y="14248"/>
                      <a:pt x="350" y="15998"/>
                    </a:cubicBezTo>
                    <a:cubicBezTo>
                      <a:pt x="244" y="16813"/>
                      <a:pt x="155" y="17491"/>
                      <a:pt x="88" y="18014"/>
                    </a:cubicBezTo>
                    <a:cubicBezTo>
                      <a:pt x="26" y="18490"/>
                      <a:pt x="0" y="18755"/>
                      <a:pt x="18" y="18758"/>
                    </a:cubicBezTo>
                    <a:cubicBezTo>
                      <a:pt x="18" y="18758"/>
                      <a:pt x="18" y="18758"/>
                      <a:pt x="18" y="18758"/>
                    </a:cubicBezTo>
                    <a:cubicBezTo>
                      <a:pt x="36" y="18758"/>
                      <a:pt x="95" y="18498"/>
                      <a:pt x="187" y="18029"/>
                    </a:cubicBezTo>
                    <a:cubicBezTo>
                      <a:pt x="281" y="17558"/>
                      <a:pt x="397" y="16872"/>
                      <a:pt x="530" y="16023"/>
                    </a:cubicBezTo>
                    <a:cubicBezTo>
                      <a:pt x="796" y="14326"/>
                      <a:pt x="1086" y="11969"/>
                      <a:pt x="1400" y="9369"/>
                    </a:cubicBezTo>
                    <a:cubicBezTo>
                      <a:pt x="1713" y="6770"/>
                      <a:pt x="2044" y="4423"/>
                      <a:pt x="2346" y="2735"/>
                    </a:cubicBezTo>
                    <a:cubicBezTo>
                      <a:pt x="2494" y="1890"/>
                      <a:pt x="2623" y="1208"/>
                      <a:pt x="2719" y="738"/>
                    </a:cubicBezTo>
                    <a:cubicBezTo>
                      <a:pt x="2812" y="267"/>
                      <a:pt x="2856" y="5"/>
                      <a:pt x="2837" y="1"/>
                    </a:cubicBezTo>
                    <a:cubicBezTo>
                      <a:pt x="2837" y="0"/>
                      <a:pt x="2837" y="0"/>
                      <a:pt x="2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427742" y="4262254"/>
                <a:ext cx="556040" cy="111559"/>
              </a:xfrm>
              <a:custGeom>
                <a:avLst/>
                <a:gdLst/>
                <a:ahLst/>
                <a:cxnLst/>
                <a:rect l="l" t="t" r="r" b="b"/>
                <a:pathLst>
                  <a:path w="22195" h="4453" extrusionOk="0">
                    <a:moveTo>
                      <a:pt x="179" y="1"/>
                    </a:moveTo>
                    <a:cubicBezTo>
                      <a:pt x="62" y="1"/>
                      <a:pt x="0" y="4"/>
                      <a:pt x="0" y="12"/>
                    </a:cubicBezTo>
                    <a:cubicBezTo>
                      <a:pt x="0" y="21"/>
                      <a:pt x="78" y="35"/>
                      <a:pt x="229" y="54"/>
                    </a:cubicBezTo>
                    <a:cubicBezTo>
                      <a:pt x="410" y="73"/>
                      <a:pt x="626" y="93"/>
                      <a:pt x="887" y="120"/>
                    </a:cubicBezTo>
                    <a:cubicBezTo>
                      <a:pt x="1458" y="175"/>
                      <a:pt x="2283" y="252"/>
                      <a:pt x="3302" y="381"/>
                    </a:cubicBezTo>
                    <a:cubicBezTo>
                      <a:pt x="5337" y="623"/>
                      <a:pt x="8137" y="1059"/>
                      <a:pt x="11205" y="1677"/>
                    </a:cubicBezTo>
                    <a:cubicBezTo>
                      <a:pt x="14271" y="2301"/>
                      <a:pt x="17023" y="2984"/>
                      <a:pt x="18996" y="3539"/>
                    </a:cubicBezTo>
                    <a:cubicBezTo>
                      <a:pt x="19985" y="3809"/>
                      <a:pt x="20779" y="4051"/>
                      <a:pt x="21330" y="4215"/>
                    </a:cubicBezTo>
                    <a:cubicBezTo>
                      <a:pt x="21580" y="4288"/>
                      <a:pt x="21790" y="4350"/>
                      <a:pt x="21963" y="4402"/>
                    </a:cubicBezTo>
                    <a:cubicBezTo>
                      <a:pt x="22085" y="4434"/>
                      <a:pt x="22159" y="4452"/>
                      <a:pt x="22183" y="4452"/>
                    </a:cubicBezTo>
                    <a:cubicBezTo>
                      <a:pt x="22188" y="4452"/>
                      <a:pt x="22190" y="4451"/>
                      <a:pt x="22191" y="4450"/>
                    </a:cubicBezTo>
                    <a:cubicBezTo>
                      <a:pt x="22194" y="4441"/>
                      <a:pt x="22121" y="4408"/>
                      <a:pt x="21980" y="4352"/>
                    </a:cubicBezTo>
                    <a:cubicBezTo>
                      <a:pt x="21811" y="4288"/>
                      <a:pt x="21606" y="4211"/>
                      <a:pt x="21360" y="4120"/>
                    </a:cubicBezTo>
                    <a:cubicBezTo>
                      <a:pt x="20820" y="3926"/>
                      <a:pt x="20032" y="3658"/>
                      <a:pt x="19047" y="3363"/>
                    </a:cubicBezTo>
                    <a:cubicBezTo>
                      <a:pt x="17082" y="2763"/>
                      <a:pt x="14330" y="2049"/>
                      <a:pt x="11255" y="1424"/>
                    </a:cubicBezTo>
                    <a:cubicBezTo>
                      <a:pt x="8181" y="804"/>
                      <a:pt x="5368" y="396"/>
                      <a:pt x="3320" y="200"/>
                    </a:cubicBezTo>
                    <a:cubicBezTo>
                      <a:pt x="2299" y="93"/>
                      <a:pt x="1468" y="43"/>
                      <a:pt x="893" y="20"/>
                    </a:cubicBezTo>
                    <a:cubicBezTo>
                      <a:pt x="632" y="12"/>
                      <a:pt x="413" y="6"/>
                      <a:pt x="232" y="1"/>
                    </a:cubicBezTo>
                    <a:cubicBezTo>
                      <a:pt x="213" y="1"/>
                      <a:pt x="196"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a:off x="1216847" y="4290238"/>
                <a:ext cx="292062" cy="698564"/>
              </a:xfrm>
              <a:custGeom>
                <a:avLst/>
                <a:gdLst/>
                <a:ahLst/>
                <a:cxnLst/>
                <a:rect l="l" t="t" r="r" b="b"/>
                <a:pathLst>
                  <a:path w="11658" h="27884" extrusionOk="0">
                    <a:moveTo>
                      <a:pt x="11649" y="0"/>
                    </a:moveTo>
                    <a:cubicBezTo>
                      <a:pt x="11639" y="0"/>
                      <a:pt x="11587" y="92"/>
                      <a:pt x="11498" y="269"/>
                    </a:cubicBezTo>
                    <a:cubicBezTo>
                      <a:pt x="11398" y="474"/>
                      <a:pt x="11270" y="735"/>
                      <a:pt x="11110" y="1060"/>
                    </a:cubicBezTo>
                    <a:cubicBezTo>
                      <a:pt x="10775" y="1747"/>
                      <a:pt x="10316" y="2754"/>
                      <a:pt x="9763" y="4005"/>
                    </a:cubicBezTo>
                    <a:cubicBezTo>
                      <a:pt x="8655" y="6507"/>
                      <a:pt x="7231" y="10010"/>
                      <a:pt x="5709" y="13896"/>
                    </a:cubicBezTo>
                    <a:cubicBezTo>
                      <a:pt x="4186" y="17782"/>
                      <a:pt x="2791" y="21288"/>
                      <a:pt x="1727" y="23806"/>
                    </a:cubicBezTo>
                    <a:cubicBezTo>
                      <a:pt x="1201" y="25040"/>
                      <a:pt x="769" y="26050"/>
                      <a:pt x="456" y="26784"/>
                    </a:cubicBezTo>
                    <a:cubicBezTo>
                      <a:pt x="315" y="27115"/>
                      <a:pt x="201" y="27384"/>
                      <a:pt x="113" y="27594"/>
                    </a:cubicBezTo>
                    <a:cubicBezTo>
                      <a:pt x="36" y="27780"/>
                      <a:pt x="0" y="27880"/>
                      <a:pt x="8" y="27884"/>
                    </a:cubicBezTo>
                    <a:cubicBezTo>
                      <a:pt x="8" y="27884"/>
                      <a:pt x="8" y="27884"/>
                      <a:pt x="8" y="27884"/>
                    </a:cubicBezTo>
                    <a:cubicBezTo>
                      <a:pt x="19" y="27884"/>
                      <a:pt x="70" y="27791"/>
                      <a:pt x="159" y="27616"/>
                    </a:cubicBezTo>
                    <a:lnTo>
                      <a:pt x="547" y="26825"/>
                    </a:lnTo>
                    <a:cubicBezTo>
                      <a:pt x="882" y="26137"/>
                      <a:pt x="1343" y="25130"/>
                      <a:pt x="1895" y="23878"/>
                    </a:cubicBezTo>
                    <a:cubicBezTo>
                      <a:pt x="3003" y="21376"/>
                      <a:pt x="4427" y="17874"/>
                      <a:pt x="5949" y="13989"/>
                    </a:cubicBezTo>
                    <a:cubicBezTo>
                      <a:pt x="7470" y="10105"/>
                      <a:pt x="8867" y="6595"/>
                      <a:pt x="9930" y="4078"/>
                    </a:cubicBezTo>
                    <a:cubicBezTo>
                      <a:pt x="10458" y="2844"/>
                      <a:pt x="10888" y="1834"/>
                      <a:pt x="11202" y="1100"/>
                    </a:cubicBezTo>
                    <a:cubicBezTo>
                      <a:pt x="11342" y="770"/>
                      <a:pt x="11456" y="500"/>
                      <a:pt x="11545" y="290"/>
                    </a:cubicBezTo>
                    <a:cubicBezTo>
                      <a:pt x="11621" y="104"/>
                      <a:pt x="11657" y="4"/>
                      <a:pt x="11650" y="0"/>
                    </a:cubicBezTo>
                    <a:cubicBezTo>
                      <a:pt x="11650" y="0"/>
                      <a:pt x="11649" y="0"/>
                      <a:pt x="11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p:nvPr/>
            </p:nvSpPr>
            <p:spPr>
              <a:xfrm>
                <a:off x="479753" y="4742046"/>
                <a:ext cx="737370" cy="246842"/>
              </a:xfrm>
              <a:custGeom>
                <a:avLst/>
                <a:gdLst/>
                <a:ahLst/>
                <a:cxnLst/>
                <a:rect l="l" t="t" r="r" b="b"/>
                <a:pathLst>
                  <a:path w="29433" h="9853" extrusionOk="0">
                    <a:moveTo>
                      <a:pt x="9" y="0"/>
                    </a:moveTo>
                    <a:cubicBezTo>
                      <a:pt x="5" y="0"/>
                      <a:pt x="3" y="1"/>
                      <a:pt x="3" y="2"/>
                    </a:cubicBezTo>
                    <a:cubicBezTo>
                      <a:pt x="1" y="11"/>
                      <a:pt x="102" y="51"/>
                      <a:pt x="296" y="121"/>
                    </a:cubicBezTo>
                    <a:lnTo>
                      <a:pt x="1152" y="412"/>
                    </a:lnTo>
                    <a:lnTo>
                      <a:pt x="4307" y="1463"/>
                    </a:lnTo>
                    <a:cubicBezTo>
                      <a:pt x="6969" y="2353"/>
                      <a:pt x="10631" y="3629"/>
                      <a:pt x="14673" y="5047"/>
                    </a:cubicBezTo>
                    <a:cubicBezTo>
                      <a:pt x="18715" y="6467"/>
                      <a:pt x="22391" y="7716"/>
                      <a:pt x="25069" y="8563"/>
                    </a:cubicBezTo>
                    <a:cubicBezTo>
                      <a:pt x="26408" y="8987"/>
                      <a:pt x="27495" y="9320"/>
                      <a:pt x="28250" y="9537"/>
                    </a:cubicBezTo>
                    <a:lnTo>
                      <a:pt x="29121" y="9782"/>
                    </a:lnTo>
                    <a:cubicBezTo>
                      <a:pt x="29296" y="9829"/>
                      <a:pt x="29399" y="9852"/>
                      <a:pt x="29424" y="9852"/>
                    </a:cubicBezTo>
                    <a:cubicBezTo>
                      <a:pt x="29427" y="9852"/>
                      <a:pt x="29429" y="9852"/>
                      <a:pt x="29430" y="9851"/>
                    </a:cubicBezTo>
                    <a:cubicBezTo>
                      <a:pt x="29432" y="9842"/>
                      <a:pt x="29331" y="9801"/>
                      <a:pt x="29135" y="9732"/>
                    </a:cubicBezTo>
                    <a:cubicBezTo>
                      <a:pt x="28915" y="9657"/>
                      <a:pt x="28631" y="9561"/>
                      <a:pt x="28280" y="9441"/>
                    </a:cubicBezTo>
                    <a:cubicBezTo>
                      <a:pt x="27505" y="9183"/>
                      <a:pt x="26435" y="8827"/>
                      <a:pt x="25126" y="8391"/>
                    </a:cubicBezTo>
                    <a:cubicBezTo>
                      <a:pt x="22464" y="7500"/>
                      <a:pt x="18802" y="6224"/>
                      <a:pt x="14759" y="4804"/>
                    </a:cubicBezTo>
                    <a:cubicBezTo>
                      <a:pt x="10714" y="3386"/>
                      <a:pt x="7042" y="2137"/>
                      <a:pt x="4364" y="1290"/>
                    </a:cubicBezTo>
                    <a:cubicBezTo>
                      <a:pt x="3024" y="867"/>
                      <a:pt x="1938" y="533"/>
                      <a:pt x="1183" y="317"/>
                    </a:cubicBezTo>
                    <a:lnTo>
                      <a:pt x="313" y="71"/>
                    </a:lnTo>
                    <a:cubicBezTo>
                      <a:pt x="139" y="25"/>
                      <a:pt x="35" y="0"/>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1349981" y="4324035"/>
                <a:ext cx="189873" cy="375111"/>
              </a:xfrm>
              <a:custGeom>
                <a:avLst/>
                <a:gdLst/>
                <a:ahLst/>
                <a:cxnLst/>
                <a:rect l="l" t="t" r="r" b="b"/>
                <a:pathLst>
                  <a:path w="7579" h="14973" extrusionOk="0">
                    <a:moveTo>
                      <a:pt x="4223" y="1"/>
                    </a:moveTo>
                    <a:cubicBezTo>
                      <a:pt x="4059" y="1"/>
                      <a:pt x="3895" y="21"/>
                      <a:pt x="3734" y="65"/>
                    </a:cubicBezTo>
                    <a:cubicBezTo>
                      <a:pt x="2806" y="320"/>
                      <a:pt x="2235" y="1238"/>
                      <a:pt x="1826" y="2109"/>
                    </a:cubicBezTo>
                    <a:cubicBezTo>
                      <a:pt x="619" y="4681"/>
                      <a:pt x="1" y="7492"/>
                      <a:pt x="16" y="10333"/>
                    </a:cubicBezTo>
                    <a:cubicBezTo>
                      <a:pt x="24" y="11655"/>
                      <a:pt x="193" y="13040"/>
                      <a:pt x="950" y="14124"/>
                    </a:cubicBezTo>
                    <a:lnTo>
                      <a:pt x="949" y="14125"/>
                    </a:lnTo>
                    <a:cubicBezTo>
                      <a:pt x="1385" y="14735"/>
                      <a:pt x="2002" y="14973"/>
                      <a:pt x="2625" y="14973"/>
                    </a:cubicBezTo>
                    <a:cubicBezTo>
                      <a:pt x="3377" y="14973"/>
                      <a:pt x="4138" y="14626"/>
                      <a:pt x="4602" y="14169"/>
                    </a:cubicBezTo>
                    <a:cubicBezTo>
                      <a:pt x="5450" y="13333"/>
                      <a:pt x="5801" y="12128"/>
                      <a:pt x="6119" y="10980"/>
                    </a:cubicBezTo>
                    <a:cubicBezTo>
                      <a:pt x="6847" y="8358"/>
                      <a:pt x="7578" y="5607"/>
                      <a:pt x="6993" y="2950"/>
                    </a:cubicBezTo>
                    <a:cubicBezTo>
                      <a:pt x="6818" y="2154"/>
                      <a:pt x="6513" y="1363"/>
                      <a:pt x="5948" y="779"/>
                    </a:cubicBezTo>
                    <a:cubicBezTo>
                      <a:pt x="5499" y="313"/>
                      <a:pt x="4860" y="1"/>
                      <a:pt x="4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1416948" y="4829156"/>
                <a:ext cx="258191" cy="158031"/>
              </a:xfrm>
              <a:custGeom>
                <a:avLst/>
                <a:gdLst/>
                <a:ahLst/>
                <a:cxnLst/>
                <a:rect l="l" t="t" r="r" b="b"/>
                <a:pathLst>
                  <a:path w="10306" h="6308" extrusionOk="0">
                    <a:moveTo>
                      <a:pt x="5395" y="1"/>
                    </a:moveTo>
                    <a:cubicBezTo>
                      <a:pt x="4180" y="1"/>
                      <a:pt x="2973" y="233"/>
                      <a:pt x="1902" y="799"/>
                    </a:cubicBezTo>
                    <a:cubicBezTo>
                      <a:pt x="345" y="1622"/>
                      <a:pt x="172" y="3219"/>
                      <a:pt x="172" y="3219"/>
                    </a:cubicBezTo>
                    <a:cubicBezTo>
                      <a:pt x="1" y="3953"/>
                      <a:pt x="21" y="4765"/>
                      <a:pt x="409" y="5411"/>
                    </a:cubicBezTo>
                    <a:cubicBezTo>
                      <a:pt x="725" y="5935"/>
                      <a:pt x="1321" y="6308"/>
                      <a:pt x="1918" y="6308"/>
                    </a:cubicBezTo>
                    <a:cubicBezTo>
                      <a:pt x="2057" y="6308"/>
                      <a:pt x="2196" y="6288"/>
                      <a:pt x="2332" y="6244"/>
                    </a:cubicBezTo>
                    <a:cubicBezTo>
                      <a:pt x="3066" y="6009"/>
                      <a:pt x="3468" y="5234"/>
                      <a:pt x="4079" y="4765"/>
                    </a:cubicBezTo>
                    <a:cubicBezTo>
                      <a:pt x="4770" y="4234"/>
                      <a:pt x="5640" y="4139"/>
                      <a:pt x="6533" y="4139"/>
                    </a:cubicBezTo>
                    <a:cubicBezTo>
                      <a:pt x="7024" y="4139"/>
                      <a:pt x="7522" y="4168"/>
                      <a:pt x="8001" y="4169"/>
                    </a:cubicBezTo>
                    <a:cubicBezTo>
                      <a:pt x="8005" y="4169"/>
                      <a:pt x="8010" y="4169"/>
                      <a:pt x="8015" y="4169"/>
                    </a:cubicBezTo>
                    <a:cubicBezTo>
                      <a:pt x="8570" y="4169"/>
                      <a:pt x="9163" y="4106"/>
                      <a:pt x="9587" y="3749"/>
                    </a:cubicBezTo>
                    <a:cubicBezTo>
                      <a:pt x="10306" y="3145"/>
                      <a:pt x="10175" y="1921"/>
                      <a:pt x="9538" y="1231"/>
                    </a:cubicBezTo>
                    <a:cubicBezTo>
                      <a:pt x="8900" y="541"/>
                      <a:pt x="7931" y="273"/>
                      <a:pt x="7003" y="129"/>
                    </a:cubicBezTo>
                    <a:cubicBezTo>
                      <a:pt x="6473" y="46"/>
                      <a:pt x="5933" y="1"/>
                      <a:pt x="5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a:off x="1025114" y="4436924"/>
                <a:ext cx="313307" cy="308046"/>
              </a:xfrm>
              <a:custGeom>
                <a:avLst/>
                <a:gdLst/>
                <a:ahLst/>
                <a:cxnLst/>
                <a:rect l="l" t="t" r="r" b="b"/>
                <a:pathLst>
                  <a:path w="12506" h="12296" extrusionOk="0">
                    <a:moveTo>
                      <a:pt x="2648" y="1"/>
                    </a:moveTo>
                    <a:cubicBezTo>
                      <a:pt x="2534" y="1"/>
                      <a:pt x="2420" y="6"/>
                      <a:pt x="2306" y="18"/>
                    </a:cubicBezTo>
                    <a:cubicBezTo>
                      <a:pt x="1572" y="95"/>
                      <a:pt x="834" y="478"/>
                      <a:pt x="498" y="1137"/>
                    </a:cubicBezTo>
                    <a:cubicBezTo>
                      <a:pt x="0" y="2108"/>
                      <a:pt x="498" y="3277"/>
                      <a:pt x="1033" y="4228"/>
                    </a:cubicBezTo>
                    <a:cubicBezTo>
                      <a:pt x="1977" y="5906"/>
                      <a:pt x="3051" y="7508"/>
                      <a:pt x="4245" y="9018"/>
                    </a:cubicBezTo>
                    <a:cubicBezTo>
                      <a:pt x="5205" y="10232"/>
                      <a:pt x="6304" y="11427"/>
                      <a:pt x="7754" y="11966"/>
                    </a:cubicBezTo>
                    <a:cubicBezTo>
                      <a:pt x="8329" y="12179"/>
                      <a:pt x="8912" y="12295"/>
                      <a:pt x="9453" y="12295"/>
                    </a:cubicBezTo>
                    <a:cubicBezTo>
                      <a:pt x="10244" y="12295"/>
                      <a:pt x="10946" y="12047"/>
                      <a:pt x="11405" y="11489"/>
                    </a:cubicBezTo>
                    <a:lnTo>
                      <a:pt x="11405" y="11489"/>
                    </a:lnTo>
                    <a:lnTo>
                      <a:pt x="11326" y="11590"/>
                    </a:lnTo>
                    <a:cubicBezTo>
                      <a:pt x="11361" y="11548"/>
                      <a:pt x="11395" y="11505"/>
                      <a:pt x="11428" y="11462"/>
                    </a:cubicBezTo>
                    <a:lnTo>
                      <a:pt x="11428" y="11462"/>
                    </a:lnTo>
                    <a:cubicBezTo>
                      <a:pt x="11440" y="11446"/>
                      <a:pt x="11452" y="11431"/>
                      <a:pt x="11463" y="11415"/>
                    </a:cubicBezTo>
                    <a:lnTo>
                      <a:pt x="11463" y="11415"/>
                    </a:lnTo>
                    <a:lnTo>
                      <a:pt x="11442" y="11442"/>
                    </a:lnTo>
                    <a:lnTo>
                      <a:pt x="11442" y="11442"/>
                    </a:lnTo>
                    <a:cubicBezTo>
                      <a:pt x="12359" y="10216"/>
                      <a:pt x="12505" y="8508"/>
                      <a:pt x="12050" y="7040"/>
                    </a:cubicBezTo>
                    <a:cubicBezTo>
                      <a:pt x="11577" y="5511"/>
                      <a:pt x="10527" y="4216"/>
                      <a:pt x="9322" y="3163"/>
                    </a:cubicBezTo>
                    <a:cubicBezTo>
                      <a:pt x="7904" y="1924"/>
                      <a:pt x="6258" y="974"/>
                      <a:pt x="4476" y="365"/>
                    </a:cubicBezTo>
                    <a:cubicBezTo>
                      <a:pt x="3886" y="165"/>
                      <a:pt x="3268" y="1"/>
                      <a:pt x="2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1376462" y="4876356"/>
                <a:ext cx="175292" cy="314309"/>
              </a:xfrm>
              <a:custGeom>
                <a:avLst/>
                <a:gdLst/>
                <a:ahLst/>
                <a:cxnLst/>
                <a:rect l="l" t="t" r="r" b="b"/>
                <a:pathLst>
                  <a:path w="6997" h="12546" extrusionOk="0">
                    <a:moveTo>
                      <a:pt x="6813" y="1"/>
                    </a:moveTo>
                    <a:cubicBezTo>
                      <a:pt x="6708" y="1"/>
                      <a:pt x="6560" y="4"/>
                      <a:pt x="6371" y="11"/>
                    </a:cubicBezTo>
                    <a:cubicBezTo>
                      <a:pt x="5971" y="41"/>
                      <a:pt x="5384" y="149"/>
                      <a:pt x="4724" y="456"/>
                    </a:cubicBezTo>
                    <a:cubicBezTo>
                      <a:pt x="4061" y="759"/>
                      <a:pt x="3354" y="1301"/>
                      <a:pt x="2755" y="2053"/>
                    </a:cubicBezTo>
                    <a:cubicBezTo>
                      <a:pt x="2152" y="2801"/>
                      <a:pt x="1645" y="3734"/>
                      <a:pt x="1240" y="4756"/>
                    </a:cubicBezTo>
                    <a:cubicBezTo>
                      <a:pt x="849" y="5784"/>
                      <a:pt x="555" y="6788"/>
                      <a:pt x="377" y="7726"/>
                    </a:cubicBezTo>
                    <a:cubicBezTo>
                      <a:pt x="199" y="8662"/>
                      <a:pt x="122" y="9513"/>
                      <a:pt x="74" y="10227"/>
                    </a:cubicBezTo>
                    <a:cubicBezTo>
                      <a:pt x="27" y="10943"/>
                      <a:pt x="13" y="11522"/>
                      <a:pt x="6" y="11922"/>
                    </a:cubicBezTo>
                    <a:cubicBezTo>
                      <a:pt x="1" y="12322"/>
                      <a:pt x="7" y="12546"/>
                      <a:pt x="25" y="12546"/>
                    </a:cubicBezTo>
                    <a:cubicBezTo>
                      <a:pt x="42" y="12546"/>
                      <a:pt x="70" y="12326"/>
                      <a:pt x="105" y="11927"/>
                    </a:cubicBezTo>
                    <a:cubicBezTo>
                      <a:pt x="144" y="11478"/>
                      <a:pt x="194" y="10914"/>
                      <a:pt x="252" y="10243"/>
                    </a:cubicBezTo>
                    <a:cubicBezTo>
                      <a:pt x="324" y="9534"/>
                      <a:pt x="419" y="8691"/>
                      <a:pt x="607" y="7771"/>
                    </a:cubicBezTo>
                    <a:cubicBezTo>
                      <a:pt x="795" y="6851"/>
                      <a:pt x="1092" y="5859"/>
                      <a:pt x="1476" y="4849"/>
                    </a:cubicBezTo>
                    <a:cubicBezTo>
                      <a:pt x="1874" y="3846"/>
                      <a:pt x="2364" y="2932"/>
                      <a:pt x="2939" y="2199"/>
                    </a:cubicBezTo>
                    <a:cubicBezTo>
                      <a:pt x="3509" y="1463"/>
                      <a:pt x="4175" y="929"/>
                      <a:pt x="4803" y="618"/>
                    </a:cubicBezTo>
                    <a:cubicBezTo>
                      <a:pt x="5300" y="365"/>
                      <a:pt x="5833" y="194"/>
                      <a:pt x="6383" y="109"/>
                    </a:cubicBezTo>
                    <a:cubicBezTo>
                      <a:pt x="6775" y="65"/>
                      <a:pt x="6996" y="32"/>
                      <a:pt x="6996" y="15"/>
                    </a:cubicBezTo>
                    <a:cubicBezTo>
                      <a:pt x="6996" y="5"/>
                      <a:pt x="6933" y="1"/>
                      <a:pt x="6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a:off x="1375259" y="4460675"/>
                <a:ext cx="76836" cy="697537"/>
              </a:xfrm>
              <a:custGeom>
                <a:avLst/>
                <a:gdLst/>
                <a:ahLst/>
                <a:cxnLst/>
                <a:rect l="l" t="t" r="r" b="b"/>
                <a:pathLst>
                  <a:path w="3067" h="27843" extrusionOk="0">
                    <a:moveTo>
                      <a:pt x="3059" y="1"/>
                    </a:moveTo>
                    <a:cubicBezTo>
                      <a:pt x="3049" y="1"/>
                      <a:pt x="3016" y="94"/>
                      <a:pt x="2961" y="270"/>
                    </a:cubicBezTo>
                    <a:cubicBezTo>
                      <a:pt x="2902" y="475"/>
                      <a:pt x="2825" y="737"/>
                      <a:pt x="2732" y="1055"/>
                    </a:cubicBezTo>
                    <a:cubicBezTo>
                      <a:pt x="2629" y="1397"/>
                      <a:pt x="2526" y="1819"/>
                      <a:pt x="2407" y="2310"/>
                    </a:cubicBezTo>
                    <a:cubicBezTo>
                      <a:pt x="2283" y="2800"/>
                      <a:pt x="2154" y="3361"/>
                      <a:pt x="2027" y="3985"/>
                    </a:cubicBezTo>
                    <a:cubicBezTo>
                      <a:pt x="1491" y="6472"/>
                      <a:pt x="932" y="9946"/>
                      <a:pt x="543" y="13809"/>
                    </a:cubicBezTo>
                    <a:cubicBezTo>
                      <a:pt x="157" y="17671"/>
                      <a:pt x="0" y="21186"/>
                      <a:pt x="8" y="23730"/>
                    </a:cubicBezTo>
                    <a:cubicBezTo>
                      <a:pt x="6" y="25002"/>
                      <a:pt x="43" y="26032"/>
                      <a:pt x="82" y="26741"/>
                    </a:cubicBezTo>
                    <a:cubicBezTo>
                      <a:pt x="106" y="27073"/>
                      <a:pt x="124" y="27343"/>
                      <a:pt x="140" y="27559"/>
                    </a:cubicBezTo>
                    <a:cubicBezTo>
                      <a:pt x="155" y="27744"/>
                      <a:pt x="167" y="27842"/>
                      <a:pt x="176" y="27842"/>
                    </a:cubicBezTo>
                    <a:cubicBezTo>
                      <a:pt x="185" y="27842"/>
                      <a:pt x="190" y="27743"/>
                      <a:pt x="190" y="27555"/>
                    </a:cubicBezTo>
                    <a:cubicBezTo>
                      <a:pt x="188" y="27341"/>
                      <a:pt x="184" y="27070"/>
                      <a:pt x="180" y="26738"/>
                    </a:cubicBezTo>
                    <a:cubicBezTo>
                      <a:pt x="172" y="26028"/>
                      <a:pt x="162" y="25000"/>
                      <a:pt x="188" y="23731"/>
                    </a:cubicBezTo>
                    <a:cubicBezTo>
                      <a:pt x="225" y="21194"/>
                      <a:pt x="411" y="17688"/>
                      <a:pt x="796" y="13835"/>
                    </a:cubicBezTo>
                    <a:cubicBezTo>
                      <a:pt x="1184" y="9979"/>
                      <a:pt x="1713" y="6510"/>
                      <a:pt x="2203" y="4020"/>
                    </a:cubicBezTo>
                    <a:cubicBezTo>
                      <a:pt x="2318" y="3396"/>
                      <a:pt x="2435" y="2833"/>
                      <a:pt x="2546" y="2342"/>
                    </a:cubicBezTo>
                    <a:cubicBezTo>
                      <a:pt x="2651" y="1849"/>
                      <a:pt x="2740" y="1424"/>
                      <a:pt x="2828" y="1080"/>
                    </a:cubicBezTo>
                    <a:lnTo>
                      <a:pt x="3012" y="283"/>
                    </a:lnTo>
                    <a:cubicBezTo>
                      <a:pt x="3050" y="100"/>
                      <a:pt x="3067" y="3"/>
                      <a:pt x="3059" y="1"/>
                    </a:cubicBezTo>
                    <a:cubicBezTo>
                      <a:pt x="3059" y="1"/>
                      <a:pt x="3059" y="1"/>
                      <a:pt x="3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1145821" y="4515541"/>
                <a:ext cx="233088" cy="472916"/>
              </a:xfrm>
              <a:custGeom>
                <a:avLst/>
                <a:gdLst/>
                <a:ahLst/>
                <a:cxnLst/>
                <a:rect l="l" t="t" r="r" b="b"/>
                <a:pathLst>
                  <a:path w="9304" h="18877" extrusionOk="0">
                    <a:moveTo>
                      <a:pt x="44" y="1"/>
                    </a:moveTo>
                    <a:cubicBezTo>
                      <a:pt x="42" y="1"/>
                      <a:pt x="41" y="1"/>
                      <a:pt x="41" y="2"/>
                    </a:cubicBezTo>
                    <a:cubicBezTo>
                      <a:pt x="0" y="56"/>
                      <a:pt x="1067" y="671"/>
                      <a:pt x="2420" y="2081"/>
                    </a:cubicBezTo>
                    <a:cubicBezTo>
                      <a:pt x="3767" y="3490"/>
                      <a:pt x="5334" y="5729"/>
                      <a:pt x="6520" y="8470"/>
                    </a:cubicBezTo>
                    <a:cubicBezTo>
                      <a:pt x="7127" y="9832"/>
                      <a:pt x="7613" y="11171"/>
                      <a:pt x="7977" y="12412"/>
                    </a:cubicBezTo>
                    <a:cubicBezTo>
                      <a:pt x="8359" y="13648"/>
                      <a:pt x="8615" y="14786"/>
                      <a:pt x="8811" y="15744"/>
                    </a:cubicBezTo>
                    <a:cubicBezTo>
                      <a:pt x="8997" y="16705"/>
                      <a:pt x="9107" y="17490"/>
                      <a:pt x="9174" y="18033"/>
                    </a:cubicBezTo>
                    <a:cubicBezTo>
                      <a:pt x="9230" y="18574"/>
                      <a:pt x="9268" y="18876"/>
                      <a:pt x="9286" y="18876"/>
                    </a:cubicBezTo>
                    <a:cubicBezTo>
                      <a:pt x="9286" y="18876"/>
                      <a:pt x="9286" y="18876"/>
                      <a:pt x="9286" y="18876"/>
                    </a:cubicBezTo>
                    <a:cubicBezTo>
                      <a:pt x="9303" y="18876"/>
                      <a:pt x="9298" y="18572"/>
                      <a:pt x="9272" y="18023"/>
                    </a:cubicBezTo>
                    <a:cubicBezTo>
                      <a:pt x="9235" y="17473"/>
                      <a:pt x="9153" y="16680"/>
                      <a:pt x="8988" y="15710"/>
                    </a:cubicBezTo>
                    <a:cubicBezTo>
                      <a:pt x="8815" y="14741"/>
                      <a:pt x="8575" y="13592"/>
                      <a:pt x="8203" y="12343"/>
                    </a:cubicBezTo>
                    <a:cubicBezTo>
                      <a:pt x="7849" y="11091"/>
                      <a:pt x="7365" y="9740"/>
                      <a:pt x="6754" y="8366"/>
                    </a:cubicBezTo>
                    <a:cubicBezTo>
                      <a:pt x="5557" y="5602"/>
                      <a:pt x="3946" y="3347"/>
                      <a:pt x="2549" y="1955"/>
                    </a:cubicBezTo>
                    <a:cubicBezTo>
                      <a:pt x="2221" y="1586"/>
                      <a:pt x="1857" y="1320"/>
                      <a:pt x="1566" y="1059"/>
                    </a:cubicBezTo>
                    <a:cubicBezTo>
                      <a:pt x="1414" y="934"/>
                      <a:pt x="1281" y="809"/>
                      <a:pt x="1146" y="710"/>
                    </a:cubicBezTo>
                    <a:lnTo>
                      <a:pt x="765" y="454"/>
                    </a:lnTo>
                    <a:cubicBezTo>
                      <a:pt x="327" y="161"/>
                      <a:pt x="74" y="1"/>
                      <a:pt x="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30"/>
            <p:cNvGrpSpPr/>
            <p:nvPr/>
          </p:nvGrpSpPr>
          <p:grpSpPr>
            <a:xfrm>
              <a:off x="5849049" y="2652711"/>
              <a:ext cx="2216325" cy="2594575"/>
              <a:chOff x="5315649" y="2652711"/>
              <a:chExt cx="2216325" cy="2594575"/>
            </a:xfrm>
          </p:grpSpPr>
          <p:sp>
            <p:nvSpPr>
              <p:cNvPr id="414" name="Google Shape;414;p30"/>
              <p:cNvSpPr/>
              <p:nvPr/>
            </p:nvSpPr>
            <p:spPr>
              <a:xfrm>
                <a:off x="6455475" y="2870838"/>
                <a:ext cx="120400" cy="120450"/>
              </a:xfrm>
              <a:custGeom>
                <a:avLst/>
                <a:gdLst/>
                <a:ahLst/>
                <a:cxnLst/>
                <a:rect l="l" t="t" r="r" b="b"/>
                <a:pathLst>
                  <a:path w="4816" h="4818" extrusionOk="0">
                    <a:moveTo>
                      <a:pt x="2309" y="0"/>
                    </a:moveTo>
                    <a:lnTo>
                      <a:pt x="2020" y="586"/>
                    </a:lnTo>
                    <a:cubicBezTo>
                      <a:pt x="1695" y="1243"/>
                      <a:pt x="1188" y="1793"/>
                      <a:pt x="560" y="2171"/>
                    </a:cubicBezTo>
                    <a:lnTo>
                      <a:pt x="0" y="2508"/>
                    </a:lnTo>
                    <a:lnTo>
                      <a:pt x="586" y="2798"/>
                    </a:lnTo>
                    <a:cubicBezTo>
                      <a:pt x="1243" y="3122"/>
                      <a:pt x="1793" y="3629"/>
                      <a:pt x="2171" y="4257"/>
                    </a:cubicBezTo>
                    <a:lnTo>
                      <a:pt x="2508" y="4817"/>
                    </a:lnTo>
                    <a:lnTo>
                      <a:pt x="2798" y="4231"/>
                    </a:lnTo>
                    <a:cubicBezTo>
                      <a:pt x="3122" y="3574"/>
                      <a:pt x="3628" y="3024"/>
                      <a:pt x="4257" y="2646"/>
                    </a:cubicBezTo>
                    <a:lnTo>
                      <a:pt x="4816" y="2310"/>
                    </a:lnTo>
                    <a:lnTo>
                      <a:pt x="4231" y="2020"/>
                    </a:lnTo>
                    <a:cubicBezTo>
                      <a:pt x="3574" y="1695"/>
                      <a:pt x="3024" y="1188"/>
                      <a:pt x="2646" y="561"/>
                    </a:cubicBezTo>
                    <a:lnTo>
                      <a:pt x="230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6288774" y="2652711"/>
                <a:ext cx="677475" cy="575350"/>
              </a:xfrm>
              <a:custGeom>
                <a:avLst/>
                <a:gdLst/>
                <a:ahLst/>
                <a:cxnLst/>
                <a:rect l="l" t="t" r="r" b="b"/>
                <a:pathLst>
                  <a:path w="27099" h="23014" extrusionOk="0">
                    <a:moveTo>
                      <a:pt x="7844" y="0"/>
                    </a:moveTo>
                    <a:cubicBezTo>
                      <a:pt x="5753" y="0"/>
                      <a:pt x="3675" y="710"/>
                      <a:pt x="2330" y="2275"/>
                    </a:cubicBezTo>
                    <a:cubicBezTo>
                      <a:pt x="1009" y="3814"/>
                      <a:pt x="576" y="5908"/>
                      <a:pt x="278" y="7913"/>
                    </a:cubicBezTo>
                    <a:cubicBezTo>
                      <a:pt x="124" y="8951"/>
                      <a:pt x="1" y="10055"/>
                      <a:pt x="432" y="11012"/>
                    </a:cubicBezTo>
                    <a:cubicBezTo>
                      <a:pt x="892" y="12030"/>
                      <a:pt x="2005" y="12686"/>
                      <a:pt x="3111" y="12686"/>
                    </a:cubicBezTo>
                    <a:cubicBezTo>
                      <a:pt x="3382" y="12686"/>
                      <a:pt x="3653" y="12646"/>
                      <a:pt x="3914" y="12563"/>
                    </a:cubicBezTo>
                    <a:lnTo>
                      <a:pt x="25937" y="23014"/>
                    </a:lnTo>
                    <a:cubicBezTo>
                      <a:pt x="25937" y="18827"/>
                      <a:pt x="27098" y="14620"/>
                      <a:pt x="27032" y="12044"/>
                    </a:cubicBezTo>
                    <a:cubicBezTo>
                      <a:pt x="26967" y="9470"/>
                      <a:pt x="25335" y="6756"/>
                      <a:pt x="22800" y="6300"/>
                    </a:cubicBezTo>
                    <a:cubicBezTo>
                      <a:pt x="21910" y="6140"/>
                      <a:pt x="20979" y="6262"/>
                      <a:pt x="20103" y="6043"/>
                    </a:cubicBezTo>
                    <a:cubicBezTo>
                      <a:pt x="19065" y="5784"/>
                      <a:pt x="18207" y="5077"/>
                      <a:pt x="17375" y="4407"/>
                    </a:cubicBezTo>
                    <a:cubicBezTo>
                      <a:pt x="15183" y="2643"/>
                      <a:pt x="12824" y="951"/>
                      <a:pt x="10093" y="275"/>
                    </a:cubicBezTo>
                    <a:cubicBezTo>
                      <a:pt x="9365" y="94"/>
                      <a:pt x="8604" y="0"/>
                      <a:pt x="7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a:off x="6335524" y="2866186"/>
                <a:ext cx="570100" cy="1027400"/>
              </a:xfrm>
              <a:custGeom>
                <a:avLst/>
                <a:gdLst/>
                <a:ahLst/>
                <a:cxnLst/>
                <a:rect l="l" t="t" r="r" b="b"/>
                <a:pathLst>
                  <a:path w="22804" h="41096" extrusionOk="0">
                    <a:moveTo>
                      <a:pt x="9239" y="1"/>
                    </a:moveTo>
                    <a:cubicBezTo>
                      <a:pt x="6464" y="1"/>
                      <a:pt x="3673" y="556"/>
                      <a:pt x="1037" y="1689"/>
                    </a:cubicBezTo>
                    <a:cubicBezTo>
                      <a:pt x="1037" y="1689"/>
                      <a:pt x="1" y="15419"/>
                      <a:pt x="74" y="21397"/>
                    </a:cubicBezTo>
                    <a:cubicBezTo>
                      <a:pt x="148" y="27376"/>
                      <a:pt x="6128" y="28305"/>
                      <a:pt x="6128" y="28305"/>
                    </a:cubicBezTo>
                    <a:cubicBezTo>
                      <a:pt x="6128" y="28305"/>
                      <a:pt x="5271" y="38692"/>
                      <a:pt x="5361" y="40369"/>
                    </a:cubicBezTo>
                    <a:lnTo>
                      <a:pt x="21183" y="41096"/>
                    </a:lnTo>
                    <a:lnTo>
                      <a:pt x="22803" y="4996"/>
                    </a:lnTo>
                    <a:lnTo>
                      <a:pt x="21917" y="4314"/>
                    </a:lnTo>
                    <a:cubicBezTo>
                      <a:pt x="18221" y="1469"/>
                      <a:pt x="13751" y="1"/>
                      <a:pt x="9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a:off x="6488149" y="3516261"/>
                <a:ext cx="195225" cy="95300"/>
              </a:xfrm>
              <a:custGeom>
                <a:avLst/>
                <a:gdLst/>
                <a:ahLst/>
                <a:cxnLst/>
                <a:rect l="l" t="t" r="r" b="b"/>
                <a:pathLst>
                  <a:path w="7809" h="3812" extrusionOk="0">
                    <a:moveTo>
                      <a:pt x="7809" y="1"/>
                    </a:moveTo>
                    <a:lnTo>
                      <a:pt x="7809" y="1"/>
                    </a:lnTo>
                    <a:cubicBezTo>
                      <a:pt x="4580" y="2029"/>
                      <a:pt x="1505" y="2227"/>
                      <a:pt x="423" y="2227"/>
                    </a:cubicBezTo>
                    <a:cubicBezTo>
                      <a:pt x="160" y="2227"/>
                      <a:pt x="14" y="2216"/>
                      <a:pt x="14" y="2216"/>
                    </a:cubicBezTo>
                    <a:lnTo>
                      <a:pt x="0" y="3765"/>
                    </a:lnTo>
                    <a:cubicBezTo>
                      <a:pt x="352" y="3797"/>
                      <a:pt x="689" y="3812"/>
                      <a:pt x="1013" y="3812"/>
                    </a:cubicBezTo>
                    <a:cubicBezTo>
                      <a:pt x="6177" y="3812"/>
                      <a:pt x="7808" y="1"/>
                      <a:pt x="7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a:off x="6881249" y="3141186"/>
                <a:ext cx="107450" cy="156050"/>
              </a:xfrm>
              <a:custGeom>
                <a:avLst/>
                <a:gdLst/>
                <a:ahLst/>
                <a:cxnLst/>
                <a:rect l="l" t="t" r="r" b="b"/>
                <a:pathLst>
                  <a:path w="4298" h="6242" extrusionOk="0">
                    <a:moveTo>
                      <a:pt x="1556" y="0"/>
                    </a:moveTo>
                    <a:cubicBezTo>
                      <a:pt x="852" y="0"/>
                      <a:pt x="275" y="172"/>
                      <a:pt x="237" y="188"/>
                    </a:cubicBezTo>
                    <a:cubicBezTo>
                      <a:pt x="237" y="188"/>
                      <a:pt x="1" y="5939"/>
                      <a:pt x="4" y="6057"/>
                    </a:cubicBezTo>
                    <a:cubicBezTo>
                      <a:pt x="5" y="6098"/>
                      <a:pt x="496" y="6241"/>
                      <a:pt x="1143" y="6241"/>
                    </a:cubicBezTo>
                    <a:cubicBezTo>
                      <a:pt x="2361" y="6241"/>
                      <a:pt x="4130" y="5731"/>
                      <a:pt x="4216" y="3061"/>
                    </a:cubicBezTo>
                    <a:cubicBezTo>
                      <a:pt x="4298" y="492"/>
                      <a:pt x="2746" y="0"/>
                      <a:pt x="1556"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a:off x="6913449" y="3174636"/>
                <a:ext cx="47775" cy="89150"/>
              </a:xfrm>
              <a:custGeom>
                <a:avLst/>
                <a:gdLst/>
                <a:ahLst/>
                <a:cxnLst/>
                <a:rect l="l" t="t" r="r" b="b"/>
                <a:pathLst>
                  <a:path w="1911" h="3566" extrusionOk="0">
                    <a:moveTo>
                      <a:pt x="866" y="0"/>
                    </a:moveTo>
                    <a:cubicBezTo>
                      <a:pt x="746" y="0"/>
                      <a:pt x="635" y="35"/>
                      <a:pt x="554" y="98"/>
                    </a:cubicBezTo>
                    <a:cubicBezTo>
                      <a:pt x="471" y="159"/>
                      <a:pt x="411" y="248"/>
                      <a:pt x="385" y="349"/>
                    </a:cubicBezTo>
                    <a:cubicBezTo>
                      <a:pt x="349" y="507"/>
                      <a:pt x="413" y="588"/>
                      <a:pt x="430" y="588"/>
                    </a:cubicBezTo>
                    <a:cubicBezTo>
                      <a:pt x="431" y="588"/>
                      <a:pt x="432" y="588"/>
                      <a:pt x="432" y="588"/>
                    </a:cubicBezTo>
                    <a:cubicBezTo>
                      <a:pt x="454" y="581"/>
                      <a:pt x="431" y="499"/>
                      <a:pt x="489" y="386"/>
                    </a:cubicBezTo>
                    <a:cubicBezTo>
                      <a:pt x="533" y="293"/>
                      <a:pt x="649" y="191"/>
                      <a:pt x="809" y="191"/>
                    </a:cubicBezTo>
                    <a:cubicBezTo>
                      <a:pt x="842" y="191"/>
                      <a:pt x="878" y="195"/>
                      <a:pt x="915" y="205"/>
                    </a:cubicBezTo>
                    <a:cubicBezTo>
                      <a:pt x="1131" y="250"/>
                      <a:pt x="1318" y="465"/>
                      <a:pt x="1433" y="768"/>
                    </a:cubicBezTo>
                    <a:cubicBezTo>
                      <a:pt x="1564" y="1093"/>
                      <a:pt x="1621" y="1443"/>
                      <a:pt x="1600" y="1794"/>
                    </a:cubicBezTo>
                    <a:cubicBezTo>
                      <a:pt x="1557" y="2530"/>
                      <a:pt x="1172" y="3204"/>
                      <a:pt x="735" y="3349"/>
                    </a:cubicBezTo>
                    <a:cubicBezTo>
                      <a:pt x="653" y="3376"/>
                      <a:pt x="574" y="3387"/>
                      <a:pt x="501" y="3387"/>
                    </a:cubicBezTo>
                    <a:cubicBezTo>
                      <a:pt x="380" y="3387"/>
                      <a:pt x="275" y="3357"/>
                      <a:pt x="203" y="3321"/>
                    </a:cubicBezTo>
                    <a:cubicBezTo>
                      <a:pt x="95" y="3267"/>
                      <a:pt x="42" y="3208"/>
                      <a:pt x="20" y="3208"/>
                    </a:cubicBezTo>
                    <a:cubicBezTo>
                      <a:pt x="18" y="3208"/>
                      <a:pt x="16" y="3209"/>
                      <a:pt x="15" y="3210"/>
                    </a:cubicBezTo>
                    <a:cubicBezTo>
                      <a:pt x="1" y="3217"/>
                      <a:pt x="18" y="3309"/>
                      <a:pt x="142" y="3415"/>
                    </a:cubicBezTo>
                    <a:cubicBezTo>
                      <a:pt x="235" y="3491"/>
                      <a:pt x="397" y="3565"/>
                      <a:pt x="599" y="3565"/>
                    </a:cubicBezTo>
                    <a:cubicBezTo>
                      <a:pt x="659" y="3565"/>
                      <a:pt x="723" y="3558"/>
                      <a:pt x="791" y="3543"/>
                    </a:cubicBezTo>
                    <a:cubicBezTo>
                      <a:pt x="1386" y="3391"/>
                      <a:pt x="1833" y="2633"/>
                      <a:pt x="1885" y="1810"/>
                    </a:cubicBezTo>
                    <a:cubicBezTo>
                      <a:pt x="1910" y="1394"/>
                      <a:pt x="1827" y="992"/>
                      <a:pt x="1675" y="663"/>
                    </a:cubicBezTo>
                    <a:cubicBezTo>
                      <a:pt x="1540" y="337"/>
                      <a:pt x="1265" y="38"/>
                      <a:pt x="951" y="6"/>
                    </a:cubicBezTo>
                    <a:cubicBezTo>
                      <a:pt x="922" y="2"/>
                      <a:pt x="894" y="0"/>
                      <a:pt x="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6393999" y="3123361"/>
                <a:ext cx="43425" cy="40875"/>
              </a:xfrm>
              <a:custGeom>
                <a:avLst/>
                <a:gdLst/>
                <a:ahLst/>
                <a:cxnLst/>
                <a:rect l="l" t="t" r="r" b="b"/>
                <a:pathLst>
                  <a:path w="1737" h="1635" extrusionOk="0">
                    <a:moveTo>
                      <a:pt x="850" y="0"/>
                    </a:moveTo>
                    <a:cubicBezTo>
                      <a:pt x="401" y="0"/>
                      <a:pt x="32" y="337"/>
                      <a:pt x="16" y="772"/>
                    </a:cubicBezTo>
                    <a:cubicBezTo>
                      <a:pt x="1" y="1223"/>
                      <a:pt x="369" y="1608"/>
                      <a:pt x="840" y="1633"/>
                    </a:cubicBezTo>
                    <a:cubicBezTo>
                      <a:pt x="856" y="1634"/>
                      <a:pt x="873" y="1635"/>
                      <a:pt x="889" y="1635"/>
                    </a:cubicBezTo>
                    <a:cubicBezTo>
                      <a:pt x="1338" y="1635"/>
                      <a:pt x="1705" y="1299"/>
                      <a:pt x="1720" y="864"/>
                    </a:cubicBezTo>
                    <a:cubicBezTo>
                      <a:pt x="1737" y="413"/>
                      <a:pt x="1368" y="27"/>
                      <a:pt x="898" y="2"/>
                    </a:cubicBezTo>
                    <a:cubicBezTo>
                      <a:pt x="882" y="1"/>
                      <a:pt x="866" y="0"/>
                      <a:pt x="8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6388424" y="3096211"/>
                <a:ext cx="86625" cy="22900"/>
              </a:xfrm>
              <a:custGeom>
                <a:avLst/>
                <a:gdLst/>
                <a:ahLst/>
                <a:cxnLst/>
                <a:rect l="l" t="t" r="r" b="b"/>
                <a:pathLst>
                  <a:path w="3465" h="916" extrusionOk="0">
                    <a:moveTo>
                      <a:pt x="1718" y="1"/>
                    </a:moveTo>
                    <a:cubicBezTo>
                      <a:pt x="1715" y="1"/>
                      <a:pt x="1712" y="1"/>
                      <a:pt x="1709" y="1"/>
                    </a:cubicBezTo>
                    <a:cubicBezTo>
                      <a:pt x="1137" y="3"/>
                      <a:pt x="655" y="214"/>
                      <a:pt x="379" y="431"/>
                    </a:cubicBezTo>
                    <a:cubicBezTo>
                      <a:pt x="96" y="647"/>
                      <a:pt x="1" y="848"/>
                      <a:pt x="53" y="899"/>
                    </a:cubicBezTo>
                    <a:cubicBezTo>
                      <a:pt x="64" y="910"/>
                      <a:pt x="81" y="915"/>
                      <a:pt x="103" y="915"/>
                    </a:cubicBezTo>
                    <a:cubicBezTo>
                      <a:pt x="296" y="915"/>
                      <a:pt x="898" y="533"/>
                      <a:pt x="1718" y="533"/>
                    </a:cubicBezTo>
                    <a:cubicBezTo>
                      <a:pt x="1720" y="533"/>
                      <a:pt x="1722" y="533"/>
                      <a:pt x="1725" y="533"/>
                    </a:cubicBezTo>
                    <a:cubicBezTo>
                      <a:pt x="1734" y="533"/>
                      <a:pt x="1744" y="533"/>
                      <a:pt x="1753" y="533"/>
                    </a:cubicBezTo>
                    <a:cubicBezTo>
                      <a:pt x="2558" y="533"/>
                      <a:pt x="3172" y="900"/>
                      <a:pt x="3365" y="900"/>
                    </a:cubicBezTo>
                    <a:cubicBezTo>
                      <a:pt x="3389" y="900"/>
                      <a:pt x="3406" y="894"/>
                      <a:pt x="3417" y="882"/>
                    </a:cubicBezTo>
                    <a:cubicBezTo>
                      <a:pt x="3465" y="833"/>
                      <a:pt x="3357" y="632"/>
                      <a:pt x="3064" y="419"/>
                    </a:cubicBezTo>
                    <a:cubicBezTo>
                      <a:pt x="2776" y="206"/>
                      <a:pt x="2287" y="1"/>
                      <a:pt x="17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a:off x="6618949" y="3128761"/>
                <a:ext cx="43450" cy="40875"/>
              </a:xfrm>
              <a:custGeom>
                <a:avLst/>
                <a:gdLst/>
                <a:ahLst/>
                <a:cxnLst/>
                <a:rect l="l" t="t" r="r" b="b"/>
                <a:pathLst>
                  <a:path w="1738" h="1635" extrusionOk="0">
                    <a:moveTo>
                      <a:pt x="849" y="1"/>
                    </a:moveTo>
                    <a:cubicBezTo>
                      <a:pt x="402" y="1"/>
                      <a:pt x="31" y="337"/>
                      <a:pt x="17" y="772"/>
                    </a:cubicBezTo>
                    <a:cubicBezTo>
                      <a:pt x="0" y="1223"/>
                      <a:pt x="369" y="1608"/>
                      <a:pt x="841" y="1634"/>
                    </a:cubicBezTo>
                    <a:cubicBezTo>
                      <a:pt x="857" y="1635"/>
                      <a:pt x="873" y="1635"/>
                      <a:pt x="889" y="1635"/>
                    </a:cubicBezTo>
                    <a:cubicBezTo>
                      <a:pt x="1339" y="1635"/>
                      <a:pt x="1705" y="1299"/>
                      <a:pt x="1721" y="865"/>
                    </a:cubicBezTo>
                    <a:cubicBezTo>
                      <a:pt x="1737" y="414"/>
                      <a:pt x="1368" y="27"/>
                      <a:pt x="898" y="2"/>
                    </a:cubicBezTo>
                    <a:cubicBezTo>
                      <a:pt x="882" y="1"/>
                      <a:pt x="865" y="1"/>
                      <a:pt x="8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a:off x="6614249" y="3100511"/>
                <a:ext cx="86625" cy="22875"/>
              </a:xfrm>
              <a:custGeom>
                <a:avLst/>
                <a:gdLst/>
                <a:ahLst/>
                <a:cxnLst/>
                <a:rect l="l" t="t" r="r" b="b"/>
                <a:pathLst>
                  <a:path w="3465" h="915" extrusionOk="0">
                    <a:moveTo>
                      <a:pt x="1718" y="0"/>
                    </a:moveTo>
                    <a:cubicBezTo>
                      <a:pt x="1715" y="0"/>
                      <a:pt x="1712" y="0"/>
                      <a:pt x="1709" y="0"/>
                    </a:cubicBezTo>
                    <a:cubicBezTo>
                      <a:pt x="1136" y="3"/>
                      <a:pt x="655" y="214"/>
                      <a:pt x="378" y="430"/>
                    </a:cubicBezTo>
                    <a:cubicBezTo>
                      <a:pt x="96" y="646"/>
                      <a:pt x="0" y="848"/>
                      <a:pt x="52" y="898"/>
                    </a:cubicBezTo>
                    <a:cubicBezTo>
                      <a:pt x="63" y="910"/>
                      <a:pt x="80" y="915"/>
                      <a:pt x="102" y="915"/>
                    </a:cubicBezTo>
                    <a:cubicBezTo>
                      <a:pt x="294" y="915"/>
                      <a:pt x="896" y="533"/>
                      <a:pt x="1714" y="533"/>
                    </a:cubicBezTo>
                    <a:cubicBezTo>
                      <a:pt x="1717" y="533"/>
                      <a:pt x="1720" y="533"/>
                      <a:pt x="1723" y="533"/>
                    </a:cubicBezTo>
                    <a:cubicBezTo>
                      <a:pt x="1734" y="533"/>
                      <a:pt x="1744" y="533"/>
                      <a:pt x="1755" y="533"/>
                    </a:cubicBezTo>
                    <a:cubicBezTo>
                      <a:pt x="2560" y="533"/>
                      <a:pt x="3172" y="900"/>
                      <a:pt x="3364" y="900"/>
                    </a:cubicBezTo>
                    <a:cubicBezTo>
                      <a:pt x="3387" y="900"/>
                      <a:pt x="3404" y="895"/>
                      <a:pt x="3415" y="883"/>
                    </a:cubicBezTo>
                    <a:cubicBezTo>
                      <a:pt x="3464" y="832"/>
                      <a:pt x="3357" y="631"/>
                      <a:pt x="3062" y="418"/>
                    </a:cubicBezTo>
                    <a:cubicBezTo>
                      <a:pt x="2776" y="206"/>
                      <a:pt x="2286" y="0"/>
                      <a:pt x="17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a:off x="6471749" y="3101886"/>
                <a:ext cx="73525" cy="192350"/>
              </a:xfrm>
              <a:custGeom>
                <a:avLst/>
                <a:gdLst/>
                <a:ahLst/>
                <a:cxnLst/>
                <a:rect l="l" t="t" r="r" b="b"/>
                <a:pathLst>
                  <a:path w="2941" h="7694" extrusionOk="0">
                    <a:moveTo>
                      <a:pt x="2834" y="1"/>
                    </a:moveTo>
                    <a:cubicBezTo>
                      <a:pt x="2719" y="1"/>
                      <a:pt x="1861" y="2018"/>
                      <a:pt x="907" y="4538"/>
                    </a:cubicBezTo>
                    <a:cubicBezTo>
                      <a:pt x="675" y="5165"/>
                      <a:pt x="453" y="5764"/>
                      <a:pt x="242" y="6336"/>
                    </a:cubicBezTo>
                    <a:cubicBezTo>
                      <a:pt x="153" y="6601"/>
                      <a:pt x="0" y="6905"/>
                      <a:pt x="120" y="7255"/>
                    </a:cubicBezTo>
                    <a:cubicBezTo>
                      <a:pt x="184" y="7431"/>
                      <a:pt x="355" y="7557"/>
                      <a:pt x="505" y="7599"/>
                    </a:cubicBezTo>
                    <a:cubicBezTo>
                      <a:pt x="657" y="7645"/>
                      <a:pt x="788" y="7647"/>
                      <a:pt x="904" y="7654"/>
                    </a:cubicBezTo>
                    <a:cubicBezTo>
                      <a:pt x="1385" y="7680"/>
                      <a:pt x="1771" y="7694"/>
                      <a:pt x="2033" y="7694"/>
                    </a:cubicBezTo>
                    <a:cubicBezTo>
                      <a:pt x="2279" y="7694"/>
                      <a:pt x="2415" y="7682"/>
                      <a:pt x="2417" y="7656"/>
                    </a:cubicBezTo>
                    <a:cubicBezTo>
                      <a:pt x="2421" y="7605"/>
                      <a:pt x="1850" y="7506"/>
                      <a:pt x="924" y="7387"/>
                    </a:cubicBezTo>
                    <a:cubicBezTo>
                      <a:pt x="690" y="7363"/>
                      <a:pt x="468" y="7317"/>
                      <a:pt x="429" y="7156"/>
                    </a:cubicBezTo>
                    <a:cubicBezTo>
                      <a:pt x="374" y="6987"/>
                      <a:pt x="471" y="6734"/>
                      <a:pt x="585" y="6461"/>
                    </a:cubicBezTo>
                    <a:cubicBezTo>
                      <a:pt x="805" y="5893"/>
                      <a:pt x="1037" y="5297"/>
                      <a:pt x="1279" y="4674"/>
                    </a:cubicBezTo>
                    <a:cubicBezTo>
                      <a:pt x="2243" y="2131"/>
                      <a:pt x="2940" y="39"/>
                      <a:pt x="2837" y="1"/>
                    </a:cubicBezTo>
                    <a:cubicBezTo>
                      <a:pt x="2836" y="1"/>
                      <a:pt x="2835" y="1"/>
                      <a:pt x="28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6526224" y="3309186"/>
                <a:ext cx="78025" cy="66050"/>
              </a:xfrm>
              <a:custGeom>
                <a:avLst/>
                <a:gdLst/>
                <a:ahLst/>
                <a:cxnLst/>
                <a:rect l="l" t="t" r="r" b="b"/>
                <a:pathLst>
                  <a:path w="3121" h="2642" extrusionOk="0">
                    <a:moveTo>
                      <a:pt x="2944" y="0"/>
                    </a:moveTo>
                    <a:cubicBezTo>
                      <a:pt x="2944" y="0"/>
                      <a:pt x="2943" y="0"/>
                      <a:pt x="2942" y="0"/>
                    </a:cubicBezTo>
                    <a:cubicBezTo>
                      <a:pt x="2942" y="0"/>
                      <a:pt x="2941" y="0"/>
                      <a:pt x="2940" y="0"/>
                    </a:cubicBezTo>
                    <a:cubicBezTo>
                      <a:pt x="2793" y="0"/>
                      <a:pt x="2787" y="992"/>
                      <a:pt x="1937" y="1697"/>
                    </a:cubicBezTo>
                    <a:cubicBezTo>
                      <a:pt x="1085" y="2407"/>
                      <a:pt x="22" y="2295"/>
                      <a:pt x="14" y="2434"/>
                    </a:cubicBezTo>
                    <a:cubicBezTo>
                      <a:pt x="1" y="2497"/>
                      <a:pt x="251" y="2629"/>
                      <a:pt x="700" y="2641"/>
                    </a:cubicBezTo>
                    <a:cubicBezTo>
                      <a:pt x="721" y="2641"/>
                      <a:pt x="742" y="2642"/>
                      <a:pt x="764" y="2642"/>
                    </a:cubicBezTo>
                    <a:cubicBezTo>
                      <a:pt x="1202" y="2642"/>
                      <a:pt x="1808" y="2493"/>
                      <a:pt x="2305" y="2081"/>
                    </a:cubicBezTo>
                    <a:cubicBezTo>
                      <a:pt x="2828" y="1648"/>
                      <a:pt x="3050" y="1067"/>
                      <a:pt x="3084" y="659"/>
                    </a:cubicBezTo>
                    <a:cubicBezTo>
                      <a:pt x="3121" y="247"/>
                      <a:pt x="3013" y="0"/>
                      <a:pt x="29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a:off x="6608649" y="3015686"/>
                <a:ext cx="107025" cy="30750"/>
              </a:xfrm>
              <a:custGeom>
                <a:avLst/>
                <a:gdLst/>
                <a:ahLst/>
                <a:cxnLst/>
                <a:rect l="l" t="t" r="r" b="b"/>
                <a:pathLst>
                  <a:path w="4281" h="1230" extrusionOk="0">
                    <a:moveTo>
                      <a:pt x="1805" y="0"/>
                    </a:moveTo>
                    <a:cubicBezTo>
                      <a:pt x="1325" y="0"/>
                      <a:pt x="899" y="91"/>
                      <a:pt x="593" y="216"/>
                    </a:cubicBezTo>
                    <a:cubicBezTo>
                      <a:pt x="199" y="375"/>
                      <a:pt x="0" y="571"/>
                      <a:pt x="39" y="689"/>
                    </a:cubicBezTo>
                    <a:cubicBezTo>
                      <a:pt x="129" y="940"/>
                      <a:pt x="1046" y="821"/>
                      <a:pt x="2124" y="951"/>
                    </a:cubicBezTo>
                    <a:cubicBezTo>
                      <a:pt x="2934" y="1032"/>
                      <a:pt x="3625" y="1229"/>
                      <a:pt x="3980" y="1229"/>
                    </a:cubicBezTo>
                    <a:cubicBezTo>
                      <a:pt x="4100" y="1229"/>
                      <a:pt x="4181" y="1207"/>
                      <a:pt x="4217" y="1151"/>
                    </a:cubicBezTo>
                    <a:cubicBezTo>
                      <a:pt x="4281" y="1043"/>
                      <a:pt x="4129" y="808"/>
                      <a:pt x="3777" y="566"/>
                    </a:cubicBezTo>
                    <a:cubicBezTo>
                      <a:pt x="3429" y="325"/>
                      <a:pt x="2873" y="95"/>
                      <a:pt x="2226" y="24"/>
                    </a:cubicBezTo>
                    <a:cubicBezTo>
                      <a:pt x="2082" y="8"/>
                      <a:pt x="1941" y="0"/>
                      <a:pt x="18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a:off x="6396399" y="3028386"/>
                <a:ext cx="81175" cy="26075"/>
              </a:xfrm>
              <a:custGeom>
                <a:avLst/>
                <a:gdLst/>
                <a:ahLst/>
                <a:cxnLst/>
                <a:rect l="l" t="t" r="r" b="b"/>
                <a:pathLst>
                  <a:path w="3247" h="1043" extrusionOk="0">
                    <a:moveTo>
                      <a:pt x="1668" y="0"/>
                    </a:moveTo>
                    <a:cubicBezTo>
                      <a:pt x="1645" y="0"/>
                      <a:pt x="1622" y="1"/>
                      <a:pt x="1599" y="1"/>
                    </a:cubicBezTo>
                    <a:cubicBezTo>
                      <a:pt x="1076" y="17"/>
                      <a:pt x="622" y="208"/>
                      <a:pt x="357" y="421"/>
                    </a:cubicBezTo>
                    <a:cubicBezTo>
                      <a:pt x="89" y="635"/>
                      <a:pt x="0" y="851"/>
                      <a:pt x="72" y="952"/>
                    </a:cubicBezTo>
                    <a:cubicBezTo>
                      <a:pt x="124" y="1019"/>
                      <a:pt x="225" y="1042"/>
                      <a:pt x="364" y="1042"/>
                    </a:cubicBezTo>
                    <a:cubicBezTo>
                      <a:pt x="655" y="1042"/>
                      <a:pt x="1112" y="941"/>
                      <a:pt x="1627" y="934"/>
                    </a:cubicBezTo>
                    <a:cubicBezTo>
                      <a:pt x="1705" y="930"/>
                      <a:pt x="1781" y="929"/>
                      <a:pt x="1856" y="929"/>
                    </a:cubicBezTo>
                    <a:cubicBezTo>
                      <a:pt x="2222" y="929"/>
                      <a:pt x="2550" y="967"/>
                      <a:pt x="2792" y="967"/>
                    </a:cubicBezTo>
                    <a:cubicBezTo>
                      <a:pt x="2984" y="967"/>
                      <a:pt x="3122" y="943"/>
                      <a:pt x="3181" y="856"/>
                    </a:cubicBezTo>
                    <a:cubicBezTo>
                      <a:pt x="3247" y="749"/>
                      <a:pt x="3145" y="541"/>
                      <a:pt x="2864" y="343"/>
                    </a:cubicBezTo>
                    <a:cubicBezTo>
                      <a:pt x="2598" y="155"/>
                      <a:pt x="2163" y="0"/>
                      <a:pt x="16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a:off x="6307024" y="2809586"/>
                <a:ext cx="614225" cy="377150"/>
              </a:xfrm>
              <a:custGeom>
                <a:avLst/>
                <a:gdLst/>
                <a:ahLst/>
                <a:cxnLst/>
                <a:rect l="l" t="t" r="r" b="b"/>
                <a:pathLst>
                  <a:path w="24569" h="15086" extrusionOk="0">
                    <a:moveTo>
                      <a:pt x="24265" y="6987"/>
                    </a:moveTo>
                    <a:cubicBezTo>
                      <a:pt x="24264" y="7013"/>
                      <a:pt x="24263" y="7040"/>
                      <a:pt x="24262" y="7067"/>
                    </a:cubicBezTo>
                    <a:lnTo>
                      <a:pt x="24262" y="7067"/>
                    </a:lnTo>
                    <a:cubicBezTo>
                      <a:pt x="24266" y="7105"/>
                      <a:pt x="24269" y="7143"/>
                      <a:pt x="24270" y="7181"/>
                    </a:cubicBezTo>
                    <a:lnTo>
                      <a:pt x="24265" y="6987"/>
                    </a:lnTo>
                    <a:close/>
                    <a:moveTo>
                      <a:pt x="8932" y="1"/>
                    </a:moveTo>
                    <a:cubicBezTo>
                      <a:pt x="7166" y="1"/>
                      <a:pt x="5407" y="234"/>
                      <a:pt x="3702" y="736"/>
                    </a:cubicBezTo>
                    <a:cubicBezTo>
                      <a:pt x="2248" y="1163"/>
                      <a:pt x="686" y="1954"/>
                      <a:pt x="274" y="3413"/>
                    </a:cubicBezTo>
                    <a:cubicBezTo>
                      <a:pt x="0" y="4383"/>
                      <a:pt x="385" y="5529"/>
                      <a:pt x="1245" y="6052"/>
                    </a:cubicBezTo>
                    <a:cubicBezTo>
                      <a:pt x="1551" y="6238"/>
                      <a:pt x="1908" y="6327"/>
                      <a:pt x="2266" y="6327"/>
                    </a:cubicBezTo>
                    <a:cubicBezTo>
                      <a:pt x="2914" y="6327"/>
                      <a:pt x="3563" y="6033"/>
                      <a:pt x="3908" y="5483"/>
                    </a:cubicBezTo>
                    <a:cubicBezTo>
                      <a:pt x="4802" y="6347"/>
                      <a:pt x="6041" y="6836"/>
                      <a:pt x="7283" y="6836"/>
                    </a:cubicBezTo>
                    <a:cubicBezTo>
                      <a:pt x="7484" y="6836"/>
                      <a:pt x="7686" y="6823"/>
                      <a:pt x="7886" y="6796"/>
                    </a:cubicBezTo>
                    <a:cubicBezTo>
                      <a:pt x="9317" y="6609"/>
                      <a:pt x="10644" y="5739"/>
                      <a:pt x="11389" y="4502"/>
                    </a:cubicBezTo>
                    <a:cubicBezTo>
                      <a:pt x="12107" y="5902"/>
                      <a:pt x="13703" y="6699"/>
                      <a:pt x="15274" y="6794"/>
                    </a:cubicBezTo>
                    <a:cubicBezTo>
                      <a:pt x="15402" y="6802"/>
                      <a:pt x="15530" y="6806"/>
                      <a:pt x="15658" y="6806"/>
                    </a:cubicBezTo>
                    <a:cubicBezTo>
                      <a:pt x="17096" y="6806"/>
                      <a:pt x="18510" y="6327"/>
                      <a:pt x="19820" y="5716"/>
                    </a:cubicBezTo>
                    <a:cubicBezTo>
                      <a:pt x="20182" y="7557"/>
                      <a:pt x="20545" y="9397"/>
                      <a:pt x="20908" y="11237"/>
                    </a:cubicBezTo>
                    <a:cubicBezTo>
                      <a:pt x="21041" y="11913"/>
                      <a:pt x="21265" y="13584"/>
                      <a:pt x="21611" y="14185"/>
                    </a:cubicBezTo>
                    <a:cubicBezTo>
                      <a:pt x="21973" y="14815"/>
                      <a:pt x="22292" y="15086"/>
                      <a:pt x="22566" y="15086"/>
                    </a:cubicBezTo>
                    <a:cubicBezTo>
                      <a:pt x="22972" y="15086"/>
                      <a:pt x="23281" y="14489"/>
                      <a:pt x="23491" y="13584"/>
                    </a:cubicBezTo>
                    <a:cubicBezTo>
                      <a:pt x="23550" y="13328"/>
                      <a:pt x="24221" y="12638"/>
                      <a:pt x="24267" y="12380"/>
                    </a:cubicBezTo>
                    <a:cubicBezTo>
                      <a:pt x="24568" y="10695"/>
                      <a:pt x="24196" y="8788"/>
                      <a:pt x="24262" y="7067"/>
                    </a:cubicBezTo>
                    <a:lnTo>
                      <a:pt x="24262" y="7067"/>
                    </a:lnTo>
                    <a:cubicBezTo>
                      <a:pt x="24173" y="6250"/>
                      <a:pt x="23409" y="5538"/>
                      <a:pt x="22851" y="4929"/>
                    </a:cubicBezTo>
                    <a:cubicBezTo>
                      <a:pt x="22268" y="4290"/>
                      <a:pt x="21534" y="3811"/>
                      <a:pt x="20788" y="3373"/>
                    </a:cubicBezTo>
                    <a:cubicBezTo>
                      <a:pt x="17209" y="1273"/>
                      <a:pt x="13054" y="1"/>
                      <a:pt x="8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p:cNvSpPr/>
              <p:nvPr/>
            </p:nvSpPr>
            <p:spPr>
              <a:xfrm>
                <a:off x="7130399" y="4663061"/>
                <a:ext cx="343675" cy="584225"/>
              </a:xfrm>
              <a:custGeom>
                <a:avLst/>
                <a:gdLst/>
                <a:ahLst/>
                <a:cxnLst/>
                <a:rect l="l" t="t" r="r" b="b"/>
                <a:pathLst>
                  <a:path w="13747" h="23369" extrusionOk="0">
                    <a:moveTo>
                      <a:pt x="0" y="0"/>
                    </a:moveTo>
                    <a:lnTo>
                      <a:pt x="4123" y="23331"/>
                    </a:lnTo>
                    <a:lnTo>
                      <a:pt x="13746" y="23369"/>
                    </a:lnTo>
                    <a:lnTo>
                      <a:pt x="10945" y="36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0"/>
              <p:cNvSpPr/>
              <p:nvPr/>
            </p:nvSpPr>
            <p:spPr>
              <a:xfrm>
                <a:off x="5626324" y="3712136"/>
                <a:ext cx="1905650" cy="1534225"/>
              </a:xfrm>
              <a:custGeom>
                <a:avLst/>
                <a:gdLst/>
                <a:ahLst/>
                <a:cxnLst/>
                <a:rect l="l" t="t" r="r" b="b"/>
                <a:pathLst>
                  <a:path w="76226" h="61369" extrusionOk="0">
                    <a:moveTo>
                      <a:pt x="34070" y="1"/>
                    </a:moveTo>
                    <a:cubicBezTo>
                      <a:pt x="34070" y="1"/>
                      <a:pt x="30052" y="499"/>
                      <a:pt x="25892" y="1949"/>
                    </a:cubicBezTo>
                    <a:cubicBezTo>
                      <a:pt x="22411" y="3162"/>
                      <a:pt x="18849" y="4622"/>
                      <a:pt x="17356" y="5500"/>
                    </a:cubicBezTo>
                    <a:cubicBezTo>
                      <a:pt x="15863" y="6379"/>
                      <a:pt x="1" y="16446"/>
                      <a:pt x="1" y="16446"/>
                    </a:cubicBezTo>
                    <a:lnTo>
                      <a:pt x="3772" y="33983"/>
                    </a:lnTo>
                    <a:lnTo>
                      <a:pt x="20126" y="25336"/>
                    </a:lnTo>
                    <a:lnTo>
                      <a:pt x="22209" y="61306"/>
                    </a:lnTo>
                    <a:lnTo>
                      <a:pt x="64286" y="61368"/>
                    </a:lnTo>
                    <a:lnTo>
                      <a:pt x="64286" y="61368"/>
                    </a:lnTo>
                    <a:lnTo>
                      <a:pt x="61195" y="39118"/>
                    </a:lnTo>
                    <a:lnTo>
                      <a:pt x="76225" y="38729"/>
                    </a:lnTo>
                    <a:cubicBezTo>
                      <a:pt x="76225" y="38729"/>
                      <a:pt x="73437" y="21094"/>
                      <a:pt x="72295" y="17142"/>
                    </a:cubicBezTo>
                    <a:cubicBezTo>
                      <a:pt x="71154" y="13191"/>
                      <a:pt x="66763" y="8712"/>
                      <a:pt x="63339" y="6869"/>
                    </a:cubicBezTo>
                    <a:cubicBezTo>
                      <a:pt x="59914" y="5025"/>
                      <a:pt x="49847" y="637"/>
                      <a:pt x="49847" y="637"/>
                    </a:cubicBezTo>
                    <a:cubicBezTo>
                      <a:pt x="47178" y="1758"/>
                      <a:pt x="44604" y="2339"/>
                      <a:pt x="42132" y="2339"/>
                    </a:cubicBezTo>
                    <a:cubicBezTo>
                      <a:pt x="39308" y="2339"/>
                      <a:pt x="36616" y="1580"/>
                      <a:pt x="34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p:cNvSpPr/>
              <p:nvPr/>
            </p:nvSpPr>
            <p:spPr>
              <a:xfrm>
                <a:off x="7133899" y="4220636"/>
                <a:ext cx="29125" cy="561350"/>
              </a:xfrm>
              <a:custGeom>
                <a:avLst/>
                <a:gdLst/>
                <a:ahLst/>
                <a:cxnLst/>
                <a:rect l="l" t="t" r="r" b="b"/>
                <a:pathLst>
                  <a:path w="1165" h="22454" extrusionOk="0">
                    <a:moveTo>
                      <a:pt x="24" y="0"/>
                    </a:moveTo>
                    <a:cubicBezTo>
                      <a:pt x="16" y="0"/>
                      <a:pt x="10" y="79"/>
                      <a:pt x="5" y="230"/>
                    </a:cubicBezTo>
                    <a:cubicBezTo>
                      <a:pt x="4" y="408"/>
                      <a:pt x="3" y="624"/>
                      <a:pt x="1" y="885"/>
                    </a:cubicBezTo>
                    <a:cubicBezTo>
                      <a:pt x="10" y="1492"/>
                      <a:pt x="23" y="2306"/>
                      <a:pt x="36" y="3295"/>
                    </a:cubicBezTo>
                    <a:cubicBezTo>
                      <a:pt x="80" y="5329"/>
                      <a:pt x="167" y="8138"/>
                      <a:pt x="306" y="11241"/>
                    </a:cubicBezTo>
                    <a:cubicBezTo>
                      <a:pt x="447" y="14344"/>
                      <a:pt x="619" y="17151"/>
                      <a:pt x="791" y="19179"/>
                    </a:cubicBezTo>
                    <a:cubicBezTo>
                      <a:pt x="879" y="20193"/>
                      <a:pt x="953" y="21013"/>
                      <a:pt x="1026" y="21579"/>
                    </a:cubicBezTo>
                    <a:cubicBezTo>
                      <a:pt x="1059" y="21837"/>
                      <a:pt x="1088" y="22052"/>
                      <a:pt x="1111" y="22229"/>
                    </a:cubicBezTo>
                    <a:cubicBezTo>
                      <a:pt x="1131" y="22377"/>
                      <a:pt x="1148" y="22454"/>
                      <a:pt x="1155" y="22454"/>
                    </a:cubicBezTo>
                    <a:cubicBezTo>
                      <a:pt x="1156" y="22454"/>
                      <a:pt x="1156" y="22454"/>
                      <a:pt x="1156" y="22454"/>
                    </a:cubicBezTo>
                    <a:cubicBezTo>
                      <a:pt x="1164" y="22454"/>
                      <a:pt x="1164" y="22374"/>
                      <a:pt x="1159" y="22224"/>
                    </a:cubicBezTo>
                    <a:cubicBezTo>
                      <a:pt x="1148" y="22046"/>
                      <a:pt x="1136" y="21831"/>
                      <a:pt x="1120" y="21570"/>
                    </a:cubicBezTo>
                    <a:cubicBezTo>
                      <a:pt x="1080" y="20965"/>
                      <a:pt x="1027" y="20153"/>
                      <a:pt x="962" y="19166"/>
                    </a:cubicBezTo>
                    <a:cubicBezTo>
                      <a:pt x="836" y="17137"/>
                      <a:pt x="690" y="14331"/>
                      <a:pt x="550" y="11229"/>
                    </a:cubicBezTo>
                    <a:cubicBezTo>
                      <a:pt x="417" y="8146"/>
                      <a:pt x="298" y="5356"/>
                      <a:pt x="209" y="3289"/>
                    </a:cubicBezTo>
                    <a:cubicBezTo>
                      <a:pt x="162" y="2301"/>
                      <a:pt x="124" y="1488"/>
                      <a:pt x="96" y="881"/>
                    </a:cubicBezTo>
                    <a:cubicBezTo>
                      <a:pt x="80" y="621"/>
                      <a:pt x="66" y="406"/>
                      <a:pt x="55" y="228"/>
                    </a:cubicBezTo>
                    <a:cubicBezTo>
                      <a:pt x="43" y="78"/>
                      <a:pt x="33" y="0"/>
                      <a:pt x="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0"/>
              <p:cNvSpPr/>
              <p:nvPr/>
            </p:nvSpPr>
            <p:spPr>
              <a:xfrm>
                <a:off x="6134424" y="4227761"/>
                <a:ext cx="17000" cy="423375"/>
              </a:xfrm>
              <a:custGeom>
                <a:avLst/>
                <a:gdLst/>
                <a:ahLst/>
                <a:cxnLst/>
                <a:rect l="l" t="t" r="r" b="b"/>
                <a:pathLst>
                  <a:path w="680" h="16935" extrusionOk="0">
                    <a:moveTo>
                      <a:pt x="56" y="1"/>
                    </a:moveTo>
                    <a:cubicBezTo>
                      <a:pt x="39" y="1"/>
                      <a:pt x="24" y="237"/>
                      <a:pt x="14" y="667"/>
                    </a:cubicBezTo>
                    <a:cubicBezTo>
                      <a:pt x="3" y="1095"/>
                      <a:pt x="1" y="1717"/>
                      <a:pt x="12" y="2484"/>
                    </a:cubicBezTo>
                    <a:cubicBezTo>
                      <a:pt x="32" y="4018"/>
                      <a:pt x="111" y="6136"/>
                      <a:pt x="218" y="8473"/>
                    </a:cubicBezTo>
                    <a:cubicBezTo>
                      <a:pt x="326" y="10786"/>
                      <a:pt x="423" y="12879"/>
                      <a:pt x="496" y="14456"/>
                    </a:cubicBezTo>
                    <a:cubicBezTo>
                      <a:pt x="526" y="15185"/>
                      <a:pt x="552" y="15794"/>
                      <a:pt x="572" y="16268"/>
                    </a:cubicBezTo>
                    <a:cubicBezTo>
                      <a:pt x="590" y="16697"/>
                      <a:pt x="607" y="16934"/>
                      <a:pt x="624" y="16934"/>
                    </a:cubicBezTo>
                    <a:cubicBezTo>
                      <a:pt x="640" y="16934"/>
                      <a:pt x="657" y="16696"/>
                      <a:pt x="667" y="16267"/>
                    </a:cubicBezTo>
                    <a:cubicBezTo>
                      <a:pt x="677" y="15838"/>
                      <a:pt x="680" y="15217"/>
                      <a:pt x="668" y="14450"/>
                    </a:cubicBezTo>
                    <a:cubicBezTo>
                      <a:pt x="648" y="12916"/>
                      <a:pt x="569" y="10799"/>
                      <a:pt x="461" y="8462"/>
                    </a:cubicBezTo>
                    <a:cubicBezTo>
                      <a:pt x="355" y="6148"/>
                      <a:pt x="257" y="4055"/>
                      <a:pt x="184" y="2478"/>
                    </a:cubicBezTo>
                    <a:cubicBezTo>
                      <a:pt x="154" y="1749"/>
                      <a:pt x="128" y="1140"/>
                      <a:pt x="108" y="665"/>
                    </a:cubicBezTo>
                    <a:cubicBezTo>
                      <a:pt x="91" y="237"/>
                      <a:pt x="72"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p:cNvSpPr/>
              <p:nvPr/>
            </p:nvSpPr>
            <p:spPr>
              <a:xfrm>
                <a:off x="7130374" y="4266111"/>
                <a:ext cx="126375" cy="424000"/>
              </a:xfrm>
              <a:custGeom>
                <a:avLst/>
                <a:gdLst/>
                <a:ahLst/>
                <a:cxnLst/>
                <a:rect l="l" t="t" r="r" b="b"/>
                <a:pathLst>
                  <a:path w="5055" h="16960" extrusionOk="0">
                    <a:moveTo>
                      <a:pt x="252" y="1"/>
                    </a:moveTo>
                    <a:lnTo>
                      <a:pt x="0" y="707"/>
                    </a:lnTo>
                    <a:cubicBezTo>
                      <a:pt x="301" y="5249"/>
                      <a:pt x="602" y="9791"/>
                      <a:pt x="902" y="14333"/>
                    </a:cubicBezTo>
                    <a:cubicBezTo>
                      <a:pt x="968" y="15331"/>
                      <a:pt x="1033" y="16958"/>
                      <a:pt x="1033" y="16958"/>
                    </a:cubicBezTo>
                    <a:cubicBezTo>
                      <a:pt x="1087" y="16959"/>
                      <a:pt x="1140" y="16959"/>
                      <a:pt x="1194" y="16959"/>
                    </a:cubicBezTo>
                    <a:cubicBezTo>
                      <a:pt x="2890" y="16959"/>
                      <a:pt x="4421" y="16583"/>
                      <a:pt x="4732" y="15473"/>
                    </a:cubicBezTo>
                    <a:cubicBezTo>
                      <a:pt x="5054" y="14328"/>
                      <a:pt x="4671" y="13116"/>
                      <a:pt x="4291" y="11990"/>
                    </a:cubicBezTo>
                    <a:cubicBezTo>
                      <a:pt x="2945" y="7994"/>
                      <a:pt x="1598" y="3997"/>
                      <a:pt x="252" y="1"/>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0"/>
              <p:cNvSpPr/>
              <p:nvPr/>
            </p:nvSpPr>
            <p:spPr>
              <a:xfrm>
                <a:off x="7271849" y="4263686"/>
                <a:ext cx="168000" cy="163150"/>
              </a:xfrm>
              <a:custGeom>
                <a:avLst/>
                <a:gdLst/>
                <a:ahLst/>
                <a:cxnLst/>
                <a:rect l="l" t="t" r="r" b="b"/>
                <a:pathLst>
                  <a:path w="6720" h="6526" extrusionOk="0">
                    <a:moveTo>
                      <a:pt x="2853" y="269"/>
                    </a:moveTo>
                    <a:lnTo>
                      <a:pt x="6425" y="2803"/>
                    </a:lnTo>
                    <a:lnTo>
                      <a:pt x="6425" y="2803"/>
                    </a:lnTo>
                    <a:cubicBezTo>
                      <a:pt x="5671" y="3876"/>
                      <a:pt x="5051" y="4784"/>
                      <a:pt x="4608" y="5435"/>
                    </a:cubicBezTo>
                    <a:lnTo>
                      <a:pt x="4079" y="6223"/>
                    </a:lnTo>
                    <a:cubicBezTo>
                      <a:pt x="3957" y="6407"/>
                      <a:pt x="3892" y="6511"/>
                      <a:pt x="3893" y="6524"/>
                    </a:cubicBezTo>
                    <a:lnTo>
                      <a:pt x="3893" y="6524"/>
                    </a:lnTo>
                    <a:cubicBezTo>
                      <a:pt x="3891" y="6512"/>
                      <a:pt x="3796" y="6435"/>
                      <a:pt x="3621" y="6300"/>
                    </a:cubicBezTo>
                    <a:lnTo>
                      <a:pt x="2865" y="5726"/>
                    </a:lnTo>
                    <a:cubicBezTo>
                      <a:pt x="2235" y="5252"/>
                      <a:pt x="1354" y="4595"/>
                      <a:pt x="293" y="3823"/>
                    </a:cubicBezTo>
                    <a:lnTo>
                      <a:pt x="293" y="3823"/>
                    </a:lnTo>
                    <a:lnTo>
                      <a:pt x="1505" y="2147"/>
                    </a:lnTo>
                    <a:lnTo>
                      <a:pt x="2200" y="1181"/>
                    </a:lnTo>
                    <a:lnTo>
                      <a:pt x="2558" y="680"/>
                    </a:lnTo>
                    <a:lnTo>
                      <a:pt x="2741" y="426"/>
                    </a:lnTo>
                    <a:lnTo>
                      <a:pt x="2832" y="299"/>
                    </a:lnTo>
                    <a:lnTo>
                      <a:pt x="2853" y="269"/>
                    </a:lnTo>
                    <a:close/>
                    <a:moveTo>
                      <a:pt x="2899" y="0"/>
                    </a:moveTo>
                    <a:lnTo>
                      <a:pt x="2899" y="0"/>
                    </a:lnTo>
                    <a:cubicBezTo>
                      <a:pt x="2897" y="0"/>
                      <a:pt x="2688" y="36"/>
                      <a:pt x="2689" y="36"/>
                    </a:cubicBezTo>
                    <a:cubicBezTo>
                      <a:pt x="2689" y="36"/>
                      <a:pt x="2700" y="34"/>
                      <a:pt x="2727" y="29"/>
                    </a:cubicBezTo>
                    <a:lnTo>
                      <a:pt x="2727" y="29"/>
                    </a:lnTo>
                    <a:lnTo>
                      <a:pt x="2725" y="31"/>
                    </a:lnTo>
                    <a:lnTo>
                      <a:pt x="2724" y="33"/>
                    </a:lnTo>
                    <a:lnTo>
                      <a:pt x="2721" y="37"/>
                    </a:lnTo>
                    <a:lnTo>
                      <a:pt x="2716" y="45"/>
                    </a:lnTo>
                    <a:lnTo>
                      <a:pt x="2703" y="60"/>
                    </a:lnTo>
                    <a:lnTo>
                      <a:pt x="2680" y="93"/>
                    </a:lnTo>
                    <a:lnTo>
                      <a:pt x="2635" y="157"/>
                    </a:lnTo>
                    <a:lnTo>
                      <a:pt x="2544" y="284"/>
                    </a:lnTo>
                    <a:lnTo>
                      <a:pt x="2363" y="539"/>
                    </a:lnTo>
                    <a:lnTo>
                      <a:pt x="2006" y="1040"/>
                    </a:lnTo>
                    <a:lnTo>
                      <a:pt x="1316" y="2010"/>
                    </a:lnTo>
                    <a:cubicBezTo>
                      <a:pt x="871" y="2640"/>
                      <a:pt x="451" y="3236"/>
                      <a:pt x="62" y="3785"/>
                    </a:cubicBezTo>
                    <a:lnTo>
                      <a:pt x="1" y="3872"/>
                    </a:lnTo>
                    <a:lnTo>
                      <a:pt x="86" y="3932"/>
                    </a:lnTo>
                    <a:cubicBezTo>
                      <a:pt x="1235" y="4740"/>
                      <a:pt x="2196" y="5399"/>
                      <a:pt x="2861" y="5849"/>
                    </a:cubicBezTo>
                    <a:lnTo>
                      <a:pt x="3629" y="6364"/>
                    </a:lnTo>
                    <a:cubicBezTo>
                      <a:pt x="3788" y="6469"/>
                      <a:pt x="3879" y="6526"/>
                      <a:pt x="3892" y="6526"/>
                    </a:cubicBezTo>
                    <a:cubicBezTo>
                      <a:pt x="3893" y="6526"/>
                      <a:pt x="3894" y="6525"/>
                      <a:pt x="3893" y="6524"/>
                    </a:cubicBezTo>
                    <a:lnTo>
                      <a:pt x="3893" y="6524"/>
                    </a:lnTo>
                    <a:cubicBezTo>
                      <a:pt x="3894" y="6525"/>
                      <a:pt x="3894" y="6525"/>
                      <a:pt x="3894" y="6525"/>
                    </a:cubicBezTo>
                    <a:cubicBezTo>
                      <a:pt x="3902" y="6525"/>
                      <a:pt x="3971" y="6442"/>
                      <a:pt x="4092" y="6288"/>
                    </a:cubicBezTo>
                    <a:lnTo>
                      <a:pt x="4653" y="5552"/>
                    </a:lnTo>
                    <a:cubicBezTo>
                      <a:pt x="5136" y="4910"/>
                      <a:pt x="5833" y="3976"/>
                      <a:pt x="6658" y="2840"/>
                    </a:cubicBezTo>
                    <a:lnTo>
                      <a:pt x="6719" y="2754"/>
                    </a:lnTo>
                    <a:lnTo>
                      <a:pt x="6633" y="2693"/>
                    </a:lnTo>
                    <a:cubicBezTo>
                      <a:pt x="5537" y="1904"/>
                      <a:pt x="4259" y="983"/>
                      <a:pt x="2897" y="1"/>
                    </a:cubicBezTo>
                    <a:cubicBezTo>
                      <a:pt x="2899" y="1"/>
                      <a:pt x="2900" y="0"/>
                      <a:pt x="289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p:cNvSpPr/>
              <p:nvPr/>
            </p:nvSpPr>
            <p:spPr>
              <a:xfrm>
                <a:off x="6873999" y="4031411"/>
                <a:ext cx="167975" cy="163175"/>
              </a:xfrm>
              <a:custGeom>
                <a:avLst/>
                <a:gdLst/>
                <a:ahLst/>
                <a:cxnLst/>
                <a:rect l="l" t="t" r="r" b="b"/>
                <a:pathLst>
                  <a:path w="6719" h="6527" extrusionOk="0">
                    <a:moveTo>
                      <a:pt x="2853" y="269"/>
                    </a:moveTo>
                    <a:lnTo>
                      <a:pt x="6425" y="2803"/>
                    </a:lnTo>
                    <a:lnTo>
                      <a:pt x="6425" y="2803"/>
                    </a:lnTo>
                    <a:cubicBezTo>
                      <a:pt x="5671" y="3875"/>
                      <a:pt x="5051" y="4784"/>
                      <a:pt x="4608" y="5436"/>
                    </a:cubicBezTo>
                    <a:cubicBezTo>
                      <a:pt x="4397" y="5750"/>
                      <a:pt x="4221" y="6011"/>
                      <a:pt x="4078" y="6223"/>
                    </a:cubicBezTo>
                    <a:cubicBezTo>
                      <a:pt x="3959" y="6404"/>
                      <a:pt x="3895" y="6508"/>
                      <a:pt x="3893" y="6523"/>
                    </a:cubicBezTo>
                    <a:lnTo>
                      <a:pt x="3893" y="6523"/>
                    </a:lnTo>
                    <a:cubicBezTo>
                      <a:pt x="3882" y="6506"/>
                      <a:pt x="3788" y="6429"/>
                      <a:pt x="3621" y="6300"/>
                    </a:cubicBezTo>
                    <a:cubicBezTo>
                      <a:pt x="3417" y="6145"/>
                      <a:pt x="3166" y="5955"/>
                      <a:pt x="2865" y="5727"/>
                    </a:cubicBezTo>
                    <a:cubicBezTo>
                      <a:pt x="2235" y="5253"/>
                      <a:pt x="1353" y="4595"/>
                      <a:pt x="293" y="3823"/>
                    </a:cubicBezTo>
                    <a:lnTo>
                      <a:pt x="293" y="3823"/>
                    </a:lnTo>
                    <a:lnTo>
                      <a:pt x="1505" y="2147"/>
                    </a:lnTo>
                    <a:lnTo>
                      <a:pt x="2200" y="1181"/>
                    </a:lnTo>
                    <a:lnTo>
                      <a:pt x="2559" y="680"/>
                    </a:lnTo>
                    <a:lnTo>
                      <a:pt x="2740" y="426"/>
                    </a:lnTo>
                    <a:lnTo>
                      <a:pt x="2832" y="299"/>
                    </a:lnTo>
                    <a:lnTo>
                      <a:pt x="2853" y="269"/>
                    </a:lnTo>
                    <a:close/>
                    <a:moveTo>
                      <a:pt x="2899" y="1"/>
                    </a:moveTo>
                    <a:cubicBezTo>
                      <a:pt x="2897" y="1"/>
                      <a:pt x="2688" y="36"/>
                      <a:pt x="2688" y="36"/>
                    </a:cubicBezTo>
                    <a:cubicBezTo>
                      <a:pt x="2689" y="36"/>
                      <a:pt x="2699" y="34"/>
                      <a:pt x="2726" y="30"/>
                    </a:cubicBezTo>
                    <a:lnTo>
                      <a:pt x="2726" y="31"/>
                    </a:lnTo>
                    <a:lnTo>
                      <a:pt x="2723" y="33"/>
                    </a:lnTo>
                    <a:lnTo>
                      <a:pt x="2721" y="37"/>
                    </a:lnTo>
                    <a:lnTo>
                      <a:pt x="2716" y="45"/>
                    </a:lnTo>
                    <a:lnTo>
                      <a:pt x="2704" y="62"/>
                    </a:lnTo>
                    <a:lnTo>
                      <a:pt x="2681" y="93"/>
                    </a:lnTo>
                    <a:lnTo>
                      <a:pt x="2636" y="157"/>
                    </a:lnTo>
                    <a:lnTo>
                      <a:pt x="2543" y="286"/>
                    </a:lnTo>
                    <a:lnTo>
                      <a:pt x="2362" y="539"/>
                    </a:lnTo>
                    <a:cubicBezTo>
                      <a:pt x="2242" y="709"/>
                      <a:pt x="2124" y="876"/>
                      <a:pt x="2005" y="1040"/>
                    </a:cubicBezTo>
                    <a:lnTo>
                      <a:pt x="1316" y="2011"/>
                    </a:lnTo>
                    <a:lnTo>
                      <a:pt x="62" y="3785"/>
                    </a:lnTo>
                    <a:lnTo>
                      <a:pt x="1" y="3872"/>
                    </a:lnTo>
                    <a:lnTo>
                      <a:pt x="87" y="3932"/>
                    </a:lnTo>
                    <a:cubicBezTo>
                      <a:pt x="1235" y="4741"/>
                      <a:pt x="2196" y="5399"/>
                      <a:pt x="2861" y="5850"/>
                    </a:cubicBezTo>
                    <a:lnTo>
                      <a:pt x="3628" y="6365"/>
                    </a:lnTo>
                    <a:cubicBezTo>
                      <a:pt x="3789" y="6470"/>
                      <a:pt x="3880" y="6527"/>
                      <a:pt x="3892" y="6527"/>
                    </a:cubicBezTo>
                    <a:cubicBezTo>
                      <a:pt x="3893" y="6527"/>
                      <a:pt x="3894" y="6526"/>
                      <a:pt x="3894" y="6525"/>
                    </a:cubicBezTo>
                    <a:cubicBezTo>
                      <a:pt x="3894" y="6525"/>
                      <a:pt x="3894" y="6525"/>
                      <a:pt x="3894" y="6525"/>
                    </a:cubicBezTo>
                    <a:lnTo>
                      <a:pt x="3894" y="6525"/>
                    </a:lnTo>
                    <a:cubicBezTo>
                      <a:pt x="3894" y="6525"/>
                      <a:pt x="3894" y="6525"/>
                      <a:pt x="3894" y="6525"/>
                    </a:cubicBezTo>
                    <a:cubicBezTo>
                      <a:pt x="3903" y="6525"/>
                      <a:pt x="3971" y="6442"/>
                      <a:pt x="4092" y="6288"/>
                    </a:cubicBezTo>
                    <a:lnTo>
                      <a:pt x="4652" y="5552"/>
                    </a:lnTo>
                    <a:cubicBezTo>
                      <a:pt x="5135" y="4910"/>
                      <a:pt x="5832" y="3976"/>
                      <a:pt x="6657" y="2840"/>
                    </a:cubicBezTo>
                    <a:lnTo>
                      <a:pt x="6718" y="2756"/>
                    </a:lnTo>
                    <a:lnTo>
                      <a:pt x="6633" y="2693"/>
                    </a:lnTo>
                    <a:lnTo>
                      <a:pt x="2896" y="1"/>
                    </a:lnTo>
                    <a:cubicBezTo>
                      <a:pt x="2898" y="1"/>
                      <a:pt x="2899" y="1"/>
                      <a:pt x="289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0"/>
              <p:cNvSpPr/>
              <p:nvPr/>
            </p:nvSpPr>
            <p:spPr>
              <a:xfrm>
                <a:off x="6290599" y="4084211"/>
                <a:ext cx="167975" cy="163175"/>
              </a:xfrm>
              <a:custGeom>
                <a:avLst/>
                <a:gdLst/>
                <a:ahLst/>
                <a:cxnLst/>
                <a:rect l="l" t="t" r="r" b="b"/>
                <a:pathLst>
                  <a:path w="6719" h="6527" extrusionOk="0">
                    <a:moveTo>
                      <a:pt x="2898" y="0"/>
                    </a:moveTo>
                    <a:lnTo>
                      <a:pt x="2898" y="0"/>
                    </a:lnTo>
                    <a:cubicBezTo>
                      <a:pt x="2897" y="0"/>
                      <a:pt x="2687" y="36"/>
                      <a:pt x="2688" y="36"/>
                    </a:cubicBezTo>
                    <a:cubicBezTo>
                      <a:pt x="2688" y="36"/>
                      <a:pt x="2699" y="34"/>
                      <a:pt x="2725" y="29"/>
                    </a:cubicBezTo>
                    <a:lnTo>
                      <a:pt x="2725" y="31"/>
                    </a:lnTo>
                    <a:lnTo>
                      <a:pt x="2723" y="33"/>
                    </a:lnTo>
                    <a:lnTo>
                      <a:pt x="2720" y="37"/>
                    </a:lnTo>
                    <a:lnTo>
                      <a:pt x="2715" y="45"/>
                    </a:lnTo>
                    <a:lnTo>
                      <a:pt x="2703" y="61"/>
                    </a:lnTo>
                    <a:lnTo>
                      <a:pt x="2680" y="93"/>
                    </a:lnTo>
                    <a:lnTo>
                      <a:pt x="2635" y="157"/>
                    </a:lnTo>
                    <a:lnTo>
                      <a:pt x="2542" y="285"/>
                    </a:lnTo>
                    <a:lnTo>
                      <a:pt x="2361" y="539"/>
                    </a:lnTo>
                    <a:lnTo>
                      <a:pt x="2004" y="1040"/>
                    </a:lnTo>
                    <a:lnTo>
                      <a:pt x="1315" y="2010"/>
                    </a:lnTo>
                    <a:lnTo>
                      <a:pt x="62" y="3785"/>
                    </a:lnTo>
                    <a:lnTo>
                      <a:pt x="0" y="3872"/>
                    </a:lnTo>
                    <a:lnTo>
                      <a:pt x="86" y="3932"/>
                    </a:lnTo>
                    <a:cubicBezTo>
                      <a:pt x="1234" y="4741"/>
                      <a:pt x="2195" y="5399"/>
                      <a:pt x="2860" y="5849"/>
                    </a:cubicBezTo>
                    <a:lnTo>
                      <a:pt x="3627" y="6365"/>
                    </a:lnTo>
                    <a:cubicBezTo>
                      <a:pt x="3788" y="6470"/>
                      <a:pt x="3879" y="6526"/>
                      <a:pt x="3891" y="6526"/>
                    </a:cubicBezTo>
                    <a:cubicBezTo>
                      <a:pt x="3893" y="6526"/>
                      <a:pt x="3893" y="6526"/>
                      <a:pt x="3893" y="6525"/>
                    </a:cubicBezTo>
                    <a:cubicBezTo>
                      <a:pt x="3892" y="6514"/>
                      <a:pt x="3796" y="6436"/>
                      <a:pt x="3620" y="6300"/>
                    </a:cubicBezTo>
                    <a:lnTo>
                      <a:pt x="2864" y="5726"/>
                    </a:lnTo>
                    <a:cubicBezTo>
                      <a:pt x="2234" y="5252"/>
                      <a:pt x="1353" y="4595"/>
                      <a:pt x="293" y="3823"/>
                    </a:cubicBezTo>
                    <a:lnTo>
                      <a:pt x="293" y="3823"/>
                    </a:lnTo>
                    <a:lnTo>
                      <a:pt x="1504" y="2148"/>
                    </a:lnTo>
                    <a:lnTo>
                      <a:pt x="2200" y="1181"/>
                    </a:lnTo>
                    <a:lnTo>
                      <a:pt x="2558" y="680"/>
                    </a:lnTo>
                    <a:lnTo>
                      <a:pt x="2740" y="426"/>
                    </a:lnTo>
                    <a:lnTo>
                      <a:pt x="2831" y="299"/>
                    </a:lnTo>
                    <a:lnTo>
                      <a:pt x="2853" y="269"/>
                    </a:lnTo>
                    <a:lnTo>
                      <a:pt x="2853" y="269"/>
                    </a:lnTo>
                    <a:lnTo>
                      <a:pt x="6424" y="2802"/>
                    </a:lnTo>
                    <a:lnTo>
                      <a:pt x="6424" y="2802"/>
                    </a:lnTo>
                    <a:cubicBezTo>
                      <a:pt x="5670" y="3875"/>
                      <a:pt x="5050" y="4783"/>
                      <a:pt x="4607" y="5436"/>
                    </a:cubicBezTo>
                    <a:cubicBezTo>
                      <a:pt x="4396" y="5749"/>
                      <a:pt x="4220" y="6011"/>
                      <a:pt x="4078" y="6223"/>
                    </a:cubicBezTo>
                    <a:cubicBezTo>
                      <a:pt x="3955" y="6409"/>
                      <a:pt x="3891" y="6513"/>
                      <a:pt x="3893" y="6524"/>
                    </a:cubicBezTo>
                    <a:cubicBezTo>
                      <a:pt x="3893" y="6525"/>
                      <a:pt x="3893" y="6525"/>
                      <a:pt x="3894" y="6525"/>
                    </a:cubicBezTo>
                    <a:cubicBezTo>
                      <a:pt x="3902" y="6525"/>
                      <a:pt x="3971" y="6442"/>
                      <a:pt x="4092" y="6288"/>
                    </a:cubicBezTo>
                    <a:lnTo>
                      <a:pt x="4652" y="5552"/>
                    </a:lnTo>
                    <a:cubicBezTo>
                      <a:pt x="5134" y="4910"/>
                      <a:pt x="5832" y="3976"/>
                      <a:pt x="6657" y="2840"/>
                    </a:cubicBezTo>
                    <a:lnTo>
                      <a:pt x="6719" y="2755"/>
                    </a:lnTo>
                    <a:lnTo>
                      <a:pt x="6632" y="2693"/>
                    </a:lnTo>
                    <a:lnTo>
                      <a:pt x="2895" y="1"/>
                    </a:lnTo>
                    <a:cubicBezTo>
                      <a:pt x="2897" y="1"/>
                      <a:pt x="2898" y="0"/>
                      <a:pt x="289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p:cNvSpPr/>
              <p:nvPr/>
            </p:nvSpPr>
            <p:spPr>
              <a:xfrm>
                <a:off x="6346549" y="4506086"/>
                <a:ext cx="167950" cy="163150"/>
              </a:xfrm>
              <a:custGeom>
                <a:avLst/>
                <a:gdLst/>
                <a:ahLst/>
                <a:cxnLst/>
                <a:rect l="l" t="t" r="r" b="b"/>
                <a:pathLst>
                  <a:path w="6718" h="6526" extrusionOk="0">
                    <a:moveTo>
                      <a:pt x="2852" y="269"/>
                    </a:moveTo>
                    <a:lnTo>
                      <a:pt x="6423" y="2803"/>
                    </a:lnTo>
                    <a:lnTo>
                      <a:pt x="6423" y="2803"/>
                    </a:lnTo>
                    <a:cubicBezTo>
                      <a:pt x="5669" y="3876"/>
                      <a:pt x="5049" y="4784"/>
                      <a:pt x="4606" y="5435"/>
                    </a:cubicBezTo>
                    <a:lnTo>
                      <a:pt x="4076" y="6223"/>
                    </a:lnTo>
                    <a:cubicBezTo>
                      <a:pt x="3960" y="6400"/>
                      <a:pt x="3895" y="6503"/>
                      <a:pt x="3892" y="6522"/>
                    </a:cubicBezTo>
                    <a:lnTo>
                      <a:pt x="3892" y="6522"/>
                    </a:lnTo>
                    <a:cubicBezTo>
                      <a:pt x="3881" y="6505"/>
                      <a:pt x="3786" y="6430"/>
                      <a:pt x="3619" y="6300"/>
                    </a:cubicBezTo>
                    <a:lnTo>
                      <a:pt x="2864" y="5727"/>
                    </a:lnTo>
                    <a:cubicBezTo>
                      <a:pt x="2234" y="5252"/>
                      <a:pt x="1353" y="4595"/>
                      <a:pt x="292" y="3823"/>
                    </a:cubicBezTo>
                    <a:lnTo>
                      <a:pt x="292" y="3823"/>
                    </a:lnTo>
                    <a:cubicBezTo>
                      <a:pt x="669" y="3301"/>
                      <a:pt x="1076" y="2740"/>
                      <a:pt x="1504" y="2147"/>
                    </a:cubicBezTo>
                    <a:lnTo>
                      <a:pt x="2199" y="1181"/>
                    </a:lnTo>
                    <a:lnTo>
                      <a:pt x="2558" y="680"/>
                    </a:lnTo>
                    <a:lnTo>
                      <a:pt x="2739" y="426"/>
                    </a:lnTo>
                    <a:lnTo>
                      <a:pt x="2830" y="299"/>
                    </a:lnTo>
                    <a:lnTo>
                      <a:pt x="2852" y="269"/>
                    </a:lnTo>
                    <a:close/>
                    <a:moveTo>
                      <a:pt x="2898" y="1"/>
                    </a:moveTo>
                    <a:lnTo>
                      <a:pt x="2898" y="1"/>
                    </a:lnTo>
                    <a:cubicBezTo>
                      <a:pt x="2896" y="1"/>
                      <a:pt x="2686" y="36"/>
                      <a:pt x="2687" y="36"/>
                    </a:cubicBezTo>
                    <a:cubicBezTo>
                      <a:pt x="2688" y="36"/>
                      <a:pt x="2698" y="34"/>
                      <a:pt x="2725" y="30"/>
                    </a:cubicBezTo>
                    <a:lnTo>
                      <a:pt x="2725" y="30"/>
                    </a:lnTo>
                    <a:lnTo>
                      <a:pt x="2724" y="31"/>
                    </a:lnTo>
                    <a:lnTo>
                      <a:pt x="2723" y="33"/>
                    </a:lnTo>
                    <a:lnTo>
                      <a:pt x="2719" y="37"/>
                    </a:lnTo>
                    <a:lnTo>
                      <a:pt x="2714" y="45"/>
                    </a:lnTo>
                    <a:lnTo>
                      <a:pt x="2703" y="60"/>
                    </a:lnTo>
                    <a:lnTo>
                      <a:pt x="2680" y="93"/>
                    </a:lnTo>
                    <a:lnTo>
                      <a:pt x="2634" y="157"/>
                    </a:lnTo>
                    <a:lnTo>
                      <a:pt x="2543" y="285"/>
                    </a:lnTo>
                    <a:lnTo>
                      <a:pt x="2361" y="539"/>
                    </a:lnTo>
                    <a:lnTo>
                      <a:pt x="2004" y="1040"/>
                    </a:lnTo>
                    <a:lnTo>
                      <a:pt x="1314" y="2011"/>
                    </a:lnTo>
                    <a:lnTo>
                      <a:pt x="61" y="3785"/>
                    </a:lnTo>
                    <a:lnTo>
                      <a:pt x="0" y="3872"/>
                    </a:lnTo>
                    <a:lnTo>
                      <a:pt x="85" y="3932"/>
                    </a:lnTo>
                    <a:cubicBezTo>
                      <a:pt x="1234" y="4740"/>
                      <a:pt x="2195" y="5399"/>
                      <a:pt x="2859" y="5850"/>
                    </a:cubicBezTo>
                    <a:lnTo>
                      <a:pt x="3627" y="6364"/>
                    </a:lnTo>
                    <a:cubicBezTo>
                      <a:pt x="3787" y="6469"/>
                      <a:pt x="3877" y="6526"/>
                      <a:pt x="3891" y="6526"/>
                    </a:cubicBezTo>
                    <a:cubicBezTo>
                      <a:pt x="3892" y="6526"/>
                      <a:pt x="3893" y="6525"/>
                      <a:pt x="3893" y="6525"/>
                    </a:cubicBezTo>
                    <a:lnTo>
                      <a:pt x="3893" y="6525"/>
                    </a:lnTo>
                    <a:cubicBezTo>
                      <a:pt x="3902" y="6523"/>
                      <a:pt x="3970" y="6441"/>
                      <a:pt x="4092" y="6288"/>
                    </a:cubicBezTo>
                    <a:lnTo>
                      <a:pt x="4651" y="5552"/>
                    </a:lnTo>
                    <a:cubicBezTo>
                      <a:pt x="5134" y="4910"/>
                      <a:pt x="5831" y="3976"/>
                      <a:pt x="6656" y="2840"/>
                    </a:cubicBezTo>
                    <a:lnTo>
                      <a:pt x="6718" y="2754"/>
                    </a:lnTo>
                    <a:lnTo>
                      <a:pt x="6632" y="2693"/>
                    </a:lnTo>
                    <a:lnTo>
                      <a:pt x="2895" y="1"/>
                    </a:lnTo>
                    <a:cubicBezTo>
                      <a:pt x="2897" y="1"/>
                      <a:pt x="2898" y="1"/>
                      <a:pt x="289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a:off x="5840499" y="4155536"/>
                <a:ext cx="167950" cy="163150"/>
              </a:xfrm>
              <a:custGeom>
                <a:avLst/>
                <a:gdLst/>
                <a:ahLst/>
                <a:cxnLst/>
                <a:rect l="l" t="t" r="r" b="b"/>
                <a:pathLst>
                  <a:path w="6718" h="6526" extrusionOk="0">
                    <a:moveTo>
                      <a:pt x="2754" y="198"/>
                    </a:moveTo>
                    <a:lnTo>
                      <a:pt x="2754" y="198"/>
                    </a:lnTo>
                    <a:lnTo>
                      <a:pt x="2754" y="198"/>
                    </a:lnTo>
                    <a:cubicBezTo>
                      <a:pt x="2752" y="198"/>
                      <a:pt x="2751" y="198"/>
                      <a:pt x="2751" y="198"/>
                    </a:cubicBezTo>
                    <a:cubicBezTo>
                      <a:pt x="2751" y="198"/>
                      <a:pt x="2752" y="198"/>
                      <a:pt x="2754" y="198"/>
                    </a:cubicBezTo>
                    <a:close/>
                    <a:moveTo>
                      <a:pt x="2898" y="1"/>
                    </a:moveTo>
                    <a:cubicBezTo>
                      <a:pt x="2896" y="1"/>
                      <a:pt x="2685" y="36"/>
                      <a:pt x="2688" y="36"/>
                    </a:cubicBezTo>
                    <a:cubicBezTo>
                      <a:pt x="2688" y="36"/>
                      <a:pt x="2699" y="34"/>
                      <a:pt x="2725" y="30"/>
                    </a:cubicBezTo>
                    <a:lnTo>
                      <a:pt x="2725" y="31"/>
                    </a:lnTo>
                    <a:lnTo>
                      <a:pt x="2724" y="32"/>
                    </a:lnTo>
                    <a:lnTo>
                      <a:pt x="2721" y="36"/>
                    </a:lnTo>
                    <a:lnTo>
                      <a:pt x="2715" y="45"/>
                    </a:lnTo>
                    <a:lnTo>
                      <a:pt x="2703" y="61"/>
                    </a:lnTo>
                    <a:lnTo>
                      <a:pt x="2680" y="92"/>
                    </a:lnTo>
                    <a:lnTo>
                      <a:pt x="2635" y="157"/>
                    </a:lnTo>
                    <a:lnTo>
                      <a:pt x="2543" y="285"/>
                    </a:lnTo>
                    <a:lnTo>
                      <a:pt x="2362" y="540"/>
                    </a:lnTo>
                    <a:lnTo>
                      <a:pt x="2004" y="1041"/>
                    </a:lnTo>
                    <a:lnTo>
                      <a:pt x="1316" y="2011"/>
                    </a:lnTo>
                    <a:cubicBezTo>
                      <a:pt x="871" y="2640"/>
                      <a:pt x="450" y="3236"/>
                      <a:pt x="62" y="3785"/>
                    </a:cubicBezTo>
                    <a:lnTo>
                      <a:pt x="0" y="3871"/>
                    </a:lnTo>
                    <a:lnTo>
                      <a:pt x="86" y="3931"/>
                    </a:lnTo>
                    <a:cubicBezTo>
                      <a:pt x="1234" y="4740"/>
                      <a:pt x="2196" y="5398"/>
                      <a:pt x="2860" y="5849"/>
                    </a:cubicBezTo>
                    <a:lnTo>
                      <a:pt x="3627" y="6364"/>
                    </a:lnTo>
                    <a:cubicBezTo>
                      <a:pt x="3789" y="6470"/>
                      <a:pt x="3880" y="6526"/>
                      <a:pt x="3892" y="6526"/>
                    </a:cubicBezTo>
                    <a:cubicBezTo>
                      <a:pt x="3893" y="6526"/>
                      <a:pt x="3893" y="6525"/>
                      <a:pt x="3893" y="6524"/>
                    </a:cubicBezTo>
                    <a:cubicBezTo>
                      <a:pt x="3892" y="6513"/>
                      <a:pt x="3796" y="6435"/>
                      <a:pt x="3621" y="6299"/>
                    </a:cubicBezTo>
                    <a:lnTo>
                      <a:pt x="2865" y="5727"/>
                    </a:lnTo>
                    <a:cubicBezTo>
                      <a:pt x="2235" y="5253"/>
                      <a:pt x="1353" y="4594"/>
                      <a:pt x="293" y="3823"/>
                    </a:cubicBezTo>
                    <a:lnTo>
                      <a:pt x="293" y="3823"/>
                    </a:lnTo>
                    <a:cubicBezTo>
                      <a:pt x="669" y="3302"/>
                      <a:pt x="1076" y="2739"/>
                      <a:pt x="1505" y="2147"/>
                    </a:cubicBezTo>
                    <a:lnTo>
                      <a:pt x="2200" y="1180"/>
                    </a:lnTo>
                    <a:cubicBezTo>
                      <a:pt x="2319" y="1015"/>
                      <a:pt x="2437" y="848"/>
                      <a:pt x="2558" y="680"/>
                    </a:cubicBezTo>
                    <a:lnTo>
                      <a:pt x="2741" y="426"/>
                    </a:lnTo>
                    <a:lnTo>
                      <a:pt x="2832" y="298"/>
                    </a:lnTo>
                    <a:lnTo>
                      <a:pt x="2853" y="268"/>
                    </a:lnTo>
                    <a:lnTo>
                      <a:pt x="6425" y="2802"/>
                    </a:lnTo>
                    <a:lnTo>
                      <a:pt x="6425" y="2802"/>
                    </a:lnTo>
                    <a:cubicBezTo>
                      <a:pt x="5671" y="3874"/>
                      <a:pt x="5050" y="4783"/>
                      <a:pt x="4607" y="5435"/>
                    </a:cubicBezTo>
                    <a:lnTo>
                      <a:pt x="4079" y="6222"/>
                    </a:lnTo>
                    <a:cubicBezTo>
                      <a:pt x="3956" y="6408"/>
                      <a:pt x="3891" y="6512"/>
                      <a:pt x="3893" y="6523"/>
                    </a:cubicBezTo>
                    <a:cubicBezTo>
                      <a:pt x="3893" y="6524"/>
                      <a:pt x="3894" y="6524"/>
                      <a:pt x="3894" y="6524"/>
                    </a:cubicBezTo>
                    <a:cubicBezTo>
                      <a:pt x="3903" y="6524"/>
                      <a:pt x="3971" y="6442"/>
                      <a:pt x="4092" y="6287"/>
                    </a:cubicBezTo>
                    <a:lnTo>
                      <a:pt x="4652" y="5552"/>
                    </a:lnTo>
                    <a:cubicBezTo>
                      <a:pt x="5135" y="4910"/>
                      <a:pt x="5831" y="3976"/>
                      <a:pt x="6656" y="2839"/>
                    </a:cubicBezTo>
                    <a:lnTo>
                      <a:pt x="6718" y="2755"/>
                    </a:lnTo>
                    <a:lnTo>
                      <a:pt x="6632" y="2693"/>
                    </a:lnTo>
                    <a:lnTo>
                      <a:pt x="2896" y="1"/>
                    </a:lnTo>
                    <a:cubicBezTo>
                      <a:pt x="2897" y="1"/>
                      <a:pt x="2898" y="1"/>
                      <a:pt x="289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a:off x="6679724" y="4276061"/>
                <a:ext cx="97650" cy="92850"/>
              </a:xfrm>
              <a:custGeom>
                <a:avLst/>
                <a:gdLst/>
                <a:ahLst/>
                <a:cxnLst/>
                <a:rect l="l" t="t" r="r" b="b"/>
                <a:pathLst>
                  <a:path w="3906" h="3714" extrusionOk="0">
                    <a:moveTo>
                      <a:pt x="1680" y="269"/>
                    </a:moveTo>
                    <a:lnTo>
                      <a:pt x="3611" y="1631"/>
                    </a:lnTo>
                    <a:lnTo>
                      <a:pt x="3611" y="1631"/>
                    </a:lnTo>
                    <a:cubicBezTo>
                      <a:pt x="3209" y="2213"/>
                      <a:pt x="2881" y="2710"/>
                      <a:pt x="2643" y="3075"/>
                    </a:cubicBezTo>
                    <a:cubicBezTo>
                      <a:pt x="2404" y="3443"/>
                      <a:pt x="2259" y="3672"/>
                      <a:pt x="2252" y="3708"/>
                    </a:cubicBezTo>
                    <a:lnTo>
                      <a:pt x="2252" y="3708"/>
                    </a:lnTo>
                    <a:cubicBezTo>
                      <a:pt x="2237" y="3679"/>
                      <a:pt x="2025" y="3509"/>
                      <a:pt x="1676" y="3236"/>
                    </a:cubicBezTo>
                    <a:cubicBezTo>
                      <a:pt x="1333" y="2967"/>
                      <a:pt x="862" y="2604"/>
                      <a:pt x="293" y="2183"/>
                    </a:cubicBezTo>
                    <a:lnTo>
                      <a:pt x="293" y="2183"/>
                    </a:lnTo>
                    <a:lnTo>
                      <a:pt x="952" y="1280"/>
                    </a:lnTo>
                    <a:cubicBezTo>
                      <a:pt x="1080" y="1103"/>
                      <a:pt x="1210" y="923"/>
                      <a:pt x="1343" y="738"/>
                    </a:cubicBezTo>
                    <a:lnTo>
                      <a:pt x="1545" y="457"/>
                    </a:lnTo>
                    <a:lnTo>
                      <a:pt x="1648" y="315"/>
                    </a:lnTo>
                    <a:lnTo>
                      <a:pt x="1680" y="269"/>
                    </a:lnTo>
                    <a:close/>
                    <a:moveTo>
                      <a:pt x="1725" y="1"/>
                    </a:moveTo>
                    <a:cubicBezTo>
                      <a:pt x="1723" y="1"/>
                      <a:pt x="1514" y="36"/>
                      <a:pt x="1515" y="36"/>
                    </a:cubicBezTo>
                    <a:cubicBezTo>
                      <a:pt x="1516" y="36"/>
                      <a:pt x="1527" y="34"/>
                      <a:pt x="1553" y="30"/>
                    </a:cubicBezTo>
                    <a:lnTo>
                      <a:pt x="1553" y="30"/>
                    </a:lnTo>
                    <a:lnTo>
                      <a:pt x="1552" y="31"/>
                    </a:lnTo>
                    <a:lnTo>
                      <a:pt x="1550" y="33"/>
                    </a:lnTo>
                    <a:lnTo>
                      <a:pt x="1548" y="38"/>
                    </a:lnTo>
                    <a:lnTo>
                      <a:pt x="1541" y="48"/>
                    </a:lnTo>
                    <a:lnTo>
                      <a:pt x="1528" y="65"/>
                    </a:lnTo>
                    <a:lnTo>
                      <a:pt x="1503" y="101"/>
                    </a:lnTo>
                    <a:lnTo>
                      <a:pt x="1451" y="173"/>
                    </a:lnTo>
                    <a:lnTo>
                      <a:pt x="1349" y="316"/>
                    </a:lnTo>
                    <a:lnTo>
                      <a:pt x="1149" y="598"/>
                    </a:lnTo>
                    <a:lnTo>
                      <a:pt x="762" y="1144"/>
                    </a:lnTo>
                    <a:lnTo>
                      <a:pt x="61" y="2145"/>
                    </a:lnTo>
                    <a:lnTo>
                      <a:pt x="1" y="2232"/>
                    </a:lnTo>
                    <a:lnTo>
                      <a:pt x="85" y="2291"/>
                    </a:lnTo>
                    <a:cubicBezTo>
                      <a:pt x="742" y="2748"/>
                      <a:pt x="1293" y="3113"/>
                      <a:pt x="1671" y="3358"/>
                    </a:cubicBezTo>
                    <a:cubicBezTo>
                      <a:pt x="2020" y="3585"/>
                      <a:pt x="2224" y="3713"/>
                      <a:pt x="2250" y="3713"/>
                    </a:cubicBezTo>
                    <a:cubicBezTo>
                      <a:pt x="2251" y="3713"/>
                      <a:pt x="2252" y="3713"/>
                      <a:pt x="2252" y="3713"/>
                    </a:cubicBezTo>
                    <a:lnTo>
                      <a:pt x="2252" y="3713"/>
                    </a:lnTo>
                    <a:cubicBezTo>
                      <a:pt x="2253" y="3713"/>
                      <a:pt x="2253" y="3713"/>
                      <a:pt x="2253" y="3713"/>
                    </a:cubicBezTo>
                    <a:cubicBezTo>
                      <a:pt x="2271" y="3713"/>
                      <a:pt x="2426" y="3526"/>
                      <a:pt x="2689" y="3190"/>
                    </a:cubicBezTo>
                    <a:cubicBezTo>
                      <a:pt x="2966" y="2835"/>
                      <a:pt x="3370" y="2311"/>
                      <a:pt x="3843" y="1667"/>
                    </a:cubicBezTo>
                    <a:lnTo>
                      <a:pt x="3905" y="1582"/>
                    </a:lnTo>
                    <a:lnTo>
                      <a:pt x="3819" y="1520"/>
                    </a:lnTo>
                    <a:lnTo>
                      <a:pt x="1722" y="1"/>
                    </a:lnTo>
                    <a:cubicBezTo>
                      <a:pt x="1724" y="1"/>
                      <a:pt x="1725" y="1"/>
                      <a:pt x="172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p:nvPr/>
            </p:nvSpPr>
            <p:spPr>
              <a:xfrm>
                <a:off x="7181424" y="4039086"/>
                <a:ext cx="97625" cy="92825"/>
              </a:xfrm>
              <a:custGeom>
                <a:avLst/>
                <a:gdLst/>
                <a:ahLst/>
                <a:cxnLst/>
                <a:rect l="l" t="t" r="r" b="b"/>
                <a:pathLst>
                  <a:path w="3905" h="3713" extrusionOk="0">
                    <a:moveTo>
                      <a:pt x="1680" y="268"/>
                    </a:moveTo>
                    <a:lnTo>
                      <a:pt x="3612" y="1630"/>
                    </a:lnTo>
                    <a:lnTo>
                      <a:pt x="3612" y="1630"/>
                    </a:lnTo>
                    <a:cubicBezTo>
                      <a:pt x="3210" y="2211"/>
                      <a:pt x="2881" y="2709"/>
                      <a:pt x="2644" y="3074"/>
                    </a:cubicBezTo>
                    <a:cubicBezTo>
                      <a:pt x="2402" y="3445"/>
                      <a:pt x="2257" y="3674"/>
                      <a:pt x="2252" y="3707"/>
                    </a:cubicBezTo>
                    <a:lnTo>
                      <a:pt x="2252" y="3707"/>
                    </a:lnTo>
                    <a:cubicBezTo>
                      <a:pt x="2235" y="3677"/>
                      <a:pt x="2025" y="3507"/>
                      <a:pt x="1676" y="3234"/>
                    </a:cubicBezTo>
                    <a:cubicBezTo>
                      <a:pt x="1333" y="2966"/>
                      <a:pt x="862" y="2601"/>
                      <a:pt x="293" y="2182"/>
                    </a:cubicBezTo>
                    <a:lnTo>
                      <a:pt x="293" y="2182"/>
                    </a:lnTo>
                    <a:lnTo>
                      <a:pt x="952" y="1280"/>
                    </a:lnTo>
                    <a:lnTo>
                      <a:pt x="1344" y="737"/>
                    </a:lnTo>
                    <a:lnTo>
                      <a:pt x="1547" y="456"/>
                    </a:lnTo>
                    <a:lnTo>
                      <a:pt x="1649" y="313"/>
                    </a:lnTo>
                    <a:lnTo>
                      <a:pt x="1680" y="268"/>
                    </a:lnTo>
                    <a:close/>
                    <a:moveTo>
                      <a:pt x="1725" y="0"/>
                    </a:moveTo>
                    <a:cubicBezTo>
                      <a:pt x="1723" y="0"/>
                      <a:pt x="1514" y="35"/>
                      <a:pt x="1515" y="35"/>
                    </a:cubicBezTo>
                    <a:cubicBezTo>
                      <a:pt x="1515" y="35"/>
                      <a:pt x="1526" y="34"/>
                      <a:pt x="1552" y="29"/>
                    </a:cubicBezTo>
                    <a:lnTo>
                      <a:pt x="1552" y="30"/>
                    </a:lnTo>
                    <a:lnTo>
                      <a:pt x="1551" y="33"/>
                    </a:lnTo>
                    <a:lnTo>
                      <a:pt x="1548" y="37"/>
                    </a:lnTo>
                    <a:lnTo>
                      <a:pt x="1541" y="46"/>
                    </a:lnTo>
                    <a:lnTo>
                      <a:pt x="1528" y="64"/>
                    </a:lnTo>
                    <a:lnTo>
                      <a:pt x="1503" y="100"/>
                    </a:lnTo>
                    <a:lnTo>
                      <a:pt x="1451" y="172"/>
                    </a:lnTo>
                    <a:lnTo>
                      <a:pt x="1349" y="315"/>
                    </a:lnTo>
                    <a:lnTo>
                      <a:pt x="1149" y="597"/>
                    </a:lnTo>
                    <a:lnTo>
                      <a:pt x="762" y="1143"/>
                    </a:lnTo>
                    <a:lnTo>
                      <a:pt x="62" y="2143"/>
                    </a:lnTo>
                    <a:lnTo>
                      <a:pt x="1" y="2231"/>
                    </a:lnTo>
                    <a:lnTo>
                      <a:pt x="86" y="2290"/>
                    </a:lnTo>
                    <a:cubicBezTo>
                      <a:pt x="742" y="2746"/>
                      <a:pt x="1293" y="3112"/>
                      <a:pt x="1672" y="3357"/>
                    </a:cubicBezTo>
                    <a:cubicBezTo>
                      <a:pt x="2022" y="3584"/>
                      <a:pt x="2226" y="3712"/>
                      <a:pt x="2251" y="3712"/>
                    </a:cubicBezTo>
                    <a:cubicBezTo>
                      <a:pt x="2252" y="3712"/>
                      <a:pt x="2253" y="3712"/>
                      <a:pt x="2253" y="3711"/>
                    </a:cubicBezTo>
                    <a:lnTo>
                      <a:pt x="2253" y="3711"/>
                    </a:lnTo>
                    <a:cubicBezTo>
                      <a:pt x="2253" y="3712"/>
                      <a:pt x="2253" y="3712"/>
                      <a:pt x="2254" y="3712"/>
                    </a:cubicBezTo>
                    <a:cubicBezTo>
                      <a:pt x="2273" y="3712"/>
                      <a:pt x="2427" y="3524"/>
                      <a:pt x="2689" y="3188"/>
                    </a:cubicBezTo>
                    <a:cubicBezTo>
                      <a:pt x="2966" y="2834"/>
                      <a:pt x="3369" y="2310"/>
                      <a:pt x="3843" y="1665"/>
                    </a:cubicBezTo>
                    <a:lnTo>
                      <a:pt x="3904" y="1582"/>
                    </a:lnTo>
                    <a:lnTo>
                      <a:pt x="3819" y="1519"/>
                    </a:lnTo>
                    <a:lnTo>
                      <a:pt x="1722" y="1"/>
                    </a:lnTo>
                    <a:cubicBezTo>
                      <a:pt x="1724" y="0"/>
                      <a:pt x="1725" y="0"/>
                      <a:pt x="172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p:nvPr/>
            </p:nvSpPr>
            <p:spPr>
              <a:xfrm>
                <a:off x="5984049" y="3961636"/>
                <a:ext cx="97650" cy="92850"/>
              </a:xfrm>
              <a:custGeom>
                <a:avLst/>
                <a:gdLst/>
                <a:ahLst/>
                <a:cxnLst/>
                <a:rect l="l" t="t" r="r" b="b"/>
                <a:pathLst>
                  <a:path w="3906" h="3714" extrusionOk="0">
                    <a:moveTo>
                      <a:pt x="1580" y="198"/>
                    </a:moveTo>
                    <a:lnTo>
                      <a:pt x="1580" y="198"/>
                    </a:lnTo>
                    <a:lnTo>
                      <a:pt x="1580" y="198"/>
                    </a:lnTo>
                    <a:cubicBezTo>
                      <a:pt x="1579" y="198"/>
                      <a:pt x="1578" y="199"/>
                      <a:pt x="1578" y="199"/>
                    </a:cubicBezTo>
                    <a:cubicBezTo>
                      <a:pt x="1578" y="199"/>
                      <a:pt x="1578" y="198"/>
                      <a:pt x="1580" y="198"/>
                    </a:cubicBezTo>
                    <a:close/>
                    <a:moveTo>
                      <a:pt x="1680" y="268"/>
                    </a:moveTo>
                    <a:lnTo>
                      <a:pt x="3611" y="1631"/>
                    </a:lnTo>
                    <a:lnTo>
                      <a:pt x="3611" y="1631"/>
                    </a:lnTo>
                    <a:cubicBezTo>
                      <a:pt x="3209" y="2212"/>
                      <a:pt x="2880" y="2709"/>
                      <a:pt x="2644" y="3074"/>
                    </a:cubicBezTo>
                    <a:cubicBezTo>
                      <a:pt x="2402" y="3446"/>
                      <a:pt x="2257" y="3675"/>
                      <a:pt x="2252" y="3708"/>
                    </a:cubicBezTo>
                    <a:lnTo>
                      <a:pt x="2252" y="3708"/>
                    </a:lnTo>
                    <a:cubicBezTo>
                      <a:pt x="2235" y="3678"/>
                      <a:pt x="2024" y="3507"/>
                      <a:pt x="1676" y="3235"/>
                    </a:cubicBezTo>
                    <a:cubicBezTo>
                      <a:pt x="1332" y="2967"/>
                      <a:pt x="861" y="2602"/>
                      <a:pt x="293" y="2182"/>
                    </a:cubicBezTo>
                    <a:lnTo>
                      <a:pt x="293" y="2182"/>
                    </a:lnTo>
                    <a:cubicBezTo>
                      <a:pt x="501" y="1898"/>
                      <a:pt x="721" y="1596"/>
                      <a:pt x="952" y="1280"/>
                    </a:cubicBezTo>
                    <a:lnTo>
                      <a:pt x="1343" y="738"/>
                    </a:lnTo>
                    <a:lnTo>
                      <a:pt x="1545" y="456"/>
                    </a:lnTo>
                    <a:lnTo>
                      <a:pt x="1647" y="313"/>
                    </a:lnTo>
                    <a:lnTo>
                      <a:pt x="1680" y="268"/>
                    </a:lnTo>
                    <a:close/>
                    <a:moveTo>
                      <a:pt x="1726" y="1"/>
                    </a:moveTo>
                    <a:cubicBezTo>
                      <a:pt x="1723" y="1"/>
                      <a:pt x="1512" y="36"/>
                      <a:pt x="1515" y="36"/>
                    </a:cubicBezTo>
                    <a:cubicBezTo>
                      <a:pt x="1516" y="36"/>
                      <a:pt x="1527" y="34"/>
                      <a:pt x="1553" y="30"/>
                    </a:cubicBezTo>
                    <a:lnTo>
                      <a:pt x="1553" y="30"/>
                    </a:lnTo>
                    <a:lnTo>
                      <a:pt x="1552" y="31"/>
                    </a:lnTo>
                    <a:lnTo>
                      <a:pt x="1551" y="33"/>
                    </a:lnTo>
                    <a:lnTo>
                      <a:pt x="1547" y="38"/>
                    </a:lnTo>
                    <a:lnTo>
                      <a:pt x="1541" y="46"/>
                    </a:lnTo>
                    <a:lnTo>
                      <a:pt x="1528" y="65"/>
                    </a:lnTo>
                    <a:lnTo>
                      <a:pt x="1502" y="100"/>
                    </a:lnTo>
                    <a:lnTo>
                      <a:pt x="1451" y="173"/>
                    </a:lnTo>
                    <a:lnTo>
                      <a:pt x="1348" y="316"/>
                    </a:lnTo>
                    <a:lnTo>
                      <a:pt x="1148" y="598"/>
                    </a:lnTo>
                    <a:lnTo>
                      <a:pt x="762" y="1144"/>
                    </a:lnTo>
                    <a:lnTo>
                      <a:pt x="61" y="2144"/>
                    </a:lnTo>
                    <a:lnTo>
                      <a:pt x="0" y="2231"/>
                    </a:lnTo>
                    <a:lnTo>
                      <a:pt x="86" y="2291"/>
                    </a:lnTo>
                    <a:cubicBezTo>
                      <a:pt x="742" y="2747"/>
                      <a:pt x="1292" y="3112"/>
                      <a:pt x="1670" y="3358"/>
                    </a:cubicBezTo>
                    <a:cubicBezTo>
                      <a:pt x="2021" y="3585"/>
                      <a:pt x="2226" y="3713"/>
                      <a:pt x="2250" y="3713"/>
                    </a:cubicBezTo>
                    <a:cubicBezTo>
                      <a:pt x="2251" y="3713"/>
                      <a:pt x="2252" y="3713"/>
                      <a:pt x="2253" y="3712"/>
                    </a:cubicBezTo>
                    <a:lnTo>
                      <a:pt x="2253" y="3712"/>
                    </a:lnTo>
                    <a:cubicBezTo>
                      <a:pt x="2253" y="3712"/>
                      <a:pt x="2253" y="3712"/>
                      <a:pt x="2253" y="3712"/>
                    </a:cubicBezTo>
                    <a:cubicBezTo>
                      <a:pt x="2272" y="3712"/>
                      <a:pt x="2428" y="3525"/>
                      <a:pt x="2690" y="3189"/>
                    </a:cubicBezTo>
                    <a:cubicBezTo>
                      <a:pt x="2966" y="2835"/>
                      <a:pt x="3370" y="2311"/>
                      <a:pt x="3844" y="1666"/>
                    </a:cubicBezTo>
                    <a:lnTo>
                      <a:pt x="3905" y="1582"/>
                    </a:lnTo>
                    <a:lnTo>
                      <a:pt x="3818" y="1520"/>
                    </a:lnTo>
                    <a:cubicBezTo>
                      <a:pt x="3193" y="1066"/>
                      <a:pt x="2482" y="551"/>
                      <a:pt x="1723" y="1"/>
                    </a:cubicBezTo>
                    <a:cubicBezTo>
                      <a:pt x="1725" y="1"/>
                      <a:pt x="1726" y="1"/>
                      <a:pt x="172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0"/>
              <p:cNvSpPr/>
              <p:nvPr/>
            </p:nvSpPr>
            <p:spPr>
              <a:xfrm>
                <a:off x="6884249" y="4493936"/>
                <a:ext cx="150100" cy="153650"/>
              </a:xfrm>
              <a:custGeom>
                <a:avLst/>
                <a:gdLst/>
                <a:ahLst/>
                <a:cxnLst/>
                <a:rect l="l" t="t" r="r" b="b"/>
                <a:pathLst>
                  <a:path w="6004" h="6146" extrusionOk="0">
                    <a:moveTo>
                      <a:pt x="1608" y="268"/>
                    </a:moveTo>
                    <a:lnTo>
                      <a:pt x="3554" y="968"/>
                    </a:lnTo>
                    <a:lnTo>
                      <a:pt x="4676" y="1368"/>
                    </a:lnTo>
                    <a:lnTo>
                      <a:pt x="5256" y="1574"/>
                    </a:lnTo>
                    <a:lnTo>
                      <a:pt x="5550" y="1678"/>
                    </a:lnTo>
                    <a:lnTo>
                      <a:pt x="5699" y="1731"/>
                    </a:lnTo>
                    <a:lnTo>
                      <a:pt x="5732" y="1742"/>
                    </a:lnTo>
                    <a:lnTo>
                      <a:pt x="4288" y="5877"/>
                    </a:lnTo>
                    <a:lnTo>
                      <a:pt x="4288" y="5877"/>
                    </a:lnTo>
                    <a:cubicBezTo>
                      <a:pt x="3048" y="5450"/>
                      <a:pt x="2003" y="5106"/>
                      <a:pt x="1253" y="4861"/>
                    </a:cubicBezTo>
                    <a:lnTo>
                      <a:pt x="351" y="4571"/>
                    </a:lnTo>
                    <a:cubicBezTo>
                      <a:pt x="154" y="4510"/>
                      <a:pt x="37" y="4476"/>
                      <a:pt x="14" y="4476"/>
                    </a:cubicBezTo>
                    <a:cubicBezTo>
                      <a:pt x="12" y="4476"/>
                      <a:pt x="11" y="4476"/>
                      <a:pt x="11" y="4477"/>
                    </a:cubicBezTo>
                    <a:cubicBezTo>
                      <a:pt x="20" y="4471"/>
                      <a:pt x="68" y="4358"/>
                      <a:pt x="150" y="4151"/>
                    </a:cubicBezTo>
                    <a:lnTo>
                      <a:pt x="492" y="3267"/>
                    </a:lnTo>
                    <a:cubicBezTo>
                      <a:pt x="773" y="2531"/>
                      <a:pt x="1161" y="1502"/>
                      <a:pt x="1608" y="268"/>
                    </a:cubicBezTo>
                    <a:close/>
                    <a:moveTo>
                      <a:pt x="1480" y="0"/>
                    </a:moveTo>
                    <a:lnTo>
                      <a:pt x="1445" y="99"/>
                    </a:lnTo>
                    <a:cubicBezTo>
                      <a:pt x="987" y="1426"/>
                      <a:pt x="621" y="2533"/>
                      <a:pt x="372" y="3297"/>
                    </a:cubicBezTo>
                    <a:cubicBezTo>
                      <a:pt x="260" y="3647"/>
                      <a:pt x="167" y="3939"/>
                      <a:pt x="91" y="4177"/>
                    </a:cubicBezTo>
                    <a:cubicBezTo>
                      <a:pt x="30" y="4373"/>
                      <a:pt x="2" y="4477"/>
                      <a:pt x="10" y="4477"/>
                    </a:cubicBezTo>
                    <a:cubicBezTo>
                      <a:pt x="10" y="4477"/>
                      <a:pt x="10" y="4477"/>
                      <a:pt x="11" y="4477"/>
                    </a:cubicBezTo>
                    <a:lnTo>
                      <a:pt x="11" y="4477"/>
                    </a:lnTo>
                    <a:cubicBezTo>
                      <a:pt x="1" y="4481"/>
                      <a:pt x="100" y="4524"/>
                      <a:pt x="294" y="4602"/>
                    </a:cubicBezTo>
                    <a:lnTo>
                      <a:pt x="1156" y="4936"/>
                    </a:lnTo>
                    <a:cubicBezTo>
                      <a:pt x="1906" y="5221"/>
                      <a:pt x="2997" y="5632"/>
                      <a:pt x="4317" y="6109"/>
                    </a:cubicBezTo>
                    <a:lnTo>
                      <a:pt x="4416" y="6145"/>
                    </a:lnTo>
                    <a:lnTo>
                      <a:pt x="4452" y="6046"/>
                    </a:lnTo>
                    <a:cubicBezTo>
                      <a:pt x="4906" y="4774"/>
                      <a:pt x="5436" y="3291"/>
                      <a:pt x="6002" y="1709"/>
                    </a:cubicBezTo>
                    <a:cubicBezTo>
                      <a:pt x="6003" y="1711"/>
                      <a:pt x="6003" y="1711"/>
                      <a:pt x="6003" y="1711"/>
                    </a:cubicBezTo>
                    <a:cubicBezTo>
                      <a:pt x="6003" y="1711"/>
                      <a:pt x="5911" y="1520"/>
                      <a:pt x="5911" y="1520"/>
                    </a:cubicBezTo>
                    <a:lnTo>
                      <a:pt x="5911" y="1520"/>
                    </a:lnTo>
                    <a:cubicBezTo>
                      <a:pt x="5911" y="1520"/>
                      <a:pt x="5916" y="1530"/>
                      <a:pt x="5927" y="1554"/>
                    </a:cubicBezTo>
                    <a:lnTo>
                      <a:pt x="5926" y="1554"/>
                    </a:lnTo>
                    <a:lnTo>
                      <a:pt x="5923" y="1553"/>
                    </a:lnTo>
                    <a:lnTo>
                      <a:pt x="5918" y="1551"/>
                    </a:lnTo>
                    <a:lnTo>
                      <a:pt x="5910" y="1547"/>
                    </a:lnTo>
                    <a:lnTo>
                      <a:pt x="5891" y="1541"/>
                    </a:lnTo>
                    <a:lnTo>
                      <a:pt x="5854" y="1528"/>
                    </a:lnTo>
                    <a:lnTo>
                      <a:pt x="5779" y="1501"/>
                    </a:lnTo>
                    <a:lnTo>
                      <a:pt x="5630" y="1448"/>
                    </a:lnTo>
                    <a:lnTo>
                      <a:pt x="5336" y="1345"/>
                    </a:lnTo>
                    <a:lnTo>
                      <a:pt x="4756" y="1141"/>
                    </a:lnTo>
                    <a:lnTo>
                      <a:pt x="3632" y="747"/>
                    </a:lnTo>
                    <a:lnTo>
                      <a:pt x="1579" y="34"/>
                    </a:lnTo>
                    <a:lnTo>
                      <a:pt x="1480"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0"/>
              <p:cNvSpPr/>
              <p:nvPr/>
            </p:nvSpPr>
            <p:spPr>
              <a:xfrm>
                <a:off x="5626574" y="4062536"/>
                <a:ext cx="218750" cy="498700"/>
              </a:xfrm>
              <a:custGeom>
                <a:avLst/>
                <a:gdLst/>
                <a:ahLst/>
                <a:cxnLst/>
                <a:rect l="l" t="t" r="r" b="b"/>
                <a:pathLst>
                  <a:path w="8750" h="19948" extrusionOk="0">
                    <a:moveTo>
                      <a:pt x="4078" y="1"/>
                    </a:moveTo>
                    <a:lnTo>
                      <a:pt x="2208" y="1332"/>
                    </a:lnTo>
                    <a:cubicBezTo>
                      <a:pt x="1497" y="4161"/>
                      <a:pt x="947" y="7027"/>
                      <a:pt x="559" y="9919"/>
                    </a:cubicBezTo>
                    <a:cubicBezTo>
                      <a:pt x="193" y="12640"/>
                      <a:pt x="1" y="15543"/>
                      <a:pt x="1225" y="18000"/>
                    </a:cubicBezTo>
                    <a:cubicBezTo>
                      <a:pt x="1717" y="18988"/>
                      <a:pt x="2594" y="19948"/>
                      <a:pt x="3690" y="19948"/>
                    </a:cubicBezTo>
                    <a:cubicBezTo>
                      <a:pt x="3709" y="19948"/>
                      <a:pt x="3728" y="19948"/>
                      <a:pt x="3747" y="19947"/>
                    </a:cubicBezTo>
                    <a:cubicBezTo>
                      <a:pt x="4377" y="19928"/>
                      <a:pt x="4953" y="19589"/>
                      <a:pt x="5445" y="19196"/>
                    </a:cubicBezTo>
                    <a:cubicBezTo>
                      <a:pt x="7152" y="17830"/>
                      <a:pt x="8167" y="15715"/>
                      <a:pt x="8459" y="13547"/>
                    </a:cubicBezTo>
                    <a:cubicBezTo>
                      <a:pt x="8750" y="11380"/>
                      <a:pt x="8365" y="9163"/>
                      <a:pt x="7645" y="7098"/>
                    </a:cubicBezTo>
                    <a:cubicBezTo>
                      <a:pt x="6773" y="4594"/>
                      <a:pt x="5422" y="2287"/>
                      <a:pt x="4078" y="1"/>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p:nvPr/>
            </p:nvSpPr>
            <p:spPr>
              <a:xfrm>
                <a:off x="5319299" y="3107661"/>
                <a:ext cx="477350" cy="1502675"/>
              </a:xfrm>
              <a:custGeom>
                <a:avLst/>
                <a:gdLst/>
                <a:ahLst/>
                <a:cxnLst/>
                <a:rect l="l" t="t" r="r" b="b"/>
                <a:pathLst>
                  <a:path w="19094" h="60107" extrusionOk="0">
                    <a:moveTo>
                      <a:pt x="12328" y="0"/>
                    </a:moveTo>
                    <a:cubicBezTo>
                      <a:pt x="11574" y="0"/>
                      <a:pt x="10981" y="888"/>
                      <a:pt x="10870" y="2007"/>
                    </a:cubicBezTo>
                    <a:cubicBezTo>
                      <a:pt x="10831" y="2394"/>
                      <a:pt x="10472" y="8518"/>
                      <a:pt x="10472" y="8518"/>
                    </a:cubicBezTo>
                    <a:cubicBezTo>
                      <a:pt x="10472" y="8518"/>
                      <a:pt x="10226" y="7993"/>
                      <a:pt x="9396" y="6787"/>
                    </a:cubicBezTo>
                    <a:cubicBezTo>
                      <a:pt x="8568" y="5580"/>
                      <a:pt x="6485" y="4785"/>
                      <a:pt x="4300" y="4709"/>
                    </a:cubicBezTo>
                    <a:cubicBezTo>
                      <a:pt x="4001" y="4699"/>
                      <a:pt x="3732" y="4693"/>
                      <a:pt x="3489" y="4693"/>
                    </a:cubicBezTo>
                    <a:cubicBezTo>
                      <a:pt x="1955" y="4693"/>
                      <a:pt x="1485" y="4922"/>
                      <a:pt x="1425" y="5654"/>
                    </a:cubicBezTo>
                    <a:cubicBezTo>
                      <a:pt x="1398" y="5995"/>
                      <a:pt x="1571" y="6280"/>
                      <a:pt x="1799" y="6506"/>
                    </a:cubicBezTo>
                    <a:cubicBezTo>
                      <a:pt x="2170" y="6874"/>
                      <a:pt x="2681" y="7073"/>
                      <a:pt x="3204" y="7098"/>
                    </a:cubicBezTo>
                    <a:cubicBezTo>
                      <a:pt x="6704" y="7267"/>
                      <a:pt x="7520" y="9197"/>
                      <a:pt x="7520" y="9197"/>
                    </a:cubicBezTo>
                    <a:lnTo>
                      <a:pt x="7520" y="9875"/>
                    </a:lnTo>
                    <a:cubicBezTo>
                      <a:pt x="7520" y="9875"/>
                      <a:pt x="6013" y="8641"/>
                      <a:pt x="4486" y="8641"/>
                    </a:cubicBezTo>
                    <a:cubicBezTo>
                      <a:pt x="4244" y="8641"/>
                      <a:pt x="4000" y="8672"/>
                      <a:pt x="3762" y="8745"/>
                    </a:cubicBezTo>
                    <a:cubicBezTo>
                      <a:pt x="3506" y="8822"/>
                      <a:pt x="3268" y="8948"/>
                      <a:pt x="3060" y="9116"/>
                    </a:cubicBezTo>
                    <a:cubicBezTo>
                      <a:pt x="3011" y="9113"/>
                      <a:pt x="2961" y="9112"/>
                      <a:pt x="2911" y="9112"/>
                    </a:cubicBezTo>
                    <a:cubicBezTo>
                      <a:pt x="2031" y="9112"/>
                      <a:pt x="1157" y="9550"/>
                      <a:pt x="650" y="10272"/>
                    </a:cubicBezTo>
                    <a:cubicBezTo>
                      <a:pt x="91" y="11065"/>
                      <a:pt x="0" y="12162"/>
                      <a:pt x="419" y="13036"/>
                    </a:cubicBezTo>
                    <a:cubicBezTo>
                      <a:pt x="605" y="13426"/>
                      <a:pt x="959" y="13802"/>
                      <a:pt x="1378" y="13802"/>
                    </a:cubicBezTo>
                    <a:cubicBezTo>
                      <a:pt x="1409" y="13802"/>
                      <a:pt x="1440" y="13800"/>
                      <a:pt x="1471" y="13796"/>
                    </a:cubicBezTo>
                    <a:cubicBezTo>
                      <a:pt x="1713" y="13763"/>
                      <a:pt x="1919" y="13608"/>
                      <a:pt x="2114" y="13462"/>
                    </a:cubicBezTo>
                    <a:cubicBezTo>
                      <a:pt x="2217" y="13385"/>
                      <a:pt x="2326" y="13309"/>
                      <a:pt x="2440" y="13252"/>
                    </a:cubicBezTo>
                    <a:lnTo>
                      <a:pt x="2707" y="15153"/>
                    </a:lnTo>
                    <a:cubicBezTo>
                      <a:pt x="2707" y="15153"/>
                      <a:pt x="3533" y="19391"/>
                      <a:pt x="3683" y="21276"/>
                    </a:cubicBezTo>
                    <a:lnTo>
                      <a:pt x="3136" y="52282"/>
                    </a:lnTo>
                    <a:cubicBezTo>
                      <a:pt x="3060" y="56581"/>
                      <a:pt x="6524" y="60107"/>
                      <a:pt x="10824" y="60107"/>
                    </a:cubicBezTo>
                    <a:cubicBezTo>
                      <a:pt x="15501" y="60107"/>
                      <a:pt x="19094" y="55967"/>
                      <a:pt x="18437" y="51337"/>
                    </a:cubicBezTo>
                    <a:lnTo>
                      <a:pt x="13940" y="19661"/>
                    </a:lnTo>
                    <a:lnTo>
                      <a:pt x="13940" y="14475"/>
                    </a:lnTo>
                    <a:cubicBezTo>
                      <a:pt x="13940" y="14475"/>
                      <a:pt x="13254" y="2794"/>
                      <a:pt x="13331" y="1662"/>
                    </a:cubicBezTo>
                    <a:cubicBezTo>
                      <a:pt x="13420" y="356"/>
                      <a:pt x="12811" y="0"/>
                      <a:pt x="12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p:nvPr/>
            </p:nvSpPr>
            <p:spPr>
              <a:xfrm>
                <a:off x="5492324" y="3378011"/>
                <a:ext cx="162475" cy="209500"/>
              </a:xfrm>
              <a:custGeom>
                <a:avLst/>
                <a:gdLst/>
                <a:ahLst/>
                <a:cxnLst/>
                <a:rect l="l" t="t" r="r" b="b"/>
                <a:pathLst>
                  <a:path w="6499" h="8380" extrusionOk="0">
                    <a:moveTo>
                      <a:pt x="436" y="1"/>
                    </a:moveTo>
                    <a:cubicBezTo>
                      <a:pt x="365" y="1"/>
                      <a:pt x="296" y="18"/>
                      <a:pt x="233" y="59"/>
                    </a:cubicBezTo>
                    <a:cubicBezTo>
                      <a:pt x="0" y="210"/>
                      <a:pt x="39" y="562"/>
                      <a:pt x="137" y="822"/>
                    </a:cubicBezTo>
                    <a:cubicBezTo>
                      <a:pt x="841" y="2686"/>
                      <a:pt x="2987" y="3677"/>
                      <a:pt x="3780" y="5506"/>
                    </a:cubicBezTo>
                    <a:cubicBezTo>
                      <a:pt x="4046" y="6117"/>
                      <a:pt x="4144" y="6796"/>
                      <a:pt x="4453" y="7386"/>
                    </a:cubicBezTo>
                    <a:cubicBezTo>
                      <a:pt x="4728" y="7914"/>
                      <a:pt x="5257" y="8380"/>
                      <a:pt x="5831" y="8380"/>
                    </a:cubicBezTo>
                    <a:cubicBezTo>
                      <a:pt x="5900" y="8380"/>
                      <a:pt x="5970" y="8373"/>
                      <a:pt x="6041" y="8359"/>
                    </a:cubicBezTo>
                    <a:lnTo>
                      <a:pt x="6499" y="3774"/>
                    </a:lnTo>
                    <a:lnTo>
                      <a:pt x="947" y="200"/>
                    </a:lnTo>
                    <a:cubicBezTo>
                      <a:pt x="794" y="101"/>
                      <a:pt x="608" y="1"/>
                      <a:pt x="436"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0"/>
              <p:cNvSpPr/>
              <p:nvPr/>
            </p:nvSpPr>
            <p:spPr>
              <a:xfrm>
                <a:off x="5488699" y="3373586"/>
                <a:ext cx="166450" cy="215025"/>
              </a:xfrm>
              <a:custGeom>
                <a:avLst/>
                <a:gdLst/>
                <a:ahLst/>
                <a:cxnLst/>
                <a:rect l="l" t="t" r="r" b="b"/>
                <a:pathLst>
                  <a:path w="6658" h="8601" extrusionOk="0">
                    <a:moveTo>
                      <a:pt x="577" y="1"/>
                    </a:moveTo>
                    <a:cubicBezTo>
                      <a:pt x="534" y="1"/>
                      <a:pt x="489" y="4"/>
                      <a:pt x="442" y="11"/>
                    </a:cubicBezTo>
                    <a:cubicBezTo>
                      <a:pt x="218" y="55"/>
                      <a:pt x="48" y="283"/>
                      <a:pt x="30" y="480"/>
                    </a:cubicBezTo>
                    <a:cubicBezTo>
                      <a:pt x="0" y="678"/>
                      <a:pt x="36" y="852"/>
                      <a:pt x="90" y="1017"/>
                    </a:cubicBezTo>
                    <a:cubicBezTo>
                      <a:pt x="209" y="1324"/>
                      <a:pt x="348" y="1613"/>
                      <a:pt x="532" y="1885"/>
                    </a:cubicBezTo>
                    <a:cubicBezTo>
                      <a:pt x="1260" y="2975"/>
                      <a:pt x="2247" y="3695"/>
                      <a:pt x="2941" y="4501"/>
                    </a:cubicBezTo>
                    <a:cubicBezTo>
                      <a:pt x="3294" y="4899"/>
                      <a:pt x="3585" y="5310"/>
                      <a:pt x="3776" y="5734"/>
                    </a:cubicBezTo>
                    <a:cubicBezTo>
                      <a:pt x="3966" y="6157"/>
                      <a:pt x="4076" y="6594"/>
                      <a:pt x="4218" y="6988"/>
                    </a:cubicBezTo>
                    <a:cubicBezTo>
                      <a:pt x="4466" y="7795"/>
                      <a:pt x="5000" y="8356"/>
                      <a:pt x="5460" y="8515"/>
                    </a:cubicBezTo>
                    <a:cubicBezTo>
                      <a:pt x="5634" y="8580"/>
                      <a:pt x="5781" y="8600"/>
                      <a:pt x="5897" y="8600"/>
                    </a:cubicBezTo>
                    <a:cubicBezTo>
                      <a:pt x="6090" y="8600"/>
                      <a:pt x="6195" y="8542"/>
                      <a:pt x="6186" y="8537"/>
                    </a:cubicBezTo>
                    <a:cubicBezTo>
                      <a:pt x="6185" y="8498"/>
                      <a:pt x="5917" y="8577"/>
                      <a:pt x="5520" y="8381"/>
                    </a:cubicBezTo>
                    <a:cubicBezTo>
                      <a:pt x="5120" y="8189"/>
                      <a:pt x="4681" y="7686"/>
                      <a:pt x="4471" y="6903"/>
                    </a:cubicBezTo>
                    <a:cubicBezTo>
                      <a:pt x="4349" y="6518"/>
                      <a:pt x="4256" y="6073"/>
                      <a:pt x="4062" y="5609"/>
                    </a:cubicBezTo>
                    <a:cubicBezTo>
                      <a:pt x="3868" y="5143"/>
                      <a:pt x="3564" y="4695"/>
                      <a:pt x="3203" y="4274"/>
                    </a:cubicBezTo>
                    <a:cubicBezTo>
                      <a:pt x="2492" y="3424"/>
                      <a:pt x="1517" y="2691"/>
                      <a:pt x="847" y="1680"/>
                    </a:cubicBezTo>
                    <a:cubicBezTo>
                      <a:pt x="678" y="1431"/>
                      <a:pt x="549" y="1159"/>
                      <a:pt x="445" y="896"/>
                    </a:cubicBezTo>
                    <a:cubicBezTo>
                      <a:pt x="353" y="638"/>
                      <a:pt x="383" y="385"/>
                      <a:pt x="531" y="370"/>
                    </a:cubicBezTo>
                    <a:cubicBezTo>
                      <a:pt x="548" y="365"/>
                      <a:pt x="566" y="363"/>
                      <a:pt x="586" y="363"/>
                    </a:cubicBezTo>
                    <a:cubicBezTo>
                      <a:pt x="743" y="363"/>
                      <a:pt x="969" y="509"/>
                      <a:pt x="1180" y="647"/>
                    </a:cubicBezTo>
                    <a:lnTo>
                      <a:pt x="1884" y="1093"/>
                    </a:lnTo>
                    <a:cubicBezTo>
                      <a:pt x="2784" y="1656"/>
                      <a:pt x="3609" y="2170"/>
                      <a:pt x="4334" y="2622"/>
                    </a:cubicBezTo>
                    <a:cubicBezTo>
                      <a:pt x="5035" y="3053"/>
                      <a:pt x="5606" y="3397"/>
                      <a:pt x="6003" y="3627"/>
                    </a:cubicBezTo>
                    <a:cubicBezTo>
                      <a:pt x="6370" y="3838"/>
                      <a:pt x="6592" y="3953"/>
                      <a:pt x="6636" y="3953"/>
                    </a:cubicBezTo>
                    <a:cubicBezTo>
                      <a:pt x="6640" y="3953"/>
                      <a:pt x="6643" y="3953"/>
                      <a:pt x="6644" y="3951"/>
                    </a:cubicBezTo>
                    <a:cubicBezTo>
                      <a:pt x="6657" y="3929"/>
                      <a:pt x="6457" y="3771"/>
                      <a:pt x="6083" y="3504"/>
                    </a:cubicBezTo>
                    <a:cubicBezTo>
                      <a:pt x="5709" y="3236"/>
                      <a:pt x="5161" y="2858"/>
                      <a:pt x="4478" y="2398"/>
                    </a:cubicBezTo>
                    <a:lnTo>
                      <a:pt x="2072" y="802"/>
                    </a:lnTo>
                    <a:lnTo>
                      <a:pt x="1375" y="345"/>
                    </a:lnTo>
                    <a:cubicBezTo>
                      <a:pt x="1166" y="230"/>
                      <a:pt x="947" y="1"/>
                      <a:pt x="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p:cNvSpPr/>
              <p:nvPr/>
            </p:nvSpPr>
            <p:spPr>
              <a:xfrm>
                <a:off x="5352524" y="3239336"/>
                <a:ext cx="158425" cy="116175"/>
              </a:xfrm>
              <a:custGeom>
                <a:avLst/>
                <a:gdLst/>
                <a:ahLst/>
                <a:cxnLst/>
                <a:rect l="l" t="t" r="r" b="b"/>
                <a:pathLst>
                  <a:path w="6337" h="4647" extrusionOk="0">
                    <a:moveTo>
                      <a:pt x="189" y="0"/>
                    </a:moveTo>
                    <a:cubicBezTo>
                      <a:pt x="179" y="0"/>
                      <a:pt x="102" y="104"/>
                      <a:pt x="52" y="329"/>
                    </a:cubicBezTo>
                    <a:cubicBezTo>
                      <a:pt x="1" y="551"/>
                      <a:pt x="45" y="939"/>
                      <a:pt x="337" y="1256"/>
                    </a:cubicBezTo>
                    <a:cubicBezTo>
                      <a:pt x="620" y="1574"/>
                      <a:pt x="1062" y="1822"/>
                      <a:pt x="1580" y="1985"/>
                    </a:cubicBezTo>
                    <a:cubicBezTo>
                      <a:pt x="2101" y="2146"/>
                      <a:pt x="2694" y="2194"/>
                      <a:pt x="3298" y="2251"/>
                    </a:cubicBezTo>
                    <a:cubicBezTo>
                      <a:pt x="3900" y="2303"/>
                      <a:pt x="4466" y="2396"/>
                      <a:pt x="4935" y="2599"/>
                    </a:cubicBezTo>
                    <a:cubicBezTo>
                      <a:pt x="5406" y="2795"/>
                      <a:pt x="5755" y="3112"/>
                      <a:pt x="5948" y="3442"/>
                    </a:cubicBezTo>
                    <a:cubicBezTo>
                      <a:pt x="6336" y="4114"/>
                      <a:pt x="6223" y="4647"/>
                      <a:pt x="6270" y="4647"/>
                    </a:cubicBezTo>
                    <a:cubicBezTo>
                      <a:pt x="6270" y="4647"/>
                      <a:pt x="6271" y="4647"/>
                      <a:pt x="6271" y="4647"/>
                    </a:cubicBezTo>
                    <a:cubicBezTo>
                      <a:pt x="6271" y="4647"/>
                      <a:pt x="6271" y="4647"/>
                      <a:pt x="6271" y="4647"/>
                    </a:cubicBezTo>
                    <a:cubicBezTo>
                      <a:pt x="6285" y="4647"/>
                      <a:pt x="6326" y="4526"/>
                      <a:pt x="6330" y="4297"/>
                    </a:cubicBezTo>
                    <a:cubicBezTo>
                      <a:pt x="6333" y="3969"/>
                      <a:pt x="6252" y="3646"/>
                      <a:pt x="6096" y="3357"/>
                    </a:cubicBezTo>
                    <a:cubicBezTo>
                      <a:pt x="5907" y="2984"/>
                      <a:pt x="5528" y="2615"/>
                      <a:pt x="5025" y="2393"/>
                    </a:cubicBezTo>
                    <a:cubicBezTo>
                      <a:pt x="4526" y="2164"/>
                      <a:pt x="3930" y="2062"/>
                      <a:pt x="3320" y="2008"/>
                    </a:cubicBezTo>
                    <a:cubicBezTo>
                      <a:pt x="2711" y="1952"/>
                      <a:pt x="2137" y="1910"/>
                      <a:pt x="1642" y="1769"/>
                    </a:cubicBezTo>
                    <a:cubicBezTo>
                      <a:pt x="1151" y="1629"/>
                      <a:pt x="728" y="1408"/>
                      <a:pt x="462" y="1140"/>
                    </a:cubicBezTo>
                    <a:cubicBezTo>
                      <a:pt x="191" y="872"/>
                      <a:pt x="128" y="552"/>
                      <a:pt x="146" y="341"/>
                    </a:cubicBezTo>
                    <a:cubicBezTo>
                      <a:pt x="164" y="126"/>
                      <a:pt x="213" y="8"/>
                      <a:pt x="190" y="0"/>
                    </a:cubicBezTo>
                    <a:cubicBezTo>
                      <a:pt x="190" y="0"/>
                      <a:pt x="189" y="0"/>
                      <a:pt x="1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p:cNvSpPr/>
              <p:nvPr/>
            </p:nvSpPr>
            <p:spPr>
              <a:xfrm>
                <a:off x="5576124" y="3147061"/>
                <a:ext cx="17025" cy="207300"/>
              </a:xfrm>
              <a:custGeom>
                <a:avLst/>
                <a:gdLst/>
                <a:ahLst/>
                <a:cxnLst/>
                <a:rect l="l" t="t" r="r" b="b"/>
                <a:pathLst>
                  <a:path w="681" h="8292" extrusionOk="0">
                    <a:moveTo>
                      <a:pt x="646" y="1"/>
                    </a:moveTo>
                    <a:cubicBezTo>
                      <a:pt x="612" y="1"/>
                      <a:pt x="517" y="457"/>
                      <a:pt x="411" y="1199"/>
                    </a:cubicBezTo>
                    <a:cubicBezTo>
                      <a:pt x="306" y="1947"/>
                      <a:pt x="193" y="2982"/>
                      <a:pt x="113" y="4129"/>
                    </a:cubicBezTo>
                    <a:cubicBezTo>
                      <a:pt x="33" y="5277"/>
                      <a:pt x="0" y="6317"/>
                      <a:pt x="0" y="7071"/>
                    </a:cubicBezTo>
                    <a:cubicBezTo>
                      <a:pt x="1" y="7826"/>
                      <a:pt x="33" y="8292"/>
                      <a:pt x="65" y="8292"/>
                    </a:cubicBezTo>
                    <a:cubicBezTo>
                      <a:pt x="100" y="8292"/>
                      <a:pt x="129" y="7827"/>
                      <a:pt x="173" y="7076"/>
                    </a:cubicBezTo>
                    <a:cubicBezTo>
                      <a:pt x="224" y="6241"/>
                      <a:pt x="287" y="5246"/>
                      <a:pt x="355" y="4146"/>
                    </a:cubicBezTo>
                    <a:cubicBezTo>
                      <a:pt x="441" y="3047"/>
                      <a:pt x="518" y="2053"/>
                      <a:pt x="583" y="1219"/>
                    </a:cubicBezTo>
                    <a:cubicBezTo>
                      <a:pt x="644" y="470"/>
                      <a:pt x="680" y="5"/>
                      <a:pt x="646" y="1"/>
                    </a:cubicBezTo>
                    <a:cubicBezTo>
                      <a:pt x="646" y="1"/>
                      <a:pt x="646" y="1"/>
                      <a:pt x="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p:cNvSpPr/>
              <p:nvPr/>
            </p:nvSpPr>
            <p:spPr>
              <a:xfrm>
                <a:off x="5368049" y="3342411"/>
                <a:ext cx="104625" cy="104875"/>
              </a:xfrm>
              <a:custGeom>
                <a:avLst/>
                <a:gdLst/>
                <a:ahLst/>
                <a:cxnLst/>
                <a:rect l="l" t="t" r="r" b="b"/>
                <a:pathLst>
                  <a:path w="4185" h="4195" extrusionOk="0">
                    <a:moveTo>
                      <a:pt x="822" y="0"/>
                    </a:moveTo>
                    <a:cubicBezTo>
                      <a:pt x="805" y="0"/>
                      <a:pt x="687" y="82"/>
                      <a:pt x="554" y="282"/>
                    </a:cubicBezTo>
                    <a:cubicBezTo>
                      <a:pt x="416" y="493"/>
                      <a:pt x="276" y="834"/>
                      <a:pt x="176" y="1269"/>
                    </a:cubicBezTo>
                    <a:cubicBezTo>
                      <a:pt x="84" y="1706"/>
                      <a:pt x="0" y="2229"/>
                      <a:pt x="48" y="2833"/>
                    </a:cubicBezTo>
                    <a:cubicBezTo>
                      <a:pt x="83" y="3152"/>
                      <a:pt x="223" y="3454"/>
                      <a:pt x="443" y="3714"/>
                    </a:cubicBezTo>
                    <a:cubicBezTo>
                      <a:pt x="663" y="3972"/>
                      <a:pt x="994" y="4177"/>
                      <a:pt x="1374" y="4194"/>
                    </a:cubicBezTo>
                    <a:cubicBezTo>
                      <a:pt x="1391" y="4194"/>
                      <a:pt x="1408" y="4195"/>
                      <a:pt x="1425" y="4195"/>
                    </a:cubicBezTo>
                    <a:cubicBezTo>
                      <a:pt x="1777" y="4195"/>
                      <a:pt x="2124" y="4044"/>
                      <a:pt x="2337" y="3772"/>
                    </a:cubicBezTo>
                    <a:cubicBezTo>
                      <a:pt x="2564" y="3474"/>
                      <a:pt x="2566" y="3110"/>
                      <a:pt x="2547" y="2823"/>
                    </a:cubicBezTo>
                    <a:cubicBezTo>
                      <a:pt x="2528" y="2529"/>
                      <a:pt x="2496" y="2262"/>
                      <a:pt x="2542" y="2028"/>
                    </a:cubicBezTo>
                    <a:cubicBezTo>
                      <a:pt x="2581" y="1792"/>
                      <a:pt x="2711" y="1615"/>
                      <a:pt x="2892" y="1541"/>
                    </a:cubicBezTo>
                    <a:cubicBezTo>
                      <a:pt x="3004" y="1496"/>
                      <a:pt x="3113" y="1478"/>
                      <a:pt x="3217" y="1478"/>
                    </a:cubicBezTo>
                    <a:cubicBezTo>
                      <a:pt x="3465" y="1478"/>
                      <a:pt x="3684" y="1579"/>
                      <a:pt x="3831" y="1649"/>
                    </a:cubicBezTo>
                    <a:cubicBezTo>
                      <a:pt x="4026" y="1747"/>
                      <a:pt x="4142" y="1813"/>
                      <a:pt x="4171" y="1813"/>
                    </a:cubicBezTo>
                    <a:cubicBezTo>
                      <a:pt x="4174" y="1813"/>
                      <a:pt x="4176" y="1812"/>
                      <a:pt x="4177" y="1810"/>
                    </a:cubicBezTo>
                    <a:cubicBezTo>
                      <a:pt x="4184" y="1798"/>
                      <a:pt x="4085" y="1706"/>
                      <a:pt x="3877" y="1567"/>
                    </a:cubicBezTo>
                    <a:cubicBezTo>
                      <a:pt x="3727" y="1474"/>
                      <a:pt x="3481" y="1325"/>
                      <a:pt x="3165" y="1325"/>
                    </a:cubicBezTo>
                    <a:cubicBezTo>
                      <a:pt x="3060" y="1325"/>
                      <a:pt x="2948" y="1341"/>
                      <a:pt x="2829" y="1382"/>
                    </a:cubicBezTo>
                    <a:cubicBezTo>
                      <a:pt x="2590" y="1459"/>
                      <a:pt x="2393" y="1713"/>
                      <a:pt x="2345" y="1986"/>
                    </a:cubicBezTo>
                    <a:cubicBezTo>
                      <a:pt x="2282" y="2261"/>
                      <a:pt x="2312" y="2551"/>
                      <a:pt x="2323" y="2834"/>
                    </a:cubicBezTo>
                    <a:cubicBezTo>
                      <a:pt x="2337" y="3116"/>
                      <a:pt x="2318" y="3412"/>
                      <a:pt x="2150" y="3626"/>
                    </a:cubicBezTo>
                    <a:cubicBezTo>
                      <a:pt x="1990" y="3828"/>
                      <a:pt x="1710" y="3952"/>
                      <a:pt x="1427" y="3952"/>
                    </a:cubicBezTo>
                    <a:cubicBezTo>
                      <a:pt x="1412" y="3952"/>
                      <a:pt x="1398" y="3951"/>
                      <a:pt x="1384" y="3951"/>
                    </a:cubicBezTo>
                    <a:cubicBezTo>
                      <a:pt x="774" y="3919"/>
                      <a:pt x="337" y="3319"/>
                      <a:pt x="271" y="2807"/>
                    </a:cubicBezTo>
                    <a:cubicBezTo>
                      <a:pt x="215" y="2252"/>
                      <a:pt x="276" y="1726"/>
                      <a:pt x="345" y="1303"/>
                    </a:cubicBezTo>
                    <a:cubicBezTo>
                      <a:pt x="421" y="878"/>
                      <a:pt x="529" y="542"/>
                      <a:pt x="637" y="329"/>
                    </a:cubicBezTo>
                    <a:cubicBezTo>
                      <a:pt x="745" y="115"/>
                      <a:pt x="839" y="17"/>
                      <a:pt x="823" y="1"/>
                    </a:cubicBezTo>
                    <a:cubicBezTo>
                      <a:pt x="823" y="0"/>
                      <a:pt x="822" y="0"/>
                      <a:pt x="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0"/>
              <p:cNvSpPr/>
              <p:nvPr/>
            </p:nvSpPr>
            <p:spPr>
              <a:xfrm>
                <a:off x="5315649" y="3336136"/>
                <a:ext cx="77300" cy="118350"/>
              </a:xfrm>
              <a:custGeom>
                <a:avLst/>
                <a:gdLst/>
                <a:ahLst/>
                <a:cxnLst/>
                <a:rect l="l" t="t" r="r" b="b"/>
                <a:pathLst>
                  <a:path w="3092" h="4734" extrusionOk="0">
                    <a:moveTo>
                      <a:pt x="2684" y="0"/>
                    </a:moveTo>
                    <a:cubicBezTo>
                      <a:pt x="2466" y="0"/>
                      <a:pt x="2165" y="32"/>
                      <a:pt x="1822" y="156"/>
                    </a:cubicBezTo>
                    <a:cubicBezTo>
                      <a:pt x="1447" y="291"/>
                      <a:pt x="1015" y="542"/>
                      <a:pt x="671" y="959"/>
                    </a:cubicBezTo>
                    <a:cubicBezTo>
                      <a:pt x="326" y="1369"/>
                      <a:pt x="81" y="1937"/>
                      <a:pt x="40" y="2558"/>
                    </a:cubicBezTo>
                    <a:cubicBezTo>
                      <a:pt x="0" y="3176"/>
                      <a:pt x="168" y="3788"/>
                      <a:pt x="531" y="4208"/>
                    </a:cubicBezTo>
                    <a:cubicBezTo>
                      <a:pt x="829" y="4560"/>
                      <a:pt x="1250" y="4734"/>
                      <a:pt x="1621" y="4734"/>
                    </a:cubicBezTo>
                    <a:cubicBezTo>
                      <a:pt x="1697" y="4734"/>
                      <a:pt x="1772" y="4726"/>
                      <a:pt x="1843" y="4712"/>
                    </a:cubicBezTo>
                    <a:cubicBezTo>
                      <a:pt x="2266" y="4623"/>
                      <a:pt x="2504" y="4335"/>
                      <a:pt x="2595" y="4130"/>
                    </a:cubicBezTo>
                    <a:cubicBezTo>
                      <a:pt x="2688" y="3919"/>
                      <a:pt x="2664" y="3787"/>
                      <a:pt x="2653" y="3787"/>
                    </a:cubicBezTo>
                    <a:cubicBezTo>
                      <a:pt x="2652" y="3787"/>
                      <a:pt x="2652" y="3788"/>
                      <a:pt x="2652" y="3788"/>
                    </a:cubicBezTo>
                    <a:cubicBezTo>
                      <a:pt x="2652" y="3787"/>
                      <a:pt x="2652" y="3787"/>
                      <a:pt x="2652" y="3787"/>
                    </a:cubicBezTo>
                    <a:cubicBezTo>
                      <a:pt x="2631" y="3787"/>
                      <a:pt x="2619" y="3911"/>
                      <a:pt x="2512" y="4086"/>
                    </a:cubicBezTo>
                    <a:cubicBezTo>
                      <a:pt x="2356" y="4331"/>
                      <a:pt x="2102" y="4498"/>
                      <a:pt x="1814" y="4542"/>
                    </a:cubicBezTo>
                    <a:cubicBezTo>
                      <a:pt x="1770" y="4549"/>
                      <a:pt x="1723" y="4553"/>
                      <a:pt x="1676" y="4553"/>
                    </a:cubicBezTo>
                    <a:cubicBezTo>
                      <a:pt x="1348" y="4553"/>
                      <a:pt x="966" y="4390"/>
                      <a:pt x="702" y="4063"/>
                    </a:cubicBezTo>
                    <a:cubicBezTo>
                      <a:pt x="396" y="3693"/>
                      <a:pt x="245" y="3138"/>
                      <a:pt x="282" y="2573"/>
                    </a:cubicBezTo>
                    <a:cubicBezTo>
                      <a:pt x="320" y="2006"/>
                      <a:pt x="538" y="1483"/>
                      <a:pt x="845" y="1100"/>
                    </a:cubicBezTo>
                    <a:cubicBezTo>
                      <a:pt x="1150" y="711"/>
                      <a:pt x="1539" y="464"/>
                      <a:pt x="1884" y="316"/>
                    </a:cubicBezTo>
                    <a:cubicBezTo>
                      <a:pt x="2590" y="23"/>
                      <a:pt x="3092" y="105"/>
                      <a:pt x="3089" y="57"/>
                    </a:cubicBezTo>
                    <a:cubicBezTo>
                      <a:pt x="3091" y="43"/>
                      <a:pt x="2971" y="8"/>
                      <a:pt x="2750" y="1"/>
                    </a:cubicBezTo>
                    <a:cubicBezTo>
                      <a:pt x="2729" y="1"/>
                      <a:pt x="2707" y="0"/>
                      <a:pt x="2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p:cNvSpPr/>
              <p:nvPr/>
            </p:nvSpPr>
            <p:spPr>
              <a:xfrm>
                <a:off x="5480399" y="3481886"/>
                <a:ext cx="82100" cy="89800"/>
              </a:xfrm>
              <a:custGeom>
                <a:avLst/>
                <a:gdLst/>
                <a:ahLst/>
                <a:cxnLst/>
                <a:rect l="l" t="t" r="r" b="b"/>
                <a:pathLst>
                  <a:path w="3284" h="3592" extrusionOk="0">
                    <a:moveTo>
                      <a:pt x="3217" y="0"/>
                    </a:moveTo>
                    <a:cubicBezTo>
                      <a:pt x="3140" y="0"/>
                      <a:pt x="2238" y="958"/>
                      <a:pt x="1790" y="2472"/>
                    </a:cubicBezTo>
                    <a:cubicBezTo>
                      <a:pt x="1734" y="2657"/>
                      <a:pt x="1686" y="2845"/>
                      <a:pt x="1647" y="3034"/>
                    </a:cubicBezTo>
                    <a:lnTo>
                      <a:pt x="1647" y="3034"/>
                    </a:lnTo>
                    <a:cubicBezTo>
                      <a:pt x="1303" y="2658"/>
                      <a:pt x="892" y="2459"/>
                      <a:pt x="587" y="2377"/>
                    </a:cubicBezTo>
                    <a:cubicBezTo>
                      <a:pt x="393" y="2323"/>
                      <a:pt x="239" y="2307"/>
                      <a:pt x="138" y="2307"/>
                    </a:cubicBezTo>
                    <a:cubicBezTo>
                      <a:pt x="51" y="2307"/>
                      <a:pt x="4" y="2319"/>
                      <a:pt x="4" y="2329"/>
                    </a:cubicBezTo>
                    <a:cubicBezTo>
                      <a:pt x="0" y="2362"/>
                      <a:pt x="214" y="2384"/>
                      <a:pt x="540" y="2515"/>
                    </a:cubicBezTo>
                    <a:cubicBezTo>
                      <a:pt x="862" y="2642"/>
                      <a:pt x="1300" y="2904"/>
                      <a:pt x="1620" y="3367"/>
                    </a:cubicBezTo>
                    <a:lnTo>
                      <a:pt x="1775" y="3592"/>
                    </a:lnTo>
                    <a:lnTo>
                      <a:pt x="1830" y="3320"/>
                    </a:lnTo>
                    <a:cubicBezTo>
                      <a:pt x="1878" y="3074"/>
                      <a:pt x="1942" y="2811"/>
                      <a:pt x="2023" y="2541"/>
                    </a:cubicBezTo>
                    <a:cubicBezTo>
                      <a:pt x="2464" y="1047"/>
                      <a:pt x="3283" y="43"/>
                      <a:pt x="3222" y="2"/>
                    </a:cubicBezTo>
                    <a:cubicBezTo>
                      <a:pt x="3221" y="1"/>
                      <a:pt x="3219" y="0"/>
                      <a:pt x="32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0"/>
              <p:cNvSpPr/>
              <p:nvPr/>
            </p:nvSpPr>
            <p:spPr>
              <a:xfrm>
                <a:off x="5450474" y="3279411"/>
                <a:ext cx="45900" cy="18800"/>
              </a:xfrm>
              <a:custGeom>
                <a:avLst/>
                <a:gdLst/>
                <a:ahLst/>
                <a:cxnLst/>
                <a:rect l="l" t="t" r="r" b="b"/>
                <a:pathLst>
                  <a:path w="1836" h="752" extrusionOk="0">
                    <a:moveTo>
                      <a:pt x="1765" y="0"/>
                    </a:moveTo>
                    <a:cubicBezTo>
                      <a:pt x="1683" y="0"/>
                      <a:pt x="1384" y="271"/>
                      <a:pt x="936" y="426"/>
                    </a:cubicBezTo>
                    <a:cubicBezTo>
                      <a:pt x="457" y="601"/>
                      <a:pt x="27" y="564"/>
                      <a:pt x="15" y="633"/>
                    </a:cubicBezTo>
                    <a:cubicBezTo>
                      <a:pt x="0" y="672"/>
                      <a:pt x="189" y="751"/>
                      <a:pt x="471" y="751"/>
                    </a:cubicBezTo>
                    <a:cubicBezTo>
                      <a:pt x="630" y="751"/>
                      <a:pt x="818" y="726"/>
                      <a:pt x="1017" y="654"/>
                    </a:cubicBezTo>
                    <a:cubicBezTo>
                      <a:pt x="1570" y="460"/>
                      <a:pt x="1836" y="37"/>
                      <a:pt x="1780" y="5"/>
                    </a:cubicBezTo>
                    <a:cubicBezTo>
                      <a:pt x="1776" y="2"/>
                      <a:pt x="1771" y="0"/>
                      <a:pt x="1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30"/>
            <p:cNvSpPr/>
            <p:nvPr/>
          </p:nvSpPr>
          <p:spPr>
            <a:xfrm>
              <a:off x="6653050" y="3040138"/>
              <a:ext cx="208038" cy="207299"/>
            </a:xfrm>
            <a:custGeom>
              <a:avLst/>
              <a:gdLst/>
              <a:ahLst/>
              <a:cxnLst/>
              <a:rect l="l" t="t" r="r" b="b"/>
              <a:pathLst>
                <a:path w="14078" h="14028" extrusionOk="0">
                  <a:moveTo>
                    <a:pt x="7358" y="0"/>
                  </a:moveTo>
                  <a:cubicBezTo>
                    <a:pt x="4250" y="0"/>
                    <a:pt x="1104" y="2051"/>
                    <a:pt x="305" y="5666"/>
                  </a:cubicBezTo>
                  <a:cubicBezTo>
                    <a:pt x="0" y="7041"/>
                    <a:pt x="112" y="8517"/>
                    <a:pt x="795" y="9969"/>
                  </a:cubicBezTo>
                  <a:cubicBezTo>
                    <a:pt x="1411" y="11281"/>
                    <a:pt x="2458" y="12356"/>
                    <a:pt x="3714" y="13079"/>
                  </a:cubicBezTo>
                  <a:cubicBezTo>
                    <a:pt x="4858" y="13737"/>
                    <a:pt x="5991" y="14027"/>
                    <a:pt x="7062" y="14027"/>
                  </a:cubicBezTo>
                  <a:cubicBezTo>
                    <a:pt x="10708" y="14027"/>
                    <a:pt x="13651" y="10671"/>
                    <a:pt x="13972" y="7043"/>
                  </a:cubicBezTo>
                  <a:cubicBezTo>
                    <a:pt x="14077" y="5847"/>
                    <a:pt x="13789" y="4581"/>
                    <a:pt x="13161" y="3443"/>
                  </a:cubicBezTo>
                  <a:cubicBezTo>
                    <a:pt x="11859" y="1086"/>
                    <a:pt x="9618" y="0"/>
                    <a:pt x="7358" y="0"/>
                  </a:cubicBezTo>
                  <a:close/>
                </a:path>
              </a:pathLst>
            </a:custGeom>
            <a:solidFill>
              <a:srgbClr val="E8505B">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0"/>
            <p:cNvGrpSpPr/>
            <p:nvPr/>
          </p:nvGrpSpPr>
          <p:grpSpPr>
            <a:xfrm>
              <a:off x="2831476" y="4124850"/>
              <a:ext cx="899689" cy="755660"/>
              <a:chOff x="2831476" y="4124850"/>
              <a:chExt cx="899689" cy="755660"/>
            </a:xfrm>
          </p:grpSpPr>
          <p:sp>
            <p:nvSpPr>
              <p:cNvPr id="455" name="Google Shape;455;p30"/>
              <p:cNvSpPr/>
              <p:nvPr/>
            </p:nvSpPr>
            <p:spPr>
              <a:xfrm>
                <a:off x="2831476" y="4124850"/>
                <a:ext cx="899689" cy="755660"/>
              </a:xfrm>
              <a:custGeom>
                <a:avLst/>
                <a:gdLst/>
                <a:ahLst/>
                <a:cxnLst/>
                <a:rect l="l" t="t" r="r" b="b"/>
                <a:pathLst>
                  <a:path w="41446" h="34811" extrusionOk="0">
                    <a:moveTo>
                      <a:pt x="18660" y="1"/>
                    </a:moveTo>
                    <a:cubicBezTo>
                      <a:pt x="17955" y="1"/>
                      <a:pt x="17296" y="39"/>
                      <a:pt x="16677" y="90"/>
                    </a:cubicBezTo>
                    <a:cubicBezTo>
                      <a:pt x="12442" y="443"/>
                      <a:pt x="8357" y="1771"/>
                      <a:pt x="5032" y="4638"/>
                    </a:cubicBezTo>
                    <a:cubicBezTo>
                      <a:pt x="2049" y="7210"/>
                      <a:pt x="1" y="11125"/>
                      <a:pt x="491" y="15033"/>
                    </a:cubicBezTo>
                    <a:cubicBezTo>
                      <a:pt x="964" y="18806"/>
                      <a:pt x="4267" y="22243"/>
                      <a:pt x="8032" y="22243"/>
                    </a:cubicBezTo>
                    <a:cubicBezTo>
                      <a:pt x="8166" y="22243"/>
                      <a:pt x="8301" y="22238"/>
                      <a:pt x="8437" y="22229"/>
                    </a:cubicBezTo>
                    <a:cubicBezTo>
                      <a:pt x="10584" y="22088"/>
                      <a:pt x="12747" y="20925"/>
                      <a:pt x="14804" y="20925"/>
                    </a:cubicBezTo>
                    <a:cubicBezTo>
                      <a:pt x="15383" y="20925"/>
                      <a:pt x="15953" y="21017"/>
                      <a:pt x="16513" y="21250"/>
                    </a:cubicBezTo>
                    <a:cubicBezTo>
                      <a:pt x="19186" y="22365"/>
                      <a:pt x="19685" y="25827"/>
                      <a:pt x="20891" y="28458"/>
                    </a:cubicBezTo>
                    <a:cubicBezTo>
                      <a:pt x="22614" y="32213"/>
                      <a:pt x="26630" y="34811"/>
                      <a:pt x="30745" y="34811"/>
                    </a:cubicBezTo>
                    <a:cubicBezTo>
                      <a:pt x="30997" y="34811"/>
                      <a:pt x="31250" y="34801"/>
                      <a:pt x="31502" y="34781"/>
                    </a:cubicBezTo>
                    <a:cubicBezTo>
                      <a:pt x="35872" y="34436"/>
                      <a:pt x="39857" y="31006"/>
                      <a:pt x="40722" y="26709"/>
                    </a:cubicBezTo>
                    <a:cubicBezTo>
                      <a:pt x="41372" y="23478"/>
                      <a:pt x="41446" y="18974"/>
                      <a:pt x="40528" y="15807"/>
                    </a:cubicBezTo>
                    <a:cubicBezTo>
                      <a:pt x="39241" y="11363"/>
                      <a:pt x="36773" y="7276"/>
                      <a:pt x="31102" y="4297"/>
                    </a:cubicBezTo>
                    <a:lnTo>
                      <a:pt x="31101" y="4296"/>
                    </a:lnTo>
                    <a:cubicBezTo>
                      <a:pt x="25767" y="739"/>
                      <a:pt x="21771" y="1"/>
                      <a:pt x="18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p:nvPr/>
            </p:nvSpPr>
            <p:spPr>
              <a:xfrm>
                <a:off x="3140368" y="4300017"/>
                <a:ext cx="68509" cy="68531"/>
              </a:xfrm>
              <a:custGeom>
                <a:avLst/>
                <a:gdLst/>
                <a:ahLst/>
                <a:cxnLst/>
                <a:rect l="l" t="t" r="r" b="b"/>
                <a:pathLst>
                  <a:path w="3156" h="3157" extrusionOk="0">
                    <a:moveTo>
                      <a:pt x="1578" y="0"/>
                    </a:moveTo>
                    <a:lnTo>
                      <a:pt x="1373" y="376"/>
                    </a:lnTo>
                    <a:cubicBezTo>
                      <a:pt x="1142" y="797"/>
                      <a:pt x="796" y="1143"/>
                      <a:pt x="375" y="1374"/>
                    </a:cubicBezTo>
                    <a:lnTo>
                      <a:pt x="0" y="1578"/>
                    </a:lnTo>
                    <a:lnTo>
                      <a:pt x="375" y="1783"/>
                    </a:lnTo>
                    <a:cubicBezTo>
                      <a:pt x="796" y="2014"/>
                      <a:pt x="1143" y="2360"/>
                      <a:pt x="1373" y="2781"/>
                    </a:cubicBezTo>
                    <a:lnTo>
                      <a:pt x="1578" y="3157"/>
                    </a:lnTo>
                    <a:lnTo>
                      <a:pt x="1784" y="2781"/>
                    </a:lnTo>
                    <a:cubicBezTo>
                      <a:pt x="2013" y="2360"/>
                      <a:pt x="2359" y="2014"/>
                      <a:pt x="2781" y="1783"/>
                    </a:cubicBezTo>
                    <a:lnTo>
                      <a:pt x="3156" y="1578"/>
                    </a:lnTo>
                    <a:lnTo>
                      <a:pt x="2781" y="1374"/>
                    </a:lnTo>
                    <a:cubicBezTo>
                      <a:pt x="2359" y="1143"/>
                      <a:pt x="2013" y="797"/>
                      <a:pt x="1784" y="376"/>
                    </a:cubicBezTo>
                    <a:lnTo>
                      <a:pt x="1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0"/>
              <p:cNvSpPr/>
              <p:nvPr/>
            </p:nvSpPr>
            <p:spPr>
              <a:xfrm>
                <a:off x="3528823" y="4540245"/>
                <a:ext cx="26483" cy="26505"/>
              </a:xfrm>
              <a:custGeom>
                <a:avLst/>
                <a:gdLst/>
                <a:ahLst/>
                <a:cxnLst/>
                <a:rect l="l" t="t" r="r" b="b"/>
                <a:pathLst>
                  <a:path w="1220" h="1221" extrusionOk="0">
                    <a:moveTo>
                      <a:pt x="109" y="0"/>
                    </a:moveTo>
                    <a:lnTo>
                      <a:pt x="150" y="210"/>
                    </a:lnTo>
                    <a:cubicBezTo>
                      <a:pt x="193" y="447"/>
                      <a:pt x="170" y="690"/>
                      <a:pt x="80" y="913"/>
                    </a:cubicBezTo>
                    <a:lnTo>
                      <a:pt x="0" y="1111"/>
                    </a:lnTo>
                    <a:lnTo>
                      <a:pt x="211" y="1072"/>
                    </a:lnTo>
                    <a:cubicBezTo>
                      <a:pt x="288" y="1057"/>
                      <a:pt x="367" y="1050"/>
                      <a:pt x="445" y="1050"/>
                    </a:cubicBezTo>
                    <a:cubicBezTo>
                      <a:pt x="604" y="1050"/>
                      <a:pt x="763" y="1080"/>
                      <a:pt x="913" y="1140"/>
                    </a:cubicBezTo>
                    <a:lnTo>
                      <a:pt x="1111" y="1220"/>
                    </a:lnTo>
                    <a:lnTo>
                      <a:pt x="1071" y="1010"/>
                    </a:lnTo>
                    <a:cubicBezTo>
                      <a:pt x="1026" y="774"/>
                      <a:pt x="1050" y="530"/>
                      <a:pt x="1139" y="308"/>
                    </a:cubicBezTo>
                    <a:lnTo>
                      <a:pt x="1220" y="109"/>
                    </a:lnTo>
                    <a:lnTo>
                      <a:pt x="1220" y="109"/>
                    </a:lnTo>
                    <a:lnTo>
                      <a:pt x="1010" y="149"/>
                    </a:lnTo>
                    <a:cubicBezTo>
                      <a:pt x="932" y="164"/>
                      <a:pt x="854" y="171"/>
                      <a:pt x="776" y="171"/>
                    </a:cubicBezTo>
                    <a:cubicBezTo>
                      <a:pt x="616" y="171"/>
                      <a:pt x="457" y="140"/>
                      <a:pt x="308" y="81"/>
                    </a:cubicBezTo>
                    <a:lnTo>
                      <a:pt x="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0"/>
            <p:cNvGrpSpPr/>
            <p:nvPr/>
          </p:nvGrpSpPr>
          <p:grpSpPr>
            <a:xfrm>
              <a:off x="5745463" y="240488"/>
              <a:ext cx="3220775" cy="2532600"/>
              <a:chOff x="5745463" y="240488"/>
              <a:chExt cx="3220775" cy="2532600"/>
            </a:xfrm>
          </p:grpSpPr>
          <p:sp>
            <p:nvSpPr>
              <p:cNvPr id="459" name="Google Shape;459;p30"/>
              <p:cNvSpPr/>
              <p:nvPr/>
            </p:nvSpPr>
            <p:spPr>
              <a:xfrm>
                <a:off x="8341038" y="2652688"/>
                <a:ext cx="120450" cy="120400"/>
              </a:xfrm>
              <a:custGeom>
                <a:avLst/>
                <a:gdLst/>
                <a:ahLst/>
                <a:cxnLst/>
                <a:rect l="l" t="t" r="r" b="b"/>
                <a:pathLst>
                  <a:path w="4818" h="4816" extrusionOk="0">
                    <a:moveTo>
                      <a:pt x="2310" y="0"/>
                    </a:moveTo>
                    <a:lnTo>
                      <a:pt x="2020" y="586"/>
                    </a:lnTo>
                    <a:cubicBezTo>
                      <a:pt x="1695" y="1243"/>
                      <a:pt x="1188" y="1792"/>
                      <a:pt x="561" y="2171"/>
                    </a:cubicBezTo>
                    <a:lnTo>
                      <a:pt x="0" y="2507"/>
                    </a:lnTo>
                    <a:lnTo>
                      <a:pt x="586" y="2797"/>
                    </a:lnTo>
                    <a:cubicBezTo>
                      <a:pt x="1243" y="3122"/>
                      <a:pt x="1793" y="3628"/>
                      <a:pt x="2171" y="4257"/>
                    </a:cubicBezTo>
                    <a:lnTo>
                      <a:pt x="2508" y="4816"/>
                    </a:lnTo>
                    <a:lnTo>
                      <a:pt x="2798" y="4231"/>
                    </a:lnTo>
                    <a:cubicBezTo>
                      <a:pt x="3123" y="3573"/>
                      <a:pt x="3629" y="3024"/>
                      <a:pt x="4257" y="2646"/>
                    </a:cubicBezTo>
                    <a:lnTo>
                      <a:pt x="4817" y="2308"/>
                    </a:lnTo>
                    <a:lnTo>
                      <a:pt x="4231" y="2020"/>
                    </a:lnTo>
                    <a:cubicBezTo>
                      <a:pt x="3574" y="1694"/>
                      <a:pt x="3024" y="1188"/>
                      <a:pt x="2646" y="559"/>
                    </a:cubicBezTo>
                    <a:lnTo>
                      <a:pt x="23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a:off x="8013388" y="518063"/>
                <a:ext cx="68025" cy="68050"/>
              </a:xfrm>
              <a:custGeom>
                <a:avLst/>
                <a:gdLst/>
                <a:ahLst/>
                <a:cxnLst/>
                <a:rect l="l" t="t" r="r" b="b"/>
                <a:pathLst>
                  <a:path w="2721" h="2722" extrusionOk="0">
                    <a:moveTo>
                      <a:pt x="1304" y="1"/>
                    </a:moveTo>
                    <a:lnTo>
                      <a:pt x="1140" y="332"/>
                    </a:lnTo>
                    <a:cubicBezTo>
                      <a:pt x="957" y="702"/>
                      <a:pt x="671" y="1013"/>
                      <a:pt x="316" y="1227"/>
                    </a:cubicBezTo>
                    <a:lnTo>
                      <a:pt x="1" y="1417"/>
                    </a:lnTo>
                    <a:lnTo>
                      <a:pt x="332" y="1581"/>
                    </a:lnTo>
                    <a:cubicBezTo>
                      <a:pt x="703" y="1764"/>
                      <a:pt x="1013" y="2050"/>
                      <a:pt x="1227" y="2406"/>
                    </a:cubicBezTo>
                    <a:lnTo>
                      <a:pt x="1417" y="2721"/>
                    </a:lnTo>
                    <a:lnTo>
                      <a:pt x="1581" y="2391"/>
                    </a:lnTo>
                    <a:cubicBezTo>
                      <a:pt x="1764" y="2019"/>
                      <a:pt x="2050" y="1708"/>
                      <a:pt x="2405" y="1495"/>
                    </a:cubicBezTo>
                    <a:lnTo>
                      <a:pt x="2720" y="1305"/>
                    </a:lnTo>
                    <a:lnTo>
                      <a:pt x="2390" y="1141"/>
                    </a:lnTo>
                    <a:cubicBezTo>
                      <a:pt x="2018" y="958"/>
                      <a:pt x="1708" y="671"/>
                      <a:pt x="1494" y="316"/>
                    </a:cubicBezTo>
                    <a:lnTo>
                      <a:pt x="13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a:off x="8032113" y="1521650"/>
                <a:ext cx="195475" cy="195500"/>
              </a:xfrm>
              <a:custGeom>
                <a:avLst/>
                <a:gdLst/>
                <a:ahLst/>
                <a:cxnLst/>
                <a:rect l="l" t="t" r="r" b="b"/>
                <a:pathLst>
                  <a:path w="7819" h="7820" extrusionOk="0">
                    <a:moveTo>
                      <a:pt x="3749" y="1"/>
                    </a:moveTo>
                    <a:lnTo>
                      <a:pt x="3279" y="951"/>
                    </a:lnTo>
                    <a:cubicBezTo>
                      <a:pt x="2750" y="2018"/>
                      <a:pt x="1929" y="2911"/>
                      <a:pt x="909" y="3526"/>
                    </a:cubicBezTo>
                    <a:lnTo>
                      <a:pt x="0" y="4072"/>
                    </a:lnTo>
                    <a:lnTo>
                      <a:pt x="951" y="4542"/>
                    </a:lnTo>
                    <a:cubicBezTo>
                      <a:pt x="2018" y="5069"/>
                      <a:pt x="2910" y="5891"/>
                      <a:pt x="3524" y="6911"/>
                    </a:cubicBezTo>
                    <a:lnTo>
                      <a:pt x="4071" y="7819"/>
                    </a:lnTo>
                    <a:lnTo>
                      <a:pt x="4541" y="6869"/>
                    </a:lnTo>
                    <a:cubicBezTo>
                      <a:pt x="5069" y="5802"/>
                      <a:pt x="5891" y="4909"/>
                      <a:pt x="6910" y="4295"/>
                    </a:cubicBezTo>
                    <a:lnTo>
                      <a:pt x="7819" y="3749"/>
                    </a:lnTo>
                    <a:lnTo>
                      <a:pt x="6868" y="3278"/>
                    </a:lnTo>
                    <a:cubicBezTo>
                      <a:pt x="5802" y="2751"/>
                      <a:pt x="4909" y="1929"/>
                      <a:pt x="4295" y="910"/>
                    </a:cubicBezTo>
                    <a:lnTo>
                      <a:pt x="3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0"/>
              <p:cNvSpPr/>
              <p:nvPr/>
            </p:nvSpPr>
            <p:spPr>
              <a:xfrm>
                <a:off x="6108063" y="240488"/>
                <a:ext cx="120450" cy="120425"/>
              </a:xfrm>
              <a:custGeom>
                <a:avLst/>
                <a:gdLst/>
                <a:ahLst/>
                <a:cxnLst/>
                <a:rect l="l" t="t" r="r" b="b"/>
                <a:pathLst>
                  <a:path w="4818" h="4817" extrusionOk="0">
                    <a:moveTo>
                      <a:pt x="2309" y="0"/>
                    </a:moveTo>
                    <a:lnTo>
                      <a:pt x="2021" y="586"/>
                    </a:lnTo>
                    <a:cubicBezTo>
                      <a:pt x="1696" y="1243"/>
                      <a:pt x="1189" y="1793"/>
                      <a:pt x="561" y="2171"/>
                    </a:cubicBezTo>
                    <a:lnTo>
                      <a:pt x="0" y="2509"/>
                    </a:lnTo>
                    <a:lnTo>
                      <a:pt x="586" y="2797"/>
                    </a:lnTo>
                    <a:cubicBezTo>
                      <a:pt x="1243" y="3123"/>
                      <a:pt x="1793" y="3629"/>
                      <a:pt x="2171" y="4258"/>
                    </a:cubicBezTo>
                    <a:lnTo>
                      <a:pt x="2509" y="4817"/>
                    </a:lnTo>
                    <a:lnTo>
                      <a:pt x="2798" y="4231"/>
                    </a:lnTo>
                    <a:cubicBezTo>
                      <a:pt x="3123" y="3574"/>
                      <a:pt x="3629" y="3024"/>
                      <a:pt x="4258" y="2646"/>
                    </a:cubicBezTo>
                    <a:lnTo>
                      <a:pt x="4817" y="2310"/>
                    </a:lnTo>
                    <a:lnTo>
                      <a:pt x="4231" y="2020"/>
                    </a:lnTo>
                    <a:cubicBezTo>
                      <a:pt x="3574" y="1695"/>
                      <a:pt x="3024" y="1188"/>
                      <a:pt x="2645" y="561"/>
                    </a:cubicBezTo>
                    <a:lnTo>
                      <a:pt x="23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0"/>
              <p:cNvSpPr/>
              <p:nvPr/>
            </p:nvSpPr>
            <p:spPr>
              <a:xfrm>
                <a:off x="8916663" y="1068238"/>
                <a:ext cx="49575" cy="49575"/>
              </a:xfrm>
              <a:custGeom>
                <a:avLst/>
                <a:gdLst/>
                <a:ahLst/>
                <a:cxnLst/>
                <a:rect l="l" t="t" r="r" b="b"/>
                <a:pathLst>
                  <a:path w="1983" h="1983" extrusionOk="0">
                    <a:moveTo>
                      <a:pt x="177" y="0"/>
                    </a:moveTo>
                    <a:lnTo>
                      <a:pt x="242" y="342"/>
                    </a:lnTo>
                    <a:cubicBezTo>
                      <a:pt x="314" y="725"/>
                      <a:pt x="276" y="1121"/>
                      <a:pt x="130" y="1483"/>
                    </a:cubicBezTo>
                    <a:lnTo>
                      <a:pt x="0" y="1805"/>
                    </a:lnTo>
                    <a:lnTo>
                      <a:pt x="342" y="1740"/>
                    </a:lnTo>
                    <a:cubicBezTo>
                      <a:pt x="468" y="1717"/>
                      <a:pt x="595" y="1705"/>
                      <a:pt x="722" y="1705"/>
                    </a:cubicBezTo>
                    <a:cubicBezTo>
                      <a:pt x="982" y="1705"/>
                      <a:pt x="1240" y="1754"/>
                      <a:pt x="1484" y="1853"/>
                    </a:cubicBezTo>
                    <a:lnTo>
                      <a:pt x="1805" y="1982"/>
                    </a:lnTo>
                    <a:lnTo>
                      <a:pt x="1741" y="1640"/>
                    </a:lnTo>
                    <a:cubicBezTo>
                      <a:pt x="1668" y="1257"/>
                      <a:pt x="1707" y="861"/>
                      <a:pt x="1853" y="499"/>
                    </a:cubicBezTo>
                    <a:lnTo>
                      <a:pt x="1982" y="177"/>
                    </a:lnTo>
                    <a:lnTo>
                      <a:pt x="1641" y="242"/>
                    </a:lnTo>
                    <a:cubicBezTo>
                      <a:pt x="1515" y="266"/>
                      <a:pt x="1388" y="277"/>
                      <a:pt x="1261" y="277"/>
                    </a:cubicBezTo>
                    <a:cubicBezTo>
                      <a:pt x="1001" y="277"/>
                      <a:pt x="743" y="228"/>
                      <a:pt x="500" y="130"/>
                    </a:cubicBezTo>
                    <a:lnTo>
                      <a:pt x="1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0"/>
              <p:cNvSpPr/>
              <p:nvPr/>
            </p:nvSpPr>
            <p:spPr>
              <a:xfrm>
                <a:off x="5745463" y="286213"/>
                <a:ext cx="49550" cy="49575"/>
              </a:xfrm>
              <a:custGeom>
                <a:avLst/>
                <a:gdLst/>
                <a:ahLst/>
                <a:cxnLst/>
                <a:rect l="l" t="t" r="r" b="b"/>
                <a:pathLst>
                  <a:path w="1982" h="1983" extrusionOk="0">
                    <a:moveTo>
                      <a:pt x="176" y="1"/>
                    </a:moveTo>
                    <a:lnTo>
                      <a:pt x="241" y="342"/>
                    </a:lnTo>
                    <a:cubicBezTo>
                      <a:pt x="313" y="726"/>
                      <a:pt x="275" y="1121"/>
                      <a:pt x="130" y="1484"/>
                    </a:cubicBezTo>
                    <a:lnTo>
                      <a:pt x="0" y="1806"/>
                    </a:lnTo>
                    <a:lnTo>
                      <a:pt x="0" y="1806"/>
                    </a:lnTo>
                    <a:lnTo>
                      <a:pt x="341" y="1741"/>
                    </a:lnTo>
                    <a:cubicBezTo>
                      <a:pt x="467" y="1717"/>
                      <a:pt x="594" y="1705"/>
                      <a:pt x="721" y="1705"/>
                    </a:cubicBezTo>
                    <a:cubicBezTo>
                      <a:pt x="981" y="1705"/>
                      <a:pt x="1239" y="1755"/>
                      <a:pt x="1482" y="1853"/>
                    </a:cubicBezTo>
                    <a:lnTo>
                      <a:pt x="1804" y="1983"/>
                    </a:lnTo>
                    <a:lnTo>
                      <a:pt x="1739" y="1641"/>
                    </a:lnTo>
                    <a:cubicBezTo>
                      <a:pt x="1667" y="1257"/>
                      <a:pt x="1705" y="862"/>
                      <a:pt x="1851" y="499"/>
                    </a:cubicBezTo>
                    <a:lnTo>
                      <a:pt x="1981" y="177"/>
                    </a:lnTo>
                    <a:lnTo>
                      <a:pt x="1639" y="242"/>
                    </a:lnTo>
                    <a:cubicBezTo>
                      <a:pt x="1513" y="266"/>
                      <a:pt x="1386" y="278"/>
                      <a:pt x="1259" y="278"/>
                    </a:cubicBezTo>
                    <a:cubicBezTo>
                      <a:pt x="1000" y="278"/>
                      <a:pt x="742" y="228"/>
                      <a:pt x="499" y="130"/>
                    </a:cubicBezTo>
                    <a:lnTo>
                      <a:pt x="1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0"/>
              <p:cNvSpPr/>
              <p:nvPr/>
            </p:nvSpPr>
            <p:spPr>
              <a:xfrm>
                <a:off x="6467525" y="618913"/>
                <a:ext cx="49550" cy="49600"/>
              </a:xfrm>
              <a:custGeom>
                <a:avLst/>
                <a:gdLst/>
                <a:ahLst/>
                <a:cxnLst/>
                <a:rect l="l" t="t" r="r" b="b"/>
                <a:pathLst>
                  <a:path w="1982" h="1984" extrusionOk="0">
                    <a:moveTo>
                      <a:pt x="178" y="1"/>
                    </a:moveTo>
                    <a:lnTo>
                      <a:pt x="241" y="343"/>
                    </a:lnTo>
                    <a:cubicBezTo>
                      <a:pt x="314" y="726"/>
                      <a:pt x="275" y="1123"/>
                      <a:pt x="130" y="1484"/>
                    </a:cubicBezTo>
                    <a:lnTo>
                      <a:pt x="1" y="1806"/>
                    </a:lnTo>
                    <a:lnTo>
                      <a:pt x="341" y="1741"/>
                    </a:lnTo>
                    <a:cubicBezTo>
                      <a:pt x="467" y="1718"/>
                      <a:pt x="594" y="1706"/>
                      <a:pt x="721" y="1706"/>
                    </a:cubicBezTo>
                    <a:cubicBezTo>
                      <a:pt x="981" y="1706"/>
                      <a:pt x="1240" y="1755"/>
                      <a:pt x="1483" y="1853"/>
                    </a:cubicBezTo>
                    <a:lnTo>
                      <a:pt x="1805" y="1983"/>
                    </a:lnTo>
                    <a:lnTo>
                      <a:pt x="1740" y="1641"/>
                    </a:lnTo>
                    <a:cubicBezTo>
                      <a:pt x="1667" y="1258"/>
                      <a:pt x="1707" y="862"/>
                      <a:pt x="1852" y="501"/>
                    </a:cubicBezTo>
                    <a:lnTo>
                      <a:pt x="1982" y="178"/>
                    </a:lnTo>
                    <a:lnTo>
                      <a:pt x="1641" y="243"/>
                    </a:lnTo>
                    <a:cubicBezTo>
                      <a:pt x="1515" y="266"/>
                      <a:pt x="1388" y="278"/>
                      <a:pt x="1261" y="278"/>
                    </a:cubicBezTo>
                    <a:cubicBezTo>
                      <a:pt x="1001" y="278"/>
                      <a:pt x="742" y="229"/>
                      <a:pt x="499" y="131"/>
                    </a:cubicBezTo>
                    <a:lnTo>
                      <a:pt x="1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0"/>
              <p:cNvSpPr/>
              <p:nvPr/>
            </p:nvSpPr>
            <p:spPr>
              <a:xfrm>
                <a:off x="8941438" y="1658738"/>
                <a:ext cx="24800" cy="24800"/>
              </a:xfrm>
              <a:custGeom>
                <a:avLst/>
                <a:gdLst/>
                <a:ahLst/>
                <a:cxnLst/>
                <a:rect l="l" t="t" r="r" b="b"/>
                <a:pathLst>
                  <a:path w="992" h="992" extrusionOk="0">
                    <a:moveTo>
                      <a:pt x="89" y="0"/>
                    </a:moveTo>
                    <a:lnTo>
                      <a:pt x="121" y="171"/>
                    </a:lnTo>
                    <a:cubicBezTo>
                      <a:pt x="157" y="363"/>
                      <a:pt x="138" y="561"/>
                      <a:pt x="65" y="742"/>
                    </a:cubicBezTo>
                    <a:lnTo>
                      <a:pt x="0" y="902"/>
                    </a:lnTo>
                    <a:lnTo>
                      <a:pt x="172" y="871"/>
                    </a:lnTo>
                    <a:cubicBezTo>
                      <a:pt x="235" y="859"/>
                      <a:pt x="299" y="853"/>
                      <a:pt x="362" y="853"/>
                    </a:cubicBezTo>
                    <a:cubicBezTo>
                      <a:pt x="492" y="853"/>
                      <a:pt x="620" y="877"/>
                      <a:pt x="742" y="927"/>
                    </a:cubicBezTo>
                    <a:lnTo>
                      <a:pt x="903" y="991"/>
                    </a:lnTo>
                    <a:lnTo>
                      <a:pt x="870" y="820"/>
                    </a:lnTo>
                    <a:cubicBezTo>
                      <a:pt x="834" y="629"/>
                      <a:pt x="854" y="431"/>
                      <a:pt x="927" y="250"/>
                    </a:cubicBezTo>
                    <a:lnTo>
                      <a:pt x="991" y="88"/>
                    </a:lnTo>
                    <a:lnTo>
                      <a:pt x="821" y="121"/>
                    </a:lnTo>
                    <a:cubicBezTo>
                      <a:pt x="758" y="133"/>
                      <a:pt x="695" y="139"/>
                      <a:pt x="632" y="139"/>
                    </a:cubicBezTo>
                    <a:cubicBezTo>
                      <a:pt x="501" y="139"/>
                      <a:pt x="372" y="114"/>
                      <a:pt x="250" y="65"/>
                    </a:cubicBezTo>
                    <a:lnTo>
                      <a:pt x="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0"/>
              <p:cNvSpPr/>
              <p:nvPr/>
            </p:nvSpPr>
            <p:spPr>
              <a:xfrm>
                <a:off x="6036588" y="497463"/>
                <a:ext cx="24800" cy="24775"/>
              </a:xfrm>
              <a:custGeom>
                <a:avLst/>
                <a:gdLst/>
                <a:ahLst/>
                <a:cxnLst/>
                <a:rect l="l" t="t" r="r" b="b"/>
                <a:pathLst>
                  <a:path w="992" h="991" extrusionOk="0">
                    <a:moveTo>
                      <a:pt x="88" y="1"/>
                    </a:moveTo>
                    <a:lnTo>
                      <a:pt x="121" y="171"/>
                    </a:lnTo>
                    <a:cubicBezTo>
                      <a:pt x="158" y="362"/>
                      <a:pt x="138" y="560"/>
                      <a:pt x="65" y="741"/>
                    </a:cubicBezTo>
                    <a:lnTo>
                      <a:pt x="0" y="903"/>
                    </a:lnTo>
                    <a:lnTo>
                      <a:pt x="171" y="870"/>
                    </a:lnTo>
                    <a:cubicBezTo>
                      <a:pt x="234" y="858"/>
                      <a:pt x="297" y="852"/>
                      <a:pt x="360" y="852"/>
                    </a:cubicBezTo>
                    <a:cubicBezTo>
                      <a:pt x="490" y="852"/>
                      <a:pt x="620" y="877"/>
                      <a:pt x="742" y="926"/>
                    </a:cubicBezTo>
                    <a:lnTo>
                      <a:pt x="902" y="991"/>
                    </a:lnTo>
                    <a:lnTo>
                      <a:pt x="871" y="820"/>
                    </a:lnTo>
                    <a:cubicBezTo>
                      <a:pt x="834" y="629"/>
                      <a:pt x="853" y="430"/>
                      <a:pt x="927" y="250"/>
                    </a:cubicBezTo>
                    <a:lnTo>
                      <a:pt x="991" y="89"/>
                    </a:lnTo>
                    <a:lnTo>
                      <a:pt x="820" y="121"/>
                    </a:lnTo>
                    <a:cubicBezTo>
                      <a:pt x="757" y="133"/>
                      <a:pt x="693" y="139"/>
                      <a:pt x="629" y="139"/>
                    </a:cubicBezTo>
                    <a:cubicBezTo>
                      <a:pt x="500" y="139"/>
                      <a:pt x="371" y="114"/>
                      <a:pt x="250" y="66"/>
                    </a:cubicBezTo>
                    <a:lnTo>
                      <a:pt x="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0"/>
              <p:cNvSpPr/>
              <p:nvPr/>
            </p:nvSpPr>
            <p:spPr>
              <a:xfrm>
                <a:off x="6630138" y="1765763"/>
                <a:ext cx="64150" cy="64125"/>
              </a:xfrm>
              <a:custGeom>
                <a:avLst/>
                <a:gdLst/>
                <a:ahLst/>
                <a:cxnLst/>
                <a:rect l="l" t="t" r="r" b="b"/>
                <a:pathLst>
                  <a:path w="2566" h="2565" extrusionOk="0">
                    <a:moveTo>
                      <a:pt x="1284" y="1"/>
                    </a:moveTo>
                    <a:lnTo>
                      <a:pt x="1116" y="306"/>
                    </a:lnTo>
                    <a:cubicBezTo>
                      <a:pt x="929" y="648"/>
                      <a:pt x="648" y="929"/>
                      <a:pt x="306" y="1116"/>
                    </a:cubicBezTo>
                    <a:lnTo>
                      <a:pt x="1" y="1283"/>
                    </a:lnTo>
                    <a:lnTo>
                      <a:pt x="306" y="1449"/>
                    </a:lnTo>
                    <a:cubicBezTo>
                      <a:pt x="648" y="1637"/>
                      <a:pt x="929" y="1918"/>
                      <a:pt x="1117" y="2260"/>
                    </a:cubicBezTo>
                    <a:lnTo>
                      <a:pt x="1284" y="2564"/>
                    </a:lnTo>
                    <a:lnTo>
                      <a:pt x="1450" y="2260"/>
                    </a:lnTo>
                    <a:cubicBezTo>
                      <a:pt x="1638" y="1918"/>
                      <a:pt x="1918" y="1637"/>
                      <a:pt x="2261" y="1449"/>
                    </a:cubicBezTo>
                    <a:lnTo>
                      <a:pt x="2565" y="1283"/>
                    </a:lnTo>
                    <a:lnTo>
                      <a:pt x="2261" y="1116"/>
                    </a:lnTo>
                    <a:cubicBezTo>
                      <a:pt x="1918" y="929"/>
                      <a:pt x="1638" y="648"/>
                      <a:pt x="1450" y="305"/>
                    </a:cubicBezTo>
                    <a:lnTo>
                      <a:pt x="1284"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7229363" y="720338"/>
                <a:ext cx="24775" cy="24800"/>
              </a:xfrm>
              <a:custGeom>
                <a:avLst/>
                <a:gdLst/>
                <a:ahLst/>
                <a:cxnLst/>
                <a:rect l="l" t="t" r="r" b="b"/>
                <a:pathLst>
                  <a:path w="991" h="992" extrusionOk="0">
                    <a:moveTo>
                      <a:pt x="88" y="1"/>
                    </a:moveTo>
                    <a:lnTo>
                      <a:pt x="121" y="172"/>
                    </a:lnTo>
                    <a:cubicBezTo>
                      <a:pt x="157" y="363"/>
                      <a:pt x="137" y="561"/>
                      <a:pt x="65" y="742"/>
                    </a:cubicBezTo>
                    <a:lnTo>
                      <a:pt x="0" y="904"/>
                    </a:lnTo>
                    <a:lnTo>
                      <a:pt x="0" y="904"/>
                    </a:lnTo>
                    <a:lnTo>
                      <a:pt x="170" y="871"/>
                    </a:lnTo>
                    <a:cubicBezTo>
                      <a:pt x="234" y="859"/>
                      <a:pt x="297" y="853"/>
                      <a:pt x="361" y="853"/>
                    </a:cubicBezTo>
                    <a:cubicBezTo>
                      <a:pt x="491" y="853"/>
                      <a:pt x="620" y="878"/>
                      <a:pt x="741" y="927"/>
                    </a:cubicBezTo>
                    <a:lnTo>
                      <a:pt x="902" y="992"/>
                    </a:lnTo>
                    <a:lnTo>
                      <a:pt x="870" y="820"/>
                    </a:lnTo>
                    <a:cubicBezTo>
                      <a:pt x="834" y="629"/>
                      <a:pt x="853" y="431"/>
                      <a:pt x="925" y="250"/>
                    </a:cubicBezTo>
                    <a:lnTo>
                      <a:pt x="990" y="89"/>
                    </a:lnTo>
                    <a:lnTo>
                      <a:pt x="990" y="89"/>
                    </a:lnTo>
                    <a:lnTo>
                      <a:pt x="820" y="122"/>
                    </a:lnTo>
                    <a:cubicBezTo>
                      <a:pt x="757" y="133"/>
                      <a:pt x="694" y="139"/>
                      <a:pt x="631" y="139"/>
                    </a:cubicBezTo>
                    <a:cubicBezTo>
                      <a:pt x="501" y="139"/>
                      <a:pt x="371" y="114"/>
                      <a:pt x="250" y="66"/>
                    </a:cubicBezTo>
                    <a:lnTo>
                      <a:pt x="88"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00017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5" name="Google Shape;1735;p43"/>
          <p:cNvSpPr txBox="1">
            <a:spLocks noGrp="1"/>
          </p:cNvSpPr>
          <p:nvPr>
            <p:ph type="title" idx="2"/>
          </p:nvPr>
        </p:nvSpPr>
        <p:spPr>
          <a:xfrm>
            <a:off x="817451" y="314187"/>
            <a:ext cx="7687277"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Most Common Citation Styles in Social Science</a:t>
            </a:r>
            <a:endParaRPr dirty="0">
              <a:latin typeface="DengXian Light" panose="02010600030101010101" pitchFamily="2" charset="-122"/>
              <a:ea typeface="DengXian Light" panose="02010600030101010101" pitchFamily="2" charset="-122"/>
            </a:endParaRPr>
          </a:p>
        </p:txBody>
      </p:sp>
      <p:sp>
        <p:nvSpPr>
          <p:cNvPr id="1736" name="Google Shape;1736;p43"/>
          <p:cNvSpPr txBox="1">
            <a:spLocks noGrp="1"/>
          </p:cNvSpPr>
          <p:nvPr>
            <p:ph type="title"/>
          </p:nvPr>
        </p:nvSpPr>
        <p:spPr>
          <a:xfrm>
            <a:off x="413020" y="1150167"/>
            <a:ext cx="2759645" cy="49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400" dirty="0">
                <a:latin typeface="DengXian Light" panose="02010600030101010101" pitchFamily="2" charset="-122"/>
                <a:ea typeface="DengXian Light" panose="02010600030101010101" pitchFamily="2" charset="-122"/>
              </a:rPr>
              <a:t>APA</a:t>
            </a:r>
            <a:endParaRPr sz="1400" dirty="0">
              <a:latin typeface="DengXian Light" panose="02010600030101010101" pitchFamily="2" charset="-122"/>
              <a:ea typeface="DengXian Light" panose="02010600030101010101" pitchFamily="2" charset="-122"/>
            </a:endParaRPr>
          </a:p>
        </p:txBody>
      </p:sp>
      <p:sp>
        <p:nvSpPr>
          <p:cNvPr id="1737" name="Google Shape;1737;p43"/>
          <p:cNvSpPr txBox="1">
            <a:spLocks noGrp="1"/>
          </p:cNvSpPr>
          <p:nvPr>
            <p:ph type="subTitle" idx="1"/>
          </p:nvPr>
        </p:nvSpPr>
        <p:spPr>
          <a:xfrm>
            <a:off x="413020" y="1516759"/>
            <a:ext cx="3001687" cy="586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American Psychological Association.</a:t>
            </a:r>
          </a:p>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Professionals and students in social and behavioural science.</a:t>
            </a:r>
          </a:p>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Writing styles and source citations, data, presenting quantitative and qualitative data in tables and figures. </a:t>
            </a:r>
            <a:endParaRPr dirty="0">
              <a:latin typeface="DengXian Light" panose="02010600030101010101" pitchFamily="2" charset="-122"/>
              <a:ea typeface="DengXian Light" panose="02010600030101010101" pitchFamily="2" charset="-122"/>
            </a:endParaRPr>
          </a:p>
        </p:txBody>
      </p:sp>
      <p:sp>
        <p:nvSpPr>
          <p:cNvPr id="1738" name="Google Shape;1738;p43"/>
          <p:cNvSpPr txBox="1">
            <a:spLocks noGrp="1"/>
          </p:cNvSpPr>
          <p:nvPr>
            <p:ph type="title" idx="3"/>
          </p:nvPr>
        </p:nvSpPr>
        <p:spPr>
          <a:xfrm>
            <a:off x="3548226" y="1105583"/>
            <a:ext cx="2658122" cy="49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1400" dirty="0">
                <a:latin typeface="DengXian Light" panose="02010600030101010101" pitchFamily="2" charset="-122"/>
                <a:ea typeface="DengXian Light" panose="02010600030101010101" pitchFamily="2" charset="-122"/>
              </a:rPr>
              <a:t>Chicago Manual of Style (CMOS)</a:t>
            </a:r>
            <a:endParaRPr sz="1400" dirty="0">
              <a:latin typeface="DengXian Light" panose="02010600030101010101" pitchFamily="2" charset="-122"/>
              <a:ea typeface="DengXian Light" panose="02010600030101010101" pitchFamily="2" charset="-122"/>
            </a:endParaRPr>
          </a:p>
        </p:txBody>
      </p:sp>
      <p:sp>
        <p:nvSpPr>
          <p:cNvPr id="1739" name="Google Shape;1739;p43"/>
          <p:cNvSpPr txBox="1">
            <a:spLocks noGrp="1"/>
          </p:cNvSpPr>
          <p:nvPr>
            <p:ph type="subTitle" idx="4"/>
          </p:nvPr>
        </p:nvSpPr>
        <p:spPr>
          <a:xfrm>
            <a:off x="3281188" y="1487132"/>
            <a:ext cx="3103427" cy="586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Book publishers, professionals, academics in history, art, humanities and social sciences.</a:t>
            </a:r>
          </a:p>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Most complete: writing style, citations, editing and proofreading. </a:t>
            </a:r>
            <a:endParaRPr dirty="0">
              <a:latin typeface="DengXian Light" panose="02010600030101010101" pitchFamily="2" charset="-122"/>
              <a:ea typeface="DengXian Light" panose="02010600030101010101" pitchFamily="2" charset="-122"/>
            </a:endParaRPr>
          </a:p>
        </p:txBody>
      </p:sp>
      <p:sp>
        <p:nvSpPr>
          <p:cNvPr id="1740" name="Google Shape;1740;p43"/>
          <p:cNvSpPr txBox="1">
            <a:spLocks noGrp="1"/>
          </p:cNvSpPr>
          <p:nvPr>
            <p:ph type="title" idx="5"/>
          </p:nvPr>
        </p:nvSpPr>
        <p:spPr>
          <a:xfrm>
            <a:off x="6489091" y="2925604"/>
            <a:ext cx="2096100" cy="499800"/>
          </a:xfrm>
          <a:prstGeom prst="rect">
            <a:avLst/>
          </a:prstGeom>
          <a:ln>
            <a:solidFill>
              <a:schemeClr val="accent1"/>
            </a:solidFill>
          </a:ln>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a:latin typeface="DengXian Light" panose="02010600030101010101" pitchFamily="2" charset="-122"/>
                <a:ea typeface="DengXian Light" panose="02010600030101010101" pitchFamily="2" charset="-122"/>
              </a:rPr>
              <a:t>IEEE</a:t>
            </a:r>
            <a:endParaRPr sz="1400" dirty="0">
              <a:latin typeface="DengXian Light" panose="02010600030101010101" pitchFamily="2" charset="-122"/>
              <a:ea typeface="DengXian Light" panose="02010600030101010101" pitchFamily="2" charset="-122"/>
            </a:endParaRPr>
          </a:p>
        </p:txBody>
      </p:sp>
      <p:sp>
        <p:nvSpPr>
          <p:cNvPr id="1742" name="Google Shape;1742;p43"/>
          <p:cNvSpPr txBox="1">
            <a:spLocks noGrp="1"/>
          </p:cNvSpPr>
          <p:nvPr>
            <p:ph type="title" idx="7"/>
          </p:nvPr>
        </p:nvSpPr>
        <p:spPr>
          <a:xfrm>
            <a:off x="914859" y="3376852"/>
            <a:ext cx="2096100" cy="49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a:latin typeface="DengXian Light" panose="02010600030101010101" pitchFamily="2" charset="-122"/>
                <a:ea typeface="DengXian Light" panose="02010600030101010101" pitchFamily="2" charset="-122"/>
              </a:rPr>
              <a:t>MLA</a:t>
            </a:r>
            <a:endParaRPr sz="1400" dirty="0">
              <a:latin typeface="DengXian Light" panose="02010600030101010101" pitchFamily="2" charset="-122"/>
              <a:ea typeface="DengXian Light" panose="02010600030101010101" pitchFamily="2" charset="-122"/>
            </a:endParaRPr>
          </a:p>
        </p:txBody>
      </p:sp>
      <p:sp>
        <p:nvSpPr>
          <p:cNvPr id="1743" name="Google Shape;1743;p43"/>
          <p:cNvSpPr txBox="1">
            <a:spLocks noGrp="1"/>
          </p:cNvSpPr>
          <p:nvPr>
            <p:ph type="subTitle" idx="8"/>
          </p:nvPr>
        </p:nvSpPr>
        <p:spPr>
          <a:xfrm>
            <a:off x="914859" y="3912348"/>
            <a:ext cx="2096100" cy="586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Modern Language Association.</a:t>
            </a:r>
          </a:p>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Source citation.</a:t>
            </a:r>
          </a:p>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Students in literature. </a:t>
            </a:r>
          </a:p>
          <a:p>
            <a:pPr marL="285750" lvl="0" indent="-285750" algn="l" rtl="0">
              <a:spcBef>
                <a:spcPts val="0"/>
              </a:spcBef>
              <a:spcAft>
                <a:spcPts val="0"/>
              </a:spcAft>
              <a:buFont typeface="Arial" panose="020B0604020202020204" pitchFamily="34" charset="0"/>
              <a:buChar char="•"/>
            </a:pPr>
            <a:endParaRPr dirty="0">
              <a:latin typeface="DengXian Light" panose="02010600030101010101" pitchFamily="2" charset="-122"/>
              <a:ea typeface="DengXian Light" panose="02010600030101010101" pitchFamily="2" charset="-122"/>
            </a:endParaRPr>
          </a:p>
        </p:txBody>
      </p:sp>
      <p:sp>
        <p:nvSpPr>
          <p:cNvPr id="1744" name="Google Shape;1744;p43"/>
          <p:cNvSpPr txBox="1">
            <a:spLocks noGrp="1"/>
          </p:cNvSpPr>
          <p:nvPr>
            <p:ph type="title" idx="9"/>
          </p:nvPr>
        </p:nvSpPr>
        <p:spPr>
          <a:xfrm>
            <a:off x="3362109" y="3376852"/>
            <a:ext cx="2096100" cy="49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dirty="0">
                <a:latin typeface="DengXian Light" panose="02010600030101010101" pitchFamily="2" charset="-122"/>
                <a:ea typeface="DengXian Light" panose="02010600030101010101" pitchFamily="2" charset="-122"/>
              </a:rPr>
              <a:t>Turabian</a:t>
            </a:r>
            <a:endParaRPr sz="1400" dirty="0">
              <a:latin typeface="DengXian Light" panose="02010600030101010101" pitchFamily="2" charset="-122"/>
              <a:ea typeface="DengXian Light" panose="02010600030101010101" pitchFamily="2" charset="-122"/>
            </a:endParaRPr>
          </a:p>
        </p:txBody>
      </p:sp>
      <p:sp>
        <p:nvSpPr>
          <p:cNvPr id="1745" name="Google Shape;1745;p43"/>
          <p:cNvSpPr txBox="1">
            <a:spLocks noGrp="1"/>
          </p:cNvSpPr>
          <p:nvPr>
            <p:ph type="subTitle" idx="13"/>
          </p:nvPr>
        </p:nvSpPr>
        <p:spPr>
          <a:xfrm>
            <a:off x="3362109" y="3912348"/>
            <a:ext cx="2771654" cy="586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Same with CMOS.</a:t>
            </a:r>
          </a:p>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Students in history, arts, humanities, social sciences.</a:t>
            </a:r>
          </a:p>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How to research and write.</a:t>
            </a:r>
            <a:endParaRPr dirty="0">
              <a:latin typeface="DengXian Light" panose="02010600030101010101" pitchFamily="2" charset="-122"/>
              <a:ea typeface="DengXian Light"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38"/>
          <p:cNvSpPr txBox="1">
            <a:spLocks noGrp="1"/>
          </p:cNvSpPr>
          <p:nvPr>
            <p:ph type="title"/>
          </p:nvPr>
        </p:nvSpPr>
        <p:spPr>
          <a:xfrm>
            <a:off x="768899" y="403200"/>
            <a:ext cx="6360183"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Overview - Referencing</a:t>
            </a:r>
            <a:endParaRPr dirty="0">
              <a:latin typeface="DengXian Light" panose="02010600030101010101" pitchFamily="2" charset="-122"/>
              <a:ea typeface="DengXian Light" panose="02010600030101010101" pitchFamily="2" charset="-122"/>
            </a:endParaRPr>
          </a:p>
        </p:txBody>
      </p:sp>
      <p:graphicFrame>
        <p:nvGraphicFramePr>
          <p:cNvPr id="857" name="Google Shape;857;p38"/>
          <p:cNvGraphicFramePr/>
          <p:nvPr>
            <p:extLst>
              <p:ext uri="{D42A27DB-BD31-4B8C-83A1-F6EECF244321}">
                <p14:modId xmlns:p14="http://schemas.microsoft.com/office/powerpoint/2010/main" val="1665848984"/>
              </p:ext>
            </p:extLst>
          </p:nvPr>
        </p:nvGraphicFramePr>
        <p:xfrm>
          <a:off x="840963" y="1551499"/>
          <a:ext cx="7299624" cy="2817860"/>
        </p:xfrm>
        <a:graphic>
          <a:graphicData uri="http://schemas.openxmlformats.org/drawingml/2006/table">
            <a:tbl>
              <a:tblPr>
                <a:noFill/>
                <a:tableStyleId>{226252D0-45AA-4896-8826-A9C9DE767459}</a:tableStyleId>
              </a:tblPr>
              <a:tblGrid>
                <a:gridCol w="1271058">
                  <a:extLst>
                    <a:ext uri="{9D8B030D-6E8A-4147-A177-3AD203B41FA5}">
                      <a16:colId xmlns:a16="http://schemas.microsoft.com/office/drawing/2014/main" val="20000"/>
                    </a:ext>
                  </a:extLst>
                </a:gridCol>
                <a:gridCol w="2905040">
                  <a:extLst>
                    <a:ext uri="{9D8B030D-6E8A-4147-A177-3AD203B41FA5}">
                      <a16:colId xmlns:a16="http://schemas.microsoft.com/office/drawing/2014/main" val="20001"/>
                    </a:ext>
                  </a:extLst>
                </a:gridCol>
                <a:gridCol w="3123526">
                  <a:extLst>
                    <a:ext uri="{9D8B030D-6E8A-4147-A177-3AD203B41FA5}">
                      <a16:colId xmlns:a16="http://schemas.microsoft.com/office/drawing/2014/main" val="20002"/>
                    </a:ext>
                  </a:extLst>
                </a:gridCol>
              </a:tblGrid>
              <a:tr h="494575">
                <a:tc>
                  <a:txBody>
                    <a:bodyPr/>
                    <a:lstStyle/>
                    <a:p>
                      <a:pPr marL="0" lvl="0" indent="0" algn="l" rtl="0">
                        <a:spcBef>
                          <a:spcPts val="0"/>
                        </a:spcBef>
                        <a:spcAft>
                          <a:spcPts val="0"/>
                        </a:spcAft>
                        <a:buNone/>
                      </a:pPr>
                      <a:endParaRPr>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lt1"/>
                          </a:solidFill>
                          <a:latin typeface="DengXian Light" panose="02010600030101010101" pitchFamily="2" charset="-122"/>
                          <a:ea typeface="DengXian Light" panose="02010600030101010101" pitchFamily="2" charset="-122"/>
                          <a:cs typeface="Righteous"/>
                          <a:sym typeface="Righteous"/>
                        </a:rPr>
                        <a:t>In-text Citation</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600" dirty="0">
                          <a:solidFill>
                            <a:schemeClr val="lt1"/>
                          </a:solidFill>
                          <a:latin typeface="DengXian Light" panose="02010600030101010101" pitchFamily="2" charset="-122"/>
                          <a:ea typeface="DengXian Light" panose="02010600030101010101" pitchFamily="2" charset="-122"/>
                          <a:cs typeface="Righteous"/>
                          <a:sym typeface="Righteous"/>
                        </a:rPr>
                        <a:t>Other</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APA</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(Author Last Name, year)</a:t>
                      </a:r>
                      <a:endParaRPr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a:t>
                      </a:r>
                      <a:endParaRPr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CMOS</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(Author Last Name, year)</a:t>
                      </a:r>
                      <a:endParaRPr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Notes (using numbers) – after punctuation, except dash.</a:t>
                      </a:r>
                      <a:endParaRPr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Turabian</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DengXian Light" panose="02010600030101010101" pitchFamily="2" charset="-122"/>
                          <a:ea typeface="DengXian Light" panose="02010600030101010101" pitchFamily="2" charset="-122"/>
                        </a:rPr>
                        <a:t>(Author Last Name, year)</a:t>
                      </a: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Notes (using numbers) - after punctuation, except dash.</a:t>
                      </a:r>
                      <a:endParaRPr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IEEE</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[1], [2] or [2]-[7]</a:t>
                      </a:r>
                      <a:endParaRPr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dirty="0" err="1">
                          <a:latin typeface="DengXian Light" panose="02010600030101010101" pitchFamily="2" charset="-122"/>
                          <a:ea typeface="DengXian Light" panose="02010600030101010101" pitchFamily="2" charset="-122"/>
                        </a:rPr>
                        <a:t>Cinta</a:t>
                      </a:r>
                      <a:r>
                        <a:rPr lang="en-US" dirty="0">
                          <a:latin typeface="DengXian Light" panose="02010600030101010101" pitchFamily="2" charset="-122"/>
                          <a:ea typeface="DengXian Light" panose="02010600030101010101" pitchFamily="2" charset="-122"/>
                        </a:rPr>
                        <a:t> </a:t>
                      </a:r>
                      <a:r>
                        <a:rPr lang="en-US" dirty="0" err="1">
                          <a:latin typeface="DengXian Light" panose="02010600030101010101" pitchFamily="2" charset="-122"/>
                          <a:ea typeface="DengXian Light" panose="02010600030101010101" pitchFamily="2" charset="-122"/>
                        </a:rPr>
                        <a:t>itu</a:t>
                      </a:r>
                      <a:r>
                        <a:rPr lang="en-US" dirty="0">
                          <a:latin typeface="DengXian Light" panose="02010600030101010101" pitchFamily="2" charset="-122"/>
                          <a:ea typeface="DengXian Light" panose="02010600030101010101" pitchFamily="2" charset="-122"/>
                        </a:rPr>
                        <a:t> buta.</a:t>
                      </a:r>
                      <a:r>
                        <a:rPr lang="en-US" baseline="30000" dirty="0">
                          <a:latin typeface="DengXian Light" panose="02010600030101010101" pitchFamily="2" charset="-122"/>
                          <a:ea typeface="DengXian Light" panose="02010600030101010101" pitchFamily="2" charset="-122"/>
                        </a:rPr>
                        <a:t>1  </a:t>
                      </a:r>
                      <a:r>
                        <a:rPr lang="en-US" baseline="0" dirty="0" err="1">
                          <a:latin typeface="DengXian Light" panose="02010600030101010101" pitchFamily="2" charset="-122"/>
                          <a:ea typeface="DengXian Light" panose="02010600030101010101" pitchFamily="2" charset="-122"/>
                        </a:rPr>
                        <a:t>Cinta</a:t>
                      </a:r>
                      <a:r>
                        <a:rPr lang="en-US" baseline="0" dirty="0">
                          <a:latin typeface="DengXian Light" panose="02010600030101010101" pitchFamily="2" charset="-122"/>
                          <a:ea typeface="DengXian Light" panose="02010600030101010101" pitchFamily="2" charset="-122"/>
                        </a:rPr>
                        <a:t> </a:t>
                      </a:r>
                      <a:r>
                        <a:rPr lang="en-US" baseline="0" dirty="0" err="1">
                          <a:latin typeface="DengXian Light" panose="02010600030101010101" pitchFamily="2" charset="-122"/>
                          <a:ea typeface="DengXian Light" panose="02010600030101010101" pitchFamily="2" charset="-122"/>
                        </a:rPr>
                        <a:t>itu</a:t>
                      </a:r>
                      <a:r>
                        <a:rPr lang="en-US" baseline="0" dirty="0">
                          <a:latin typeface="DengXian Light" panose="02010600030101010101" pitchFamily="2" charset="-122"/>
                          <a:ea typeface="DengXian Light" panose="02010600030101010101" pitchFamily="2" charset="-122"/>
                        </a:rPr>
                        <a:t> buta</a:t>
                      </a:r>
                      <a:r>
                        <a:rPr lang="en-US" baseline="30000" dirty="0">
                          <a:latin typeface="DengXian Light" panose="02010600030101010101" pitchFamily="2" charset="-122"/>
                          <a:ea typeface="DengXian Light" panose="02010600030101010101" pitchFamily="2" charset="-122"/>
                        </a:rPr>
                        <a:t>1</a:t>
                      </a:r>
                      <a:r>
                        <a:rPr lang="en-US" baseline="0" dirty="0">
                          <a:latin typeface="DengXian Light" panose="02010600030101010101" pitchFamily="2" charset="-122"/>
                          <a:ea typeface="DengXian Light" panose="02010600030101010101" pitchFamily="2" charset="-122"/>
                        </a:rPr>
                        <a:t> – </a:t>
                      </a:r>
                      <a:r>
                        <a:rPr lang="en-US" baseline="0" dirty="0" err="1">
                          <a:latin typeface="DengXian Light" panose="02010600030101010101" pitchFamily="2" charset="-122"/>
                          <a:ea typeface="DengXian Light" panose="02010600030101010101" pitchFamily="2" charset="-122"/>
                        </a:rPr>
                        <a:t>sekali</a:t>
                      </a:r>
                      <a:r>
                        <a:rPr lang="en-US" baseline="0" dirty="0">
                          <a:latin typeface="DengXian Light" panose="02010600030101010101" pitchFamily="2" charset="-122"/>
                          <a:ea typeface="DengXian Light" panose="02010600030101010101" pitchFamily="2" charset="-122"/>
                        </a:rPr>
                        <a:t> [2], [3], [4]-[6]</a:t>
                      </a:r>
                      <a:endParaRPr baseline="30000"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2" name="Google Shape;856;p38">
            <a:extLst>
              <a:ext uri="{FF2B5EF4-FFF2-40B4-BE49-F238E27FC236}">
                <a16:creationId xmlns:a16="http://schemas.microsoft.com/office/drawing/2014/main" id="{F10BB7EA-1193-4371-9C73-869433C1E096}"/>
              </a:ext>
            </a:extLst>
          </p:cNvPr>
          <p:cNvSpPr txBox="1">
            <a:spLocks/>
          </p:cNvSpPr>
          <p:nvPr/>
        </p:nvSpPr>
        <p:spPr>
          <a:xfrm>
            <a:off x="768898" y="4427343"/>
            <a:ext cx="6360183" cy="3129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ighteous"/>
              <a:buNone/>
              <a:defRPr sz="3000" b="0" i="0" u="none" strike="noStrike" cap="none">
                <a:solidFill>
                  <a:schemeClr val="dk2"/>
                </a:solidFill>
                <a:latin typeface="Righteous"/>
                <a:ea typeface="Righteous"/>
                <a:cs typeface="Righteous"/>
                <a:sym typeface="Righteous"/>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r>
              <a:rPr lang="en-US" sz="1600" dirty="0">
                <a:latin typeface="DengXian Light" panose="02010600030101010101" pitchFamily="2" charset="-122"/>
                <a:ea typeface="DengXian Light" panose="02010600030101010101" pitchFamily="2" charset="-122"/>
              </a:rPr>
              <a:t>IEEE: list of reference will be at the end of the writing.</a:t>
            </a:r>
            <a:endParaRPr lang="id-ID" sz="1600" dirty="0">
              <a:latin typeface="DengXian Light" panose="02010600030101010101" pitchFamily="2" charset="-122"/>
              <a:ea typeface="DengXian Light"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27"/>
          <p:cNvSpPr txBox="1">
            <a:spLocks noGrp="1"/>
          </p:cNvSpPr>
          <p:nvPr>
            <p:ph type="title"/>
          </p:nvPr>
        </p:nvSpPr>
        <p:spPr>
          <a:xfrm>
            <a:off x="768900" y="293520"/>
            <a:ext cx="5971800" cy="5399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Example - Book </a:t>
            </a:r>
            <a:endParaRPr dirty="0">
              <a:latin typeface="DengXian Light" panose="02010600030101010101" pitchFamily="2" charset="-122"/>
              <a:ea typeface="DengXian Light" panose="02010600030101010101" pitchFamily="2" charset="-122"/>
            </a:endParaRPr>
          </a:p>
        </p:txBody>
      </p:sp>
      <p:graphicFrame>
        <p:nvGraphicFramePr>
          <p:cNvPr id="4" name="Google Shape;857;p38">
            <a:extLst>
              <a:ext uri="{FF2B5EF4-FFF2-40B4-BE49-F238E27FC236}">
                <a16:creationId xmlns:a16="http://schemas.microsoft.com/office/drawing/2014/main" id="{081C395B-5521-4544-AB22-B327A816AC01}"/>
              </a:ext>
            </a:extLst>
          </p:cNvPr>
          <p:cNvGraphicFramePr/>
          <p:nvPr>
            <p:extLst>
              <p:ext uri="{D42A27DB-BD31-4B8C-83A1-F6EECF244321}">
                <p14:modId xmlns:p14="http://schemas.microsoft.com/office/powerpoint/2010/main" val="152499511"/>
              </p:ext>
            </p:extLst>
          </p:nvPr>
        </p:nvGraphicFramePr>
        <p:xfrm>
          <a:off x="161632" y="833480"/>
          <a:ext cx="8496846" cy="4213015"/>
        </p:xfrm>
        <a:graphic>
          <a:graphicData uri="http://schemas.openxmlformats.org/drawingml/2006/table">
            <a:tbl>
              <a:tblPr>
                <a:noFill/>
                <a:tableStyleId>{226252D0-45AA-4896-8826-A9C9DE767459}</a:tableStyleId>
              </a:tblPr>
              <a:tblGrid>
                <a:gridCol w="995529">
                  <a:extLst>
                    <a:ext uri="{9D8B030D-6E8A-4147-A177-3AD203B41FA5}">
                      <a16:colId xmlns:a16="http://schemas.microsoft.com/office/drawing/2014/main" val="20000"/>
                    </a:ext>
                  </a:extLst>
                </a:gridCol>
                <a:gridCol w="1739788">
                  <a:extLst>
                    <a:ext uri="{9D8B030D-6E8A-4147-A177-3AD203B41FA5}">
                      <a16:colId xmlns:a16="http://schemas.microsoft.com/office/drawing/2014/main" val="20001"/>
                    </a:ext>
                  </a:extLst>
                </a:gridCol>
                <a:gridCol w="3002145">
                  <a:extLst>
                    <a:ext uri="{9D8B030D-6E8A-4147-A177-3AD203B41FA5}">
                      <a16:colId xmlns:a16="http://schemas.microsoft.com/office/drawing/2014/main" val="3960797181"/>
                    </a:ext>
                  </a:extLst>
                </a:gridCol>
                <a:gridCol w="2759384">
                  <a:extLst>
                    <a:ext uri="{9D8B030D-6E8A-4147-A177-3AD203B41FA5}">
                      <a16:colId xmlns:a16="http://schemas.microsoft.com/office/drawing/2014/main" val="20002"/>
                    </a:ext>
                  </a:extLst>
                </a:gridCol>
              </a:tblGrid>
              <a:tr h="494575">
                <a:tc>
                  <a:txBody>
                    <a:bodyPr/>
                    <a:lstStyle/>
                    <a:p>
                      <a:pPr marL="0" lvl="0" indent="0" algn="l" rtl="0">
                        <a:spcBef>
                          <a:spcPts val="0"/>
                        </a:spcBef>
                        <a:spcAft>
                          <a:spcPts val="0"/>
                        </a:spcAft>
                        <a:buNone/>
                      </a:pPr>
                      <a:endParaRPr>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lt1"/>
                          </a:solidFill>
                          <a:latin typeface="DengXian Light" panose="02010600030101010101" pitchFamily="2" charset="-122"/>
                          <a:ea typeface="DengXian Light" panose="02010600030101010101" pitchFamily="2" charset="-122"/>
                          <a:cs typeface="Righteous"/>
                          <a:sym typeface="Righteous"/>
                        </a:rPr>
                        <a:t>In-text Citation</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600" dirty="0">
                          <a:solidFill>
                            <a:schemeClr val="lt1"/>
                          </a:solidFill>
                          <a:latin typeface="DengXian Light" panose="02010600030101010101" pitchFamily="2" charset="-122"/>
                          <a:ea typeface="DengXian Light" panose="02010600030101010101" pitchFamily="2" charset="-122"/>
                          <a:cs typeface="Righteous"/>
                          <a:sym typeface="Righteous"/>
                        </a:rPr>
                        <a:t>Notes</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600" dirty="0">
                          <a:solidFill>
                            <a:schemeClr val="lt1"/>
                          </a:solidFill>
                          <a:latin typeface="DengXian Light" panose="02010600030101010101" pitchFamily="2" charset="-122"/>
                          <a:ea typeface="DengXian Light" panose="02010600030101010101" pitchFamily="2" charset="-122"/>
                          <a:cs typeface="Righteous"/>
                          <a:sym typeface="Righteous"/>
                        </a:rPr>
                        <a:t>Bibliography/References</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APA</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(Nasir, 2020)</a:t>
                      </a:r>
                      <a:endParaRPr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19050" cap="flat" cmpd="sng" algn="ctr">
                      <a:solidFill>
                        <a:schemeClr val="accent1"/>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tc>
                  <a:txBody>
                    <a:bodyPr/>
                    <a:lstStyle/>
                    <a:p>
                      <a:pPr marL="339725" lvl="0" indent="-339725" algn="l" rtl="0">
                        <a:spcBef>
                          <a:spcPts val="0"/>
                        </a:spcBef>
                        <a:spcAft>
                          <a:spcPts val="0"/>
                        </a:spcAft>
                        <a:buNone/>
                      </a:pPr>
                      <a:r>
                        <a:rPr lang="en-US" dirty="0">
                          <a:latin typeface="DengXian Light" panose="02010600030101010101" pitchFamily="2" charset="-122"/>
                          <a:ea typeface="DengXian Light" panose="02010600030101010101" pitchFamily="2" charset="-122"/>
                        </a:rPr>
                        <a:t>Nasir, P. E. (2020). </a:t>
                      </a:r>
                      <a:r>
                        <a:rPr lang="en-US" i="1" dirty="0">
                          <a:latin typeface="DengXian Light" panose="02010600030101010101" pitchFamily="2" charset="-122"/>
                          <a:ea typeface="DengXian Light" panose="02010600030101010101" pitchFamily="2" charset="-122"/>
                        </a:rPr>
                        <a:t>How to cite sources. </a:t>
                      </a:r>
                      <a:r>
                        <a:rPr lang="en-US" i="0" dirty="0" err="1">
                          <a:latin typeface="DengXian Light" panose="02010600030101010101" pitchFamily="2" charset="-122"/>
                          <a:ea typeface="DengXian Light" panose="02010600030101010101" pitchFamily="2" charset="-122"/>
                        </a:rPr>
                        <a:t>Cengkeh</a:t>
                      </a:r>
                      <a:r>
                        <a:rPr lang="en-US" i="0" dirty="0">
                          <a:latin typeface="DengXian Light" panose="02010600030101010101" pitchFamily="2" charset="-122"/>
                          <a:ea typeface="DengXian Light" panose="02010600030101010101" pitchFamily="2" charset="-122"/>
                        </a:rPr>
                        <a:t> Publications.</a:t>
                      </a:r>
                      <a:endParaRPr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585593">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CMOS</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(Nasir, 2020)</a:t>
                      </a:r>
                      <a:endParaRPr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trike="noStrike" baseline="30000" dirty="0">
                          <a:latin typeface="DengXian Light" panose="02010600030101010101" pitchFamily="2" charset="-122"/>
                          <a:ea typeface="DengXian Light" panose="02010600030101010101" pitchFamily="2" charset="-122"/>
                        </a:rPr>
                        <a:t>1</a:t>
                      </a:r>
                      <a:r>
                        <a:rPr lang="en-US" dirty="0">
                          <a:latin typeface="DengXian Light" panose="02010600030101010101" pitchFamily="2" charset="-122"/>
                          <a:ea typeface="DengXian Light" panose="02010600030101010101" pitchFamily="2" charset="-122"/>
                        </a:rPr>
                        <a:t>Putiviola Elian Nasir, </a:t>
                      </a:r>
                      <a:r>
                        <a:rPr lang="en-US" i="1" dirty="0">
                          <a:latin typeface="DengXian Light" panose="02010600030101010101" pitchFamily="2" charset="-122"/>
                          <a:ea typeface="DengXian Light" panose="02010600030101010101" pitchFamily="2" charset="-122"/>
                        </a:rPr>
                        <a:t>How to Cite Sources </a:t>
                      </a:r>
                      <a:r>
                        <a:rPr lang="en-US" i="0" dirty="0">
                          <a:latin typeface="DengXian Light" panose="02010600030101010101" pitchFamily="2" charset="-122"/>
                          <a:ea typeface="DengXian Light" panose="02010600030101010101" pitchFamily="2" charset="-122"/>
                        </a:rPr>
                        <a:t>(Padang: </a:t>
                      </a:r>
                      <a:r>
                        <a:rPr lang="en-US" i="0" dirty="0" err="1">
                          <a:latin typeface="DengXian Light" panose="02010600030101010101" pitchFamily="2" charset="-122"/>
                          <a:ea typeface="DengXian Light" panose="02010600030101010101" pitchFamily="2" charset="-122"/>
                        </a:rPr>
                        <a:t>Cengkeh</a:t>
                      </a:r>
                      <a:r>
                        <a:rPr lang="en-US" i="0" dirty="0">
                          <a:latin typeface="DengXian Light" panose="02010600030101010101" pitchFamily="2" charset="-122"/>
                          <a:ea typeface="DengXian Light" panose="02010600030101010101" pitchFamily="2" charset="-122"/>
                        </a:rPr>
                        <a:t> Publications, 2020), 99 – 100. </a:t>
                      </a:r>
                      <a:endParaRPr i="1"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tc>
                  <a:txBody>
                    <a:bodyPr/>
                    <a:lstStyle/>
                    <a:p>
                      <a:pPr marL="339725" lvl="0" indent="-339725" algn="l" rtl="0">
                        <a:spcBef>
                          <a:spcPts val="0"/>
                        </a:spcBef>
                        <a:spcAft>
                          <a:spcPts val="0"/>
                        </a:spcAft>
                        <a:buNone/>
                      </a:pPr>
                      <a:r>
                        <a:rPr lang="en-US" dirty="0">
                          <a:latin typeface="DengXian Light" panose="02010600030101010101" pitchFamily="2" charset="-122"/>
                          <a:ea typeface="DengXian Light" panose="02010600030101010101" pitchFamily="2" charset="-122"/>
                        </a:rPr>
                        <a:t>Nasir, </a:t>
                      </a:r>
                      <a:r>
                        <a:rPr lang="en-US" dirty="0" err="1">
                          <a:latin typeface="DengXian Light" panose="02010600030101010101" pitchFamily="2" charset="-122"/>
                          <a:ea typeface="DengXian Light" panose="02010600030101010101" pitchFamily="2" charset="-122"/>
                        </a:rPr>
                        <a:t>Putiviola</a:t>
                      </a:r>
                      <a:r>
                        <a:rPr lang="en-US" dirty="0">
                          <a:latin typeface="DengXian Light" panose="02010600030101010101" pitchFamily="2" charset="-122"/>
                          <a:ea typeface="DengXian Light" panose="02010600030101010101" pitchFamily="2" charset="-122"/>
                        </a:rPr>
                        <a:t> Elian. </a:t>
                      </a:r>
                      <a:r>
                        <a:rPr lang="en-US" i="1" dirty="0">
                          <a:latin typeface="DengXian Light" panose="02010600030101010101" pitchFamily="2" charset="-122"/>
                          <a:ea typeface="DengXian Light" panose="02010600030101010101" pitchFamily="2" charset="-122"/>
                        </a:rPr>
                        <a:t>How to cite sources. </a:t>
                      </a:r>
                      <a:r>
                        <a:rPr lang="en-US" i="0" dirty="0">
                          <a:latin typeface="DengXian Light" panose="02010600030101010101" pitchFamily="2" charset="-122"/>
                          <a:ea typeface="DengXian Light" panose="02010600030101010101" pitchFamily="2" charset="-122"/>
                        </a:rPr>
                        <a:t>Padang: </a:t>
                      </a:r>
                      <a:r>
                        <a:rPr lang="en-US" i="0" dirty="0" err="1">
                          <a:latin typeface="DengXian Light" panose="02010600030101010101" pitchFamily="2" charset="-122"/>
                          <a:ea typeface="DengXian Light" panose="02010600030101010101" pitchFamily="2" charset="-122"/>
                        </a:rPr>
                        <a:t>Cengkeh</a:t>
                      </a:r>
                      <a:r>
                        <a:rPr lang="en-US" i="0" dirty="0">
                          <a:latin typeface="DengXian Light" panose="02010600030101010101" pitchFamily="2" charset="-122"/>
                          <a:ea typeface="DengXian Light" panose="02010600030101010101" pitchFamily="2" charset="-122"/>
                        </a:rPr>
                        <a:t> Publications, 2020.</a:t>
                      </a:r>
                      <a:endParaRPr dirty="0">
                        <a:latin typeface="DengXian Light" panose="02010600030101010101" pitchFamily="2" charset="-122"/>
                        <a:ea typeface="DengXian Light" panose="02010600030101010101" pitchFamily="2" charset="-122"/>
                      </a:endParaRPr>
                    </a:p>
                  </a:txBody>
                  <a:tcPr marL="91425" marR="91425" marT="91425" marB="91425">
                    <a:lnL w="19050" cap="flat" cmpd="sng" algn="ctr">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Turabian</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DengXian Light" panose="02010600030101010101" pitchFamily="2" charset="-122"/>
                          <a:ea typeface="DengXian Light" panose="02010600030101010101" pitchFamily="2" charset="-122"/>
                        </a:rPr>
                        <a:t>(Nasir, 2020)</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trike="noStrike" baseline="30000" dirty="0">
                          <a:latin typeface="DengXian Light" panose="02010600030101010101" pitchFamily="2" charset="-122"/>
                          <a:ea typeface="DengXian Light" panose="02010600030101010101" pitchFamily="2" charset="-122"/>
                        </a:rPr>
                        <a:t>1</a:t>
                      </a:r>
                      <a:r>
                        <a:rPr lang="en-US" dirty="0">
                          <a:latin typeface="DengXian Light" panose="02010600030101010101" pitchFamily="2" charset="-122"/>
                          <a:ea typeface="DengXian Light" panose="02010600030101010101" pitchFamily="2" charset="-122"/>
                        </a:rPr>
                        <a:t>Putiviola Elian Nasir, </a:t>
                      </a:r>
                      <a:r>
                        <a:rPr lang="en-US" i="1" dirty="0">
                          <a:latin typeface="DengXian Light" panose="02010600030101010101" pitchFamily="2" charset="-122"/>
                          <a:ea typeface="DengXian Light" panose="02010600030101010101" pitchFamily="2" charset="-122"/>
                        </a:rPr>
                        <a:t>How to Cite Sources </a:t>
                      </a:r>
                      <a:r>
                        <a:rPr lang="en-US" i="0" dirty="0">
                          <a:latin typeface="DengXian Light" panose="02010600030101010101" pitchFamily="2" charset="-122"/>
                          <a:ea typeface="DengXian Light" panose="02010600030101010101" pitchFamily="2" charset="-122"/>
                        </a:rPr>
                        <a:t>(Padang: </a:t>
                      </a:r>
                      <a:r>
                        <a:rPr lang="en-US" i="0" dirty="0" err="1">
                          <a:latin typeface="DengXian Light" panose="02010600030101010101" pitchFamily="2" charset="-122"/>
                          <a:ea typeface="DengXian Light" panose="02010600030101010101" pitchFamily="2" charset="-122"/>
                        </a:rPr>
                        <a:t>Cengkeh</a:t>
                      </a:r>
                      <a:r>
                        <a:rPr lang="en-US" i="0" dirty="0">
                          <a:latin typeface="DengXian Light" panose="02010600030101010101" pitchFamily="2" charset="-122"/>
                          <a:ea typeface="DengXian Light" panose="02010600030101010101" pitchFamily="2" charset="-122"/>
                        </a:rPr>
                        <a:t> Publications, 2020), 99 – 100.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i="1" dirty="0">
                        <a:latin typeface="DengXian Light" panose="02010600030101010101" pitchFamily="2" charset="-122"/>
                        <a:ea typeface="DengXian Light" panose="02010600030101010101" pitchFamily="2" charset="-122"/>
                      </a:endParaRPr>
                    </a:p>
                    <a:p>
                      <a:pPr marL="0" lvl="0" indent="0" algn="ctr" rtl="0">
                        <a:spcBef>
                          <a:spcPts val="0"/>
                        </a:spcBef>
                        <a:spcAft>
                          <a:spcPts val="0"/>
                        </a:spcAft>
                        <a:buNone/>
                      </a:pPr>
                      <a:endParaRPr lang="id-ID"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tc>
                  <a:txBody>
                    <a:bodyPr/>
                    <a:lstStyle/>
                    <a:p>
                      <a:pPr marL="339725" marR="0" lvl="0" indent="-339725"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DengXian Light" panose="02010600030101010101" pitchFamily="2" charset="-122"/>
                          <a:ea typeface="DengXian Light" panose="02010600030101010101" pitchFamily="2" charset="-122"/>
                        </a:rPr>
                        <a:t>Nasir, </a:t>
                      </a:r>
                      <a:r>
                        <a:rPr lang="en-US" dirty="0" err="1">
                          <a:latin typeface="DengXian Light" panose="02010600030101010101" pitchFamily="2" charset="-122"/>
                          <a:ea typeface="DengXian Light" panose="02010600030101010101" pitchFamily="2" charset="-122"/>
                        </a:rPr>
                        <a:t>Putiviola</a:t>
                      </a:r>
                      <a:r>
                        <a:rPr lang="en-US" dirty="0">
                          <a:latin typeface="DengXian Light" panose="02010600030101010101" pitchFamily="2" charset="-122"/>
                          <a:ea typeface="DengXian Light" panose="02010600030101010101" pitchFamily="2" charset="-122"/>
                        </a:rPr>
                        <a:t> Elian. </a:t>
                      </a:r>
                      <a:r>
                        <a:rPr lang="en-US" i="1" dirty="0">
                          <a:latin typeface="DengXian Light" panose="02010600030101010101" pitchFamily="2" charset="-122"/>
                          <a:ea typeface="DengXian Light" panose="02010600030101010101" pitchFamily="2" charset="-122"/>
                        </a:rPr>
                        <a:t>How to cite sources. </a:t>
                      </a:r>
                      <a:r>
                        <a:rPr lang="en-US" i="0" dirty="0">
                          <a:latin typeface="DengXian Light" panose="02010600030101010101" pitchFamily="2" charset="-122"/>
                          <a:ea typeface="DengXian Light" panose="02010600030101010101" pitchFamily="2" charset="-122"/>
                        </a:rPr>
                        <a:t>Padang: </a:t>
                      </a:r>
                      <a:r>
                        <a:rPr lang="en-US" i="0" dirty="0" err="1">
                          <a:latin typeface="DengXian Light" panose="02010600030101010101" pitchFamily="2" charset="-122"/>
                          <a:ea typeface="DengXian Light" panose="02010600030101010101" pitchFamily="2" charset="-122"/>
                        </a:rPr>
                        <a:t>Cengkeh</a:t>
                      </a:r>
                      <a:r>
                        <a:rPr lang="en-US" i="0" dirty="0">
                          <a:latin typeface="DengXian Light" panose="02010600030101010101" pitchFamily="2" charset="-122"/>
                          <a:ea typeface="DengXian Light" panose="02010600030101010101" pitchFamily="2" charset="-122"/>
                        </a:rPr>
                        <a:t> Publications, 2020.</a:t>
                      </a:r>
                      <a:endParaRPr lang="en-US" dirty="0">
                        <a:latin typeface="DengXian Light" panose="02010600030101010101" pitchFamily="2" charset="-122"/>
                        <a:ea typeface="DengXian Light" panose="02010600030101010101" pitchFamily="2" charset="-122"/>
                      </a:endParaRPr>
                    </a:p>
                    <a:p>
                      <a:pPr marL="0" lvl="0" indent="0" algn="ctr" rtl="0">
                        <a:spcBef>
                          <a:spcPts val="0"/>
                        </a:spcBef>
                        <a:spcAft>
                          <a:spcPts val="0"/>
                        </a:spcAft>
                        <a:buNone/>
                      </a:pPr>
                      <a:endParaRPr dirty="0">
                        <a:latin typeface="DengXian Light" panose="02010600030101010101" pitchFamily="2" charset="-122"/>
                        <a:ea typeface="DengXian Light" panose="02010600030101010101" pitchFamily="2" charset="-122"/>
                      </a:endParaRPr>
                    </a:p>
                  </a:txBody>
                  <a:tcPr marL="91425" marR="91425" marT="91425" marB="91425">
                    <a:lnL w="19050" cap="flat" cmpd="sng" algn="ctr">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IEEE</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[1], [2] or [2]-[7]</a:t>
                      </a:r>
                      <a:endParaRPr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dirty="0">
                          <a:latin typeface="DengXian Light" panose="02010600030101010101" pitchFamily="2" charset="-122"/>
                          <a:ea typeface="DengXian Light" panose="02010600030101010101" pitchFamily="2" charset="-122"/>
                        </a:rPr>
                        <a:t>-</a:t>
                      </a:r>
                      <a:endParaRPr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282575" lvl="0" indent="-282575" algn="l" rtl="0">
                        <a:spcBef>
                          <a:spcPts val="0"/>
                        </a:spcBef>
                        <a:spcAft>
                          <a:spcPts val="0"/>
                        </a:spcAft>
                        <a:buNone/>
                      </a:pPr>
                      <a:r>
                        <a:rPr lang="en-US" dirty="0">
                          <a:latin typeface="DengXian Light" panose="02010600030101010101" pitchFamily="2" charset="-122"/>
                          <a:ea typeface="DengXian Light" panose="02010600030101010101" pitchFamily="2" charset="-122"/>
                        </a:rPr>
                        <a:t>[1]  P. E. Nasir, </a:t>
                      </a:r>
                      <a:r>
                        <a:rPr lang="en-US" i="1" dirty="0">
                          <a:latin typeface="DengXian Light" panose="02010600030101010101" pitchFamily="2" charset="-122"/>
                          <a:ea typeface="DengXian Light" panose="02010600030101010101" pitchFamily="2" charset="-122"/>
                        </a:rPr>
                        <a:t>How to Cite. </a:t>
                      </a:r>
                      <a:r>
                        <a:rPr lang="en-US" i="0" dirty="0">
                          <a:latin typeface="DengXian Light" panose="02010600030101010101" pitchFamily="2" charset="-122"/>
                          <a:ea typeface="DengXian Light" panose="02010600030101010101" pitchFamily="2" charset="-122"/>
                        </a:rPr>
                        <a:t>Padang, Indonesia: </a:t>
                      </a:r>
                      <a:r>
                        <a:rPr lang="en-US" i="0" dirty="0" err="1">
                          <a:latin typeface="DengXian Light" panose="02010600030101010101" pitchFamily="2" charset="-122"/>
                          <a:ea typeface="DengXian Light" panose="02010600030101010101" pitchFamily="2" charset="-122"/>
                        </a:rPr>
                        <a:t>Cengkeh</a:t>
                      </a:r>
                      <a:r>
                        <a:rPr lang="en-US" i="0" dirty="0">
                          <a:latin typeface="DengXian Light" panose="02010600030101010101" pitchFamily="2" charset="-122"/>
                          <a:ea typeface="DengXian Light" panose="02010600030101010101" pitchFamily="2" charset="-122"/>
                        </a:rPr>
                        <a:t> Publications, 2020. </a:t>
                      </a:r>
                      <a:endParaRPr i="0"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27"/>
          <p:cNvSpPr txBox="1">
            <a:spLocks noGrp="1"/>
          </p:cNvSpPr>
          <p:nvPr>
            <p:ph type="title"/>
          </p:nvPr>
        </p:nvSpPr>
        <p:spPr>
          <a:xfrm>
            <a:off x="209809" y="0"/>
            <a:ext cx="5971800" cy="5399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Example – Online Book </a:t>
            </a:r>
            <a:endParaRPr dirty="0">
              <a:latin typeface="DengXian Light" panose="02010600030101010101" pitchFamily="2" charset="-122"/>
              <a:ea typeface="DengXian Light" panose="02010600030101010101" pitchFamily="2" charset="-122"/>
            </a:endParaRPr>
          </a:p>
        </p:txBody>
      </p:sp>
      <p:graphicFrame>
        <p:nvGraphicFramePr>
          <p:cNvPr id="4" name="Google Shape;857;p38">
            <a:extLst>
              <a:ext uri="{FF2B5EF4-FFF2-40B4-BE49-F238E27FC236}">
                <a16:creationId xmlns:a16="http://schemas.microsoft.com/office/drawing/2014/main" id="{081C395B-5521-4544-AB22-B327A816AC01}"/>
              </a:ext>
            </a:extLst>
          </p:cNvPr>
          <p:cNvGraphicFramePr/>
          <p:nvPr>
            <p:extLst>
              <p:ext uri="{D42A27DB-BD31-4B8C-83A1-F6EECF244321}">
                <p14:modId xmlns:p14="http://schemas.microsoft.com/office/powerpoint/2010/main" val="2103350120"/>
              </p:ext>
            </p:extLst>
          </p:nvPr>
        </p:nvGraphicFramePr>
        <p:xfrm>
          <a:off x="323577" y="732365"/>
          <a:ext cx="8496846" cy="4075855"/>
        </p:xfrm>
        <a:graphic>
          <a:graphicData uri="http://schemas.openxmlformats.org/drawingml/2006/table">
            <a:tbl>
              <a:tblPr>
                <a:noFill/>
                <a:tableStyleId>{226252D0-45AA-4896-8826-A9C9DE767459}</a:tableStyleId>
              </a:tblPr>
              <a:tblGrid>
                <a:gridCol w="995529">
                  <a:extLst>
                    <a:ext uri="{9D8B030D-6E8A-4147-A177-3AD203B41FA5}">
                      <a16:colId xmlns:a16="http://schemas.microsoft.com/office/drawing/2014/main" val="20000"/>
                    </a:ext>
                  </a:extLst>
                </a:gridCol>
                <a:gridCol w="1351595">
                  <a:extLst>
                    <a:ext uri="{9D8B030D-6E8A-4147-A177-3AD203B41FA5}">
                      <a16:colId xmlns:a16="http://schemas.microsoft.com/office/drawing/2014/main" val="20001"/>
                    </a:ext>
                  </a:extLst>
                </a:gridCol>
                <a:gridCol w="2794000">
                  <a:extLst>
                    <a:ext uri="{9D8B030D-6E8A-4147-A177-3AD203B41FA5}">
                      <a16:colId xmlns:a16="http://schemas.microsoft.com/office/drawing/2014/main" val="3960797181"/>
                    </a:ext>
                  </a:extLst>
                </a:gridCol>
                <a:gridCol w="3355722">
                  <a:extLst>
                    <a:ext uri="{9D8B030D-6E8A-4147-A177-3AD203B41FA5}">
                      <a16:colId xmlns:a16="http://schemas.microsoft.com/office/drawing/2014/main" val="20002"/>
                    </a:ext>
                  </a:extLst>
                </a:gridCol>
              </a:tblGrid>
              <a:tr h="494575">
                <a:tc>
                  <a:txBody>
                    <a:bodyPr/>
                    <a:lstStyle/>
                    <a:p>
                      <a:pPr marL="0" lvl="0" indent="0" algn="l" rtl="0">
                        <a:spcBef>
                          <a:spcPts val="0"/>
                        </a:spcBef>
                        <a:spcAft>
                          <a:spcPts val="0"/>
                        </a:spcAft>
                        <a:buNone/>
                      </a:pPr>
                      <a:endParaRPr sz="110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solidFill>
                            <a:schemeClr val="lt1"/>
                          </a:solidFill>
                          <a:latin typeface="DengXian Light" panose="02010600030101010101" pitchFamily="2" charset="-122"/>
                          <a:ea typeface="DengXian Light" panose="02010600030101010101" pitchFamily="2" charset="-122"/>
                          <a:cs typeface="Righteous"/>
                          <a:sym typeface="Righteous"/>
                        </a:rPr>
                        <a:t>In-text Citation</a:t>
                      </a:r>
                      <a:endParaRPr sz="11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100" dirty="0">
                          <a:solidFill>
                            <a:schemeClr val="lt1"/>
                          </a:solidFill>
                          <a:latin typeface="DengXian Light" panose="02010600030101010101" pitchFamily="2" charset="-122"/>
                          <a:ea typeface="DengXian Light" panose="02010600030101010101" pitchFamily="2" charset="-122"/>
                          <a:cs typeface="Righteous"/>
                          <a:sym typeface="Righteous"/>
                        </a:rPr>
                        <a:t>Notes</a:t>
                      </a:r>
                      <a:endParaRPr sz="11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100" dirty="0">
                          <a:solidFill>
                            <a:schemeClr val="lt1"/>
                          </a:solidFill>
                          <a:latin typeface="DengXian Light" panose="02010600030101010101" pitchFamily="2" charset="-122"/>
                          <a:ea typeface="DengXian Light" panose="02010600030101010101" pitchFamily="2" charset="-122"/>
                          <a:cs typeface="Righteous"/>
                          <a:sym typeface="Righteous"/>
                        </a:rPr>
                        <a:t>Bibliography/References</a:t>
                      </a:r>
                      <a:endParaRPr sz="11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94575">
                <a:tc>
                  <a:txBody>
                    <a:bodyPr/>
                    <a:lstStyle/>
                    <a:p>
                      <a:pPr marL="0" lvl="0" indent="0" algn="ctr" rtl="0">
                        <a:spcBef>
                          <a:spcPts val="0"/>
                        </a:spcBef>
                        <a:spcAft>
                          <a:spcPts val="0"/>
                        </a:spcAft>
                        <a:buNone/>
                      </a:pPr>
                      <a:r>
                        <a:rPr lang="en" sz="1100" dirty="0">
                          <a:solidFill>
                            <a:schemeClr val="lt1"/>
                          </a:solidFill>
                          <a:latin typeface="DengXian Light" panose="02010600030101010101" pitchFamily="2" charset="-122"/>
                          <a:ea typeface="DengXian Light" panose="02010600030101010101" pitchFamily="2" charset="-122"/>
                          <a:cs typeface="Righteous"/>
                          <a:sym typeface="Righteous"/>
                        </a:rPr>
                        <a:t>APA</a:t>
                      </a:r>
                      <a:endParaRPr sz="11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sz="1100" dirty="0">
                          <a:latin typeface="DengXian Light" panose="02010600030101010101" pitchFamily="2" charset="-122"/>
                          <a:ea typeface="DengXian Light" panose="02010600030101010101" pitchFamily="2" charset="-122"/>
                        </a:rPr>
                        <a:t>(Nasir, 2020)</a:t>
                      </a:r>
                      <a:endParaRPr sz="1100"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DengXian Light" panose="02010600030101010101" pitchFamily="2" charset="-122"/>
                          <a:ea typeface="DengXian Light" panose="02010600030101010101" pitchFamily="2" charset="-122"/>
                        </a:rPr>
                        <a:t>-</a:t>
                      </a:r>
                      <a:endParaRPr sz="1100"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19050" cap="flat" cmpd="sng" algn="ctr">
                      <a:solidFill>
                        <a:schemeClr val="accent1"/>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tc>
                  <a:txBody>
                    <a:bodyPr/>
                    <a:lstStyle/>
                    <a:p>
                      <a:pPr marL="398463" indent="-398463"/>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Lystra, K</a:t>
                      </a:r>
                      <a:r>
                        <a:rPr lang="en-US" sz="1100" dirty="0">
                          <a:latin typeface="DengXian Light" panose="02010600030101010101" pitchFamily="2" charset="-122"/>
                          <a:ea typeface="DengXian Light" panose="02010600030101010101" pitchFamily="2" charset="-122"/>
                        </a:rPr>
                        <a:t>. (2004).</a:t>
                      </a:r>
                      <a:r>
                        <a:rPr lang="en-US" sz="1100" b="0" i="1"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 Dangerous Intimacy: The Untold Story of Mark Twain's Final Years</a:t>
                      </a:r>
                      <a:r>
                        <a:rPr lang="en-US" sz="1100" i="1" dirty="0">
                          <a:latin typeface="DengXian Light" panose="02010600030101010101" pitchFamily="2" charset="-122"/>
                          <a:ea typeface="DengXian Light" panose="02010600030101010101" pitchFamily="2" charset="-122"/>
                        </a:rPr>
                        <a:t>. </a:t>
                      </a:r>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University of California Press</a:t>
                      </a:r>
                      <a:r>
                        <a:rPr lang="en-US" sz="1100" i="0" dirty="0">
                          <a:latin typeface="DengXian Light" panose="02010600030101010101" pitchFamily="2" charset="-122"/>
                          <a:ea typeface="DengXian Light" panose="02010600030101010101" pitchFamily="2" charset="-122"/>
                        </a:rPr>
                        <a:t>.</a:t>
                      </a:r>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 http://ark.cdlib.org/ark:/130</a:t>
                      </a:r>
                      <a:r>
                        <a:rPr lang="id-ID"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30/kt8779q6kr</a:t>
                      </a:r>
                      <a:endParaRPr sz="1100"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94575">
                <a:tc>
                  <a:txBody>
                    <a:bodyPr/>
                    <a:lstStyle/>
                    <a:p>
                      <a:pPr marL="0" lvl="0" indent="0" algn="ctr" rtl="0">
                        <a:spcBef>
                          <a:spcPts val="0"/>
                        </a:spcBef>
                        <a:spcAft>
                          <a:spcPts val="0"/>
                        </a:spcAft>
                        <a:buNone/>
                      </a:pPr>
                      <a:r>
                        <a:rPr lang="en" sz="1100" dirty="0">
                          <a:solidFill>
                            <a:schemeClr val="lt1"/>
                          </a:solidFill>
                          <a:latin typeface="DengXian Light" panose="02010600030101010101" pitchFamily="2" charset="-122"/>
                          <a:ea typeface="DengXian Light" panose="02010600030101010101" pitchFamily="2" charset="-122"/>
                          <a:cs typeface="Righteous"/>
                          <a:sym typeface="Righteous"/>
                        </a:rPr>
                        <a:t>CMOS</a:t>
                      </a:r>
                      <a:endParaRPr sz="11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sz="1100" dirty="0">
                          <a:latin typeface="DengXian Light" panose="02010600030101010101" pitchFamily="2" charset="-122"/>
                          <a:ea typeface="DengXian Light" panose="02010600030101010101" pitchFamily="2" charset="-122"/>
                        </a:rPr>
                        <a:t>(Nasir, 2020)</a:t>
                      </a:r>
                      <a:endParaRPr sz="1100"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r>
                        <a:rPr lang="en-US" sz="1100" b="0" i="0" u="none" strike="noStrike" cap="none" baseline="30000" dirty="0">
                          <a:solidFill>
                            <a:srgbClr val="000000"/>
                          </a:solidFill>
                          <a:latin typeface="DengXian Light" panose="02010600030101010101" pitchFamily="2" charset="-122"/>
                          <a:ea typeface="DengXian Light" panose="02010600030101010101" pitchFamily="2" charset="-122"/>
                          <a:cs typeface="Arial"/>
                          <a:sym typeface="Arial"/>
                        </a:rPr>
                        <a:t>2 </a:t>
                      </a:r>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Karen Lystra, </a:t>
                      </a:r>
                      <a:r>
                        <a:rPr lang="en-US" sz="1100" b="0" i="1"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Dangerous Intimacy: The Untold Story of Mark Twain's Final</a:t>
                      </a:r>
                    </a:p>
                    <a:p>
                      <a:r>
                        <a:rPr lang="en-US" sz="1100" b="0" i="1"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Years </a:t>
                      </a:r>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(Berkeley: University of California Press, 2004), 59, http://ark.cdlib.org/ark:</a:t>
                      </a:r>
                    </a:p>
                    <a:p>
                      <a:r>
                        <a:rPr lang="id-ID"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/13030/kt8779q6kr/.</a:t>
                      </a:r>
                      <a:endParaRPr sz="1100" i="1"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tc>
                  <a:txBody>
                    <a:bodyPr/>
                    <a:lstStyle/>
                    <a:p>
                      <a:pPr marL="398463" indent="-398463"/>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Lystra, Karen. </a:t>
                      </a:r>
                      <a:r>
                        <a:rPr lang="en-US" sz="1100" b="0" i="1"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Dangerous Intimacy: The Untold Story of Mark Twain's Final Years</a:t>
                      </a:r>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a:t>
                      </a:r>
                    </a:p>
                    <a:p>
                      <a:pPr marL="398463" indent="-398463"/>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           Berkeley: University of California Press, 2004. http://ark.cdlib.org/ark:/130</a:t>
                      </a:r>
                      <a:r>
                        <a:rPr lang="id-ID"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30/kt8779q6kr/.</a:t>
                      </a:r>
                      <a:endParaRPr sz="1100" dirty="0">
                        <a:latin typeface="DengXian Light" panose="02010600030101010101" pitchFamily="2" charset="-122"/>
                        <a:ea typeface="DengXian Light" panose="02010600030101010101" pitchFamily="2" charset="-122"/>
                      </a:endParaRPr>
                    </a:p>
                  </a:txBody>
                  <a:tcPr marL="91425" marR="91425" marT="91425" marB="91425">
                    <a:lnL w="19050" cap="flat" cmpd="sng" algn="ctr">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94575">
                <a:tc>
                  <a:txBody>
                    <a:bodyPr/>
                    <a:lstStyle/>
                    <a:p>
                      <a:pPr marL="0" lvl="0" indent="0" algn="ctr" rtl="0">
                        <a:spcBef>
                          <a:spcPts val="0"/>
                        </a:spcBef>
                        <a:spcAft>
                          <a:spcPts val="0"/>
                        </a:spcAft>
                        <a:buNone/>
                      </a:pPr>
                      <a:r>
                        <a:rPr lang="en" sz="1100" dirty="0">
                          <a:solidFill>
                            <a:schemeClr val="lt1"/>
                          </a:solidFill>
                          <a:latin typeface="DengXian Light" panose="02010600030101010101" pitchFamily="2" charset="-122"/>
                          <a:ea typeface="DengXian Light" panose="02010600030101010101" pitchFamily="2" charset="-122"/>
                          <a:cs typeface="Righteous"/>
                          <a:sym typeface="Righteous"/>
                        </a:rPr>
                        <a:t>Turabian</a:t>
                      </a:r>
                      <a:endParaRPr sz="11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DengXian Light" panose="02010600030101010101" pitchFamily="2" charset="-122"/>
                          <a:ea typeface="DengXian Light" panose="02010600030101010101" pitchFamily="2" charset="-122"/>
                        </a:rPr>
                        <a:t>(Nasir, 2020)</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i="0" dirty="0">
                          <a:latin typeface="DengXian Light" panose="02010600030101010101" pitchFamily="2" charset="-122"/>
                          <a:ea typeface="DengXian Light" panose="02010600030101010101" pitchFamily="2" charset="-122"/>
                        </a:rPr>
                        <a:t>Same. </a:t>
                      </a:r>
                      <a:endParaRPr lang="en-US" sz="1100" i="1" dirty="0">
                        <a:latin typeface="DengXian Light" panose="02010600030101010101" pitchFamily="2" charset="-122"/>
                        <a:ea typeface="DengXian Light" panose="02010600030101010101" pitchFamily="2" charset="-122"/>
                      </a:endParaRPr>
                    </a:p>
                    <a:p>
                      <a:pPr marL="0" lvl="0" indent="0" algn="ctr" rtl="0">
                        <a:spcBef>
                          <a:spcPts val="0"/>
                        </a:spcBef>
                        <a:spcAft>
                          <a:spcPts val="0"/>
                        </a:spcAft>
                        <a:buNone/>
                      </a:pPr>
                      <a:endParaRPr lang="id-ID" sz="1100"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DengXian Light" panose="02010600030101010101" pitchFamily="2" charset="-122"/>
                          <a:ea typeface="DengXian Light" panose="02010600030101010101" pitchFamily="2" charset="-122"/>
                        </a:rPr>
                        <a:t>Same</a:t>
                      </a:r>
                      <a:endParaRPr sz="1100" dirty="0">
                        <a:latin typeface="DengXian Light" panose="02010600030101010101" pitchFamily="2" charset="-122"/>
                        <a:ea typeface="DengXian Light" panose="02010600030101010101" pitchFamily="2" charset="-122"/>
                      </a:endParaRPr>
                    </a:p>
                  </a:txBody>
                  <a:tcPr marL="91425" marR="91425" marT="91425" marB="91425">
                    <a:lnL w="19050" cap="flat" cmpd="sng" algn="ctr">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94575">
                <a:tc>
                  <a:txBody>
                    <a:bodyPr/>
                    <a:lstStyle/>
                    <a:p>
                      <a:pPr marL="0" lvl="0" indent="0" algn="ctr" rtl="0">
                        <a:spcBef>
                          <a:spcPts val="0"/>
                        </a:spcBef>
                        <a:spcAft>
                          <a:spcPts val="0"/>
                        </a:spcAft>
                        <a:buNone/>
                      </a:pPr>
                      <a:r>
                        <a:rPr lang="en" sz="1100" dirty="0">
                          <a:solidFill>
                            <a:schemeClr val="lt1"/>
                          </a:solidFill>
                          <a:latin typeface="DengXian Light" panose="02010600030101010101" pitchFamily="2" charset="-122"/>
                          <a:ea typeface="DengXian Light" panose="02010600030101010101" pitchFamily="2" charset="-122"/>
                          <a:cs typeface="Righteous"/>
                          <a:sym typeface="Righteous"/>
                        </a:rPr>
                        <a:t>IEEE</a:t>
                      </a:r>
                      <a:endParaRPr sz="11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US" sz="1100" dirty="0">
                          <a:latin typeface="DengXian Light" panose="02010600030101010101" pitchFamily="2" charset="-122"/>
                          <a:ea typeface="DengXian Light" panose="02010600030101010101" pitchFamily="2" charset="-122"/>
                        </a:rPr>
                        <a:t>[1], [2] or [2]-[7]</a:t>
                      </a:r>
                      <a:endParaRPr sz="1100"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DengXian Light" panose="02010600030101010101" pitchFamily="2" charset="-122"/>
                          <a:ea typeface="DengXian Light" panose="02010600030101010101" pitchFamily="2" charset="-122"/>
                        </a:rPr>
                        <a:t>-</a:t>
                      </a:r>
                      <a:endParaRPr sz="1100"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228600" indent="-228600"/>
                      <a:r>
                        <a:rPr lang="en-US" sz="1100" dirty="0">
                          <a:latin typeface="DengXian Light" panose="02010600030101010101" pitchFamily="2" charset="-122"/>
                          <a:ea typeface="DengXian Light" panose="02010600030101010101" pitchFamily="2" charset="-122"/>
                        </a:rPr>
                        <a:t>[1]</a:t>
                      </a:r>
                      <a:r>
                        <a:rPr lang="en-US" sz="11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K. </a:t>
                      </a:r>
                      <a:r>
                        <a:rPr lang="en-US" sz="1100" b="0" i="0" u="none" strike="noStrike" cap="none" dirty="0" err="1">
                          <a:solidFill>
                            <a:srgbClr val="000000"/>
                          </a:solidFill>
                          <a:effectLst/>
                          <a:latin typeface="DengXian Light" panose="02010600030101010101" pitchFamily="2" charset="-122"/>
                          <a:ea typeface="DengXian Light" panose="02010600030101010101" pitchFamily="2" charset="-122"/>
                          <a:cs typeface="Arial"/>
                          <a:sym typeface="Arial"/>
                        </a:rPr>
                        <a:t>Listra</a:t>
                      </a:r>
                      <a:r>
                        <a:rPr lang="en-US" sz="11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a:t>
                      </a:r>
                      <a:r>
                        <a:rPr lang="en-US" sz="1100" b="0" i="1"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Dangerous Intimacy: The Untold Story of Mark Twain's Final</a:t>
                      </a:r>
                    </a:p>
                    <a:p>
                      <a:pPr marL="228600" indent="-228600"/>
                      <a:r>
                        <a:rPr lang="en-US" sz="1100" b="0" i="1"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     Years</a:t>
                      </a:r>
                      <a:r>
                        <a:rPr lang="en-US" sz="1100" b="0" i="0" u="none" strike="noStrike" cap="none" baseline="0" dirty="0">
                          <a:solidFill>
                            <a:srgbClr val="000000"/>
                          </a:solidFill>
                          <a:effectLst/>
                          <a:latin typeface="DengXian Light" panose="02010600030101010101" pitchFamily="2" charset="-122"/>
                          <a:ea typeface="DengXian Light" panose="02010600030101010101" pitchFamily="2" charset="-122"/>
                          <a:cs typeface="Arial"/>
                          <a:sym typeface="Arial"/>
                        </a:rPr>
                        <a:t>. Berkeley</a:t>
                      </a:r>
                      <a:r>
                        <a:rPr lang="en-US" sz="11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USA: </a:t>
                      </a:r>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University of California Press, 2004.</a:t>
                      </a:r>
                      <a:r>
                        <a:rPr lang="en-US" sz="11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[Online]. Available: </a:t>
                      </a:r>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http://ark.cdlib.org/ark:/130</a:t>
                      </a:r>
                    </a:p>
                    <a:p>
                      <a:pPr marL="228600" indent="-228600"/>
                      <a:r>
                        <a:rPr lang="en-US"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      </a:t>
                      </a:r>
                      <a:r>
                        <a:rPr lang="id-ID" sz="1100" b="0" i="0" u="none" strike="noStrike" cap="none" baseline="0" dirty="0">
                          <a:solidFill>
                            <a:srgbClr val="000000"/>
                          </a:solidFill>
                          <a:latin typeface="DengXian Light" panose="02010600030101010101" pitchFamily="2" charset="-122"/>
                          <a:ea typeface="DengXian Light" panose="02010600030101010101" pitchFamily="2" charset="-122"/>
                          <a:cs typeface="Arial"/>
                          <a:sym typeface="Arial"/>
                        </a:rPr>
                        <a:t>30/kt8779q6kr/</a:t>
                      </a:r>
                      <a:r>
                        <a:rPr lang="en-US" sz="11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Accessed: September, 25, 2020. </a:t>
                      </a:r>
                      <a:endParaRPr sz="1100" i="0" dirty="0">
                        <a:latin typeface="DengXian Light" panose="02010600030101010101" pitchFamily="2" charset="-122"/>
                        <a:ea typeface="DengXian Light" panose="02010600030101010101" pitchFamily="2" charset="-122"/>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246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6"/>
          <p:cNvSpPr txBox="1">
            <a:spLocks noGrp="1"/>
          </p:cNvSpPr>
          <p:nvPr>
            <p:ph type="title"/>
          </p:nvPr>
        </p:nvSpPr>
        <p:spPr>
          <a:xfrm>
            <a:off x="768900" y="1851000"/>
            <a:ext cx="325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Go to www.menti.com</a:t>
            </a:r>
            <a:endParaRPr dirty="0">
              <a:latin typeface="DengXian Light" panose="02010600030101010101" pitchFamily="2" charset="-122"/>
              <a:ea typeface="DengXian Light" panose="02010600030101010101" pitchFamily="2" charset="-122"/>
            </a:endParaRPr>
          </a:p>
        </p:txBody>
      </p:sp>
      <p:sp>
        <p:nvSpPr>
          <p:cNvPr id="736" name="Google Shape;736;p36"/>
          <p:cNvSpPr txBox="1">
            <a:spLocks noGrp="1"/>
          </p:cNvSpPr>
          <p:nvPr>
            <p:ph type="body" idx="1"/>
          </p:nvPr>
        </p:nvSpPr>
        <p:spPr>
          <a:xfrm>
            <a:off x="404759" y="2953275"/>
            <a:ext cx="3414682" cy="5182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DengXian Light" panose="02010600030101010101" pitchFamily="2" charset="-122"/>
                <a:ea typeface="DengXian Light" panose="02010600030101010101" pitchFamily="2" charset="-122"/>
              </a:rPr>
              <a:t>Password: 48 99 56 3</a:t>
            </a:r>
          </a:p>
          <a:p>
            <a:pPr marL="0" lvl="0" indent="0" algn="l" rtl="0">
              <a:spcBef>
                <a:spcPts val="0"/>
              </a:spcBef>
              <a:spcAft>
                <a:spcPts val="0"/>
              </a:spcAft>
              <a:buNone/>
            </a:pPr>
            <a:endParaRPr lang="en-US" sz="2000" dirty="0">
              <a:latin typeface="DengXian Light" panose="02010600030101010101" pitchFamily="2" charset="-122"/>
              <a:ea typeface="DengXian Light" panose="02010600030101010101" pitchFamily="2" charset="-122"/>
            </a:endParaRPr>
          </a:p>
          <a:p>
            <a:pPr marL="342900"/>
            <a:r>
              <a:rPr lang="en-US" sz="2000" dirty="0">
                <a:latin typeface="DengXian Light" panose="02010600030101010101" pitchFamily="2" charset="-122"/>
                <a:ea typeface="DengXian Light" panose="02010600030101010101" pitchFamily="2" charset="-122"/>
              </a:rPr>
              <a:t>1 orang = 2 </a:t>
            </a:r>
            <a:r>
              <a:rPr lang="id-ID" sz="2000" dirty="0">
                <a:latin typeface="DengXian Light" panose="02010600030101010101" pitchFamily="2" charset="-122"/>
                <a:ea typeface="DengXian Light" panose="02010600030101010101" pitchFamily="2" charset="-122"/>
              </a:rPr>
              <a:t>jawaban</a:t>
            </a:r>
            <a:r>
              <a:rPr lang="en-US" sz="2000" dirty="0">
                <a:latin typeface="DengXian Light" panose="02010600030101010101" pitchFamily="2" charset="-122"/>
                <a:ea typeface="DengXian Light" panose="02010600030101010101" pitchFamily="2" charset="-122"/>
              </a:rPr>
              <a:t> max.</a:t>
            </a:r>
            <a:endParaRPr sz="2000" dirty="0">
              <a:latin typeface="DengXian Light" panose="02010600030101010101" pitchFamily="2" charset="-122"/>
              <a:ea typeface="DengXian Light" panose="02010600030101010101" pitchFamily="2" charset="-122"/>
            </a:endParaRPr>
          </a:p>
          <a:p>
            <a:pPr marL="0" lvl="0" indent="0" algn="l" rtl="0">
              <a:spcBef>
                <a:spcPts val="1600"/>
              </a:spcBef>
              <a:spcAft>
                <a:spcPts val="1600"/>
              </a:spcAft>
              <a:buNone/>
            </a:pPr>
            <a:endParaRPr sz="2000" dirty="0">
              <a:latin typeface="DengXian Light" panose="02010600030101010101" pitchFamily="2" charset="-122"/>
              <a:ea typeface="DengXian Light" panose="02010600030101010101" pitchFamily="2" charset="-122"/>
            </a:endParaRPr>
          </a:p>
        </p:txBody>
      </p:sp>
      <p:pic>
        <p:nvPicPr>
          <p:cNvPr id="737" name="Google Shape;737;p36"/>
          <p:cNvPicPr preferRelativeResize="0"/>
          <p:nvPr/>
        </p:nvPicPr>
        <p:blipFill rotWithShape="1">
          <a:blip r:embed="rId3">
            <a:alphaModFix/>
          </a:blip>
          <a:srcRect l="27730"/>
          <a:stretch/>
        </p:blipFill>
        <p:spPr>
          <a:xfrm>
            <a:off x="4645975" y="494299"/>
            <a:ext cx="4498028" cy="41549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27"/>
          <p:cNvSpPr txBox="1">
            <a:spLocks noGrp="1"/>
          </p:cNvSpPr>
          <p:nvPr>
            <p:ph type="title"/>
          </p:nvPr>
        </p:nvSpPr>
        <p:spPr>
          <a:xfrm>
            <a:off x="768900" y="293520"/>
            <a:ext cx="5971800" cy="5399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Example – Government Report</a:t>
            </a:r>
            <a:endParaRPr dirty="0">
              <a:latin typeface="DengXian Light" panose="02010600030101010101" pitchFamily="2" charset="-122"/>
              <a:ea typeface="DengXian Light" panose="02010600030101010101" pitchFamily="2" charset="-122"/>
            </a:endParaRPr>
          </a:p>
        </p:txBody>
      </p:sp>
      <p:graphicFrame>
        <p:nvGraphicFramePr>
          <p:cNvPr id="4" name="Google Shape;857;p38">
            <a:extLst>
              <a:ext uri="{FF2B5EF4-FFF2-40B4-BE49-F238E27FC236}">
                <a16:creationId xmlns:a16="http://schemas.microsoft.com/office/drawing/2014/main" id="{081C395B-5521-4544-AB22-B327A816AC01}"/>
              </a:ext>
            </a:extLst>
          </p:cNvPr>
          <p:cNvGraphicFramePr/>
          <p:nvPr>
            <p:extLst>
              <p:ext uri="{D42A27DB-BD31-4B8C-83A1-F6EECF244321}">
                <p14:modId xmlns:p14="http://schemas.microsoft.com/office/powerpoint/2010/main" val="2475587737"/>
              </p:ext>
            </p:extLst>
          </p:nvPr>
        </p:nvGraphicFramePr>
        <p:xfrm>
          <a:off x="429943" y="1439613"/>
          <a:ext cx="7909724" cy="3244580"/>
        </p:xfrm>
        <a:graphic>
          <a:graphicData uri="http://schemas.openxmlformats.org/drawingml/2006/table">
            <a:tbl>
              <a:tblPr>
                <a:noFill/>
                <a:tableStyleId>{226252D0-45AA-4896-8826-A9C9DE767459}</a:tableStyleId>
              </a:tblPr>
              <a:tblGrid>
                <a:gridCol w="1060190">
                  <a:extLst>
                    <a:ext uri="{9D8B030D-6E8A-4147-A177-3AD203B41FA5}">
                      <a16:colId xmlns:a16="http://schemas.microsoft.com/office/drawing/2014/main" val="20000"/>
                    </a:ext>
                  </a:extLst>
                </a:gridCol>
                <a:gridCol w="6849534">
                  <a:extLst>
                    <a:ext uri="{9D8B030D-6E8A-4147-A177-3AD203B41FA5}">
                      <a16:colId xmlns:a16="http://schemas.microsoft.com/office/drawing/2014/main" val="20001"/>
                    </a:ext>
                  </a:extLst>
                </a:gridCol>
              </a:tblGrid>
              <a:tr h="494575">
                <a:tc>
                  <a:txBody>
                    <a:bodyPr/>
                    <a:lstStyle/>
                    <a:p>
                      <a:pPr marL="0" lvl="0" indent="0" algn="l" rtl="0">
                        <a:spcBef>
                          <a:spcPts val="0"/>
                        </a:spcBef>
                        <a:spcAft>
                          <a:spcPts val="0"/>
                        </a:spcAft>
                        <a:buNone/>
                      </a:pPr>
                      <a:endParaRPr>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lt1"/>
                          </a:solidFill>
                          <a:latin typeface="DengXian Light" panose="02010600030101010101" pitchFamily="2" charset="-122"/>
                          <a:ea typeface="DengXian Light" panose="02010600030101010101" pitchFamily="2" charset="-122"/>
                          <a:cs typeface="Righteous"/>
                          <a:sym typeface="Righteous"/>
                        </a:rPr>
                        <a:t>Bibliography/Reference</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APA</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515938" lvl="0" indent="-515938" algn="l" rtl="0">
                        <a:spcBef>
                          <a:spcPts val="0"/>
                        </a:spcBef>
                        <a:spcAft>
                          <a:spcPts val="0"/>
                        </a:spcAft>
                        <a:buNone/>
                      </a:pP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United States Government Accountability Office. (2019). </a:t>
                      </a:r>
                      <a:r>
                        <a:rPr lang="en-US" sz="1400" b="0" i="1"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Performance and accountability report: Fiscal year 2019</a:t>
                      </a: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a:t>
                      </a:r>
                      <a:r>
                        <a:rPr lang="en-US" sz="1400" b="1" i="0" u="sng"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hlinkClick r:id="rId3"/>
                        </a:rPr>
                        <a:t>https://www.gao.gov/assets/710/702715.pdf</a:t>
                      </a:r>
                      <a:endParaRPr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CMOS</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515938" marR="0" lvl="0" indent="-515938"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United States Government Accountability Office, </a:t>
                      </a:r>
                      <a:r>
                        <a:rPr lang="en-US" sz="1400" b="0" i="1"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Performance and accountability report: Fiscal year 2019</a:t>
                      </a: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2019. </a:t>
                      </a:r>
                      <a:r>
                        <a:rPr lang="en-US" sz="1400" b="1" i="0" u="sng"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hlinkClick r:id="rId3"/>
                        </a:rPr>
                        <a:t>https://www.gao.gov/assets/710/702715.pdf</a:t>
                      </a:r>
                      <a:endParaRPr lang="en-US" dirty="0">
                        <a:latin typeface="DengXian Light" panose="02010600030101010101" pitchFamily="2" charset="-122"/>
                        <a:ea typeface="DengXian Light" panose="02010600030101010101" pitchFamily="2" charset="-122"/>
                      </a:endParaRPr>
                    </a:p>
                    <a:p>
                      <a:pPr marL="0" lvl="0" indent="0" algn="ctr" rtl="0">
                        <a:spcBef>
                          <a:spcPts val="0"/>
                        </a:spcBef>
                        <a:spcAft>
                          <a:spcPts val="0"/>
                        </a:spcAft>
                        <a:buNone/>
                      </a:pPr>
                      <a:endParaRPr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Turabian</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DengXian Light" panose="02010600030101010101" pitchFamily="2" charset="-122"/>
                          <a:ea typeface="DengXian Light" panose="02010600030101010101" pitchFamily="2" charset="-122"/>
                        </a:rPr>
                        <a:t>Same</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IEEE</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287338" marR="0" lvl="0" indent="-287338"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DengXian Light" panose="02010600030101010101" pitchFamily="2" charset="-122"/>
                          <a:ea typeface="DengXian Light" panose="02010600030101010101" pitchFamily="2" charset="-122"/>
                        </a:rPr>
                        <a:t>[1] </a:t>
                      </a: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United States Government Accountability Office. (2019, March. 7). </a:t>
                      </a:r>
                      <a:r>
                        <a:rPr lang="en-US" sz="1400" b="0" i="1"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Performance and accountability report: Fiscal year 2019. </a:t>
                      </a: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[Online]. Available: </a:t>
                      </a:r>
                      <a:r>
                        <a:rPr lang="en-US" sz="1400" b="1" i="0" u="sng"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hlinkClick r:id="rId3"/>
                        </a:rPr>
                        <a:t>https://www.gao.gov/assets/710/702715.pdf</a:t>
                      </a:r>
                      <a:endParaRPr lang="en-US"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0832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27"/>
          <p:cNvSpPr txBox="1">
            <a:spLocks noGrp="1"/>
          </p:cNvSpPr>
          <p:nvPr>
            <p:ph type="title"/>
          </p:nvPr>
        </p:nvSpPr>
        <p:spPr>
          <a:xfrm>
            <a:off x="768900" y="293520"/>
            <a:ext cx="5971800" cy="5399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Example – Journal Article</a:t>
            </a:r>
            <a:endParaRPr dirty="0">
              <a:latin typeface="DengXian Light" panose="02010600030101010101" pitchFamily="2" charset="-122"/>
              <a:ea typeface="DengXian Light" panose="02010600030101010101" pitchFamily="2" charset="-122"/>
            </a:endParaRPr>
          </a:p>
        </p:txBody>
      </p:sp>
      <p:graphicFrame>
        <p:nvGraphicFramePr>
          <p:cNvPr id="4" name="Google Shape;857;p38">
            <a:extLst>
              <a:ext uri="{FF2B5EF4-FFF2-40B4-BE49-F238E27FC236}">
                <a16:creationId xmlns:a16="http://schemas.microsoft.com/office/drawing/2014/main" id="{081C395B-5521-4544-AB22-B327A816AC01}"/>
              </a:ext>
            </a:extLst>
          </p:cNvPr>
          <p:cNvGraphicFramePr/>
          <p:nvPr>
            <p:extLst>
              <p:ext uri="{D42A27DB-BD31-4B8C-83A1-F6EECF244321}">
                <p14:modId xmlns:p14="http://schemas.microsoft.com/office/powerpoint/2010/main" val="3794358495"/>
              </p:ext>
            </p:extLst>
          </p:nvPr>
        </p:nvGraphicFramePr>
        <p:xfrm>
          <a:off x="429943" y="1439613"/>
          <a:ext cx="7909724" cy="3068625"/>
        </p:xfrm>
        <a:graphic>
          <a:graphicData uri="http://schemas.openxmlformats.org/drawingml/2006/table">
            <a:tbl>
              <a:tblPr>
                <a:noFill/>
                <a:tableStyleId>{226252D0-45AA-4896-8826-A9C9DE767459}</a:tableStyleId>
              </a:tblPr>
              <a:tblGrid>
                <a:gridCol w="1060190">
                  <a:extLst>
                    <a:ext uri="{9D8B030D-6E8A-4147-A177-3AD203B41FA5}">
                      <a16:colId xmlns:a16="http://schemas.microsoft.com/office/drawing/2014/main" val="20000"/>
                    </a:ext>
                  </a:extLst>
                </a:gridCol>
                <a:gridCol w="6849534">
                  <a:extLst>
                    <a:ext uri="{9D8B030D-6E8A-4147-A177-3AD203B41FA5}">
                      <a16:colId xmlns:a16="http://schemas.microsoft.com/office/drawing/2014/main" val="20001"/>
                    </a:ext>
                  </a:extLst>
                </a:gridCol>
              </a:tblGrid>
              <a:tr h="494575">
                <a:tc>
                  <a:txBody>
                    <a:bodyPr/>
                    <a:lstStyle/>
                    <a:p>
                      <a:pPr marL="0" lvl="0" indent="0" algn="l" rtl="0">
                        <a:spcBef>
                          <a:spcPts val="0"/>
                        </a:spcBef>
                        <a:spcAft>
                          <a:spcPts val="0"/>
                        </a:spcAft>
                        <a:buNone/>
                      </a:pPr>
                      <a:endParaRPr sz="160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lt1"/>
                          </a:solidFill>
                          <a:latin typeface="DengXian Light" panose="02010600030101010101" pitchFamily="2" charset="-122"/>
                          <a:ea typeface="DengXian Light" panose="02010600030101010101" pitchFamily="2" charset="-122"/>
                          <a:cs typeface="Righteous"/>
                          <a:sym typeface="Righteous"/>
                        </a:rPr>
                        <a:t>Bibliography/Reference</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APA</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515938" lvl="0" indent="-515938" algn="l" rtl="0">
                        <a:spcBef>
                          <a:spcPts val="0"/>
                        </a:spcBef>
                        <a:spcAft>
                          <a:spcPts val="0"/>
                        </a:spcAft>
                        <a:buNone/>
                      </a:pPr>
                      <a:r>
                        <a:rPr lang="en-US" sz="16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Scruton, R. (1996). The eclipse of listening. </a:t>
                      </a:r>
                      <a:r>
                        <a:rPr lang="en-US" sz="1600" b="0" i="1"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The New Criterion, 15</a:t>
                      </a:r>
                      <a:r>
                        <a:rPr lang="en-US" sz="16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(3), 5–13.</a:t>
                      </a:r>
                      <a:endParaRPr sz="1600"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CMOS</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515938" marR="0" lvl="0" indent="-515938"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MacDonald, Susan Peck. “The Erasure of Language.” </a:t>
                      </a:r>
                      <a:r>
                        <a:rPr lang="en-US" sz="1600" b="0" i="1"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College Composition and Communication</a:t>
                      </a:r>
                      <a:r>
                        <a:rPr lang="en-US" sz="16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58, no. 4 (2007): 585-625.</a:t>
                      </a:r>
                      <a:endParaRPr sz="1600"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Turabian</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DengXian Light" panose="02010600030101010101" pitchFamily="2" charset="-122"/>
                          <a:ea typeface="DengXian Light" panose="02010600030101010101" pitchFamily="2" charset="-122"/>
                        </a:rPr>
                        <a:t>Same</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IEEE</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287338" marR="0" lvl="0" indent="-287338"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DengXian Light" panose="02010600030101010101" pitchFamily="2" charset="-122"/>
                          <a:ea typeface="DengXian Light" panose="02010600030101010101" pitchFamily="2" charset="-122"/>
                        </a:rPr>
                        <a:t>[1] </a:t>
                      </a:r>
                      <a:r>
                        <a:rPr lang="en-US" sz="16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K. M. Bivens and K. Cole, “The grotesque protest in social media as embodied, political rhetoric,” </a:t>
                      </a:r>
                      <a:r>
                        <a:rPr lang="en-US" sz="1600" b="0" i="1"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Journal of Communication Inquiry</a:t>
                      </a:r>
                      <a:r>
                        <a:rPr lang="en-US" sz="16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vol. 42, no. 1, pp. 5-25, Jan. 2018, </a:t>
                      </a:r>
                      <a:r>
                        <a:rPr lang="en-US" sz="1600" b="0" i="0" u="none" strike="noStrike" cap="none" dirty="0" err="1">
                          <a:solidFill>
                            <a:srgbClr val="000000"/>
                          </a:solidFill>
                          <a:effectLst/>
                          <a:latin typeface="DengXian Light" panose="02010600030101010101" pitchFamily="2" charset="-122"/>
                          <a:ea typeface="DengXian Light" panose="02010600030101010101" pitchFamily="2" charset="-122"/>
                          <a:cs typeface="Arial"/>
                          <a:sym typeface="Arial"/>
                        </a:rPr>
                        <a:t>doi</a:t>
                      </a:r>
                      <a:r>
                        <a:rPr lang="en-US" sz="16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10.1177/0196859917735650.</a:t>
                      </a:r>
                      <a:endParaRPr lang="en-US" sz="1600"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5574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27"/>
          <p:cNvSpPr txBox="1">
            <a:spLocks noGrp="1"/>
          </p:cNvSpPr>
          <p:nvPr>
            <p:ph type="title"/>
          </p:nvPr>
        </p:nvSpPr>
        <p:spPr>
          <a:xfrm>
            <a:off x="768900" y="293520"/>
            <a:ext cx="8375100" cy="539960"/>
          </a:xfrm>
          <a:prstGeom prst="rect">
            <a:avLst/>
          </a:prstGeom>
        </p:spPr>
        <p:txBody>
          <a:bodyPr spcFirstLastPara="1" wrap="square" lIns="91425" tIns="91425" rIns="91425" bIns="91425" anchor="b" anchorCtr="0">
            <a:noAutofit/>
          </a:bodyPr>
          <a:lstStyle/>
          <a:p>
            <a:r>
              <a:rPr lang="en" dirty="0">
                <a:latin typeface="DengXian Light" panose="02010600030101010101" pitchFamily="2" charset="-122"/>
                <a:ea typeface="DengXian Light" panose="02010600030101010101" pitchFamily="2" charset="-122"/>
              </a:rPr>
              <a:t>Example – </a:t>
            </a:r>
            <a:r>
              <a:rPr lang="en-US" i="0" dirty="0">
                <a:solidFill>
                  <a:srgbClr val="333333"/>
                </a:solidFill>
                <a:effectLst/>
                <a:latin typeface="DengXian Light" panose="02010600030101010101" pitchFamily="2" charset="-122"/>
                <a:ea typeface="DengXian Light" panose="02010600030101010101" pitchFamily="2" charset="-122"/>
              </a:rPr>
              <a:t>Webpage or Piece of Online Content</a:t>
            </a:r>
            <a:endParaRPr dirty="0">
              <a:latin typeface="DengXian Light" panose="02010600030101010101" pitchFamily="2" charset="-122"/>
              <a:ea typeface="DengXian Light" panose="02010600030101010101" pitchFamily="2" charset="-122"/>
            </a:endParaRPr>
          </a:p>
        </p:txBody>
      </p:sp>
      <p:graphicFrame>
        <p:nvGraphicFramePr>
          <p:cNvPr id="4" name="Google Shape;857;p38">
            <a:extLst>
              <a:ext uri="{FF2B5EF4-FFF2-40B4-BE49-F238E27FC236}">
                <a16:creationId xmlns:a16="http://schemas.microsoft.com/office/drawing/2014/main" id="{081C395B-5521-4544-AB22-B327A816AC01}"/>
              </a:ext>
            </a:extLst>
          </p:cNvPr>
          <p:cNvGraphicFramePr/>
          <p:nvPr>
            <p:extLst>
              <p:ext uri="{D42A27DB-BD31-4B8C-83A1-F6EECF244321}">
                <p14:modId xmlns:p14="http://schemas.microsoft.com/office/powerpoint/2010/main" val="2253679645"/>
              </p:ext>
            </p:extLst>
          </p:nvPr>
        </p:nvGraphicFramePr>
        <p:xfrm>
          <a:off x="429943" y="1439613"/>
          <a:ext cx="7909724" cy="3275060"/>
        </p:xfrm>
        <a:graphic>
          <a:graphicData uri="http://schemas.openxmlformats.org/drawingml/2006/table">
            <a:tbl>
              <a:tblPr>
                <a:noFill/>
                <a:tableStyleId>{226252D0-45AA-4896-8826-A9C9DE767459}</a:tableStyleId>
              </a:tblPr>
              <a:tblGrid>
                <a:gridCol w="1060190">
                  <a:extLst>
                    <a:ext uri="{9D8B030D-6E8A-4147-A177-3AD203B41FA5}">
                      <a16:colId xmlns:a16="http://schemas.microsoft.com/office/drawing/2014/main" val="20000"/>
                    </a:ext>
                  </a:extLst>
                </a:gridCol>
                <a:gridCol w="6849534">
                  <a:extLst>
                    <a:ext uri="{9D8B030D-6E8A-4147-A177-3AD203B41FA5}">
                      <a16:colId xmlns:a16="http://schemas.microsoft.com/office/drawing/2014/main" val="20001"/>
                    </a:ext>
                  </a:extLst>
                </a:gridCol>
              </a:tblGrid>
              <a:tr h="494575">
                <a:tc>
                  <a:txBody>
                    <a:bodyPr/>
                    <a:lstStyle/>
                    <a:p>
                      <a:pPr marL="0" lvl="0" indent="0" algn="l" rtl="0">
                        <a:spcBef>
                          <a:spcPts val="0"/>
                        </a:spcBef>
                        <a:spcAft>
                          <a:spcPts val="0"/>
                        </a:spcAft>
                        <a:buNone/>
                      </a:pPr>
                      <a:endParaRPr sz="160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lt1"/>
                          </a:solidFill>
                          <a:latin typeface="DengXian Light" panose="02010600030101010101" pitchFamily="2" charset="-122"/>
                          <a:ea typeface="DengXian Light" panose="02010600030101010101" pitchFamily="2" charset="-122"/>
                          <a:cs typeface="Righteous"/>
                          <a:sym typeface="Righteous"/>
                        </a:rPr>
                        <a:t>Bibliography/Reference</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APA</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515938" lvl="0" indent="-515938" algn="l" rtl="0">
                        <a:spcBef>
                          <a:spcPts val="0"/>
                        </a:spcBef>
                        <a:spcAft>
                          <a:spcPts val="0"/>
                        </a:spcAft>
                        <a:buNone/>
                      </a:pP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Price, D. (2018, March 23). </a:t>
                      </a:r>
                      <a:r>
                        <a:rPr lang="en-US" sz="1400" b="0" i="1"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Laziness does not exist</a:t>
                      </a: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Daily Motivations. </a:t>
                      </a:r>
                      <a:r>
                        <a:rPr lang="en-US" sz="1400" b="0" i="0" u="sng"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hlinkClick r:id="rId3"/>
                        </a:rPr>
                        <a:t>https://humanparts.medium.com/laziness-does-not-exist-3af27e312d01</a:t>
                      </a:r>
                      <a:endParaRPr sz="1600" b="0"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CMOS</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515938" marR="0" lvl="0" indent="-515938"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Heck, Richard Kimberly. “About the Philosophical Gourmet Report.” Food around Us. Last modified August 5, 2016. http://rgheck.frege.org/philosophy/aboutpgr.php.</a:t>
                      </a:r>
                      <a:endParaRPr sz="1600"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Turabian</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DengXian Light" panose="02010600030101010101" pitchFamily="2" charset="-122"/>
                          <a:ea typeface="DengXian Light" panose="02010600030101010101" pitchFamily="2" charset="-122"/>
                        </a:rPr>
                        <a:t>Same</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94575">
                <a:tc>
                  <a:txBody>
                    <a:bodyPr/>
                    <a:lstStyle/>
                    <a:p>
                      <a:pPr marL="0" lvl="0" indent="0" algn="ctr" rtl="0">
                        <a:spcBef>
                          <a:spcPts val="0"/>
                        </a:spcBef>
                        <a:spcAft>
                          <a:spcPts val="0"/>
                        </a:spcAft>
                        <a:buNone/>
                      </a:pPr>
                      <a:r>
                        <a:rPr lang="en" sz="1600" dirty="0">
                          <a:solidFill>
                            <a:schemeClr val="lt1"/>
                          </a:solidFill>
                          <a:latin typeface="DengXian Light" panose="02010600030101010101" pitchFamily="2" charset="-122"/>
                          <a:ea typeface="DengXian Light" panose="02010600030101010101" pitchFamily="2" charset="-122"/>
                          <a:cs typeface="Righteous"/>
                          <a:sym typeface="Righteous"/>
                        </a:rPr>
                        <a:t>IEEE</a:t>
                      </a:r>
                      <a:endParaRPr sz="1600" dirty="0">
                        <a:solidFill>
                          <a:schemeClr val="lt1"/>
                        </a:solidFill>
                        <a:latin typeface="DengXian Light" panose="02010600030101010101" pitchFamily="2" charset="-122"/>
                        <a:ea typeface="DengXian Light" panose="02010600030101010101" pitchFamily="2" charset="-122"/>
                        <a:cs typeface="Righteous"/>
                        <a:sym typeface="Righteou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solidFill>
                  </a:tcPr>
                </a:tc>
                <a:tc>
                  <a:txBody>
                    <a:bodyPr/>
                    <a:lstStyle/>
                    <a:p>
                      <a:pPr marL="287338" marR="0" lvl="0" indent="-287338"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DengXian Light" panose="02010600030101010101" pitchFamily="2" charset="-122"/>
                          <a:ea typeface="DengXian Light" panose="02010600030101010101" pitchFamily="2" charset="-122"/>
                        </a:rPr>
                        <a:t>[1] </a:t>
                      </a: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G. </a:t>
                      </a:r>
                      <a:r>
                        <a:rPr lang="en-US" sz="1400" b="0" i="0" u="none" strike="noStrike" cap="none" dirty="0" err="1">
                          <a:solidFill>
                            <a:srgbClr val="000000"/>
                          </a:solidFill>
                          <a:effectLst/>
                          <a:latin typeface="DengXian Light" panose="02010600030101010101" pitchFamily="2" charset="-122"/>
                          <a:ea typeface="DengXian Light" panose="02010600030101010101" pitchFamily="2" charset="-122"/>
                          <a:cs typeface="Arial"/>
                          <a:sym typeface="Arial"/>
                        </a:rPr>
                        <a:t>Dvorsky</a:t>
                      </a:r>
                      <a:r>
                        <a:rPr lang="en-US" sz="1400" b="0" i="0" u="none" strike="noStrike" cap="none" dirty="0">
                          <a:solidFill>
                            <a:srgbClr val="000000"/>
                          </a:solidFill>
                          <a:effectLst/>
                          <a:latin typeface="DengXian Light" panose="02010600030101010101" pitchFamily="2" charset="-122"/>
                          <a:ea typeface="DengXian Light" panose="02010600030101010101" pitchFamily="2" charset="-122"/>
                          <a:cs typeface="Arial"/>
                          <a:sym typeface="Arial"/>
                        </a:rPr>
                        <a:t>. “NASA is officially sending an aerial drone to Titan and it's a dream come true.” Gizmodo. https://gizmodo.com/nasa-is-officially-sending-an-aerial-drone-to-titan-and-1835918159 (accessed July 3, 2019).</a:t>
                      </a:r>
                      <a:endParaRPr lang="en-US" sz="1600" dirty="0">
                        <a:latin typeface="DengXian Light" panose="02010600030101010101" pitchFamily="2" charset="-122"/>
                        <a:ea typeface="DengXian Light" panose="02010600030101010101" pitchFamily="2" charset="-122"/>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8801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27"/>
          <p:cNvSpPr txBox="1">
            <a:spLocks noGrp="1"/>
          </p:cNvSpPr>
          <p:nvPr>
            <p:ph type="title"/>
          </p:nvPr>
        </p:nvSpPr>
        <p:spPr>
          <a:xfrm>
            <a:off x="768900" y="155955"/>
            <a:ext cx="59718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Quotation</a:t>
            </a:r>
            <a:endParaRPr dirty="0">
              <a:latin typeface="DengXian Light" panose="02010600030101010101" pitchFamily="2" charset="-122"/>
              <a:ea typeface="DengXian Light" panose="02010600030101010101" pitchFamily="2" charset="-122"/>
            </a:endParaRPr>
          </a:p>
        </p:txBody>
      </p:sp>
      <p:sp>
        <p:nvSpPr>
          <p:cNvPr id="9" name="Google Shape;243;p27">
            <a:extLst>
              <a:ext uri="{FF2B5EF4-FFF2-40B4-BE49-F238E27FC236}">
                <a16:creationId xmlns:a16="http://schemas.microsoft.com/office/drawing/2014/main" id="{82115D63-8190-4913-BF9B-43E2FB796DA2}"/>
              </a:ext>
            </a:extLst>
          </p:cNvPr>
          <p:cNvSpPr txBox="1">
            <a:spLocks/>
          </p:cNvSpPr>
          <p:nvPr/>
        </p:nvSpPr>
        <p:spPr>
          <a:xfrm>
            <a:off x="768900" y="3760233"/>
            <a:ext cx="5971800" cy="75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ighteous"/>
              <a:buNone/>
              <a:defRPr sz="3000" b="0" i="0" u="none" strike="noStrike" cap="none">
                <a:solidFill>
                  <a:schemeClr val="dk2"/>
                </a:solidFill>
                <a:latin typeface="Righteous"/>
                <a:ea typeface="Righteous"/>
                <a:cs typeface="Righteous"/>
                <a:sym typeface="Righteous"/>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514350" indent="-514350">
              <a:buAutoNum type="arabicPeriod"/>
            </a:pPr>
            <a:r>
              <a:rPr lang="en-US" sz="2800" dirty="0">
                <a:latin typeface="DengXian Light" panose="02010600030101010101" pitchFamily="2" charset="-122"/>
                <a:ea typeface="DengXian Light" panose="02010600030101010101" pitchFamily="2" charset="-122"/>
              </a:rPr>
              <a:t>Use “…”</a:t>
            </a:r>
          </a:p>
          <a:p>
            <a:pPr marL="514350" indent="-514350">
              <a:buAutoNum type="arabicPeriod"/>
            </a:pPr>
            <a:r>
              <a:rPr lang="en-US" sz="2800" dirty="0">
                <a:latin typeface="DengXian Light" panose="02010600030101010101" pitchFamily="2" charset="-122"/>
                <a:ea typeface="DengXian Light" panose="02010600030101010101" pitchFamily="2" charset="-122"/>
              </a:rPr>
              <a:t>Shorter than 40 words – in the paragraph. </a:t>
            </a:r>
          </a:p>
          <a:p>
            <a:pPr marL="514350" indent="-514350">
              <a:buAutoNum type="arabicPeriod"/>
            </a:pPr>
            <a:r>
              <a:rPr lang="en-US" sz="2800" dirty="0">
                <a:latin typeface="DengXian Light" panose="02010600030101010101" pitchFamily="2" charset="-122"/>
                <a:ea typeface="DengXian Light" panose="02010600030101010101" pitchFamily="2" charset="-122"/>
              </a:rPr>
              <a:t>More than 40 words – have its own paragraph = block quotations. </a:t>
            </a:r>
          </a:p>
          <a:p>
            <a:pPr marL="514350" indent="-514350">
              <a:buAutoNum type="arabicPeriod"/>
            </a:pPr>
            <a:r>
              <a:rPr lang="en-US" sz="2800" dirty="0">
                <a:latin typeface="DengXian Light" panose="02010600030101010101" pitchFamily="2" charset="-122"/>
                <a:ea typeface="DengXian Light" panose="02010600030101010101" pitchFamily="2" charset="-122"/>
              </a:rPr>
              <a:t>In text citations should add page: (Nasir, 2020: 10), [1, p. 10]</a:t>
            </a:r>
            <a:endParaRPr lang="id-ID" sz="2800" dirty="0">
              <a:latin typeface="DengXian Light" panose="02010600030101010101" pitchFamily="2" charset="-122"/>
              <a:ea typeface="DengXian Light" panose="02010600030101010101" pitchFamily="2" charset="-122"/>
            </a:endParaRPr>
          </a:p>
        </p:txBody>
      </p:sp>
    </p:spTree>
    <p:extLst>
      <p:ext uri="{BB962C8B-B14F-4D97-AF65-F5344CB8AC3E}">
        <p14:creationId xmlns:p14="http://schemas.microsoft.com/office/powerpoint/2010/main" val="212295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45"/>
          <p:cNvSpPr txBox="1">
            <a:spLocks noGrp="1"/>
          </p:cNvSpPr>
          <p:nvPr>
            <p:ph type="body" idx="1"/>
          </p:nvPr>
        </p:nvSpPr>
        <p:spPr>
          <a:xfrm>
            <a:off x="768900" y="1559050"/>
            <a:ext cx="5259000" cy="3009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US" dirty="0">
                <a:latin typeface="DengXian Light" panose="02010600030101010101" pitchFamily="2" charset="-122"/>
                <a:ea typeface="DengXian Light" panose="02010600030101010101" pitchFamily="2" charset="-122"/>
              </a:rPr>
              <a:t>In </a:t>
            </a:r>
            <a:r>
              <a:rPr lang="en-US" dirty="0" err="1">
                <a:latin typeface="DengXian Light" panose="02010600030101010101" pitchFamily="2" charset="-122"/>
                <a:ea typeface="DengXian Light" panose="02010600030101010101" pitchFamily="2" charset="-122"/>
              </a:rPr>
              <a:t>gdrive</a:t>
            </a:r>
            <a:endParaRPr dirty="0">
              <a:latin typeface="DengXian Light" panose="02010600030101010101" pitchFamily="2" charset="-122"/>
              <a:ea typeface="DengXian Light" panose="02010600030101010101" pitchFamily="2" charset="-122"/>
            </a:endParaRPr>
          </a:p>
          <a:p>
            <a:pPr marL="457200" lvl="0" indent="-330200" algn="l" rtl="0">
              <a:spcBef>
                <a:spcPts val="1000"/>
              </a:spcBef>
              <a:spcAft>
                <a:spcPts val="0"/>
              </a:spcAft>
              <a:buSzPts val="1600"/>
              <a:buChar char="●"/>
            </a:pPr>
            <a:r>
              <a:rPr lang="en-US" dirty="0">
                <a:latin typeface="DengXian Light" panose="02010600030101010101" pitchFamily="2" charset="-122"/>
                <a:ea typeface="DengXian Light" panose="02010600030101010101" pitchFamily="2" charset="-122"/>
              </a:rPr>
              <a:t>Websites:</a:t>
            </a:r>
            <a:endParaRPr dirty="0">
              <a:latin typeface="DengXian Light" panose="02010600030101010101" pitchFamily="2" charset="-122"/>
              <a:ea typeface="DengXian Light" panose="02010600030101010101" pitchFamily="2" charset="-122"/>
            </a:endParaRPr>
          </a:p>
          <a:p>
            <a:pPr marL="457200" lvl="0" indent="-330200" algn="l" rtl="0">
              <a:spcBef>
                <a:spcPts val="1000"/>
              </a:spcBef>
              <a:spcAft>
                <a:spcPts val="0"/>
              </a:spcAft>
              <a:buSzPts val="1600"/>
              <a:buChar char="●"/>
            </a:pPr>
            <a:r>
              <a:rPr lang="id-ID" dirty="0">
                <a:latin typeface="DengXian Light" panose="02010600030101010101" pitchFamily="2" charset="-122"/>
                <a:ea typeface="DengXian Light" panose="02010600030101010101" pitchFamily="2" charset="-122"/>
              </a:rPr>
              <a:t>https://owl.purdue.edu/owl/research_and_citation/ieee_style/in-text_citation.html</a:t>
            </a:r>
            <a:r>
              <a:rPr lang="en" dirty="0">
                <a:latin typeface="DengXian Light" panose="02010600030101010101" pitchFamily="2" charset="-122"/>
                <a:ea typeface="DengXian Light" panose="02010600030101010101" pitchFamily="2" charset="-122"/>
              </a:rPr>
              <a:t>AUTHOR (YEAR). </a:t>
            </a:r>
            <a:r>
              <a:rPr lang="en" i="1" dirty="0">
                <a:latin typeface="DengXian Light" panose="02010600030101010101" pitchFamily="2" charset="-122"/>
                <a:ea typeface="DengXian Light" panose="02010600030101010101" pitchFamily="2" charset="-122"/>
              </a:rPr>
              <a:t>Title of the publication</a:t>
            </a:r>
            <a:r>
              <a:rPr lang="en" dirty="0">
                <a:latin typeface="DengXian Light" panose="02010600030101010101" pitchFamily="2" charset="-122"/>
                <a:ea typeface="DengXian Light" panose="02010600030101010101" pitchFamily="2" charset="-122"/>
              </a:rPr>
              <a:t>. Publisher</a:t>
            </a:r>
            <a:endParaRPr dirty="0">
              <a:latin typeface="DengXian Light" panose="02010600030101010101" pitchFamily="2" charset="-122"/>
              <a:ea typeface="DengXian Light" panose="02010600030101010101" pitchFamily="2" charset="-122"/>
            </a:endParaRPr>
          </a:p>
          <a:p>
            <a:pPr marL="457200" lvl="0" indent="-330200" algn="l" rtl="0">
              <a:spcBef>
                <a:spcPts val="1000"/>
              </a:spcBef>
              <a:spcAft>
                <a:spcPts val="0"/>
              </a:spcAft>
              <a:buSzPts val="1600"/>
              <a:buChar char="●"/>
            </a:pPr>
            <a:r>
              <a:rPr lang="id-ID" dirty="0">
                <a:latin typeface="DengXian Light" panose="02010600030101010101" pitchFamily="2" charset="-122"/>
                <a:ea typeface="DengXian Light" panose="02010600030101010101" pitchFamily="2" charset="-122"/>
              </a:rPr>
              <a:t>https://cmosshoptalk.com/2019/02/12/how-do-i-format-a-figure-and-caption-in-turabian-chicago-style/</a:t>
            </a:r>
            <a:r>
              <a:rPr lang="en" dirty="0">
                <a:latin typeface="DengXian Light" panose="02010600030101010101" pitchFamily="2" charset="-122"/>
                <a:ea typeface="DengXian Light" panose="02010600030101010101" pitchFamily="2" charset="-122"/>
              </a:rPr>
              <a:t>AUTHOR (YEAR). </a:t>
            </a:r>
            <a:r>
              <a:rPr lang="en" i="1" dirty="0">
                <a:latin typeface="DengXian Light" panose="02010600030101010101" pitchFamily="2" charset="-122"/>
                <a:ea typeface="DengXian Light" panose="02010600030101010101" pitchFamily="2" charset="-122"/>
              </a:rPr>
              <a:t>Title of the publication</a:t>
            </a:r>
            <a:r>
              <a:rPr lang="en" dirty="0">
                <a:latin typeface="DengXian Light" panose="02010600030101010101" pitchFamily="2" charset="-122"/>
                <a:ea typeface="DengXian Light" panose="02010600030101010101" pitchFamily="2" charset="-122"/>
              </a:rPr>
              <a:t>. Publisher</a:t>
            </a:r>
            <a:endParaRPr dirty="0">
              <a:latin typeface="DengXian Light" panose="02010600030101010101" pitchFamily="2" charset="-122"/>
              <a:ea typeface="DengXian Light" panose="02010600030101010101" pitchFamily="2" charset="-122"/>
            </a:endParaRPr>
          </a:p>
          <a:p>
            <a:pPr marL="457200" lvl="0" indent="-330200" algn="l" rtl="0">
              <a:spcBef>
                <a:spcPts val="1000"/>
              </a:spcBef>
              <a:spcAft>
                <a:spcPts val="0"/>
              </a:spcAft>
              <a:buSzPts val="1600"/>
              <a:buChar char="●"/>
            </a:pPr>
            <a:r>
              <a:rPr lang="id-ID" dirty="0">
                <a:latin typeface="DengXian Light" panose="02010600030101010101" pitchFamily="2" charset="-122"/>
                <a:ea typeface="DengXian Light" panose="02010600030101010101" pitchFamily="2" charset="-122"/>
              </a:rPr>
              <a:t>https://pitt.libguides.com/citationhelp/apa7</a:t>
            </a:r>
            <a:endParaRPr dirty="0">
              <a:latin typeface="DengXian Light" panose="02010600030101010101" pitchFamily="2" charset="-122"/>
              <a:ea typeface="DengXian Light" panose="02010600030101010101" pitchFamily="2" charset="-122"/>
            </a:endParaRPr>
          </a:p>
        </p:txBody>
      </p:sp>
      <p:sp>
        <p:nvSpPr>
          <p:cNvPr id="1835" name="Google Shape;1835;p45"/>
          <p:cNvSpPr txBox="1">
            <a:spLocks noGrp="1"/>
          </p:cNvSpPr>
          <p:nvPr>
            <p:ph type="title"/>
          </p:nvPr>
        </p:nvSpPr>
        <p:spPr>
          <a:xfrm>
            <a:off x="768900" y="403200"/>
            <a:ext cx="43833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Useful Sources</a:t>
            </a:r>
            <a:endParaRPr dirty="0">
              <a:latin typeface="DengXian Light" panose="02010600030101010101" pitchFamily="2" charset="-122"/>
              <a:ea typeface="DengXian Light" panose="02010600030101010101" pitchFamily="2" charset="-122"/>
            </a:endParaRPr>
          </a:p>
        </p:txBody>
      </p:sp>
      <p:sp>
        <p:nvSpPr>
          <p:cNvPr id="1836" name="Google Shape;1836;p45"/>
          <p:cNvSpPr/>
          <p:nvPr/>
        </p:nvSpPr>
        <p:spPr>
          <a:xfrm flipH="1">
            <a:off x="2938198" y="4685995"/>
            <a:ext cx="5650312" cy="4533"/>
          </a:xfrm>
          <a:custGeom>
            <a:avLst/>
            <a:gdLst/>
            <a:ahLst/>
            <a:cxnLst/>
            <a:rect l="l" t="t" r="r" b="b"/>
            <a:pathLst>
              <a:path w="282940" h="227" extrusionOk="0">
                <a:moveTo>
                  <a:pt x="141477" y="0"/>
                </a:moveTo>
                <a:cubicBezTo>
                  <a:pt x="63330" y="0"/>
                  <a:pt x="0" y="52"/>
                  <a:pt x="0" y="113"/>
                </a:cubicBezTo>
                <a:cubicBezTo>
                  <a:pt x="0" y="175"/>
                  <a:pt x="63330" y="226"/>
                  <a:pt x="141477" y="226"/>
                </a:cubicBezTo>
                <a:cubicBezTo>
                  <a:pt x="219595" y="226"/>
                  <a:pt x="282940" y="175"/>
                  <a:pt x="282940" y="113"/>
                </a:cubicBezTo>
                <a:cubicBezTo>
                  <a:pt x="282940" y="52"/>
                  <a:pt x="219595" y="0"/>
                  <a:pt x="1414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5"/>
          <p:cNvGrpSpPr/>
          <p:nvPr/>
        </p:nvGrpSpPr>
        <p:grpSpPr>
          <a:xfrm>
            <a:off x="5950752" y="1212280"/>
            <a:ext cx="1961928" cy="3604663"/>
            <a:chOff x="2387300" y="238125"/>
            <a:chExt cx="2851225" cy="5238575"/>
          </a:xfrm>
        </p:grpSpPr>
        <p:sp>
          <p:nvSpPr>
            <p:cNvPr id="1838" name="Google Shape;1838;p45"/>
            <p:cNvSpPr/>
            <p:nvPr/>
          </p:nvSpPr>
          <p:spPr>
            <a:xfrm>
              <a:off x="4065000" y="371550"/>
              <a:ext cx="416950" cy="687900"/>
            </a:xfrm>
            <a:custGeom>
              <a:avLst/>
              <a:gdLst/>
              <a:ahLst/>
              <a:cxnLst/>
              <a:rect l="l" t="t" r="r" b="b"/>
              <a:pathLst>
                <a:path w="16678" h="27516" extrusionOk="0">
                  <a:moveTo>
                    <a:pt x="6757" y="1"/>
                  </a:moveTo>
                  <a:cubicBezTo>
                    <a:pt x="4728" y="1"/>
                    <a:pt x="2687" y="407"/>
                    <a:pt x="759" y="1235"/>
                  </a:cubicBezTo>
                  <a:cubicBezTo>
                    <a:pt x="759" y="1235"/>
                    <a:pt x="1" y="11276"/>
                    <a:pt x="55" y="15649"/>
                  </a:cubicBezTo>
                  <a:cubicBezTo>
                    <a:pt x="109" y="20021"/>
                    <a:pt x="4482" y="20701"/>
                    <a:pt x="4482" y="20701"/>
                  </a:cubicBezTo>
                  <a:cubicBezTo>
                    <a:pt x="4482" y="20701"/>
                    <a:pt x="4394" y="25448"/>
                    <a:pt x="4460" y="26676"/>
                  </a:cubicBezTo>
                  <a:lnTo>
                    <a:pt x="14971" y="27516"/>
                  </a:lnTo>
                  <a:lnTo>
                    <a:pt x="16677" y="3654"/>
                  </a:lnTo>
                  <a:lnTo>
                    <a:pt x="16029" y="3156"/>
                  </a:lnTo>
                  <a:cubicBezTo>
                    <a:pt x="13326" y="1075"/>
                    <a:pt x="10057" y="1"/>
                    <a:pt x="67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4081350" y="562650"/>
              <a:ext cx="34250" cy="31775"/>
            </a:xfrm>
            <a:custGeom>
              <a:avLst/>
              <a:gdLst/>
              <a:ahLst/>
              <a:cxnLst/>
              <a:rect l="l" t="t" r="r" b="b"/>
              <a:pathLst>
                <a:path w="1370" h="1271" extrusionOk="0">
                  <a:moveTo>
                    <a:pt x="686" y="1"/>
                  </a:moveTo>
                  <a:cubicBezTo>
                    <a:pt x="441" y="1"/>
                    <a:pt x="216" y="141"/>
                    <a:pt x="110" y="365"/>
                  </a:cubicBezTo>
                  <a:cubicBezTo>
                    <a:pt x="1" y="597"/>
                    <a:pt x="41" y="872"/>
                    <a:pt x="214" y="1063"/>
                  </a:cubicBezTo>
                  <a:cubicBezTo>
                    <a:pt x="339" y="1201"/>
                    <a:pt x="511" y="1271"/>
                    <a:pt x="684" y="1271"/>
                  </a:cubicBezTo>
                  <a:cubicBezTo>
                    <a:pt x="837" y="1271"/>
                    <a:pt x="989" y="1216"/>
                    <a:pt x="1111" y="1106"/>
                  </a:cubicBezTo>
                  <a:cubicBezTo>
                    <a:pt x="1301" y="934"/>
                    <a:pt x="1369" y="664"/>
                    <a:pt x="1282" y="422"/>
                  </a:cubicBezTo>
                  <a:cubicBezTo>
                    <a:pt x="1195" y="180"/>
                    <a:pt x="971" y="14"/>
                    <a:pt x="715" y="1"/>
                  </a:cubicBezTo>
                  <a:cubicBezTo>
                    <a:pt x="705" y="1"/>
                    <a:pt x="695" y="1"/>
                    <a:pt x="6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4081800" y="549800"/>
              <a:ext cx="56800" cy="15850"/>
            </a:xfrm>
            <a:custGeom>
              <a:avLst/>
              <a:gdLst/>
              <a:ahLst/>
              <a:cxnLst/>
              <a:rect l="l" t="t" r="r" b="b"/>
              <a:pathLst>
                <a:path w="2272" h="634" extrusionOk="0">
                  <a:moveTo>
                    <a:pt x="1149" y="1"/>
                  </a:moveTo>
                  <a:cubicBezTo>
                    <a:pt x="1142" y="1"/>
                    <a:pt x="1135" y="1"/>
                    <a:pt x="1128" y="1"/>
                  </a:cubicBezTo>
                  <a:cubicBezTo>
                    <a:pt x="753" y="6"/>
                    <a:pt x="436" y="152"/>
                    <a:pt x="252" y="301"/>
                  </a:cubicBezTo>
                  <a:cubicBezTo>
                    <a:pt x="65" y="451"/>
                    <a:pt x="0" y="589"/>
                    <a:pt x="34" y="622"/>
                  </a:cubicBezTo>
                  <a:cubicBezTo>
                    <a:pt x="41" y="630"/>
                    <a:pt x="51" y="634"/>
                    <a:pt x="66" y="634"/>
                  </a:cubicBezTo>
                  <a:cubicBezTo>
                    <a:pt x="192" y="634"/>
                    <a:pt x="593" y="367"/>
                    <a:pt x="1133" y="365"/>
                  </a:cubicBezTo>
                  <a:cubicBezTo>
                    <a:pt x="1144" y="365"/>
                    <a:pt x="1155" y="365"/>
                    <a:pt x="1166" y="365"/>
                  </a:cubicBezTo>
                  <a:cubicBezTo>
                    <a:pt x="1687" y="365"/>
                    <a:pt x="2078" y="608"/>
                    <a:pt x="2205" y="608"/>
                  </a:cubicBezTo>
                  <a:cubicBezTo>
                    <a:pt x="2221" y="608"/>
                    <a:pt x="2232" y="604"/>
                    <a:pt x="2240" y="595"/>
                  </a:cubicBezTo>
                  <a:cubicBezTo>
                    <a:pt x="2272" y="561"/>
                    <a:pt x="2204" y="425"/>
                    <a:pt x="2013" y="280"/>
                  </a:cubicBezTo>
                  <a:cubicBezTo>
                    <a:pt x="1829" y="139"/>
                    <a:pt x="1515" y="1"/>
                    <a:pt x="1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4247700" y="576125"/>
              <a:ext cx="33600" cy="31775"/>
            </a:xfrm>
            <a:custGeom>
              <a:avLst/>
              <a:gdLst/>
              <a:ahLst/>
              <a:cxnLst/>
              <a:rect l="l" t="t" r="r" b="b"/>
              <a:pathLst>
                <a:path w="1344" h="1271" extrusionOk="0">
                  <a:moveTo>
                    <a:pt x="668" y="0"/>
                  </a:moveTo>
                  <a:cubicBezTo>
                    <a:pt x="554" y="0"/>
                    <a:pt x="439" y="31"/>
                    <a:pt x="335" y="95"/>
                  </a:cubicBezTo>
                  <a:cubicBezTo>
                    <a:pt x="117" y="229"/>
                    <a:pt x="0" y="482"/>
                    <a:pt x="41" y="736"/>
                  </a:cubicBezTo>
                  <a:cubicBezTo>
                    <a:pt x="81" y="990"/>
                    <a:pt x="270" y="1194"/>
                    <a:pt x="521" y="1253"/>
                  </a:cubicBezTo>
                  <a:cubicBezTo>
                    <a:pt x="570" y="1265"/>
                    <a:pt x="619" y="1270"/>
                    <a:pt x="668" y="1270"/>
                  </a:cubicBezTo>
                  <a:cubicBezTo>
                    <a:pt x="868" y="1270"/>
                    <a:pt x="1061" y="1175"/>
                    <a:pt x="1182" y="1008"/>
                  </a:cubicBezTo>
                  <a:cubicBezTo>
                    <a:pt x="1333" y="799"/>
                    <a:pt x="1344" y="522"/>
                    <a:pt x="1208" y="303"/>
                  </a:cubicBezTo>
                  <a:cubicBezTo>
                    <a:pt x="1089" y="108"/>
                    <a:pt x="881" y="0"/>
                    <a:pt x="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4245325" y="563075"/>
              <a:ext cx="56800" cy="15850"/>
            </a:xfrm>
            <a:custGeom>
              <a:avLst/>
              <a:gdLst/>
              <a:ahLst/>
              <a:cxnLst/>
              <a:rect l="l" t="t" r="r" b="b"/>
              <a:pathLst>
                <a:path w="2272" h="634" extrusionOk="0">
                  <a:moveTo>
                    <a:pt x="1150" y="0"/>
                  </a:moveTo>
                  <a:cubicBezTo>
                    <a:pt x="1142" y="0"/>
                    <a:pt x="1135" y="0"/>
                    <a:pt x="1128" y="1"/>
                  </a:cubicBezTo>
                  <a:cubicBezTo>
                    <a:pt x="753" y="6"/>
                    <a:pt x="436" y="152"/>
                    <a:pt x="252" y="300"/>
                  </a:cubicBezTo>
                  <a:cubicBezTo>
                    <a:pt x="65" y="450"/>
                    <a:pt x="0" y="589"/>
                    <a:pt x="34" y="622"/>
                  </a:cubicBezTo>
                  <a:cubicBezTo>
                    <a:pt x="41" y="630"/>
                    <a:pt x="51" y="633"/>
                    <a:pt x="66" y="633"/>
                  </a:cubicBezTo>
                  <a:cubicBezTo>
                    <a:pt x="192" y="633"/>
                    <a:pt x="594" y="367"/>
                    <a:pt x="1134" y="364"/>
                  </a:cubicBezTo>
                  <a:cubicBezTo>
                    <a:pt x="1144" y="364"/>
                    <a:pt x="1154" y="363"/>
                    <a:pt x="1164" y="363"/>
                  </a:cubicBezTo>
                  <a:cubicBezTo>
                    <a:pt x="1685" y="363"/>
                    <a:pt x="2078" y="607"/>
                    <a:pt x="2205" y="607"/>
                  </a:cubicBezTo>
                  <a:cubicBezTo>
                    <a:pt x="2220" y="607"/>
                    <a:pt x="2232" y="603"/>
                    <a:pt x="2239" y="595"/>
                  </a:cubicBezTo>
                  <a:cubicBezTo>
                    <a:pt x="2272" y="560"/>
                    <a:pt x="2204" y="424"/>
                    <a:pt x="2012" y="279"/>
                  </a:cubicBezTo>
                  <a:cubicBezTo>
                    <a:pt x="1829" y="137"/>
                    <a:pt x="1517"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4145375" y="571900"/>
              <a:ext cx="51450" cy="132075"/>
            </a:xfrm>
            <a:custGeom>
              <a:avLst/>
              <a:gdLst/>
              <a:ahLst/>
              <a:cxnLst/>
              <a:rect l="l" t="t" r="r" b="b"/>
              <a:pathLst>
                <a:path w="2058" h="5283" extrusionOk="0">
                  <a:moveTo>
                    <a:pt x="1967" y="0"/>
                  </a:moveTo>
                  <a:cubicBezTo>
                    <a:pt x="1868" y="0"/>
                    <a:pt x="1269" y="1374"/>
                    <a:pt x="619" y="3097"/>
                  </a:cubicBezTo>
                  <a:cubicBezTo>
                    <a:pt x="464" y="3523"/>
                    <a:pt x="315" y="3929"/>
                    <a:pt x="168" y="4331"/>
                  </a:cubicBezTo>
                  <a:cubicBezTo>
                    <a:pt x="110" y="4512"/>
                    <a:pt x="0" y="4725"/>
                    <a:pt x="82" y="4986"/>
                  </a:cubicBezTo>
                  <a:cubicBezTo>
                    <a:pt x="126" y="5115"/>
                    <a:pt x="250" y="5209"/>
                    <a:pt x="354" y="5236"/>
                  </a:cubicBezTo>
                  <a:cubicBezTo>
                    <a:pt x="457" y="5269"/>
                    <a:pt x="547" y="5269"/>
                    <a:pt x="622" y="5272"/>
                  </a:cubicBezTo>
                  <a:cubicBezTo>
                    <a:pt x="825" y="5279"/>
                    <a:pt x="1003" y="5283"/>
                    <a:pt x="1150" y="5283"/>
                  </a:cubicBezTo>
                  <a:cubicBezTo>
                    <a:pt x="1444" y="5283"/>
                    <a:pt x="1614" y="5268"/>
                    <a:pt x="1617" y="5236"/>
                  </a:cubicBezTo>
                  <a:cubicBezTo>
                    <a:pt x="1620" y="5190"/>
                    <a:pt x="1249" y="5114"/>
                    <a:pt x="642" y="5031"/>
                  </a:cubicBezTo>
                  <a:cubicBezTo>
                    <a:pt x="485" y="5014"/>
                    <a:pt x="361" y="4978"/>
                    <a:pt x="350" y="4893"/>
                  </a:cubicBezTo>
                  <a:cubicBezTo>
                    <a:pt x="322" y="4798"/>
                    <a:pt x="383" y="4629"/>
                    <a:pt x="463" y="4442"/>
                  </a:cubicBezTo>
                  <a:cubicBezTo>
                    <a:pt x="618" y="4043"/>
                    <a:pt x="775" y="3640"/>
                    <a:pt x="939" y="3219"/>
                  </a:cubicBezTo>
                  <a:cubicBezTo>
                    <a:pt x="1598" y="1475"/>
                    <a:pt x="2058" y="35"/>
                    <a:pt x="1970" y="1"/>
                  </a:cubicBezTo>
                  <a:cubicBezTo>
                    <a:pt x="1969" y="1"/>
                    <a:pt x="1968" y="0"/>
                    <a:pt x="1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4160850" y="719450"/>
              <a:ext cx="81850" cy="40800"/>
            </a:xfrm>
            <a:custGeom>
              <a:avLst/>
              <a:gdLst/>
              <a:ahLst/>
              <a:cxnLst/>
              <a:rect l="l" t="t" r="r" b="b"/>
              <a:pathLst>
                <a:path w="3274" h="1632" extrusionOk="0">
                  <a:moveTo>
                    <a:pt x="2954" y="0"/>
                  </a:moveTo>
                  <a:lnTo>
                    <a:pt x="2954" y="0"/>
                  </a:lnTo>
                  <a:cubicBezTo>
                    <a:pt x="2165" y="315"/>
                    <a:pt x="1223" y="708"/>
                    <a:pt x="0" y="858"/>
                  </a:cubicBezTo>
                  <a:cubicBezTo>
                    <a:pt x="0" y="858"/>
                    <a:pt x="485" y="1632"/>
                    <a:pt x="1370" y="1632"/>
                  </a:cubicBezTo>
                  <a:cubicBezTo>
                    <a:pt x="1551" y="1632"/>
                    <a:pt x="1750" y="1599"/>
                    <a:pt x="1964" y="1521"/>
                  </a:cubicBezTo>
                  <a:cubicBezTo>
                    <a:pt x="3273" y="1042"/>
                    <a:pt x="2954" y="0"/>
                    <a:pt x="2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4176600" y="847000"/>
              <a:ext cx="142800" cy="69700"/>
            </a:xfrm>
            <a:custGeom>
              <a:avLst/>
              <a:gdLst/>
              <a:ahLst/>
              <a:cxnLst/>
              <a:rect l="l" t="t" r="r" b="b"/>
              <a:pathLst>
                <a:path w="5712" h="2788" extrusionOk="0">
                  <a:moveTo>
                    <a:pt x="5711" y="0"/>
                  </a:moveTo>
                  <a:lnTo>
                    <a:pt x="5711" y="0"/>
                  </a:lnTo>
                  <a:cubicBezTo>
                    <a:pt x="3350" y="1483"/>
                    <a:pt x="1101" y="1628"/>
                    <a:pt x="310" y="1628"/>
                  </a:cubicBezTo>
                  <a:cubicBezTo>
                    <a:pt x="118" y="1628"/>
                    <a:pt x="11" y="1619"/>
                    <a:pt x="11" y="1619"/>
                  </a:cubicBezTo>
                  <a:lnTo>
                    <a:pt x="1" y="2753"/>
                  </a:lnTo>
                  <a:cubicBezTo>
                    <a:pt x="257" y="2776"/>
                    <a:pt x="504" y="2787"/>
                    <a:pt x="740" y="2787"/>
                  </a:cubicBezTo>
                  <a:cubicBezTo>
                    <a:pt x="4517" y="2787"/>
                    <a:pt x="5711" y="1"/>
                    <a:pt x="5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4081700" y="344900"/>
              <a:ext cx="437650" cy="267525"/>
            </a:xfrm>
            <a:custGeom>
              <a:avLst/>
              <a:gdLst/>
              <a:ahLst/>
              <a:cxnLst/>
              <a:rect l="l" t="t" r="r" b="b"/>
              <a:pathLst>
                <a:path w="17506" h="10701" extrusionOk="0">
                  <a:moveTo>
                    <a:pt x="8043" y="0"/>
                  </a:moveTo>
                  <a:lnTo>
                    <a:pt x="3529" y="300"/>
                  </a:lnTo>
                  <a:lnTo>
                    <a:pt x="1" y="990"/>
                  </a:lnTo>
                  <a:lnTo>
                    <a:pt x="1" y="3403"/>
                  </a:lnTo>
                  <a:cubicBezTo>
                    <a:pt x="1" y="3403"/>
                    <a:pt x="1145" y="4065"/>
                    <a:pt x="2973" y="4065"/>
                  </a:cubicBezTo>
                  <a:cubicBezTo>
                    <a:pt x="3879" y="4065"/>
                    <a:pt x="4953" y="3902"/>
                    <a:pt x="6140" y="3416"/>
                  </a:cubicBezTo>
                  <a:cubicBezTo>
                    <a:pt x="7773" y="2746"/>
                    <a:pt x="9567" y="2369"/>
                    <a:pt x="10693" y="2369"/>
                  </a:cubicBezTo>
                  <a:cubicBezTo>
                    <a:pt x="11187" y="2369"/>
                    <a:pt x="11553" y="2442"/>
                    <a:pt x="11720" y="2594"/>
                  </a:cubicBezTo>
                  <a:cubicBezTo>
                    <a:pt x="12269" y="3092"/>
                    <a:pt x="12219" y="5437"/>
                    <a:pt x="14413" y="6284"/>
                  </a:cubicBezTo>
                  <a:cubicBezTo>
                    <a:pt x="14413" y="6284"/>
                    <a:pt x="13932" y="10700"/>
                    <a:pt x="15700" y="10700"/>
                  </a:cubicBezTo>
                  <a:cubicBezTo>
                    <a:pt x="15706" y="10700"/>
                    <a:pt x="15711" y="10700"/>
                    <a:pt x="15717" y="10700"/>
                  </a:cubicBezTo>
                  <a:cubicBezTo>
                    <a:pt x="17505" y="10673"/>
                    <a:pt x="16905" y="3691"/>
                    <a:pt x="16905" y="3691"/>
                  </a:cubicBezTo>
                  <a:lnTo>
                    <a:pt x="12717" y="1247"/>
                  </a:lnTo>
                  <a:lnTo>
                    <a:pt x="8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4464100" y="572675"/>
              <a:ext cx="78575" cy="114125"/>
            </a:xfrm>
            <a:custGeom>
              <a:avLst/>
              <a:gdLst/>
              <a:ahLst/>
              <a:cxnLst/>
              <a:rect l="l" t="t" r="r" b="b"/>
              <a:pathLst>
                <a:path w="3143" h="4565" extrusionOk="0">
                  <a:moveTo>
                    <a:pt x="1139" y="1"/>
                  </a:moveTo>
                  <a:cubicBezTo>
                    <a:pt x="624" y="1"/>
                    <a:pt x="202" y="127"/>
                    <a:pt x="174" y="139"/>
                  </a:cubicBezTo>
                  <a:cubicBezTo>
                    <a:pt x="174" y="139"/>
                    <a:pt x="0" y="4344"/>
                    <a:pt x="3" y="4430"/>
                  </a:cubicBezTo>
                  <a:cubicBezTo>
                    <a:pt x="4" y="4460"/>
                    <a:pt x="363" y="4565"/>
                    <a:pt x="835" y="4565"/>
                  </a:cubicBezTo>
                  <a:cubicBezTo>
                    <a:pt x="1725" y="4565"/>
                    <a:pt x="3020" y="4192"/>
                    <a:pt x="3082" y="2239"/>
                  </a:cubicBezTo>
                  <a:cubicBezTo>
                    <a:pt x="3142" y="360"/>
                    <a:pt x="2008" y="1"/>
                    <a:pt x="1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4487625" y="597125"/>
              <a:ext cx="34950" cy="65175"/>
            </a:xfrm>
            <a:custGeom>
              <a:avLst/>
              <a:gdLst/>
              <a:ahLst/>
              <a:cxnLst/>
              <a:rect l="l" t="t" r="r" b="b"/>
              <a:pathLst>
                <a:path w="1398" h="2607" extrusionOk="0">
                  <a:moveTo>
                    <a:pt x="635" y="0"/>
                  </a:moveTo>
                  <a:cubicBezTo>
                    <a:pt x="547" y="0"/>
                    <a:pt x="466" y="26"/>
                    <a:pt x="407" y="72"/>
                  </a:cubicBezTo>
                  <a:cubicBezTo>
                    <a:pt x="345" y="117"/>
                    <a:pt x="302" y="182"/>
                    <a:pt x="283" y="255"/>
                  </a:cubicBezTo>
                  <a:cubicBezTo>
                    <a:pt x="256" y="372"/>
                    <a:pt x="303" y="431"/>
                    <a:pt x="315" y="431"/>
                  </a:cubicBezTo>
                  <a:cubicBezTo>
                    <a:pt x="316" y="431"/>
                    <a:pt x="317" y="431"/>
                    <a:pt x="317" y="431"/>
                  </a:cubicBezTo>
                  <a:cubicBezTo>
                    <a:pt x="333" y="426"/>
                    <a:pt x="316" y="366"/>
                    <a:pt x="359" y="284"/>
                  </a:cubicBezTo>
                  <a:cubicBezTo>
                    <a:pt x="391" y="215"/>
                    <a:pt x="476" y="140"/>
                    <a:pt x="594" y="140"/>
                  </a:cubicBezTo>
                  <a:cubicBezTo>
                    <a:pt x="618" y="140"/>
                    <a:pt x="644" y="143"/>
                    <a:pt x="672" y="151"/>
                  </a:cubicBezTo>
                  <a:cubicBezTo>
                    <a:pt x="828" y="184"/>
                    <a:pt x="966" y="341"/>
                    <a:pt x="1050" y="562"/>
                  </a:cubicBezTo>
                  <a:cubicBezTo>
                    <a:pt x="1145" y="800"/>
                    <a:pt x="1187" y="1056"/>
                    <a:pt x="1171" y="1312"/>
                  </a:cubicBezTo>
                  <a:cubicBezTo>
                    <a:pt x="1140" y="1852"/>
                    <a:pt x="858" y="2345"/>
                    <a:pt x="538" y="2451"/>
                  </a:cubicBezTo>
                  <a:cubicBezTo>
                    <a:pt x="483" y="2469"/>
                    <a:pt x="426" y="2478"/>
                    <a:pt x="369" y="2478"/>
                  </a:cubicBezTo>
                  <a:cubicBezTo>
                    <a:pt x="294" y="2478"/>
                    <a:pt x="218" y="2462"/>
                    <a:pt x="149" y="2430"/>
                  </a:cubicBezTo>
                  <a:cubicBezTo>
                    <a:pt x="70" y="2391"/>
                    <a:pt x="32" y="2348"/>
                    <a:pt x="16" y="2348"/>
                  </a:cubicBezTo>
                  <a:cubicBezTo>
                    <a:pt x="14" y="2348"/>
                    <a:pt x="13" y="2348"/>
                    <a:pt x="11" y="2349"/>
                  </a:cubicBezTo>
                  <a:cubicBezTo>
                    <a:pt x="0" y="2353"/>
                    <a:pt x="15" y="2421"/>
                    <a:pt x="105" y="2496"/>
                  </a:cubicBezTo>
                  <a:cubicBezTo>
                    <a:pt x="173" y="2553"/>
                    <a:pt x="292" y="2607"/>
                    <a:pt x="439" y="2607"/>
                  </a:cubicBezTo>
                  <a:cubicBezTo>
                    <a:pt x="483" y="2607"/>
                    <a:pt x="530" y="2602"/>
                    <a:pt x="579" y="2591"/>
                  </a:cubicBezTo>
                  <a:cubicBezTo>
                    <a:pt x="1015" y="2480"/>
                    <a:pt x="1342" y="1926"/>
                    <a:pt x="1380" y="1324"/>
                  </a:cubicBezTo>
                  <a:cubicBezTo>
                    <a:pt x="1398" y="1037"/>
                    <a:pt x="1345" y="748"/>
                    <a:pt x="1226" y="486"/>
                  </a:cubicBezTo>
                  <a:cubicBezTo>
                    <a:pt x="1128" y="247"/>
                    <a:pt x="927" y="28"/>
                    <a:pt x="696" y="5"/>
                  </a:cubicBezTo>
                  <a:cubicBezTo>
                    <a:pt x="676" y="2"/>
                    <a:pt x="655" y="0"/>
                    <a:pt x="6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4086100" y="523375"/>
              <a:ext cx="72350" cy="19575"/>
            </a:xfrm>
            <a:custGeom>
              <a:avLst/>
              <a:gdLst/>
              <a:ahLst/>
              <a:cxnLst/>
              <a:rect l="l" t="t" r="r" b="b"/>
              <a:pathLst>
                <a:path w="2894" h="783" extrusionOk="0">
                  <a:moveTo>
                    <a:pt x="1354" y="0"/>
                  </a:moveTo>
                  <a:cubicBezTo>
                    <a:pt x="545" y="0"/>
                    <a:pt x="1" y="417"/>
                    <a:pt x="86" y="577"/>
                  </a:cubicBezTo>
                  <a:cubicBezTo>
                    <a:pt x="135" y="685"/>
                    <a:pt x="360" y="697"/>
                    <a:pt x="679" y="697"/>
                  </a:cubicBezTo>
                  <a:cubicBezTo>
                    <a:pt x="771" y="697"/>
                    <a:pt x="871" y="696"/>
                    <a:pt x="977" y="696"/>
                  </a:cubicBezTo>
                  <a:cubicBezTo>
                    <a:pt x="1121" y="696"/>
                    <a:pt x="1275" y="698"/>
                    <a:pt x="1435" y="707"/>
                  </a:cubicBezTo>
                  <a:cubicBezTo>
                    <a:pt x="1866" y="721"/>
                    <a:pt x="2253" y="782"/>
                    <a:pt x="2505" y="782"/>
                  </a:cubicBezTo>
                  <a:cubicBezTo>
                    <a:pt x="2652" y="782"/>
                    <a:pt x="2753" y="761"/>
                    <a:pt x="2789" y="697"/>
                  </a:cubicBezTo>
                  <a:cubicBezTo>
                    <a:pt x="2893" y="538"/>
                    <a:pt x="2337" y="40"/>
                    <a:pt x="1467" y="3"/>
                  </a:cubicBezTo>
                  <a:cubicBezTo>
                    <a:pt x="1429" y="1"/>
                    <a:pt x="1391"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4253800" y="523375"/>
              <a:ext cx="72350" cy="19575"/>
            </a:xfrm>
            <a:custGeom>
              <a:avLst/>
              <a:gdLst/>
              <a:ahLst/>
              <a:cxnLst/>
              <a:rect l="l" t="t" r="r" b="b"/>
              <a:pathLst>
                <a:path w="2894" h="783" extrusionOk="0">
                  <a:moveTo>
                    <a:pt x="1354" y="0"/>
                  </a:moveTo>
                  <a:cubicBezTo>
                    <a:pt x="545" y="0"/>
                    <a:pt x="1" y="417"/>
                    <a:pt x="86" y="577"/>
                  </a:cubicBezTo>
                  <a:cubicBezTo>
                    <a:pt x="135" y="685"/>
                    <a:pt x="360" y="697"/>
                    <a:pt x="678" y="697"/>
                  </a:cubicBezTo>
                  <a:cubicBezTo>
                    <a:pt x="771" y="697"/>
                    <a:pt x="871" y="696"/>
                    <a:pt x="977" y="696"/>
                  </a:cubicBezTo>
                  <a:cubicBezTo>
                    <a:pt x="1120" y="696"/>
                    <a:pt x="1275" y="698"/>
                    <a:pt x="1435" y="707"/>
                  </a:cubicBezTo>
                  <a:cubicBezTo>
                    <a:pt x="1866" y="721"/>
                    <a:pt x="2253" y="782"/>
                    <a:pt x="2505" y="782"/>
                  </a:cubicBezTo>
                  <a:cubicBezTo>
                    <a:pt x="2652" y="782"/>
                    <a:pt x="2754" y="761"/>
                    <a:pt x="2790" y="697"/>
                  </a:cubicBezTo>
                  <a:cubicBezTo>
                    <a:pt x="2894" y="538"/>
                    <a:pt x="2337" y="40"/>
                    <a:pt x="1466" y="3"/>
                  </a:cubicBezTo>
                  <a:cubicBezTo>
                    <a:pt x="1428" y="1"/>
                    <a:pt x="1391"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4032175" y="238125"/>
              <a:ext cx="525350" cy="259375"/>
            </a:xfrm>
            <a:custGeom>
              <a:avLst/>
              <a:gdLst/>
              <a:ahLst/>
              <a:cxnLst/>
              <a:rect l="l" t="t" r="r" b="b"/>
              <a:pathLst>
                <a:path w="21014" h="10375" extrusionOk="0">
                  <a:moveTo>
                    <a:pt x="6761" y="1"/>
                  </a:moveTo>
                  <a:cubicBezTo>
                    <a:pt x="6025" y="1"/>
                    <a:pt x="5281" y="120"/>
                    <a:pt x="4573" y="316"/>
                  </a:cubicBezTo>
                  <a:cubicBezTo>
                    <a:pt x="3390" y="640"/>
                    <a:pt x="2240" y="1183"/>
                    <a:pt x="1384" y="2062"/>
                  </a:cubicBezTo>
                  <a:cubicBezTo>
                    <a:pt x="527" y="2941"/>
                    <a:pt x="1" y="4187"/>
                    <a:pt x="173" y="5401"/>
                  </a:cubicBezTo>
                  <a:cubicBezTo>
                    <a:pt x="346" y="6614"/>
                    <a:pt x="1310" y="7730"/>
                    <a:pt x="2526" y="7892"/>
                  </a:cubicBezTo>
                  <a:cubicBezTo>
                    <a:pt x="2526" y="7892"/>
                    <a:pt x="3148" y="8037"/>
                    <a:pt x="4066" y="8037"/>
                  </a:cubicBezTo>
                  <a:cubicBezTo>
                    <a:pt x="5058" y="8037"/>
                    <a:pt x="6395" y="7867"/>
                    <a:pt x="7661" y="7159"/>
                  </a:cubicBezTo>
                  <a:cubicBezTo>
                    <a:pt x="8763" y="6543"/>
                    <a:pt x="10318" y="6375"/>
                    <a:pt x="11692" y="6375"/>
                  </a:cubicBezTo>
                  <a:cubicBezTo>
                    <a:pt x="13360" y="6375"/>
                    <a:pt x="14761" y="6623"/>
                    <a:pt x="14761" y="6623"/>
                  </a:cubicBezTo>
                  <a:lnTo>
                    <a:pt x="14798" y="7489"/>
                  </a:lnTo>
                  <a:cubicBezTo>
                    <a:pt x="15318" y="8210"/>
                    <a:pt x="15846" y="8939"/>
                    <a:pt x="16535" y="9501"/>
                  </a:cubicBezTo>
                  <a:cubicBezTo>
                    <a:pt x="17158" y="10010"/>
                    <a:pt x="17938" y="10375"/>
                    <a:pt x="18737" y="10375"/>
                  </a:cubicBezTo>
                  <a:cubicBezTo>
                    <a:pt x="18820" y="10375"/>
                    <a:pt x="18903" y="10371"/>
                    <a:pt x="18987" y="10363"/>
                  </a:cubicBezTo>
                  <a:cubicBezTo>
                    <a:pt x="19872" y="10276"/>
                    <a:pt x="20727" y="9631"/>
                    <a:pt x="20877" y="8755"/>
                  </a:cubicBezTo>
                  <a:cubicBezTo>
                    <a:pt x="21014" y="7952"/>
                    <a:pt x="20395" y="7068"/>
                    <a:pt x="19608" y="6987"/>
                  </a:cubicBezTo>
                  <a:lnTo>
                    <a:pt x="19608" y="6987"/>
                  </a:lnTo>
                  <a:cubicBezTo>
                    <a:pt x="20107" y="6922"/>
                    <a:pt x="20535" y="6400"/>
                    <a:pt x="20438" y="5894"/>
                  </a:cubicBezTo>
                  <a:cubicBezTo>
                    <a:pt x="20356" y="5460"/>
                    <a:pt x="19911" y="5157"/>
                    <a:pt x="19478" y="5157"/>
                  </a:cubicBezTo>
                  <a:cubicBezTo>
                    <a:pt x="19450" y="5157"/>
                    <a:pt x="19422" y="5158"/>
                    <a:pt x="19394" y="5161"/>
                  </a:cubicBezTo>
                  <a:lnTo>
                    <a:pt x="19394" y="5161"/>
                  </a:lnTo>
                  <a:cubicBezTo>
                    <a:pt x="19886" y="4855"/>
                    <a:pt x="19981" y="3955"/>
                    <a:pt x="19533" y="3494"/>
                  </a:cubicBezTo>
                  <a:cubicBezTo>
                    <a:pt x="19194" y="3145"/>
                    <a:pt x="18713" y="3014"/>
                    <a:pt x="18218" y="3014"/>
                  </a:cubicBezTo>
                  <a:cubicBezTo>
                    <a:pt x="17932" y="3014"/>
                    <a:pt x="17641" y="3058"/>
                    <a:pt x="17369" y="3129"/>
                  </a:cubicBezTo>
                  <a:cubicBezTo>
                    <a:pt x="16626" y="3323"/>
                    <a:pt x="15922" y="3682"/>
                    <a:pt x="15157" y="3746"/>
                  </a:cubicBezTo>
                  <a:cubicBezTo>
                    <a:pt x="15074" y="3753"/>
                    <a:pt x="14991" y="3756"/>
                    <a:pt x="14908" y="3756"/>
                  </a:cubicBezTo>
                  <a:cubicBezTo>
                    <a:pt x="13801" y="3756"/>
                    <a:pt x="12757" y="3154"/>
                    <a:pt x="11869" y="2471"/>
                  </a:cubicBezTo>
                  <a:cubicBezTo>
                    <a:pt x="10915" y="1738"/>
                    <a:pt x="10029" y="877"/>
                    <a:pt x="8921" y="410"/>
                  </a:cubicBezTo>
                  <a:cubicBezTo>
                    <a:pt x="8237" y="122"/>
                    <a:pt x="7503" y="1"/>
                    <a:pt x="6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4067625" y="312100"/>
              <a:ext cx="448600" cy="118500"/>
            </a:xfrm>
            <a:custGeom>
              <a:avLst/>
              <a:gdLst/>
              <a:ahLst/>
              <a:cxnLst/>
              <a:rect l="l" t="t" r="r" b="b"/>
              <a:pathLst>
                <a:path w="17944" h="4740" extrusionOk="0">
                  <a:moveTo>
                    <a:pt x="4197" y="0"/>
                  </a:moveTo>
                  <a:cubicBezTo>
                    <a:pt x="3975" y="0"/>
                    <a:pt x="3755" y="13"/>
                    <a:pt x="3538" y="40"/>
                  </a:cubicBezTo>
                  <a:cubicBezTo>
                    <a:pt x="2227" y="185"/>
                    <a:pt x="1112" y="855"/>
                    <a:pt x="566" y="1709"/>
                  </a:cubicBezTo>
                  <a:cubicBezTo>
                    <a:pt x="18" y="2565"/>
                    <a:pt x="1" y="3441"/>
                    <a:pt x="130" y="3972"/>
                  </a:cubicBezTo>
                  <a:cubicBezTo>
                    <a:pt x="190" y="4244"/>
                    <a:pt x="294" y="4437"/>
                    <a:pt x="361" y="4564"/>
                  </a:cubicBezTo>
                  <a:cubicBezTo>
                    <a:pt x="438" y="4680"/>
                    <a:pt x="483" y="4740"/>
                    <a:pt x="495" y="4740"/>
                  </a:cubicBezTo>
                  <a:cubicBezTo>
                    <a:pt x="495" y="4740"/>
                    <a:pt x="495" y="4740"/>
                    <a:pt x="496" y="4739"/>
                  </a:cubicBezTo>
                  <a:cubicBezTo>
                    <a:pt x="527" y="4724"/>
                    <a:pt x="341" y="4472"/>
                    <a:pt x="253" y="3948"/>
                  </a:cubicBezTo>
                  <a:cubicBezTo>
                    <a:pt x="165" y="3437"/>
                    <a:pt x="220" y="2615"/>
                    <a:pt x="754" y="1834"/>
                  </a:cubicBezTo>
                  <a:cubicBezTo>
                    <a:pt x="1280" y="1063"/>
                    <a:pt x="2328" y="453"/>
                    <a:pt x="3571" y="332"/>
                  </a:cubicBezTo>
                  <a:cubicBezTo>
                    <a:pt x="3757" y="311"/>
                    <a:pt x="3946" y="301"/>
                    <a:pt x="4138" y="301"/>
                  </a:cubicBezTo>
                  <a:cubicBezTo>
                    <a:pt x="5229" y="301"/>
                    <a:pt x="6399" y="624"/>
                    <a:pt x="7559" y="1074"/>
                  </a:cubicBezTo>
                  <a:cubicBezTo>
                    <a:pt x="8926" y="1604"/>
                    <a:pt x="10229" y="2196"/>
                    <a:pt x="11511" y="2449"/>
                  </a:cubicBezTo>
                  <a:cubicBezTo>
                    <a:pt x="12190" y="2588"/>
                    <a:pt x="12880" y="2657"/>
                    <a:pt x="13571" y="2657"/>
                  </a:cubicBezTo>
                  <a:cubicBezTo>
                    <a:pt x="14028" y="2657"/>
                    <a:pt x="14486" y="2627"/>
                    <a:pt x="14940" y="2566"/>
                  </a:cubicBezTo>
                  <a:cubicBezTo>
                    <a:pt x="15911" y="2433"/>
                    <a:pt x="16672" y="2196"/>
                    <a:pt x="17179" y="1996"/>
                  </a:cubicBezTo>
                  <a:cubicBezTo>
                    <a:pt x="17432" y="1894"/>
                    <a:pt x="17625" y="1808"/>
                    <a:pt x="17752" y="1740"/>
                  </a:cubicBezTo>
                  <a:cubicBezTo>
                    <a:pt x="17879" y="1675"/>
                    <a:pt x="17944" y="1636"/>
                    <a:pt x="17940" y="1626"/>
                  </a:cubicBezTo>
                  <a:cubicBezTo>
                    <a:pt x="17938" y="1622"/>
                    <a:pt x="17934" y="1620"/>
                    <a:pt x="17927" y="1620"/>
                  </a:cubicBezTo>
                  <a:cubicBezTo>
                    <a:pt x="17798" y="1620"/>
                    <a:pt x="16725" y="2144"/>
                    <a:pt x="14913" y="2343"/>
                  </a:cubicBezTo>
                  <a:cubicBezTo>
                    <a:pt x="14547" y="2382"/>
                    <a:pt x="14179" y="2401"/>
                    <a:pt x="13812" y="2401"/>
                  </a:cubicBezTo>
                  <a:cubicBezTo>
                    <a:pt x="13060" y="2401"/>
                    <a:pt x="12309" y="2321"/>
                    <a:pt x="11572" y="2162"/>
                  </a:cubicBezTo>
                  <a:cubicBezTo>
                    <a:pt x="10333" y="1902"/>
                    <a:pt x="9057" y="1313"/>
                    <a:pt x="7672" y="777"/>
                  </a:cubicBezTo>
                  <a:cubicBezTo>
                    <a:pt x="6520" y="329"/>
                    <a:pt x="5328" y="0"/>
                    <a:pt x="419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4418550" y="471000"/>
              <a:ext cx="116675" cy="34300"/>
            </a:xfrm>
            <a:custGeom>
              <a:avLst/>
              <a:gdLst/>
              <a:ahLst/>
              <a:cxnLst/>
              <a:rect l="l" t="t" r="r" b="b"/>
              <a:pathLst>
                <a:path w="4667" h="1372" extrusionOk="0">
                  <a:moveTo>
                    <a:pt x="4626" y="1"/>
                  </a:moveTo>
                  <a:cubicBezTo>
                    <a:pt x="4572" y="1"/>
                    <a:pt x="4380" y="208"/>
                    <a:pt x="4029" y="449"/>
                  </a:cubicBezTo>
                  <a:cubicBezTo>
                    <a:pt x="3659" y="705"/>
                    <a:pt x="3083" y="986"/>
                    <a:pt x="2404" y="1043"/>
                  </a:cubicBezTo>
                  <a:cubicBezTo>
                    <a:pt x="2317" y="1050"/>
                    <a:pt x="2232" y="1054"/>
                    <a:pt x="2148" y="1054"/>
                  </a:cubicBezTo>
                  <a:cubicBezTo>
                    <a:pt x="1571" y="1054"/>
                    <a:pt x="1057" y="896"/>
                    <a:pt x="701" y="728"/>
                  </a:cubicBezTo>
                  <a:cubicBezTo>
                    <a:pt x="325" y="554"/>
                    <a:pt x="103" y="387"/>
                    <a:pt x="42" y="387"/>
                  </a:cubicBezTo>
                  <a:cubicBezTo>
                    <a:pt x="36" y="387"/>
                    <a:pt x="31" y="388"/>
                    <a:pt x="28" y="392"/>
                  </a:cubicBezTo>
                  <a:cubicBezTo>
                    <a:pt x="1" y="417"/>
                    <a:pt x="179" y="667"/>
                    <a:pt x="594" y="927"/>
                  </a:cubicBezTo>
                  <a:cubicBezTo>
                    <a:pt x="957" y="1156"/>
                    <a:pt x="1528" y="1371"/>
                    <a:pt x="2182" y="1371"/>
                  </a:cubicBezTo>
                  <a:cubicBezTo>
                    <a:pt x="2263" y="1371"/>
                    <a:pt x="2346" y="1368"/>
                    <a:pt x="2430" y="1361"/>
                  </a:cubicBezTo>
                  <a:cubicBezTo>
                    <a:pt x="3187" y="1296"/>
                    <a:pt x="3809" y="948"/>
                    <a:pt x="4167" y="626"/>
                  </a:cubicBezTo>
                  <a:cubicBezTo>
                    <a:pt x="4533" y="301"/>
                    <a:pt x="4667" y="25"/>
                    <a:pt x="4635" y="4"/>
                  </a:cubicBezTo>
                  <a:cubicBezTo>
                    <a:pt x="4633" y="2"/>
                    <a:pt x="4630" y="1"/>
                    <a:pt x="462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4464800" y="431500"/>
              <a:ext cx="53150" cy="28175"/>
            </a:xfrm>
            <a:custGeom>
              <a:avLst/>
              <a:gdLst/>
              <a:ahLst/>
              <a:cxnLst/>
              <a:rect l="l" t="t" r="r" b="b"/>
              <a:pathLst>
                <a:path w="2126" h="1127" extrusionOk="0">
                  <a:moveTo>
                    <a:pt x="2034" y="0"/>
                  </a:moveTo>
                  <a:cubicBezTo>
                    <a:pt x="1928" y="0"/>
                    <a:pt x="1573" y="334"/>
                    <a:pt x="1060" y="594"/>
                  </a:cubicBezTo>
                  <a:cubicBezTo>
                    <a:pt x="511" y="882"/>
                    <a:pt x="0" y="971"/>
                    <a:pt x="6" y="1063"/>
                  </a:cubicBezTo>
                  <a:cubicBezTo>
                    <a:pt x="4" y="1097"/>
                    <a:pt x="102" y="1127"/>
                    <a:pt x="261" y="1127"/>
                  </a:cubicBezTo>
                  <a:cubicBezTo>
                    <a:pt x="489" y="1127"/>
                    <a:pt x="841" y="1067"/>
                    <a:pt x="1206" y="877"/>
                  </a:cubicBezTo>
                  <a:cubicBezTo>
                    <a:pt x="1829" y="558"/>
                    <a:pt x="2125" y="51"/>
                    <a:pt x="2055" y="7"/>
                  </a:cubicBezTo>
                  <a:cubicBezTo>
                    <a:pt x="2050" y="2"/>
                    <a:pt x="2043" y="0"/>
                    <a:pt x="20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4036450" y="425900"/>
              <a:ext cx="43250" cy="48550"/>
            </a:xfrm>
            <a:custGeom>
              <a:avLst/>
              <a:gdLst/>
              <a:ahLst/>
              <a:cxnLst/>
              <a:rect l="l" t="t" r="r" b="b"/>
              <a:pathLst>
                <a:path w="1730" h="1942" extrusionOk="0">
                  <a:moveTo>
                    <a:pt x="1525" y="1"/>
                  </a:moveTo>
                  <a:cubicBezTo>
                    <a:pt x="1459" y="1"/>
                    <a:pt x="1379" y="8"/>
                    <a:pt x="1287" y="27"/>
                  </a:cubicBezTo>
                  <a:cubicBezTo>
                    <a:pt x="1029" y="80"/>
                    <a:pt x="674" y="246"/>
                    <a:pt x="403" y="565"/>
                  </a:cubicBezTo>
                  <a:cubicBezTo>
                    <a:pt x="131" y="883"/>
                    <a:pt x="23" y="1260"/>
                    <a:pt x="12" y="1523"/>
                  </a:cubicBezTo>
                  <a:cubicBezTo>
                    <a:pt x="1" y="1787"/>
                    <a:pt x="64" y="1942"/>
                    <a:pt x="104" y="1942"/>
                  </a:cubicBezTo>
                  <a:cubicBezTo>
                    <a:pt x="104" y="1942"/>
                    <a:pt x="105" y="1942"/>
                    <a:pt x="105" y="1942"/>
                  </a:cubicBezTo>
                  <a:cubicBezTo>
                    <a:pt x="195" y="1942"/>
                    <a:pt x="184" y="1307"/>
                    <a:pt x="645" y="771"/>
                  </a:cubicBezTo>
                  <a:cubicBezTo>
                    <a:pt x="1101" y="231"/>
                    <a:pt x="1730" y="141"/>
                    <a:pt x="1716" y="52"/>
                  </a:cubicBezTo>
                  <a:cubicBezTo>
                    <a:pt x="1714" y="26"/>
                    <a:pt x="1645" y="1"/>
                    <a:pt x="1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4012475" y="363625"/>
              <a:ext cx="64025" cy="67800"/>
            </a:xfrm>
            <a:custGeom>
              <a:avLst/>
              <a:gdLst/>
              <a:ahLst/>
              <a:cxnLst/>
              <a:rect l="l" t="t" r="r" b="b"/>
              <a:pathLst>
                <a:path w="2561" h="2712" extrusionOk="0">
                  <a:moveTo>
                    <a:pt x="87" y="1"/>
                  </a:moveTo>
                  <a:cubicBezTo>
                    <a:pt x="86" y="1"/>
                    <a:pt x="84" y="1"/>
                    <a:pt x="83" y="1"/>
                  </a:cubicBezTo>
                  <a:cubicBezTo>
                    <a:pt x="1" y="1"/>
                    <a:pt x="99" y="939"/>
                    <a:pt x="851" y="1759"/>
                  </a:cubicBezTo>
                  <a:cubicBezTo>
                    <a:pt x="1492" y="2472"/>
                    <a:pt x="2267" y="2711"/>
                    <a:pt x="2474" y="2711"/>
                  </a:cubicBezTo>
                  <a:cubicBezTo>
                    <a:pt x="2507" y="2711"/>
                    <a:pt x="2526" y="2705"/>
                    <a:pt x="2527" y="2694"/>
                  </a:cubicBezTo>
                  <a:cubicBezTo>
                    <a:pt x="2560" y="2605"/>
                    <a:pt x="1762" y="2301"/>
                    <a:pt x="1087" y="1545"/>
                  </a:cubicBezTo>
                  <a:cubicBezTo>
                    <a:pt x="409" y="812"/>
                    <a:pt x="182" y="1"/>
                    <a:pt x="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3024675" y="1562875"/>
              <a:ext cx="924225" cy="503775"/>
            </a:xfrm>
            <a:custGeom>
              <a:avLst/>
              <a:gdLst/>
              <a:ahLst/>
              <a:cxnLst/>
              <a:rect l="l" t="t" r="r" b="b"/>
              <a:pathLst>
                <a:path w="36969" h="20151" extrusionOk="0">
                  <a:moveTo>
                    <a:pt x="30700" y="1"/>
                  </a:moveTo>
                  <a:lnTo>
                    <a:pt x="17989" y="11176"/>
                  </a:lnTo>
                  <a:lnTo>
                    <a:pt x="2333" y="2258"/>
                  </a:lnTo>
                  <a:lnTo>
                    <a:pt x="1" y="6303"/>
                  </a:lnTo>
                  <a:cubicBezTo>
                    <a:pt x="1" y="6303"/>
                    <a:pt x="10895" y="20151"/>
                    <a:pt x="17585" y="20151"/>
                  </a:cubicBezTo>
                  <a:cubicBezTo>
                    <a:pt x="18204" y="20151"/>
                    <a:pt x="18788" y="20032"/>
                    <a:pt x="19323" y="19773"/>
                  </a:cubicBezTo>
                  <a:cubicBezTo>
                    <a:pt x="25640" y="16713"/>
                    <a:pt x="36969" y="6303"/>
                    <a:pt x="36969" y="6303"/>
                  </a:cubicBezTo>
                  <a:lnTo>
                    <a:pt x="307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3617450" y="996050"/>
              <a:ext cx="1380575" cy="1346525"/>
            </a:xfrm>
            <a:custGeom>
              <a:avLst/>
              <a:gdLst/>
              <a:ahLst/>
              <a:cxnLst/>
              <a:rect l="l" t="t" r="r" b="b"/>
              <a:pathLst>
                <a:path w="55223" h="53861" extrusionOk="0">
                  <a:moveTo>
                    <a:pt x="33289" y="0"/>
                  </a:moveTo>
                  <a:cubicBezTo>
                    <a:pt x="31418" y="578"/>
                    <a:pt x="29547" y="867"/>
                    <a:pt x="27675" y="867"/>
                  </a:cubicBezTo>
                  <a:cubicBezTo>
                    <a:pt x="25811" y="867"/>
                    <a:pt x="23946" y="580"/>
                    <a:pt x="22082" y="7"/>
                  </a:cubicBezTo>
                  <a:cubicBezTo>
                    <a:pt x="21449" y="85"/>
                    <a:pt x="20475" y="171"/>
                    <a:pt x="19193" y="345"/>
                  </a:cubicBezTo>
                  <a:cubicBezTo>
                    <a:pt x="14826" y="940"/>
                    <a:pt x="10877" y="3271"/>
                    <a:pt x="8256" y="6813"/>
                  </a:cubicBezTo>
                  <a:lnTo>
                    <a:pt x="1" y="17971"/>
                  </a:lnTo>
                  <a:lnTo>
                    <a:pt x="9449" y="26399"/>
                  </a:lnTo>
                  <a:lnTo>
                    <a:pt x="11267" y="22988"/>
                  </a:lnTo>
                  <a:lnTo>
                    <a:pt x="11267" y="22988"/>
                  </a:lnTo>
                  <a:cubicBezTo>
                    <a:pt x="11267" y="22989"/>
                    <a:pt x="9740" y="48664"/>
                    <a:pt x="9827" y="52287"/>
                  </a:cubicBezTo>
                  <a:lnTo>
                    <a:pt x="42986" y="53861"/>
                  </a:lnTo>
                  <a:lnTo>
                    <a:pt x="41503" y="24612"/>
                  </a:lnTo>
                  <a:lnTo>
                    <a:pt x="43232" y="29839"/>
                  </a:lnTo>
                  <a:lnTo>
                    <a:pt x="55222" y="22297"/>
                  </a:lnTo>
                  <a:lnTo>
                    <a:pt x="45334" y="5680"/>
                  </a:lnTo>
                  <a:lnTo>
                    <a:pt x="45333" y="5682"/>
                  </a:lnTo>
                  <a:cubicBezTo>
                    <a:pt x="43260" y="3531"/>
                    <a:pt x="40834" y="1939"/>
                    <a:pt x="37930" y="888"/>
                  </a:cubicBezTo>
                  <a:cubicBezTo>
                    <a:pt x="36518" y="378"/>
                    <a:pt x="35021" y="74"/>
                    <a:pt x="33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4942150" y="5145825"/>
              <a:ext cx="296375" cy="330875"/>
            </a:xfrm>
            <a:custGeom>
              <a:avLst/>
              <a:gdLst/>
              <a:ahLst/>
              <a:cxnLst/>
              <a:rect l="l" t="t" r="r" b="b"/>
              <a:pathLst>
                <a:path w="11855" h="13235" extrusionOk="0">
                  <a:moveTo>
                    <a:pt x="0" y="0"/>
                  </a:moveTo>
                  <a:lnTo>
                    <a:pt x="1043" y="4376"/>
                  </a:lnTo>
                  <a:cubicBezTo>
                    <a:pt x="1043" y="4376"/>
                    <a:pt x="7863" y="13234"/>
                    <a:pt x="10242" y="13234"/>
                  </a:cubicBezTo>
                  <a:cubicBezTo>
                    <a:pt x="10300" y="13234"/>
                    <a:pt x="10356" y="13229"/>
                    <a:pt x="10408" y="13218"/>
                  </a:cubicBezTo>
                  <a:cubicBezTo>
                    <a:pt x="11854" y="12921"/>
                    <a:pt x="10076" y="10495"/>
                    <a:pt x="7355" y="3434"/>
                  </a:cubicBezTo>
                  <a:lnTo>
                    <a:pt x="6783" y="51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4964750" y="5228925"/>
              <a:ext cx="244900" cy="226875"/>
            </a:xfrm>
            <a:custGeom>
              <a:avLst/>
              <a:gdLst/>
              <a:ahLst/>
              <a:cxnLst/>
              <a:rect l="l" t="t" r="r" b="b"/>
              <a:pathLst>
                <a:path w="9796" h="9075" extrusionOk="0">
                  <a:moveTo>
                    <a:pt x="5" y="1"/>
                  </a:moveTo>
                  <a:cubicBezTo>
                    <a:pt x="4" y="1"/>
                    <a:pt x="4" y="1"/>
                    <a:pt x="4" y="1"/>
                  </a:cubicBezTo>
                  <a:cubicBezTo>
                    <a:pt x="1" y="4"/>
                    <a:pt x="26" y="46"/>
                    <a:pt x="77" y="124"/>
                  </a:cubicBezTo>
                  <a:lnTo>
                    <a:pt x="303" y="460"/>
                  </a:lnTo>
                  <a:cubicBezTo>
                    <a:pt x="504" y="750"/>
                    <a:pt x="803" y="1163"/>
                    <a:pt x="1184" y="1665"/>
                  </a:cubicBezTo>
                  <a:cubicBezTo>
                    <a:pt x="2182" y="2971"/>
                    <a:pt x="3251" y="4222"/>
                    <a:pt x="4384" y="5413"/>
                  </a:cubicBezTo>
                  <a:cubicBezTo>
                    <a:pt x="5719" y="6802"/>
                    <a:pt x="6977" y="8005"/>
                    <a:pt x="7990" y="8776"/>
                  </a:cubicBezTo>
                  <a:cubicBezTo>
                    <a:pt x="8259" y="8951"/>
                    <a:pt x="8540" y="9061"/>
                    <a:pt x="8801" y="9073"/>
                  </a:cubicBezTo>
                  <a:cubicBezTo>
                    <a:pt x="8823" y="9074"/>
                    <a:pt x="8846" y="9075"/>
                    <a:pt x="8868" y="9075"/>
                  </a:cubicBezTo>
                  <a:cubicBezTo>
                    <a:pt x="9098" y="9075"/>
                    <a:pt x="9294" y="9015"/>
                    <a:pt x="9437" y="8933"/>
                  </a:cubicBezTo>
                  <a:cubicBezTo>
                    <a:pt x="9560" y="8867"/>
                    <a:pt x="9664" y="8771"/>
                    <a:pt x="9739" y="8652"/>
                  </a:cubicBezTo>
                  <a:cubicBezTo>
                    <a:pt x="9787" y="8571"/>
                    <a:pt x="9795" y="8521"/>
                    <a:pt x="9795" y="8521"/>
                  </a:cubicBezTo>
                  <a:cubicBezTo>
                    <a:pt x="9795" y="8520"/>
                    <a:pt x="9794" y="8520"/>
                    <a:pt x="9793" y="8520"/>
                  </a:cubicBezTo>
                  <a:cubicBezTo>
                    <a:pt x="9776" y="8520"/>
                    <a:pt x="9714" y="8730"/>
                    <a:pt x="9412" y="8886"/>
                  </a:cubicBezTo>
                  <a:cubicBezTo>
                    <a:pt x="9288" y="8955"/>
                    <a:pt x="9121" y="8998"/>
                    <a:pt x="8930" y="8998"/>
                  </a:cubicBezTo>
                  <a:cubicBezTo>
                    <a:pt x="8660" y="8998"/>
                    <a:pt x="8345" y="8912"/>
                    <a:pt x="8046" y="8693"/>
                  </a:cubicBezTo>
                  <a:cubicBezTo>
                    <a:pt x="7071" y="7921"/>
                    <a:pt x="5813" y="6698"/>
                    <a:pt x="4486" y="5317"/>
                  </a:cubicBezTo>
                  <a:cubicBezTo>
                    <a:pt x="3161" y="3927"/>
                    <a:pt x="2047" y="2589"/>
                    <a:pt x="1263" y="1605"/>
                  </a:cubicBezTo>
                  <a:lnTo>
                    <a:pt x="348" y="428"/>
                  </a:lnTo>
                  <a:cubicBezTo>
                    <a:pt x="260" y="315"/>
                    <a:pt x="178" y="209"/>
                    <a:pt x="99" y="108"/>
                  </a:cubicBezTo>
                  <a:cubicBezTo>
                    <a:pt x="43" y="37"/>
                    <a:pt x="10" y="1"/>
                    <a:pt x="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5107100" y="5365350"/>
              <a:ext cx="77300" cy="52200"/>
            </a:xfrm>
            <a:custGeom>
              <a:avLst/>
              <a:gdLst/>
              <a:ahLst/>
              <a:cxnLst/>
              <a:rect l="l" t="t" r="r" b="b"/>
              <a:pathLst>
                <a:path w="3092" h="2088" extrusionOk="0">
                  <a:moveTo>
                    <a:pt x="2640" y="1"/>
                  </a:moveTo>
                  <a:cubicBezTo>
                    <a:pt x="2596" y="1"/>
                    <a:pt x="2548" y="3"/>
                    <a:pt x="2498" y="6"/>
                  </a:cubicBezTo>
                  <a:cubicBezTo>
                    <a:pt x="2129" y="30"/>
                    <a:pt x="1626" y="177"/>
                    <a:pt x="1147" y="474"/>
                  </a:cubicBezTo>
                  <a:cubicBezTo>
                    <a:pt x="662" y="764"/>
                    <a:pt x="314" y="1173"/>
                    <a:pt x="166" y="1514"/>
                  </a:cubicBezTo>
                  <a:cubicBezTo>
                    <a:pt x="12" y="1853"/>
                    <a:pt x="1" y="2085"/>
                    <a:pt x="15" y="2088"/>
                  </a:cubicBezTo>
                  <a:cubicBezTo>
                    <a:pt x="15" y="2088"/>
                    <a:pt x="15" y="2088"/>
                    <a:pt x="16" y="2088"/>
                  </a:cubicBezTo>
                  <a:cubicBezTo>
                    <a:pt x="40" y="2088"/>
                    <a:pt x="87" y="1866"/>
                    <a:pt x="255" y="1559"/>
                  </a:cubicBezTo>
                  <a:cubicBezTo>
                    <a:pt x="420" y="1246"/>
                    <a:pt x="753" y="874"/>
                    <a:pt x="1221" y="594"/>
                  </a:cubicBezTo>
                  <a:cubicBezTo>
                    <a:pt x="1682" y="309"/>
                    <a:pt x="2158" y="152"/>
                    <a:pt x="2509" y="105"/>
                  </a:cubicBezTo>
                  <a:cubicBezTo>
                    <a:pt x="2653" y="85"/>
                    <a:pt x="2775" y="80"/>
                    <a:pt x="2870" y="80"/>
                  </a:cubicBezTo>
                  <a:cubicBezTo>
                    <a:pt x="2948" y="80"/>
                    <a:pt x="3008" y="83"/>
                    <a:pt x="3044" y="83"/>
                  </a:cubicBezTo>
                  <a:cubicBezTo>
                    <a:pt x="3072" y="83"/>
                    <a:pt x="3086" y="81"/>
                    <a:pt x="3087" y="75"/>
                  </a:cubicBezTo>
                  <a:cubicBezTo>
                    <a:pt x="3092" y="64"/>
                    <a:pt x="2926" y="1"/>
                    <a:pt x="26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4955475" y="5202500"/>
              <a:ext cx="67475" cy="110225"/>
            </a:xfrm>
            <a:custGeom>
              <a:avLst/>
              <a:gdLst/>
              <a:ahLst/>
              <a:cxnLst/>
              <a:rect l="l" t="t" r="r" b="b"/>
              <a:pathLst>
                <a:path w="2699" h="4409" extrusionOk="0">
                  <a:moveTo>
                    <a:pt x="43" y="1"/>
                  </a:moveTo>
                  <a:cubicBezTo>
                    <a:pt x="19" y="1"/>
                    <a:pt x="6" y="3"/>
                    <a:pt x="6" y="6"/>
                  </a:cubicBezTo>
                  <a:cubicBezTo>
                    <a:pt x="0" y="33"/>
                    <a:pt x="327" y="59"/>
                    <a:pt x="782" y="288"/>
                  </a:cubicBezTo>
                  <a:cubicBezTo>
                    <a:pt x="1233" y="511"/>
                    <a:pt x="1800" y="977"/>
                    <a:pt x="2149" y="1669"/>
                  </a:cubicBezTo>
                  <a:cubicBezTo>
                    <a:pt x="2509" y="2361"/>
                    <a:pt x="2571" y="3083"/>
                    <a:pt x="2509" y="3587"/>
                  </a:cubicBezTo>
                  <a:cubicBezTo>
                    <a:pt x="2451" y="4094"/>
                    <a:pt x="2352" y="4402"/>
                    <a:pt x="2377" y="4408"/>
                  </a:cubicBezTo>
                  <a:cubicBezTo>
                    <a:pt x="2377" y="4408"/>
                    <a:pt x="2377" y="4408"/>
                    <a:pt x="2377" y="4408"/>
                  </a:cubicBezTo>
                  <a:cubicBezTo>
                    <a:pt x="2386" y="4408"/>
                    <a:pt x="2419" y="4335"/>
                    <a:pt x="2464" y="4200"/>
                  </a:cubicBezTo>
                  <a:cubicBezTo>
                    <a:pt x="2528" y="4004"/>
                    <a:pt x="2576" y="3803"/>
                    <a:pt x="2607" y="3600"/>
                  </a:cubicBezTo>
                  <a:cubicBezTo>
                    <a:pt x="2699" y="3087"/>
                    <a:pt x="2648" y="2322"/>
                    <a:pt x="2275" y="1606"/>
                  </a:cubicBezTo>
                  <a:cubicBezTo>
                    <a:pt x="1909" y="880"/>
                    <a:pt x="1304" y="406"/>
                    <a:pt x="825" y="199"/>
                  </a:cubicBezTo>
                  <a:cubicBezTo>
                    <a:pt x="584" y="92"/>
                    <a:pt x="377" y="39"/>
                    <a:pt x="233" y="18"/>
                  </a:cubicBezTo>
                  <a:cubicBezTo>
                    <a:pt x="145" y="6"/>
                    <a:pt x="80" y="1"/>
                    <a:pt x="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4952675" y="5164350"/>
              <a:ext cx="17600" cy="69375"/>
            </a:xfrm>
            <a:custGeom>
              <a:avLst/>
              <a:gdLst/>
              <a:ahLst/>
              <a:cxnLst/>
              <a:rect l="l" t="t" r="r" b="b"/>
              <a:pathLst>
                <a:path w="704" h="2775" extrusionOk="0">
                  <a:moveTo>
                    <a:pt x="37" y="0"/>
                  </a:moveTo>
                  <a:cubicBezTo>
                    <a:pt x="36" y="0"/>
                    <a:pt x="36" y="0"/>
                    <a:pt x="35" y="1"/>
                  </a:cubicBezTo>
                  <a:cubicBezTo>
                    <a:pt x="1" y="14"/>
                    <a:pt x="161" y="625"/>
                    <a:pt x="294" y="1398"/>
                  </a:cubicBezTo>
                  <a:cubicBezTo>
                    <a:pt x="422" y="2165"/>
                    <a:pt x="625" y="2774"/>
                    <a:pt x="670" y="2774"/>
                  </a:cubicBezTo>
                  <a:cubicBezTo>
                    <a:pt x="671" y="2774"/>
                    <a:pt x="672" y="2774"/>
                    <a:pt x="672" y="2774"/>
                  </a:cubicBezTo>
                  <a:cubicBezTo>
                    <a:pt x="703" y="2762"/>
                    <a:pt x="563" y="2148"/>
                    <a:pt x="432" y="1372"/>
                  </a:cubicBezTo>
                  <a:cubicBezTo>
                    <a:pt x="300" y="604"/>
                    <a:pt x="79" y="0"/>
                    <a:pt x="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5084950" y="5245625"/>
              <a:ext cx="44350" cy="11675"/>
            </a:xfrm>
            <a:custGeom>
              <a:avLst/>
              <a:gdLst/>
              <a:ahLst/>
              <a:cxnLst/>
              <a:rect l="l" t="t" r="r" b="b"/>
              <a:pathLst>
                <a:path w="1774" h="467" extrusionOk="0">
                  <a:moveTo>
                    <a:pt x="1392" y="1"/>
                  </a:moveTo>
                  <a:cubicBezTo>
                    <a:pt x="1239" y="1"/>
                    <a:pt x="1051" y="17"/>
                    <a:pt x="850" y="64"/>
                  </a:cubicBezTo>
                  <a:cubicBezTo>
                    <a:pt x="344" y="178"/>
                    <a:pt x="0" y="433"/>
                    <a:pt x="22" y="462"/>
                  </a:cubicBezTo>
                  <a:cubicBezTo>
                    <a:pt x="24" y="465"/>
                    <a:pt x="28" y="467"/>
                    <a:pt x="35" y="467"/>
                  </a:cubicBezTo>
                  <a:cubicBezTo>
                    <a:pt x="106" y="467"/>
                    <a:pt x="444" y="300"/>
                    <a:pt x="882" y="202"/>
                  </a:cubicBezTo>
                  <a:cubicBezTo>
                    <a:pt x="1361" y="88"/>
                    <a:pt x="1766" y="101"/>
                    <a:pt x="1770" y="59"/>
                  </a:cubicBezTo>
                  <a:cubicBezTo>
                    <a:pt x="1773" y="38"/>
                    <a:pt x="1623" y="1"/>
                    <a:pt x="13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5095925" y="5263850"/>
              <a:ext cx="37125" cy="10725"/>
            </a:xfrm>
            <a:custGeom>
              <a:avLst/>
              <a:gdLst/>
              <a:ahLst/>
              <a:cxnLst/>
              <a:rect l="l" t="t" r="r" b="b"/>
              <a:pathLst>
                <a:path w="1485" h="429" extrusionOk="0">
                  <a:moveTo>
                    <a:pt x="1084" y="1"/>
                  </a:moveTo>
                  <a:cubicBezTo>
                    <a:pt x="971" y="1"/>
                    <a:pt x="841" y="13"/>
                    <a:pt x="703" y="47"/>
                  </a:cubicBezTo>
                  <a:cubicBezTo>
                    <a:pt x="270" y="146"/>
                    <a:pt x="0" y="399"/>
                    <a:pt x="25" y="425"/>
                  </a:cubicBezTo>
                  <a:cubicBezTo>
                    <a:pt x="27" y="428"/>
                    <a:pt x="31" y="429"/>
                    <a:pt x="36" y="429"/>
                  </a:cubicBezTo>
                  <a:cubicBezTo>
                    <a:pt x="97" y="429"/>
                    <a:pt x="369" y="267"/>
                    <a:pt x="735" y="183"/>
                  </a:cubicBezTo>
                  <a:cubicBezTo>
                    <a:pt x="1132" y="85"/>
                    <a:pt x="1471" y="120"/>
                    <a:pt x="1478" y="79"/>
                  </a:cubicBezTo>
                  <a:cubicBezTo>
                    <a:pt x="1485" y="56"/>
                    <a:pt x="1323" y="1"/>
                    <a:pt x="10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5109325" y="5285775"/>
              <a:ext cx="38250" cy="12075"/>
            </a:xfrm>
            <a:custGeom>
              <a:avLst/>
              <a:gdLst/>
              <a:ahLst/>
              <a:cxnLst/>
              <a:rect l="l" t="t" r="r" b="b"/>
              <a:pathLst>
                <a:path w="1530" h="483" extrusionOk="0">
                  <a:moveTo>
                    <a:pt x="996" y="0"/>
                  </a:moveTo>
                  <a:cubicBezTo>
                    <a:pt x="908" y="0"/>
                    <a:pt x="811" y="10"/>
                    <a:pt x="710" y="33"/>
                  </a:cubicBezTo>
                  <a:cubicBezTo>
                    <a:pt x="245" y="137"/>
                    <a:pt x="0" y="461"/>
                    <a:pt x="34" y="479"/>
                  </a:cubicBezTo>
                  <a:cubicBezTo>
                    <a:pt x="35" y="481"/>
                    <a:pt x="38" y="482"/>
                    <a:pt x="41" y="482"/>
                  </a:cubicBezTo>
                  <a:cubicBezTo>
                    <a:pt x="92" y="482"/>
                    <a:pt x="348" y="256"/>
                    <a:pt x="742" y="171"/>
                  </a:cubicBezTo>
                  <a:cubicBezTo>
                    <a:pt x="878" y="139"/>
                    <a:pt x="1006" y="129"/>
                    <a:pt x="1118" y="129"/>
                  </a:cubicBezTo>
                  <a:cubicBezTo>
                    <a:pt x="1290" y="129"/>
                    <a:pt x="1422" y="153"/>
                    <a:pt x="1480" y="153"/>
                  </a:cubicBezTo>
                  <a:cubicBezTo>
                    <a:pt x="1499" y="153"/>
                    <a:pt x="1510" y="150"/>
                    <a:pt x="1512" y="143"/>
                  </a:cubicBezTo>
                  <a:cubicBezTo>
                    <a:pt x="1530" y="120"/>
                    <a:pt x="1313" y="0"/>
                    <a:pt x="9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5051500" y="5194025"/>
              <a:ext cx="65450" cy="45325"/>
            </a:xfrm>
            <a:custGeom>
              <a:avLst/>
              <a:gdLst/>
              <a:ahLst/>
              <a:cxnLst/>
              <a:rect l="l" t="t" r="r" b="b"/>
              <a:pathLst>
                <a:path w="2618" h="1813" extrusionOk="0">
                  <a:moveTo>
                    <a:pt x="432" y="141"/>
                  </a:moveTo>
                  <a:cubicBezTo>
                    <a:pt x="460" y="141"/>
                    <a:pt x="488" y="144"/>
                    <a:pt x="515" y="151"/>
                  </a:cubicBezTo>
                  <a:cubicBezTo>
                    <a:pt x="684" y="191"/>
                    <a:pt x="824" y="321"/>
                    <a:pt x="955" y="443"/>
                  </a:cubicBezTo>
                  <a:cubicBezTo>
                    <a:pt x="1218" y="692"/>
                    <a:pt x="1443" y="929"/>
                    <a:pt x="1627" y="1133"/>
                  </a:cubicBezTo>
                  <a:cubicBezTo>
                    <a:pt x="1805" y="1332"/>
                    <a:pt x="1945" y="1499"/>
                    <a:pt x="2044" y="1617"/>
                  </a:cubicBezTo>
                  <a:lnTo>
                    <a:pt x="2044" y="1617"/>
                  </a:lnTo>
                  <a:cubicBezTo>
                    <a:pt x="1961" y="1588"/>
                    <a:pt x="1871" y="1554"/>
                    <a:pt x="1775" y="1517"/>
                  </a:cubicBezTo>
                  <a:cubicBezTo>
                    <a:pt x="1478" y="1400"/>
                    <a:pt x="1189" y="1261"/>
                    <a:pt x="912" y="1101"/>
                  </a:cubicBezTo>
                  <a:cubicBezTo>
                    <a:pt x="757" y="1011"/>
                    <a:pt x="596" y="908"/>
                    <a:pt x="438" y="797"/>
                  </a:cubicBezTo>
                  <a:cubicBezTo>
                    <a:pt x="293" y="689"/>
                    <a:pt x="134" y="531"/>
                    <a:pt x="141" y="366"/>
                  </a:cubicBezTo>
                  <a:cubicBezTo>
                    <a:pt x="143" y="225"/>
                    <a:pt x="289" y="141"/>
                    <a:pt x="432" y="141"/>
                  </a:cubicBezTo>
                  <a:close/>
                  <a:moveTo>
                    <a:pt x="430" y="1"/>
                  </a:moveTo>
                  <a:cubicBezTo>
                    <a:pt x="237" y="1"/>
                    <a:pt x="14" y="120"/>
                    <a:pt x="0" y="359"/>
                  </a:cubicBezTo>
                  <a:cubicBezTo>
                    <a:pt x="4" y="632"/>
                    <a:pt x="200" y="786"/>
                    <a:pt x="357" y="909"/>
                  </a:cubicBezTo>
                  <a:cubicBezTo>
                    <a:pt x="784" y="1205"/>
                    <a:pt x="1250" y="1441"/>
                    <a:pt x="1740" y="1611"/>
                  </a:cubicBezTo>
                  <a:cubicBezTo>
                    <a:pt x="1872" y="1656"/>
                    <a:pt x="2005" y="1695"/>
                    <a:pt x="2140" y="1729"/>
                  </a:cubicBezTo>
                  <a:lnTo>
                    <a:pt x="2140" y="1729"/>
                  </a:lnTo>
                  <a:cubicBezTo>
                    <a:pt x="2180" y="1776"/>
                    <a:pt x="2205" y="1801"/>
                    <a:pt x="2213" y="1801"/>
                  </a:cubicBezTo>
                  <a:cubicBezTo>
                    <a:pt x="2214" y="1801"/>
                    <a:pt x="2214" y="1801"/>
                    <a:pt x="2215" y="1801"/>
                  </a:cubicBezTo>
                  <a:cubicBezTo>
                    <a:pt x="2219" y="1798"/>
                    <a:pt x="2210" y="1778"/>
                    <a:pt x="2189" y="1741"/>
                  </a:cubicBezTo>
                  <a:lnTo>
                    <a:pt x="2189" y="1741"/>
                  </a:lnTo>
                  <a:cubicBezTo>
                    <a:pt x="2251" y="1756"/>
                    <a:pt x="2313" y="1769"/>
                    <a:pt x="2375" y="1781"/>
                  </a:cubicBezTo>
                  <a:cubicBezTo>
                    <a:pt x="2485" y="1803"/>
                    <a:pt x="2560" y="1812"/>
                    <a:pt x="2594" y="1812"/>
                  </a:cubicBezTo>
                  <a:cubicBezTo>
                    <a:pt x="2607" y="1812"/>
                    <a:pt x="2614" y="1811"/>
                    <a:pt x="2615" y="1809"/>
                  </a:cubicBezTo>
                  <a:cubicBezTo>
                    <a:pt x="2618" y="1792"/>
                    <a:pt x="2434" y="1749"/>
                    <a:pt x="2131" y="1646"/>
                  </a:cubicBezTo>
                  <a:lnTo>
                    <a:pt x="2131" y="1646"/>
                  </a:lnTo>
                  <a:cubicBezTo>
                    <a:pt x="2120" y="1630"/>
                    <a:pt x="2108" y="1612"/>
                    <a:pt x="2095" y="1592"/>
                  </a:cubicBezTo>
                  <a:cubicBezTo>
                    <a:pt x="2008" y="1464"/>
                    <a:pt x="1878" y="1282"/>
                    <a:pt x="1701" y="1068"/>
                  </a:cubicBezTo>
                  <a:cubicBezTo>
                    <a:pt x="1496" y="817"/>
                    <a:pt x="1277" y="577"/>
                    <a:pt x="1044" y="351"/>
                  </a:cubicBezTo>
                  <a:cubicBezTo>
                    <a:pt x="915" y="226"/>
                    <a:pt x="768" y="74"/>
                    <a:pt x="546" y="17"/>
                  </a:cubicBezTo>
                  <a:cubicBezTo>
                    <a:pt x="510" y="6"/>
                    <a:pt x="471" y="1"/>
                    <a:pt x="4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5107150" y="5177950"/>
              <a:ext cx="33750" cy="59050"/>
            </a:xfrm>
            <a:custGeom>
              <a:avLst/>
              <a:gdLst/>
              <a:ahLst/>
              <a:cxnLst/>
              <a:rect l="l" t="t" r="r" b="b"/>
              <a:pathLst>
                <a:path w="1350" h="2362" extrusionOk="0">
                  <a:moveTo>
                    <a:pt x="964" y="140"/>
                  </a:moveTo>
                  <a:cubicBezTo>
                    <a:pt x="998" y="140"/>
                    <a:pt x="1030" y="148"/>
                    <a:pt x="1061" y="166"/>
                  </a:cubicBezTo>
                  <a:cubicBezTo>
                    <a:pt x="1188" y="236"/>
                    <a:pt x="1210" y="434"/>
                    <a:pt x="1191" y="596"/>
                  </a:cubicBezTo>
                  <a:cubicBezTo>
                    <a:pt x="1165" y="761"/>
                    <a:pt x="1118" y="922"/>
                    <a:pt x="1051" y="1076"/>
                  </a:cubicBezTo>
                  <a:cubicBezTo>
                    <a:pt x="926" y="1372"/>
                    <a:pt x="746" y="1608"/>
                    <a:pt x="586" y="1795"/>
                  </a:cubicBezTo>
                  <a:cubicBezTo>
                    <a:pt x="306" y="2107"/>
                    <a:pt x="78" y="2283"/>
                    <a:pt x="24" y="2341"/>
                  </a:cubicBezTo>
                  <a:lnTo>
                    <a:pt x="24" y="2341"/>
                  </a:lnTo>
                  <a:cubicBezTo>
                    <a:pt x="46" y="2263"/>
                    <a:pt x="79" y="1977"/>
                    <a:pt x="148" y="1562"/>
                  </a:cubicBezTo>
                  <a:cubicBezTo>
                    <a:pt x="192" y="1319"/>
                    <a:pt x="256" y="1029"/>
                    <a:pt x="392" y="736"/>
                  </a:cubicBezTo>
                  <a:cubicBezTo>
                    <a:pt x="461" y="593"/>
                    <a:pt x="546" y="441"/>
                    <a:pt x="659" y="316"/>
                  </a:cubicBezTo>
                  <a:cubicBezTo>
                    <a:pt x="742" y="222"/>
                    <a:pt x="857" y="140"/>
                    <a:pt x="964" y="140"/>
                  </a:cubicBezTo>
                  <a:close/>
                  <a:moveTo>
                    <a:pt x="962" y="0"/>
                  </a:moveTo>
                  <a:cubicBezTo>
                    <a:pt x="791" y="0"/>
                    <a:pt x="642" y="124"/>
                    <a:pt x="556" y="224"/>
                  </a:cubicBezTo>
                  <a:cubicBezTo>
                    <a:pt x="429" y="370"/>
                    <a:pt x="345" y="528"/>
                    <a:pt x="274" y="683"/>
                  </a:cubicBezTo>
                  <a:cubicBezTo>
                    <a:pt x="137" y="996"/>
                    <a:pt x="81" y="1297"/>
                    <a:pt x="49" y="1548"/>
                  </a:cubicBezTo>
                  <a:cubicBezTo>
                    <a:pt x="18" y="1799"/>
                    <a:pt x="8" y="2002"/>
                    <a:pt x="4" y="2142"/>
                  </a:cubicBezTo>
                  <a:cubicBezTo>
                    <a:pt x="1" y="2283"/>
                    <a:pt x="3" y="2361"/>
                    <a:pt x="13" y="2362"/>
                  </a:cubicBezTo>
                  <a:cubicBezTo>
                    <a:pt x="13" y="2362"/>
                    <a:pt x="13" y="2362"/>
                    <a:pt x="13" y="2362"/>
                  </a:cubicBezTo>
                  <a:cubicBezTo>
                    <a:pt x="13" y="2362"/>
                    <a:pt x="14" y="2362"/>
                    <a:pt x="14" y="2362"/>
                  </a:cubicBezTo>
                  <a:lnTo>
                    <a:pt x="14" y="2362"/>
                  </a:lnTo>
                  <a:cubicBezTo>
                    <a:pt x="14" y="2362"/>
                    <a:pt x="15" y="2362"/>
                    <a:pt x="15" y="2362"/>
                  </a:cubicBezTo>
                  <a:cubicBezTo>
                    <a:pt x="30" y="2362"/>
                    <a:pt x="97" y="2326"/>
                    <a:pt x="203" y="2252"/>
                  </a:cubicBezTo>
                  <a:cubicBezTo>
                    <a:pt x="367" y="2136"/>
                    <a:pt x="519" y="2006"/>
                    <a:pt x="659" y="1862"/>
                  </a:cubicBezTo>
                  <a:cubicBezTo>
                    <a:pt x="834" y="1680"/>
                    <a:pt x="1030" y="1440"/>
                    <a:pt x="1170" y="1128"/>
                  </a:cubicBezTo>
                  <a:cubicBezTo>
                    <a:pt x="1246" y="964"/>
                    <a:pt x="1298" y="790"/>
                    <a:pt x="1327" y="613"/>
                  </a:cubicBezTo>
                  <a:cubicBezTo>
                    <a:pt x="1346" y="436"/>
                    <a:pt x="1350" y="182"/>
                    <a:pt x="1129" y="42"/>
                  </a:cubicBezTo>
                  <a:cubicBezTo>
                    <a:pt x="1072" y="13"/>
                    <a:pt x="1016" y="0"/>
                    <a:pt x="9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4955600" y="5202650"/>
              <a:ext cx="260375" cy="273850"/>
            </a:xfrm>
            <a:custGeom>
              <a:avLst/>
              <a:gdLst/>
              <a:ahLst/>
              <a:cxnLst/>
              <a:rect l="l" t="t" r="r" b="b"/>
              <a:pathLst>
                <a:path w="10415" h="10954" extrusionOk="0">
                  <a:moveTo>
                    <a:pt x="1" y="0"/>
                  </a:moveTo>
                  <a:lnTo>
                    <a:pt x="505" y="2103"/>
                  </a:lnTo>
                  <a:cubicBezTo>
                    <a:pt x="1482" y="3391"/>
                    <a:pt x="3714" y="6048"/>
                    <a:pt x="5733" y="8144"/>
                  </a:cubicBezTo>
                  <a:cubicBezTo>
                    <a:pt x="7360" y="9831"/>
                    <a:pt x="9007" y="10774"/>
                    <a:pt x="9147" y="10838"/>
                  </a:cubicBezTo>
                  <a:cubicBezTo>
                    <a:pt x="9270" y="10894"/>
                    <a:pt x="9482" y="10954"/>
                    <a:pt x="9695" y="10954"/>
                  </a:cubicBezTo>
                  <a:cubicBezTo>
                    <a:pt x="10018" y="10954"/>
                    <a:pt x="10345" y="10816"/>
                    <a:pt x="10373" y="10318"/>
                  </a:cubicBezTo>
                  <a:cubicBezTo>
                    <a:pt x="10415" y="9567"/>
                    <a:pt x="9052" y="6569"/>
                    <a:pt x="9052" y="6569"/>
                  </a:cubicBezTo>
                  <a:cubicBezTo>
                    <a:pt x="8867" y="6521"/>
                    <a:pt x="8690" y="6500"/>
                    <a:pt x="8522" y="6500"/>
                  </a:cubicBezTo>
                  <a:cubicBezTo>
                    <a:pt x="7127" y="6500"/>
                    <a:pt x="6364" y="7989"/>
                    <a:pt x="6364" y="7989"/>
                  </a:cubicBezTo>
                  <a:lnTo>
                    <a:pt x="2551" y="3883"/>
                  </a:lnTo>
                  <a:cubicBezTo>
                    <a:pt x="2551" y="3883"/>
                    <a:pt x="2665" y="2950"/>
                    <a:pt x="2210" y="1636"/>
                  </a:cubicBezTo>
                  <a:cubicBezTo>
                    <a:pt x="1755" y="324"/>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5"/>
            <p:cNvSpPr/>
            <p:nvPr/>
          </p:nvSpPr>
          <p:spPr>
            <a:xfrm>
              <a:off x="3821025" y="5051875"/>
              <a:ext cx="507575" cy="226875"/>
            </a:xfrm>
            <a:custGeom>
              <a:avLst/>
              <a:gdLst/>
              <a:ahLst/>
              <a:cxnLst/>
              <a:rect l="l" t="t" r="r" b="b"/>
              <a:pathLst>
                <a:path w="20303" h="9075" extrusionOk="0">
                  <a:moveTo>
                    <a:pt x="20164" y="0"/>
                  </a:moveTo>
                  <a:lnTo>
                    <a:pt x="9230" y="133"/>
                  </a:lnTo>
                  <a:lnTo>
                    <a:pt x="9264" y="5970"/>
                  </a:lnTo>
                  <a:cubicBezTo>
                    <a:pt x="9264" y="5970"/>
                    <a:pt x="1" y="8173"/>
                    <a:pt x="2258" y="8828"/>
                  </a:cubicBezTo>
                  <a:cubicBezTo>
                    <a:pt x="2878" y="9008"/>
                    <a:pt x="4462" y="9074"/>
                    <a:pt x="6450" y="9074"/>
                  </a:cubicBezTo>
                  <a:cubicBezTo>
                    <a:pt x="10956" y="9074"/>
                    <a:pt x="17533" y="8732"/>
                    <a:pt x="19625" y="8590"/>
                  </a:cubicBezTo>
                  <a:lnTo>
                    <a:pt x="20303" y="8539"/>
                  </a:lnTo>
                  <a:lnTo>
                    <a:pt x="201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4229450" y="5184850"/>
              <a:ext cx="98825" cy="79550"/>
            </a:xfrm>
            <a:custGeom>
              <a:avLst/>
              <a:gdLst/>
              <a:ahLst/>
              <a:cxnLst/>
              <a:rect l="l" t="t" r="r" b="b"/>
              <a:pathLst>
                <a:path w="3953" h="3182" extrusionOk="0">
                  <a:moveTo>
                    <a:pt x="3678" y="1"/>
                  </a:moveTo>
                  <a:cubicBezTo>
                    <a:pt x="2838" y="1"/>
                    <a:pt x="2030" y="305"/>
                    <a:pt x="1368" y="834"/>
                  </a:cubicBezTo>
                  <a:cubicBezTo>
                    <a:pt x="643" y="1412"/>
                    <a:pt x="145" y="2266"/>
                    <a:pt x="1" y="3182"/>
                  </a:cubicBezTo>
                  <a:lnTo>
                    <a:pt x="3953" y="3064"/>
                  </a:lnTo>
                  <a:lnTo>
                    <a:pt x="3913" y="9"/>
                  </a:lnTo>
                  <a:cubicBezTo>
                    <a:pt x="3834" y="3"/>
                    <a:pt x="3756" y="1"/>
                    <a:pt x="3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5"/>
            <p:cNvSpPr/>
            <p:nvPr/>
          </p:nvSpPr>
          <p:spPr>
            <a:xfrm>
              <a:off x="3858400" y="5232075"/>
              <a:ext cx="470200" cy="45925"/>
            </a:xfrm>
            <a:custGeom>
              <a:avLst/>
              <a:gdLst/>
              <a:ahLst/>
              <a:cxnLst/>
              <a:rect l="l" t="t" r="r" b="b"/>
              <a:pathLst>
                <a:path w="18808" h="1837" extrusionOk="0">
                  <a:moveTo>
                    <a:pt x="3245" y="0"/>
                  </a:moveTo>
                  <a:cubicBezTo>
                    <a:pt x="3245" y="0"/>
                    <a:pt x="0" y="979"/>
                    <a:pt x="413" y="1510"/>
                  </a:cubicBezTo>
                  <a:cubicBezTo>
                    <a:pt x="588" y="1735"/>
                    <a:pt x="2928" y="1837"/>
                    <a:pt x="5986" y="1837"/>
                  </a:cubicBezTo>
                  <a:cubicBezTo>
                    <a:pt x="10148" y="1837"/>
                    <a:pt x="15638" y="1649"/>
                    <a:pt x="18808" y="1331"/>
                  </a:cubicBezTo>
                  <a:lnTo>
                    <a:pt x="18787" y="1086"/>
                  </a:lnTo>
                  <a:lnTo>
                    <a:pt x="4229" y="1396"/>
                  </a:lnTo>
                  <a:cubicBezTo>
                    <a:pt x="4229" y="1396"/>
                    <a:pt x="3882" y="20"/>
                    <a:pt x="3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5"/>
            <p:cNvSpPr/>
            <p:nvPr/>
          </p:nvSpPr>
          <p:spPr>
            <a:xfrm>
              <a:off x="3868575" y="5258900"/>
              <a:ext cx="463825" cy="9875"/>
            </a:xfrm>
            <a:custGeom>
              <a:avLst/>
              <a:gdLst/>
              <a:ahLst/>
              <a:cxnLst/>
              <a:rect l="l" t="t" r="r" b="b"/>
              <a:pathLst>
                <a:path w="18553" h="395" extrusionOk="0">
                  <a:moveTo>
                    <a:pt x="18467" y="0"/>
                  </a:moveTo>
                  <a:cubicBezTo>
                    <a:pt x="18438" y="0"/>
                    <a:pt x="18404" y="1"/>
                    <a:pt x="18362" y="1"/>
                  </a:cubicBezTo>
                  <a:lnTo>
                    <a:pt x="17822" y="15"/>
                  </a:lnTo>
                  <a:lnTo>
                    <a:pt x="15835" y="85"/>
                  </a:lnTo>
                  <a:cubicBezTo>
                    <a:pt x="14157" y="142"/>
                    <a:pt x="11840" y="210"/>
                    <a:pt x="9278" y="245"/>
                  </a:cubicBezTo>
                  <a:cubicBezTo>
                    <a:pt x="7826" y="264"/>
                    <a:pt x="6452" y="270"/>
                    <a:pt x="5228" y="270"/>
                  </a:cubicBezTo>
                  <a:cubicBezTo>
                    <a:pt x="4292" y="270"/>
                    <a:pt x="3445" y="266"/>
                    <a:pt x="2718" y="261"/>
                  </a:cubicBezTo>
                  <a:cubicBezTo>
                    <a:pt x="1934" y="255"/>
                    <a:pt x="1271" y="250"/>
                    <a:pt x="730" y="246"/>
                  </a:cubicBezTo>
                  <a:lnTo>
                    <a:pt x="190" y="246"/>
                  </a:lnTo>
                  <a:cubicBezTo>
                    <a:pt x="66" y="248"/>
                    <a:pt x="1" y="251"/>
                    <a:pt x="1" y="254"/>
                  </a:cubicBezTo>
                  <a:cubicBezTo>
                    <a:pt x="1" y="259"/>
                    <a:pt x="64" y="265"/>
                    <a:pt x="189" y="273"/>
                  </a:cubicBezTo>
                  <a:lnTo>
                    <a:pt x="729" y="298"/>
                  </a:lnTo>
                  <a:lnTo>
                    <a:pt x="2717" y="355"/>
                  </a:lnTo>
                  <a:cubicBezTo>
                    <a:pt x="3783" y="378"/>
                    <a:pt x="5107" y="394"/>
                    <a:pt x="6587" y="394"/>
                  </a:cubicBezTo>
                  <a:cubicBezTo>
                    <a:pt x="7440" y="394"/>
                    <a:pt x="8344" y="389"/>
                    <a:pt x="9280" y="376"/>
                  </a:cubicBezTo>
                  <a:cubicBezTo>
                    <a:pt x="11843" y="342"/>
                    <a:pt x="14161" y="260"/>
                    <a:pt x="15838" y="178"/>
                  </a:cubicBezTo>
                  <a:lnTo>
                    <a:pt x="17825" y="67"/>
                  </a:lnTo>
                  <a:lnTo>
                    <a:pt x="18364" y="27"/>
                  </a:lnTo>
                  <a:cubicBezTo>
                    <a:pt x="18487" y="17"/>
                    <a:pt x="18552" y="9"/>
                    <a:pt x="18552" y="5"/>
                  </a:cubicBezTo>
                  <a:cubicBezTo>
                    <a:pt x="18552" y="2"/>
                    <a:pt x="18523" y="0"/>
                    <a:pt x="184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3936950" y="5228700"/>
              <a:ext cx="28650" cy="42550"/>
            </a:xfrm>
            <a:custGeom>
              <a:avLst/>
              <a:gdLst/>
              <a:ahLst/>
              <a:cxnLst/>
              <a:rect l="l" t="t" r="r" b="b"/>
              <a:pathLst>
                <a:path w="1146" h="1702" extrusionOk="0">
                  <a:moveTo>
                    <a:pt x="30" y="1"/>
                  </a:moveTo>
                  <a:cubicBezTo>
                    <a:pt x="25" y="1"/>
                    <a:pt x="22" y="2"/>
                    <a:pt x="22" y="4"/>
                  </a:cubicBezTo>
                  <a:cubicBezTo>
                    <a:pt x="0" y="39"/>
                    <a:pt x="412" y="277"/>
                    <a:pt x="709" y="757"/>
                  </a:cubicBezTo>
                  <a:cubicBezTo>
                    <a:pt x="1013" y="1229"/>
                    <a:pt x="1051" y="1701"/>
                    <a:pt x="1092" y="1701"/>
                  </a:cubicBezTo>
                  <a:cubicBezTo>
                    <a:pt x="1092" y="1701"/>
                    <a:pt x="1092" y="1701"/>
                    <a:pt x="1093" y="1701"/>
                  </a:cubicBezTo>
                  <a:cubicBezTo>
                    <a:pt x="1093" y="1701"/>
                    <a:pt x="1093" y="1701"/>
                    <a:pt x="1093" y="1701"/>
                  </a:cubicBezTo>
                  <a:cubicBezTo>
                    <a:pt x="1125" y="1701"/>
                    <a:pt x="1145" y="1193"/>
                    <a:pt x="821" y="686"/>
                  </a:cubicBezTo>
                  <a:cubicBezTo>
                    <a:pt x="523" y="207"/>
                    <a:pt x="93" y="1"/>
                    <a:pt x="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5"/>
            <p:cNvSpPr/>
            <p:nvPr/>
          </p:nvSpPr>
          <p:spPr>
            <a:xfrm>
              <a:off x="4028850" y="5206650"/>
              <a:ext cx="16300" cy="22675"/>
            </a:xfrm>
            <a:custGeom>
              <a:avLst/>
              <a:gdLst/>
              <a:ahLst/>
              <a:cxnLst/>
              <a:rect l="l" t="t" r="r" b="b"/>
              <a:pathLst>
                <a:path w="652" h="907" extrusionOk="0">
                  <a:moveTo>
                    <a:pt x="38" y="1"/>
                  </a:moveTo>
                  <a:cubicBezTo>
                    <a:pt x="36" y="1"/>
                    <a:pt x="34" y="1"/>
                    <a:pt x="32" y="2"/>
                  </a:cubicBezTo>
                  <a:cubicBezTo>
                    <a:pt x="1" y="23"/>
                    <a:pt x="108" y="241"/>
                    <a:pt x="271" y="490"/>
                  </a:cubicBezTo>
                  <a:cubicBezTo>
                    <a:pt x="426" y="727"/>
                    <a:pt x="575" y="906"/>
                    <a:pt x="616" y="906"/>
                  </a:cubicBezTo>
                  <a:cubicBezTo>
                    <a:pt x="618" y="906"/>
                    <a:pt x="620" y="906"/>
                    <a:pt x="621" y="905"/>
                  </a:cubicBezTo>
                  <a:cubicBezTo>
                    <a:pt x="652" y="885"/>
                    <a:pt x="545" y="667"/>
                    <a:pt x="382" y="417"/>
                  </a:cubicBezTo>
                  <a:cubicBezTo>
                    <a:pt x="227" y="181"/>
                    <a:pt x="79" y="1"/>
                    <a:pt x="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5"/>
            <p:cNvSpPr/>
            <p:nvPr/>
          </p:nvSpPr>
          <p:spPr>
            <a:xfrm>
              <a:off x="4048500" y="5202100"/>
              <a:ext cx="18475" cy="15300"/>
            </a:xfrm>
            <a:custGeom>
              <a:avLst/>
              <a:gdLst/>
              <a:ahLst/>
              <a:cxnLst/>
              <a:rect l="l" t="t" r="r" b="b"/>
              <a:pathLst>
                <a:path w="739" h="612" extrusionOk="0">
                  <a:moveTo>
                    <a:pt x="36" y="1"/>
                  </a:moveTo>
                  <a:cubicBezTo>
                    <a:pt x="31" y="1"/>
                    <a:pt x="27" y="2"/>
                    <a:pt x="24" y="5"/>
                  </a:cubicBezTo>
                  <a:cubicBezTo>
                    <a:pt x="1" y="32"/>
                    <a:pt x="136" y="189"/>
                    <a:pt x="326" y="356"/>
                  </a:cubicBezTo>
                  <a:cubicBezTo>
                    <a:pt x="497" y="506"/>
                    <a:pt x="655" y="612"/>
                    <a:pt x="703" y="612"/>
                  </a:cubicBezTo>
                  <a:cubicBezTo>
                    <a:pt x="709" y="612"/>
                    <a:pt x="713" y="611"/>
                    <a:pt x="715" y="608"/>
                  </a:cubicBezTo>
                  <a:cubicBezTo>
                    <a:pt x="739" y="580"/>
                    <a:pt x="604" y="423"/>
                    <a:pt x="413" y="257"/>
                  </a:cubicBezTo>
                  <a:cubicBezTo>
                    <a:pt x="241" y="107"/>
                    <a:pt x="83" y="1"/>
                    <a:pt x="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5"/>
            <p:cNvSpPr/>
            <p:nvPr/>
          </p:nvSpPr>
          <p:spPr>
            <a:xfrm>
              <a:off x="4051450" y="5189950"/>
              <a:ext cx="28600" cy="3425"/>
            </a:xfrm>
            <a:custGeom>
              <a:avLst/>
              <a:gdLst/>
              <a:ahLst/>
              <a:cxnLst/>
              <a:rect l="l" t="t" r="r" b="b"/>
              <a:pathLst>
                <a:path w="1144" h="137" extrusionOk="0">
                  <a:moveTo>
                    <a:pt x="685" y="1"/>
                  </a:moveTo>
                  <a:cubicBezTo>
                    <a:pt x="648" y="1"/>
                    <a:pt x="610" y="1"/>
                    <a:pt x="570" y="2"/>
                  </a:cubicBezTo>
                  <a:cubicBezTo>
                    <a:pt x="255" y="10"/>
                    <a:pt x="0" y="46"/>
                    <a:pt x="1" y="82"/>
                  </a:cubicBezTo>
                  <a:cubicBezTo>
                    <a:pt x="1" y="114"/>
                    <a:pt x="198" y="137"/>
                    <a:pt x="458" y="137"/>
                  </a:cubicBezTo>
                  <a:cubicBezTo>
                    <a:pt x="495" y="137"/>
                    <a:pt x="534" y="136"/>
                    <a:pt x="573" y="135"/>
                  </a:cubicBezTo>
                  <a:cubicBezTo>
                    <a:pt x="889" y="128"/>
                    <a:pt x="1144" y="92"/>
                    <a:pt x="1143" y="55"/>
                  </a:cubicBezTo>
                  <a:cubicBezTo>
                    <a:pt x="1142" y="23"/>
                    <a:pt x="946" y="1"/>
                    <a:pt x="6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5"/>
            <p:cNvSpPr/>
            <p:nvPr/>
          </p:nvSpPr>
          <p:spPr>
            <a:xfrm>
              <a:off x="4052125" y="5172800"/>
              <a:ext cx="32800" cy="5300"/>
            </a:xfrm>
            <a:custGeom>
              <a:avLst/>
              <a:gdLst/>
              <a:ahLst/>
              <a:cxnLst/>
              <a:rect l="l" t="t" r="r" b="b"/>
              <a:pathLst>
                <a:path w="1312" h="212" extrusionOk="0">
                  <a:moveTo>
                    <a:pt x="1260" y="0"/>
                  </a:moveTo>
                  <a:cubicBezTo>
                    <a:pt x="1170" y="0"/>
                    <a:pt x="934" y="48"/>
                    <a:pt x="653" y="72"/>
                  </a:cubicBezTo>
                  <a:cubicBezTo>
                    <a:pt x="302" y="105"/>
                    <a:pt x="12" y="87"/>
                    <a:pt x="7" y="125"/>
                  </a:cubicBezTo>
                  <a:cubicBezTo>
                    <a:pt x="1" y="153"/>
                    <a:pt x="206" y="211"/>
                    <a:pt x="490" y="211"/>
                  </a:cubicBezTo>
                  <a:cubicBezTo>
                    <a:pt x="546" y="211"/>
                    <a:pt x="604" y="209"/>
                    <a:pt x="665" y="204"/>
                  </a:cubicBezTo>
                  <a:cubicBezTo>
                    <a:pt x="1035" y="173"/>
                    <a:pt x="1311" y="43"/>
                    <a:pt x="1298" y="11"/>
                  </a:cubicBezTo>
                  <a:cubicBezTo>
                    <a:pt x="1296" y="3"/>
                    <a:pt x="1283" y="0"/>
                    <a:pt x="12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5"/>
            <p:cNvSpPr/>
            <p:nvPr/>
          </p:nvSpPr>
          <p:spPr>
            <a:xfrm>
              <a:off x="3982600" y="5181400"/>
              <a:ext cx="52250" cy="28975"/>
            </a:xfrm>
            <a:custGeom>
              <a:avLst/>
              <a:gdLst/>
              <a:ahLst/>
              <a:cxnLst/>
              <a:rect l="l" t="t" r="r" b="b"/>
              <a:pathLst>
                <a:path w="2090" h="1159" extrusionOk="0">
                  <a:moveTo>
                    <a:pt x="684" y="129"/>
                  </a:moveTo>
                  <a:cubicBezTo>
                    <a:pt x="815" y="129"/>
                    <a:pt x="944" y="149"/>
                    <a:pt x="1053" y="180"/>
                  </a:cubicBezTo>
                  <a:cubicBezTo>
                    <a:pt x="1287" y="247"/>
                    <a:pt x="1497" y="379"/>
                    <a:pt x="1658" y="563"/>
                  </a:cubicBezTo>
                  <a:cubicBezTo>
                    <a:pt x="1779" y="702"/>
                    <a:pt x="1852" y="835"/>
                    <a:pt x="1898" y="939"/>
                  </a:cubicBezTo>
                  <a:lnTo>
                    <a:pt x="1898" y="939"/>
                  </a:lnTo>
                  <a:cubicBezTo>
                    <a:pt x="1779" y="929"/>
                    <a:pt x="1608" y="912"/>
                    <a:pt x="1399" y="877"/>
                  </a:cubicBezTo>
                  <a:cubicBezTo>
                    <a:pt x="1153" y="836"/>
                    <a:pt x="911" y="777"/>
                    <a:pt x="673" y="699"/>
                  </a:cubicBezTo>
                  <a:cubicBezTo>
                    <a:pt x="543" y="651"/>
                    <a:pt x="393" y="608"/>
                    <a:pt x="276" y="535"/>
                  </a:cubicBezTo>
                  <a:cubicBezTo>
                    <a:pt x="151" y="462"/>
                    <a:pt x="106" y="331"/>
                    <a:pt x="217" y="248"/>
                  </a:cubicBezTo>
                  <a:cubicBezTo>
                    <a:pt x="348" y="162"/>
                    <a:pt x="517" y="129"/>
                    <a:pt x="684" y="129"/>
                  </a:cubicBezTo>
                  <a:close/>
                  <a:moveTo>
                    <a:pt x="703" y="1"/>
                  </a:moveTo>
                  <a:cubicBezTo>
                    <a:pt x="519" y="1"/>
                    <a:pt x="325" y="43"/>
                    <a:pt x="132" y="147"/>
                  </a:cubicBezTo>
                  <a:cubicBezTo>
                    <a:pt x="54" y="205"/>
                    <a:pt x="1" y="322"/>
                    <a:pt x="29" y="429"/>
                  </a:cubicBezTo>
                  <a:cubicBezTo>
                    <a:pt x="57" y="535"/>
                    <a:pt x="136" y="598"/>
                    <a:pt x="206" y="645"/>
                  </a:cubicBezTo>
                  <a:cubicBezTo>
                    <a:pt x="355" y="734"/>
                    <a:pt x="499" y="768"/>
                    <a:pt x="636" y="816"/>
                  </a:cubicBezTo>
                  <a:cubicBezTo>
                    <a:pt x="880" y="890"/>
                    <a:pt x="1132" y="942"/>
                    <a:pt x="1386" y="971"/>
                  </a:cubicBezTo>
                  <a:cubicBezTo>
                    <a:pt x="1543" y="988"/>
                    <a:pt x="1679" y="994"/>
                    <a:pt x="1788" y="994"/>
                  </a:cubicBezTo>
                  <a:cubicBezTo>
                    <a:pt x="1837" y="994"/>
                    <a:pt x="1881" y="993"/>
                    <a:pt x="1920" y="991"/>
                  </a:cubicBezTo>
                  <a:lnTo>
                    <a:pt x="1920" y="991"/>
                  </a:lnTo>
                  <a:cubicBezTo>
                    <a:pt x="1960" y="1093"/>
                    <a:pt x="1973" y="1158"/>
                    <a:pt x="1985" y="1158"/>
                  </a:cubicBezTo>
                  <a:cubicBezTo>
                    <a:pt x="1985" y="1158"/>
                    <a:pt x="1986" y="1158"/>
                    <a:pt x="1986" y="1158"/>
                  </a:cubicBezTo>
                  <a:cubicBezTo>
                    <a:pt x="1993" y="1157"/>
                    <a:pt x="1994" y="1095"/>
                    <a:pt x="1970" y="987"/>
                  </a:cubicBezTo>
                  <a:lnTo>
                    <a:pt x="1970" y="987"/>
                  </a:lnTo>
                  <a:cubicBezTo>
                    <a:pt x="2047" y="981"/>
                    <a:pt x="2089" y="972"/>
                    <a:pt x="2089" y="966"/>
                  </a:cubicBezTo>
                  <a:cubicBezTo>
                    <a:pt x="2089" y="957"/>
                    <a:pt x="2043" y="952"/>
                    <a:pt x="1959" y="945"/>
                  </a:cubicBezTo>
                  <a:lnTo>
                    <a:pt x="1959" y="945"/>
                  </a:lnTo>
                  <a:cubicBezTo>
                    <a:pt x="1912" y="783"/>
                    <a:pt x="1835" y="633"/>
                    <a:pt x="1730" y="503"/>
                  </a:cubicBezTo>
                  <a:cubicBezTo>
                    <a:pt x="1549" y="258"/>
                    <a:pt x="1155" y="1"/>
                    <a:pt x="7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5"/>
            <p:cNvSpPr/>
            <p:nvPr/>
          </p:nvSpPr>
          <p:spPr>
            <a:xfrm>
              <a:off x="4027400" y="5172275"/>
              <a:ext cx="25975" cy="34225"/>
            </a:xfrm>
            <a:custGeom>
              <a:avLst/>
              <a:gdLst/>
              <a:ahLst/>
              <a:cxnLst/>
              <a:rect l="l" t="t" r="r" b="b"/>
              <a:pathLst>
                <a:path w="1039" h="1369" extrusionOk="0">
                  <a:moveTo>
                    <a:pt x="775" y="0"/>
                  </a:moveTo>
                  <a:cubicBezTo>
                    <a:pt x="486" y="0"/>
                    <a:pt x="332" y="212"/>
                    <a:pt x="213" y="367"/>
                  </a:cubicBezTo>
                  <a:cubicBezTo>
                    <a:pt x="111" y="521"/>
                    <a:pt x="47" y="697"/>
                    <a:pt x="28" y="882"/>
                  </a:cubicBezTo>
                  <a:cubicBezTo>
                    <a:pt x="0" y="1191"/>
                    <a:pt x="101" y="1369"/>
                    <a:pt x="114" y="1369"/>
                  </a:cubicBezTo>
                  <a:cubicBezTo>
                    <a:pt x="115" y="1369"/>
                    <a:pt x="115" y="1369"/>
                    <a:pt x="115" y="1369"/>
                  </a:cubicBezTo>
                  <a:cubicBezTo>
                    <a:pt x="138" y="1363"/>
                    <a:pt x="71" y="1182"/>
                    <a:pt x="120" y="895"/>
                  </a:cubicBezTo>
                  <a:cubicBezTo>
                    <a:pt x="150" y="730"/>
                    <a:pt x="216" y="573"/>
                    <a:pt x="313" y="436"/>
                  </a:cubicBezTo>
                  <a:cubicBezTo>
                    <a:pt x="415" y="300"/>
                    <a:pt x="583" y="131"/>
                    <a:pt x="751" y="131"/>
                  </a:cubicBezTo>
                  <a:cubicBezTo>
                    <a:pt x="758" y="131"/>
                    <a:pt x="765" y="132"/>
                    <a:pt x="772" y="132"/>
                  </a:cubicBezTo>
                  <a:cubicBezTo>
                    <a:pt x="948" y="161"/>
                    <a:pt x="887" y="429"/>
                    <a:pt x="792" y="579"/>
                  </a:cubicBezTo>
                  <a:cubicBezTo>
                    <a:pt x="711" y="730"/>
                    <a:pt x="613" y="873"/>
                    <a:pt x="503" y="1004"/>
                  </a:cubicBezTo>
                  <a:cubicBezTo>
                    <a:pt x="312" y="1229"/>
                    <a:pt x="162" y="1339"/>
                    <a:pt x="173" y="1357"/>
                  </a:cubicBezTo>
                  <a:cubicBezTo>
                    <a:pt x="174" y="1358"/>
                    <a:pt x="175" y="1358"/>
                    <a:pt x="177" y="1358"/>
                  </a:cubicBezTo>
                  <a:cubicBezTo>
                    <a:pt x="205" y="1358"/>
                    <a:pt x="369" y="1271"/>
                    <a:pt x="572" y="1067"/>
                  </a:cubicBezTo>
                  <a:cubicBezTo>
                    <a:pt x="699" y="938"/>
                    <a:pt x="808" y="795"/>
                    <a:pt x="899" y="638"/>
                  </a:cubicBezTo>
                  <a:cubicBezTo>
                    <a:pt x="948" y="553"/>
                    <a:pt x="1002" y="446"/>
                    <a:pt x="1014" y="322"/>
                  </a:cubicBezTo>
                  <a:cubicBezTo>
                    <a:pt x="1038" y="204"/>
                    <a:pt x="956" y="20"/>
                    <a:pt x="793" y="0"/>
                  </a:cubicBezTo>
                  <a:cubicBezTo>
                    <a:pt x="787" y="0"/>
                    <a:pt x="781" y="0"/>
                    <a:pt x="7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5"/>
            <p:cNvSpPr/>
            <p:nvPr/>
          </p:nvSpPr>
          <p:spPr>
            <a:xfrm>
              <a:off x="4229500" y="5182650"/>
              <a:ext cx="96375" cy="80200"/>
            </a:xfrm>
            <a:custGeom>
              <a:avLst/>
              <a:gdLst/>
              <a:ahLst/>
              <a:cxnLst/>
              <a:rect l="l" t="t" r="r" b="b"/>
              <a:pathLst>
                <a:path w="3855" h="3208" extrusionOk="0">
                  <a:moveTo>
                    <a:pt x="3314" y="1"/>
                  </a:moveTo>
                  <a:cubicBezTo>
                    <a:pt x="3230" y="1"/>
                    <a:pt x="3137" y="4"/>
                    <a:pt x="3037" y="12"/>
                  </a:cubicBezTo>
                  <a:cubicBezTo>
                    <a:pt x="2532" y="50"/>
                    <a:pt x="1821" y="251"/>
                    <a:pt x="1210" y="751"/>
                  </a:cubicBezTo>
                  <a:cubicBezTo>
                    <a:pt x="600" y="1252"/>
                    <a:pt x="260" y="1910"/>
                    <a:pt x="123" y="2396"/>
                  </a:cubicBezTo>
                  <a:cubicBezTo>
                    <a:pt x="52" y="2641"/>
                    <a:pt x="22" y="2845"/>
                    <a:pt x="12" y="2987"/>
                  </a:cubicBezTo>
                  <a:cubicBezTo>
                    <a:pt x="1" y="3128"/>
                    <a:pt x="6" y="3207"/>
                    <a:pt x="15" y="3207"/>
                  </a:cubicBezTo>
                  <a:cubicBezTo>
                    <a:pt x="15" y="3207"/>
                    <a:pt x="15" y="3207"/>
                    <a:pt x="15" y="3207"/>
                  </a:cubicBezTo>
                  <a:cubicBezTo>
                    <a:pt x="40" y="3207"/>
                    <a:pt x="52" y="2892"/>
                    <a:pt x="213" y="2423"/>
                  </a:cubicBezTo>
                  <a:cubicBezTo>
                    <a:pt x="368" y="1957"/>
                    <a:pt x="708" y="1332"/>
                    <a:pt x="1293" y="854"/>
                  </a:cubicBezTo>
                  <a:cubicBezTo>
                    <a:pt x="1880" y="375"/>
                    <a:pt x="2558" y="166"/>
                    <a:pt x="3046" y="105"/>
                  </a:cubicBezTo>
                  <a:cubicBezTo>
                    <a:pt x="3265" y="77"/>
                    <a:pt x="3447" y="70"/>
                    <a:pt x="3583" y="70"/>
                  </a:cubicBezTo>
                  <a:cubicBezTo>
                    <a:pt x="3683" y="70"/>
                    <a:pt x="3758" y="74"/>
                    <a:pt x="3804" y="74"/>
                  </a:cubicBezTo>
                  <a:cubicBezTo>
                    <a:pt x="3836" y="74"/>
                    <a:pt x="3853" y="72"/>
                    <a:pt x="3854" y="66"/>
                  </a:cubicBezTo>
                  <a:cubicBezTo>
                    <a:pt x="3855" y="59"/>
                    <a:pt x="3778" y="39"/>
                    <a:pt x="3638" y="20"/>
                  </a:cubicBezTo>
                  <a:cubicBezTo>
                    <a:pt x="3553" y="9"/>
                    <a:pt x="3443" y="1"/>
                    <a:pt x="33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5"/>
            <p:cNvSpPr/>
            <p:nvPr/>
          </p:nvSpPr>
          <p:spPr>
            <a:xfrm>
              <a:off x="4295025" y="5070925"/>
              <a:ext cx="4925" cy="112325"/>
            </a:xfrm>
            <a:custGeom>
              <a:avLst/>
              <a:gdLst/>
              <a:ahLst/>
              <a:cxnLst/>
              <a:rect l="l" t="t" r="r" b="b"/>
              <a:pathLst>
                <a:path w="197" h="4493" extrusionOk="0">
                  <a:moveTo>
                    <a:pt x="42" y="0"/>
                  </a:moveTo>
                  <a:cubicBezTo>
                    <a:pt x="42" y="0"/>
                    <a:pt x="42" y="0"/>
                    <a:pt x="42" y="0"/>
                  </a:cubicBezTo>
                  <a:cubicBezTo>
                    <a:pt x="5" y="1"/>
                    <a:pt x="1" y="1007"/>
                    <a:pt x="32" y="2247"/>
                  </a:cubicBezTo>
                  <a:cubicBezTo>
                    <a:pt x="64" y="3487"/>
                    <a:pt x="119" y="4492"/>
                    <a:pt x="155" y="4492"/>
                  </a:cubicBezTo>
                  <a:cubicBezTo>
                    <a:pt x="155" y="4492"/>
                    <a:pt x="155" y="4492"/>
                    <a:pt x="155" y="4492"/>
                  </a:cubicBezTo>
                  <a:cubicBezTo>
                    <a:pt x="192" y="4491"/>
                    <a:pt x="196" y="3485"/>
                    <a:pt x="165" y="2244"/>
                  </a:cubicBezTo>
                  <a:cubicBezTo>
                    <a:pt x="134" y="1004"/>
                    <a:pt x="79" y="0"/>
                    <a:pt x="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5"/>
            <p:cNvSpPr/>
            <p:nvPr/>
          </p:nvSpPr>
          <p:spPr>
            <a:xfrm>
              <a:off x="4114800" y="5237875"/>
              <a:ext cx="80075" cy="4875"/>
            </a:xfrm>
            <a:custGeom>
              <a:avLst/>
              <a:gdLst/>
              <a:ahLst/>
              <a:cxnLst/>
              <a:rect l="l" t="t" r="r" b="b"/>
              <a:pathLst>
                <a:path w="3203" h="195" extrusionOk="0">
                  <a:moveTo>
                    <a:pt x="3100" y="1"/>
                  </a:moveTo>
                  <a:cubicBezTo>
                    <a:pt x="2876" y="1"/>
                    <a:pt x="2290" y="44"/>
                    <a:pt x="1600" y="59"/>
                  </a:cubicBezTo>
                  <a:cubicBezTo>
                    <a:pt x="1360" y="64"/>
                    <a:pt x="1131" y="66"/>
                    <a:pt x="927" y="66"/>
                  </a:cubicBezTo>
                  <a:cubicBezTo>
                    <a:pt x="695" y="66"/>
                    <a:pt x="493" y="64"/>
                    <a:pt x="338" y="64"/>
                  </a:cubicBezTo>
                  <a:cubicBezTo>
                    <a:pt x="129" y="64"/>
                    <a:pt x="4" y="67"/>
                    <a:pt x="3" y="84"/>
                  </a:cubicBezTo>
                  <a:cubicBezTo>
                    <a:pt x="0" y="115"/>
                    <a:pt x="583" y="195"/>
                    <a:pt x="1351" y="195"/>
                  </a:cubicBezTo>
                  <a:cubicBezTo>
                    <a:pt x="1433" y="195"/>
                    <a:pt x="1518" y="194"/>
                    <a:pt x="1604" y="192"/>
                  </a:cubicBezTo>
                  <a:cubicBezTo>
                    <a:pt x="2492" y="172"/>
                    <a:pt x="3202" y="47"/>
                    <a:pt x="3198" y="12"/>
                  </a:cubicBezTo>
                  <a:cubicBezTo>
                    <a:pt x="3197" y="4"/>
                    <a:pt x="3162" y="1"/>
                    <a:pt x="31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5"/>
            <p:cNvSpPr/>
            <p:nvPr/>
          </p:nvSpPr>
          <p:spPr>
            <a:xfrm>
              <a:off x="4240000" y="5237325"/>
              <a:ext cx="8975" cy="15750"/>
            </a:xfrm>
            <a:custGeom>
              <a:avLst/>
              <a:gdLst/>
              <a:ahLst/>
              <a:cxnLst/>
              <a:rect l="l" t="t" r="r" b="b"/>
              <a:pathLst>
                <a:path w="359" h="630" extrusionOk="0">
                  <a:moveTo>
                    <a:pt x="321" y="0"/>
                  </a:moveTo>
                  <a:cubicBezTo>
                    <a:pt x="279" y="0"/>
                    <a:pt x="158" y="98"/>
                    <a:pt x="83" y="268"/>
                  </a:cubicBezTo>
                  <a:cubicBezTo>
                    <a:pt x="0" y="457"/>
                    <a:pt x="23" y="630"/>
                    <a:pt x="58" y="630"/>
                  </a:cubicBezTo>
                  <a:cubicBezTo>
                    <a:pt x="59" y="630"/>
                    <a:pt x="59" y="630"/>
                    <a:pt x="59" y="630"/>
                  </a:cubicBezTo>
                  <a:cubicBezTo>
                    <a:pt x="97" y="630"/>
                    <a:pt x="132" y="484"/>
                    <a:pt x="204" y="321"/>
                  </a:cubicBezTo>
                  <a:cubicBezTo>
                    <a:pt x="276" y="156"/>
                    <a:pt x="359" y="31"/>
                    <a:pt x="332" y="4"/>
                  </a:cubicBezTo>
                  <a:cubicBezTo>
                    <a:pt x="329" y="1"/>
                    <a:pt x="326" y="0"/>
                    <a:pt x="3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5"/>
            <p:cNvSpPr/>
            <p:nvPr/>
          </p:nvSpPr>
          <p:spPr>
            <a:xfrm>
              <a:off x="4257400" y="5211925"/>
              <a:ext cx="11450" cy="10775"/>
            </a:xfrm>
            <a:custGeom>
              <a:avLst/>
              <a:gdLst/>
              <a:ahLst/>
              <a:cxnLst/>
              <a:rect l="l" t="t" r="r" b="b"/>
              <a:pathLst>
                <a:path w="458" h="431" extrusionOk="0">
                  <a:moveTo>
                    <a:pt x="416" y="0"/>
                  </a:moveTo>
                  <a:cubicBezTo>
                    <a:pt x="376" y="0"/>
                    <a:pt x="278" y="68"/>
                    <a:pt x="181" y="170"/>
                  </a:cubicBezTo>
                  <a:cubicBezTo>
                    <a:pt x="69" y="286"/>
                    <a:pt x="0" y="401"/>
                    <a:pt x="26" y="426"/>
                  </a:cubicBezTo>
                  <a:cubicBezTo>
                    <a:pt x="30" y="429"/>
                    <a:pt x="35" y="431"/>
                    <a:pt x="41" y="431"/>
                  </a:cubicBezTo>
                  <a:cubicBezTo>
                    <a:pt x="83" y="431"/>
                    <a:pt x="179" y="363"/>
                    <a:pt x="277" y="261"/>
                  </a:cubicBezTo>
                  <a:cubicBezTo>
                    <a:pt x="388" y="145"/>
                    <a:pt x="457" y="30"/>
                    <a:pt x="430" y="5"/>
                  </a:cubicBezTo>
                  <a:cubicBezTo>
                    <a:pt x="427" y="2"/>
                    <a:pt x="422" y="0"/>
                    <a:pt x="4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5"/>
            <p:cNvSpPr/>
            <p:nvPr/>
          </p:nvSpPr>
          <p:spPr>
            <a:xfrm>
              <a:off x="4280775" y="5198700"/>
              <a:ext cx="16325" cy="7050"/>
            </a:xfrm>
            <a:custGeom>
              <a:avLst/>
              <a:gdLst/>
              <a:ahLst/>
              <a:cxnLst/>
              <a:rect l="l" t="t" r="r" b="b"/>
              <a:pathLst>
                <a:path w="653" h="282" extrusionOk="0">
                  <a:moveTo>
                    <a:pt x="468" y="1"/>
                  </a:moveTo>
                  <a:cubicBezTo>
                    <a:pt x="415" y="1"/>
                    <a:pt x="353" y="9"/>
                    <a:pt x="289" y="32"/>
                  </a:cubicBezTo>
                  <a:cubicBezTo>
                    <a:pt x="90" y="102"/>
                    <a:pt x="0" y="259"/>
                    <a:pt x="29" y="278"/>
                  </a:cubicBezTo>
                  <a:cubicBezTo>
                    <a:pt x="32" y="281"/>
                    <a:pt x="37" y="282"/>
                    <a:pt x="42" y="282"/>
                  </a:cubicBezTo>
                  <a:cubicBezTo>
                    <a:pt x="84" y="282"/>
                    <a:pt x="190" y="204"/>
                    <a:pt x="333" y="156"/>
                  </a:cubicBezTo>
                  <a:cubicBezTo>
                    <a:pt x="493" y="98"/>
                    <a:pt x="638" y="98"/>
                    <a:pt x="645" y="60"/>
                  </a:cubicBezTo>
                  <a:cubicBezTo>
                    <a:pt x="653" y="37"/>
                    <a:pt x="578" y="1"/>
                    <a:pt x="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5"/>
            <p:cNvSpPr/>
            <p:nvPr/>
          </p:nvSpPr>
          <p:spPr>
            <a:xfrm>
              <a:off x="4308875" y="5193925"/>
              <a:ext cx="8875" cy="4525"/>
            </a:xfrm>
            <a:custGeom>
              <a:avLst/>
              <a:gdLst/>
              <a:ahLst/>
              <a:cxnLst/>
              <a:rect l="l" t="t" r="r" b="b"/>
              <a:pathLst>
                <a:path w="355" h="181" extrusionOk="0">
                  <a:moveTo>
                    <a:pt x="280" y="0"/>
                  </a:moveTo>
                  <a:cubicBezTo>
                    <a:pt x="246" y="0"/>
                    <a:pt x="200" y="10"/>
                    <a:pt x="153" y="29"/>
                  </a:cubicBezTo>
                  <a:cubicBezTo>
                    <a:pt x="63" y="65"/>
                    <a:pt x="0" y="122"/>
                    <a:pt x="14" y="156"/>
                  </a:cubicBezTo>
                  <a:cubicBezTo>
                    <a:pt x="21" y="172"/>
                    <a:pt x="43" y="180"/>
                    <a:pt x="75" y="180"/>
                  </a:cubicBezTo>
                  <a:cubicBezTo>
                    <a:pt x="110" y="180"/>
                    <a:pt x="155" y="171"/>
                    <a:pt x="202" y="151"/>
                  </a:cubicBezTo>
                  <a:cubicBezTo>
                    <a:pt x="293" y="116"/>
                    <a:pt x="355" y="58"/>
                    <a:pt x="342" y="25"/>
                  </a:cubicBezTo>
                  <a:cubicBezTo>
                    <a:pt x="335" y="8"/>
                    <a:pt x="312" y="0"/>
                    <a:pt x="2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5"/>
            <p:cNvSpPr/>
            <p:nvPr/>
          </p:nvSpPr>
          <p:spPr>
            <a:xfrm>
              <a:off x="3866650" y="2303225"/>
              <a:ext cx="1365900" cy="2862100"/>
            </a:xfrm>
            <a:custGeom>
              <a:avLst/>
              <a:gdLst/>
              <a:ahLst/>
              <a:cxnLst/>
              <a:rect l="l" t="t" r="r" b="b"/>
              <a:pathLst>
                <a:path w="54636" h="114484" extrusionOk="0">
                  <a:moveTo>
                    <a:pt x="1" y="0"/>
                  </a:moveTo>
                  <a:lnTo>
                    <a:pt x="5103" y="113401"/>
                  </a:lnTo>
                  <a:lnTo>
                    <a:pt x="22128" y="113758"/>
                  </a:lnTo>
                  <a:lnTo>
                    <a:pt x="19300" y="18821"/>
                  </a:lnTo>
                  <a:lnTo>
                    <a:pt x="38450" y="114483"/>
                  </a:lnTo>
                  <a:lnTo>
                    <a:pt x="54636" y="114483"/>
                  </a:lnTo>
                  <a:lnTo>
                    <a:pt x="330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5"/>
            <p:cNvSpPr/>
            <p:nvPr/>
          </p:nvSpPr>
          <p:spPr>
            <a:xfrm>
              <a:off x="4806800" y="5108750"/>
              <a:ext cx="425750" cy="65550"/>
            </a:xfrm>
            <a:custGeom>
              <a:avLst/>
              <a:gdLst/>
              <a:ahLst/>
              <a:cxnLst/>
              <a:rect l="l" t="t" r="r" b="b"/>
              <a:pathLst>
                <a:path w="17030" h="2622" extrusionOk="0">
                  <a:moveTo>
                    <a:pt x="16778" y="0"/>
                  </a:moveTo>
                  <a:lnTo>
                    <a:pt x="1" y="722"/>
                  </a:lnTo>
                  <a:lnTo>
                    <a:pt x="391" y="2398"/>
                  </a:lnTo>
                  <a:lnTo>
                    <a:pt x="17030" y="2621"/>
                  </a:lnTo>
                  <a:lnTo>
                    <a:pt x="16778"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5"/>
            <p:cNvSpPr/>
            <p:nvPr/>
          </p:nvSpPr>
          <p:spPr>
            <a:xfrm>
              <a:off x="4342250" y="5122450"/>
              <a:ext cx="9550" cy="25325"/>
            </a:xfrm>
            <a:custGeom>
              <a:avLst/>
              <a:gdLst/>
              <a:ahLst/>
              <a:cxnLst/>
              <a:rect l="l" t="t" r="r" b="b"/>
              <a:pathLst>
                <a:path w="382" h="1013" extrusionOk="0">
                  <a:moveTo>
                    <a:pt x="169" y="0"/>
                  </a:moveTo>
                  <a:cubicBezTo>
                    <a:pt x="167" y="0"/>
                    <a:pt x="166" y="0"/>
                    <a:pt x="165" y="0"/>
                  </a:cubicBezTo>
                  <a:cubicBezTo>
                    <a:pt x="69" y="5"/>
                    <a:pt x="1" y="235"/>
                    <a:pt x="16" y="515"/>
                  </a:cubicBezTo>
                  <a:cubicBezTo>
                    <a:pt x="30" y="791"/>
                    <a:pt x="119" y="1012"/>
                    <a:pt x="215" y="1012"/>
                  </a:cubicBezTo>
                  <a:cubicBezTo>
                    <a:pt x="216" y="1012"/>
                    <a:pt x="217" y="1012"/>
                    <a:pt x="218" y="1012"/>
                  </a:cubicBezTo>
                  <a:cubicBezTo>
                    <a:pt x="314" y="1007"/>
                    <a:pt x="381" y="776"/>
                    <a:pt x="367" y="496"/>
                  </a:cubicBezTo>
                  <a:cubicBezTo>
                    <a:pt x="353" y="221"/>
                    <a:pt x="265" y="0"/>
                    <a:pt x="1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5"/>
            <p:cNvSpPr/>
            <p:nvPr/>
          </p:nvSpPr>
          <p:spPr>
            <a:xfrm>
              <a:off x="4338225" y="5019800"/>
              <a:ext cx="9875" cy="51400"/>
            </a:xfrm>
            <a:custGeom>
              <a:avLst/>
              <a:gdLst/>
              <a:ahLst/>
              <a:cxnLst/>
              <a:rect l="l" t="t" r="r" b="b"/>
              <a:pathLst>
                <a:path w="395" h="2056" extrusionOk="0">
                  <a:moveTo>
                    <a:pt x="161" y="0"/>
                  </a:moveTo>
                  <a:cubicBezTo>
                    <a:pt x="160" y="0"/>
                    <a:pt x="160" y="0"/>
                    <a:pt x="160" y="0"/>
                  </a:cubicBezTo>
                  <a:cubicBezTo>
                    <a:pt x="64" y="4"/>
                    <a:pt x="1" y="466"/>
                    <a:pt x="21" y="1034"/>
                  </a:cubicBezTo>
                  <a:cubicBezTo>
                    <a:pt x="43" y="1600"/>
                    <a:pt x="137" y="2055"/>
                    <a:pt x="234" y="2055"/>
                  </a:cubicBezTo>
                  <a:cubicBezTo>
                    <a:pt x="234" y="2055"/>
                    <a:pt x="235" y="2055"/>
                    <a:pt x="235" y="2055"/>
                  </a:cubicBezTo>
                  <a:cubicBezTo>
                    <a:pt x="333" y="2051"/>
                    <a:pt x="394" y="1588"/>
                    <a:pt x="374" y="1021"/>
                  </a:cubicBezTo>
                  <a:cubicBezTo>
                    <a:pt x="352" y="456"/>
                    <a:pt x="258" y="0"/>
                    <a:pt x="1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5"/>
            <p:cNvSpPr/>
            <p:nvPr/>
          </p:nvSpPr>
          <p:spPr>
            <a:xfrm>
              <a:off x="4335075" y="4917075"/>
              <a:ext cx="9575" cy="51375"/>
            </a:xfrm>
            <a:custGeom>
              <a:avLst/>
              <a:gdLst/>
              <a:ahLst/>
              <a:cxnLst/>
              <a:rect l="l" t="t" r="r" b="b"/>
              <a:pathLst>
                <a:path w="383" h="2055" extrusionOk="0">
                  <a:moveTo>
                    <a:pt x="163" y="0"/>
                  </a:moveTo>
                  <a:cubicBezTo>
                    <a:pt x="163" y="0"/>
                    <a:pt x="163" y="0"/>
                    <a:pt x="162" y="0"/>
                  </a:cubicBezTo>
                  <a:cubicBezTo>
                    <a:pt x="66" y="4"/>
                    <a:pt x="0" y="465"/>
                    <a:pt x="16" y="1032"/>
                  </a:cubicBezTo>
                  <a:cubicBezTo>
                    <a:pt x="32" y="1598"/>
                    <a:pt x="123" y="2055"/>
                    <a:pt x="220" y="2055"/>
                  </a:cubicBezTo>
                  <a:cubicBezTo>
                    <a:pt x="220" y="2055"/>
                    <a:pt x="221" y="2055"/>
                    <a:pt x="221" y="2055"/>
                  </a:cubicBezTo>
                  <a:cubicBezTo>
                    <a:pt x="317" y="2053"/>
                    <a:pt x="383" y="1590"/>
                    <a:pt x="368" y="1023"/>
                  </a:cubicBezTo>
                  <a:cubicBezTo>
                    <a:pt x="352" y="457"/>
                    <a:pt x="260" y="0"/>
                    <a:pt x="16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5"/>
            <p:cNvSpPr/>
            <p:nvPr/>
          </p:nvSpPr>
          <p:spPr>
            <a:xfrm>
              <a:off x="4332475" y="4814325"/>
              <a:ext cx="9500" cy="51400"/>
            </a:xfrm>
            <a:custGeom>
              <a:avLst/>
              <a:gdLst/>
              <a:ahLst/>
              <a:cxnLst/>
              <a:rect l="l" t="t" r="r" b="b"/>
              <a:pathLst>
                <a:path w="380" h="2056" extrusionOk="0">
                  <a:moveTo>
                    <a:pt x="167" y="0"/>
                  </a:moveTo>
                  <a:cubicBezTo>
                    <a:pt x="167" y="0"/>
                    <a:pt x="166" y="0"/>
                    <a:pt x="166" y="0"/>
                  </a:cubicBezTo>
                  <a:cubicBezTo>
                    <a:pt x="69" y="2"/>
                    <a:pt x="1" y="464"/>
                    <a:pt x="15" y="1031"/>
                  </a:cubicBezTo>
                  <a:cubicBezTo>
                    <a:pt x="28" y="1598"/>
                    <a:pt x="117" y="2056"/>
                    <a:pt x="214" y="2056"/>
                  </a:cubicBezTo>
                  <a:cubicBezTo>
                    <a:pt x="214" y="2056"/>
                    <a:pt x="214" y="2056"/>
                    <a:pt x="215" y="2056"/>
                  </a:cubicBezTo>
                  <a:cubicBezTo>
                    <a:pt x="312" y="2053"/>
                    <a:pt x="380" y="1591"/>
                    <a:pt x="366" y="1024"/>
                  </a:cubicBezTo>
                  <a:cubicBezTo>
                    <a:pt x="353" y="457"/>
                    <a:pt x="263" y="0"/>
                    <a:pt x="1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5"/>
            <p:cNvSpPr/>
            <p:nvPr/>
          </p:nvSpPr>
          <p:spPr>
            <a:xfrm>
              <a:off x="4330025" y="4711475"/>
              <a:ext cx="9500" cy="51450"/>
            </a:xfrm>
            <a:custGeom>
              <a:avLst/>
              <a:gdLst/>
              <a:ahLst/>
              <a:cxnLst/>
              <a:rect l="l" t="t" r="r" b="b"/>
              <a:pathLst>
                <a:path w="380" h="2058" extrusionOk="0">
                  <a:moveTo>
                    <a:pt x="165" y="1"/>
                  </a:moveTo>
                  <a:cubicBezTo>
                    <a:pt x="165" y="1"/>
                    <a:pt x="165" y="1"/>
                    <a:pt x="165" y="1"/>
                  </a:cubicBezTo>
                  <a:cubicBezTo>
                    <a:pt x="67" y="4"/>
                    <a:pt x="0" y="465"/>
                    <a:pt x="13" y="1034"/>
                  </a:cubicBezTo>
                  <a:cubicBezTo>
                    <a:pt x="27" y="1600"/>
                    <a:pt x="118" y="2057"/>
                    <a:pt x="214" y="2057"/>
                  </a:cubicBezTo>
                  <a:cubicBezTo>
                    <a:pt x="214" y="2057"/>
                    <a:pt x="214" y="2057"/>
                    <a:pt x="214" y="2057"/>
                  </a:cubicBezTo>
                  <a:cubicBezTo>
                    <a:pt x="312" y="2055"/>
                    <a:pt x="380" y="1593"/>
                    <a:pt x="366" y="1025"/>
                  </a:cubicBezTo>
                  <a:cubicBezTo>
                    <a:pt x="352" y="458"/>
                    <a:pt x="262" y="1"/>
                    <a:pt x="16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4327150" y="4608650"/>
              <a:ext cx="9700" cy="51425"/>
            </a:xfrm>
            <a:custGeom>
              <a:avLst/>
              <a:gdLst/>
              <a:ahLst/>
              <a:cxnLst/>
              <a:rect l="l" t="t" r="r" b="b"/>
              <a:pathLst>
                <a:path w="388" h="2057" extrusionOk="0">
                  <a:moveTo>
                    <a:pt x="165" y="0"/>
                  </a:moveTo>
                  <a:cubicBezTo>
                    <a:pt x="165" y="0"/>
                    <a:pt x="164" y="0"/>
                    <a:pt x="164" y="0"/>
                  </a:cubicBezTo>
                  <a:cubicBezTo>
                    <a:pt x="67" y="3"/>
                    <a:pt x="1" y="466"/>
                    <a:pt x="18" y="1033"/>
                  </a:cubicBezTo>
                  <a:cubicBezTo>
                    <a:pt x="35" y="1600"/>
                    <a:pt x="127" y="2057"/>
                    <a:pt x="223" y="2057"/>
                  </a:cubicBezTo>
                  <a:cubicBezTo>
                    <a:pt x="224" y="2057"/>
                    <a:pt x="224" y="2057"/>
                    <a:pt x="224" y="2057"/>
                  </a:cubicBezTo>
                  <a:cubicBezTo>
                    <a:pt x="322" y="2054"/>
                    <a:pt x="388" y="1591"/>
                    <a:pt x="370" y="1024"/>
                  </a:cubicBezTo>
                  <a:cubicBezTo>
                    <a:pt x="353" y="457"/>
                    <a:pt x="261" y="0"/>
                    <a:pt x="16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4323375" y="4505900"/>
              <a:ext cx="10000" cy="51400"/>
            </a:xfrm>
            <a:custGeom>
              <a:avLst/>
              <a:gdLst/>
              <a:ahLst/>
              <a:cxnLst/>
              <a:rect l="l" t="t" r="r" b="b"/>
              <a:pathLst>
                <a:path w="400" h="2056" extrusionOk="0">
                  <a:moveTo>
                    <a:pt x="156" y="1"/>
                  </a:moveTo>
                  <a:cubicBezTo>
                    <a:pt x="156" y="1"/>
                    <a:pt x="155" y="1"/>
                    <a:pt x="155" y="1"/>
                  </a:cubicBezTo>
                  <a:cubicBezTo>
                    <a:pt x="58" y="5"/>
                    <a:pt x="0" y="469"/>
                    <a:pt x="23" y="1035"/>
                  </a:cubicBezTo>
                  <a:cubicBezTo>
                    <a:pt x="47" y="1601"/>
                    <a:pt x="143" y="2056"/>
                    <a:pt x="240" y="2056"/>
                  </a:cubicBezTo>
                  <a:cubicBezTo>
                    <a:pt x="241" y="2056"/>
                    <a:pt x="241" y="2056"/>
                    <a:pt x="241" y="2056"/>
                  </a:cubicBezTo>
                  <a:cubicBezTo>
                    <a:pt x="339" y="2051"/>
                    <a:pt x="399" y="1588"/>
                    <a:pt x="375" y="1020"/>
                  </a:cubicBezTo>
                  <a:cubicBezTo>
                    <a:pt x="352" y="455"/>
                    <a:pt x="253" y="1"/>
                    <a:pt x="15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4319125" y="4403200"/>
              <a:ext cx="9925" cy="51400"/>
            </a:xfrm>
            <a:custGeom>
              <a:avLst/>
              <a:gdLst/>
              <a:ahLst/>
              <a:cxnLst/>
              <a:rect l="l" t="t" r="r" b="b"/>
              <a:pathLst>
                <a:path w="397" h="2056" extrusionOk="0">
                  <a:moveTo>
                    <a:pt x="160" y="1"/>
                  </a:moveTo>
                  <a:cubicBezTo>
                    <a:pt x="159" y="1"/>
                    <a:pt x="159" y="1"/>
                    <a:pt x="159" y="1"/>
                  </a:cubicBezTo>
                  <a:cubicBezTo>
                    <a:pt x="61" y="4"/>
                    <a:pt x="1" y="467"/>
                    <a:pt x="23" y="1034"/>
                  </a:cubicBezTo>
                  <a:cubicBezTo>
                    <a:pt x="45" y="1600"/>
                    <a:pt x="142" y="2056"/>
                    <a:pt x="239" y="2056"/>
                  </a:cubicBezTo>
                  <a:cubicBezTo>
                    <a:pt x="239" y="2056"/>
                    <a:pt x="239" y="2056"/>
                    <a:pt x="240" y="2056"/>
                  </a:cubicBezTo>
                  <a:cubicBezTo>
                    <a:pt x="336" y="2051"/>
                    <a:pt x="396" y="1588"/>
                    <a:pt x="375" y="1021"/>
                  </a:cubicBezTo>
                  <a:cubicBezTo>
                    <a:pt x="352" y="456"/>
                    <a:pt x="256" y="1"/>
                    <a:pt x="16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4315350" y="4300475"/>
              <a:ext cx="9825" cy="51400"/>
            </a:xfrm>
            <a:custGeom>
              <a:avLst/>
              <a:gdLst/>
              <a:ahLst/>
              <a:cxnLst/>
              <a:rect l="l" t="t" r="r" b="b"/>
              <a:pathLst>
                <a:path w="393" h="2056" extrusionOk="0">
                  <a:moveTo>
                    <a:pt x="161" y="1"/>
                  </a:moveTo>
                  <a:cubicBezTo>
                    <a:pt x="161" y="1"/>
                    <a:pt x="161" y="1"/>
                    <a:pt x="160" y="1"/>
                  </a:cubicBezTo>
                  <a:cubicBezTo>
                    <a:pt x="63" y="4"/>
                    <a:pt x="0" y="467"/>
                    <a:pt x="21" y="1034"/>
                  </a:cubicBezTo>
                  <a:cubicBezTo>
                    <a:pt x="40" y="1599"/>
                    <a:pt x="135" y="2055"/>
                    <a:pt x="232" y="2055"/>
                  </a:cubicBezTo>
                  <a:cubicBezTo>
                    <a:pt x="232" y="2055"/>
                    <a:pt x="232" y="2055"/>
                    <a:pt x="233" y="2055"/>
                  </a:cubicBezTo>
                  <a:cubicBezTo>
                    <a:pt x="330" y="2052"/>
                    <a:pt x="393" y="1588"/>
                    <a:pt x="372" y="1022"/>
                  </a:cubicBezTo>
                  <a:cubicBezTo>
                    <a:pt x="353" y="457"/>
                    <a:pt x="258" y="1"/>
                    <a:pt x="16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4312050" y="4197700"/>
              <a:ext cx="9675" cy="51450"/>
            </a:xfrm>
            <a:custGeom>
              <a:avLst/>
              <a:gdLst/>
              <a:ahLst/>
              <a:cxnLst/>
              <a:rect l="l" t="t" r="r" b="b"/>
              <a:pathLst>
                <a:path w="387" h="2058" extrusionOk="0">
                  <a:moveTo>
                    <a:pt x="164" y="1"/>
                  </a:moveTo>
                  <a:cubicBezTo>
                    <a:pt x="163" y="1"/>
                    <a:pt x="163" y="1"/>
                    <a:pt x="163" y="1"/>
                  </a:cubicBezTo>
                  <a:cubicBezTo>
                    <a:pt x="65" y="4"/>
                    <a:pt x="1" y="466"/>
                    <a:pt x="18" y="1034"/>
                  </a:cubicBezTo>
                  <a:cubicBezTo>
                    <a:pt x="35" y="1601"/>
                    <a:pt x="128" y="2057"/>
                    <a:pt x="224" y="2057"/>
                  </a:cubicBezTo>
                  <a:cubicBezTo>
                    <a:pt x="224" y="2057"/>
                    <a:pt x="224" y="2057"/>
                    <a:pt x="224" y="2057"/>
                  </a:cubicBezTo>
                  <a:cubicBezTo>
                    <a:pt x="322" y="2054"/>
                    <a:pt x="386" y="1591"/>
                    <a:pt x="369" y="1023"/>
                  </a:cubicBezTo>
                  <a:cubicBezTo>
                    <a:pt x="352" y="458"/>
                    <a:pt x="260" y="1"/>
                    <a:pt x="16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5"/>
            <p:cNvSpPr/>
            <p:nvPr/>
          </p:nvSpPr>
          <p:spPr>
            <a:xfrm>
              <a:off x="4309225" y="4095000"/>
              <a:ext cx="9575" cy="51425"/>
            </a:xfrm>
            <a:custGeom>
              <a:avLst/>
              <a:gdLst/>
              <a:ahLst/>
              <a:cxnLst/>
              <a:rect l="l" t="t" r="r" b="b"/>
              <a:pathLst>
                <a:path w="383" h="2057" extrusionOk="0">
                  <a:moveTo>
                    <a:pt x="166" y="0"/>
                  </a:moveTo>
                  <a:cubicBezTo>
                    <a:pt x="166" y="0"/>
                    <a:pt x="166" y="0"/>
                    <a:pt x="165" y="0"/>
                  </a:cubicBezTo>
                  <a:cubicBezTo>
                    <a:pt x="68" y="4"/>
                    <a:pt x="0" y="465"/>
                    <a:pt x="15" y="1033"/>
                  </a:cubicBezTo>
                  <a:cubicBezTo>
                    <a:pt x="30" y="1599"/>
                    <a:pt x="121" y="2056"/>
                    <a:pt x="218" y="2056"/>
                  </a:cubicBezTo>
                  <a:cubicBezTo>
                    <a:pt x="218" y="2056"/>
                    <a:pt x="218" y="2056"/>
                    <a:pt x="218" y="2056"/>
                  </a:cubicBezTo>
                  <a:cubicBezTo>
                    <a:pt x="316" y="2054"/>
                    <a:pt x="383" y="1591"/>
                    <a:pt x="368" y="1024"/>
                  </a:cubicBezTo>
                  <a:cubicBezTo>
                    <a:pt x="352" y="458"/>
                    <a:pt x="262" y="0"/>
                    <a:pt x="16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5"/>
            <p:cNvSpPr/>
            <p:nvPr/>
          </p:nvSpPr>
          <p:spPr>
            <a:xfrm>
              <a:off x="4306925" y="3992250"/>
              <a:ext cx="9400" cy="51400"/>
            </a:xfrm>
            <a:custGeom>
              <a:avLst/>
              <a:gdLst/>
              <a:ahLst/>
              <a:cxnLst/>
              <a:rect l="l" t="t" r="r" b="b"/>
              <a:pathLst>
                <a:path w="376" h="2056" extrusionOk="0">
                  <a:moveTo>
                    <a:pt x="167" y="0"/>
                  </a:moveTo>
                  <a:cubicBezTo>
                    <a:pt x="167" y="0"/>
                    <a:pt x="167" y="0"/>
                    <a:pt x="167" y="0"/>
                  </a:cubicBezTo>
                  <a:cubicBezTo>
                    <a:pt x="69" y="2"/>
                    <a:pt x="0" y="464"/>
                    <a:pt x="12" y="1031"/>
                  </a:cubicBezTo>
                  <a:cubicBezTo>
                    <a:pt x="24" y="1598"/>
                    <a:pt x="111" y="2056"/>
                    <a:pt x="208" y="2056"/>
                  </a:cubicBezTo>
                  <a:cubicBezTo>
                    <a:pt x="209" y="2056"/>
                    <a:pt x="209" y="2056"/>
                    <a:pt x="209" y="2056"/>
                  </a:cubicBezTo>
                  <a:cubicBezTo>
                    <a:pt x="306" y="2054"/>
                    <a:pt x="375" y="1591"/>
                    <a:pt x="364" y="1024"/>
                  </a:cubicBezTo>
                  <a:cubicBezTo>
                    <a:pt x="353" y="458"/>
                    <a:pt x="264" y="0"/>
                    <a:pt x="1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5"/>
            <p:cNvSpPr/>
            <p:nvPr/>
          </p:nvSpPr>
          <p:spPr>
            <a:xfrm>
              <a:off x="4305150" y="3889500"/>
              <a:ext cx="9250" cy="51375"/>
            </a:xfrm>
            <a:custGeom>
              <a:avLst/>
              <a:gdLst/>
              <a:ahLst/>
              <a:cxnLst/>
              <a:rect l="l" t="t" r="r" b="b"/>
              <a:pathLst>
                <a:path w="370" h="2055" extrusionOk="0">
                  <a:moveTo>
                    <a:pt x="170" y="0"/>
                  </a:moveTo>
                  <a:cubicBezTo>
                    <a:pt x="170" y="0"/>
                    <a:pt x="170" y="0"/>
                    <a:pt x="170" y="0"/>
                  </a:cubicBezTo>
                  <a:cubicBezTo>
                    <a:pt x="72" y="0"/>
                    <a:pt x="1" y="463"/>
                    <a:pt x="10" y="1030"/>
                  </a:cubicBezTo>
                  <a:cubicBezTo>
                    <a:pt x="17" y="1596"/>
                    <a:pt x="103" y="2055"/>
                    <a:pt x="200" y="2055"/>
                  </a:cubicBezTo>
                  <a:cubicBezTo>
                    <a:pt x="200" y="2055"/>
                    <a:pt x="201" y="2055"/>
                    <a:pt x="201" y="2055"/>
                  </a:cubicBezTo>
                  <a:cubicBezTo>
                    <a:pt x="298" y="2054"/>
                    <a:pt x="369" y="1592"/>
                    <a:pt x="361" y="1025"/>
                  </a:cubicBezTo>
                  <a:cubicBezTo>
                    <a:pt x="352" y="459"/>
                    <a:pt x="267" y="0"/>
                    <a:pt x="17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5"/>
            <p:cNvSpPr/>
            <p:nvPr/>
          </p:nvSpPr>
          <p:spPr>
            <a:xfrm>
              <a:off x="4303900" y="3786675"/>
              <a:ext cx="9125" cy="51425"/>
            </a:xfrm>
            <a:custGeom>
              <a:avLst/>
              <a:gdLst/>
              <a:ahLst/>
              <a:cxnLst/>
              <a:rect l="l" t="t" r="r" b="b"/>
              <a:pathLst>
                <a:path w="365" h="2057" extrusionOk="0">
                  <a:moveTo>
                    <a:pt x="172" y="1"/>
                  </a:moveTo>
                  <a:cubicBezTo>
                    <a:pt x="172" y="1"/>
                    <a:pt x="172" y="1"/>
                    <a:pt x="172" y="1"/>
                  </a:cubicBezTo>
                  <a:cubicBezTo>
                    <a:pt x="75" y="2"/>
                    <a:pt x="0" y="462"/>
                    <a:pt x="7" y="1031"/>
                  </a:cubicBezTo>
                  <a:cubicBezTo>
                    <a:pt x="12" y="1597"/>
                    <a:pt x="95" y="2056"/>
                    <a:pt x="192" y="2056"/>
                  </a:cubicBezTo>
                  <a:cubicBezTo>
                    <a:pt x="192" y="2056"/>
                    <a:pt x="192" y="2056"/>
                    <a:pt x="193" y="2056"/>
                  </a:cubicBezTo>
                  <a:cubicBezTo>
                    <a:pt x="290" y="2055"/>
                    <a:pt x="364" y="1594"/>
                    <a:pt x="358" y="1026"/>
                  </a:cubicBezTo>
                  <a:cubicBezTo>
                    <a:pt x="352" y="460"/>
                    <a:pt x="269" y="1"/>
                    <a:pt x="17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5"/>
            <p:cNvSpPr/>
            <p:nvPr/>
          </p:nvSpPr>
          <p:spPr>
            <a:xfrm>
              <a:off x="4303200" y="3683900"/>
              <a:ext cx="8950" cy="51400"/>
            </a:xfrm>
            <a:custGeom>
              <a:avLst/>
              <a:gdLst/>
              <a:ahLst/>
              <a:cxnLst/>
              <a:rect l="l" t="t" r="r" b="b"/>
              <a:pathLst>
                <a:path w="358" h="2056" extrusionOk="0">
                  <a:moveTo>
                    <a:pt x="174" y="0"/>
                  </a:moveTo>
                  <a:cubicBezTo>
                    <a:pt x="77" y="0"/>
                    <a:pt x="0" y="462"/>
                    <a:pt x="3" y="1029"/>
                  </a:cubicBezTo>
                  <a:cubicBezTo>
                    <a:pt x="7" y="1597"/>
                    <a:pt x="88" y="2056"/>
                    <a:pt x="185" y="2056"/>
                  </a:cubicBezTo>
                  <a:cubicBezTo>
                    <a:pt x="281" y="2055"/>
                    <a:pt x="358" y="1594"/>
                    <a:pt x="356" y="1027"/>
                  </a:cubicBezTo>
                  <a:cubicBezTo>
                    <a:pt x="352" y="460"/>
                    <a:pt x="271" y="0"/>
                    <a:pt x="17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5"/>
            <p:cNvSpPr/>
            <p:nvPr/>
          </p:nvSpPr>
          <p:spPr>
            <a:xfrm>
              <a:off x="4303050" y="3581125"/>
              <a:ext cx="8825" cy="51400"/>
            </a:xfrm>
            <a:custGeom>
              <a:avLst/>
              <a:gdLst/>
              <a:ahLst/>
              <a:cxnLst/>
              <a:rect l="l" t="t" r="r" b="b"/>
              <a:pathLst>
                <a:path w="353" h="2056" extrusionOk="0">
                  <a:moveTo>
                    <a:pt x="177" y="0"/>
                  </a:moveTo>
                  <a:cubicBezTo>
                    <a:pt x="81" y="0"/>
                    <a:pt x="1" y="460"/>
                    <a:pt x="1" y="1028"/>
                  </a:cubicBezTo>
                  <a:cubicBezTo>
                    <a:pt x="1" y="1595"/>
                    <a:pt x="78" y="2056"/>
                    <a:pt x="176" y="2056"/>
                  </a:cubicBezTo>
                  <a:cubicBezTo>
                    <a:pt x="273" y="2056"/>
                    <a:pt x="353" y="1595"/>
                    <a:pt x="353" y="1028"/>
                  </a:cubicBezTo>
                  <a:cubicBezTo>
                    <a:pt x="353" y="460"/>
                    <a:pt x="274" y="0"/>
                    <a:pt x="17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5"/>
            <p:cNvSpPr/>
            <p:nvPr/>
          </p:nvSpPr>
          <p:spPr>
            <a:xfrm>
              <a:off x="4303325" y="3478300"/>
              <a:ext cx="9000" cy="51425"/>
            </a:xfrm>
            <a:custGeom>
              <a:avLst/>
              <a:gdLst/>
              <a:ahLst/>
              <a:cxnLst/>
              <a:rect l="l" t="t" r="r" b="b"/>
              <a:pathLst>
                <a:path w="360" h="2057" extrusionOk="0">
                  <a:moveTo>
                    <a:pt x="185" y="1"/>
                  </a:moveTo>
                  <a:cubicBezTo>
                    <a:pt x="89" y="1"/>
                    <a:pt x="7" y="460"/>
                    <a:pt x="4" y="1027"/>
                  </a:cubicBezTo>
                  <a:cubicBezTo>
                    <a:pt x="0" y="1596"/>
                    <a:pt x="76" y="2056"/>
                    <a:pt x="173" y="2056"/>
                  </a:cubicBezTo>
                  <a:cubicBezTo>
                    <a:pt x="173" y="2056"/>
                    <a:pt x="174" y="2056"/>
                    <a:pt x="174" y="2056"/>
                  </a:cubicBezTo>
                  <a:cubicBezTo>
                    <a:pt x="271" y="2056"/>
                    <a:pt x="352" y="1596"/>
                    <a:pt x="355" y="1030"/>
                  </a:cubicBezTo>
                  <a:cubicBezTo>
                    <a:pt x="359" y="462"/>
                    <a:pt x="283" y="1"/>
                    <a:pt x="18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5"/>
            <p:cNvSpPr/>
            <p:nvPr/>
          </p:nvSpPr>
          <p:spPr>
            <a:xfrm>
              <a:off x="4304125" y="3375525"/>
              <a:ext cx="9175" cy="51400"/>
            </a:xfrm>
            <a:custGeom>
              <a:avLst/>
              <a:gdLst/>
              <a:ahLst/>
              <a:cxnLst/>
              <a:rect l="l" t="t" r="r" b="b"/>
              <a:pathLst>
                <a:path w="367" h="2056" extrusionOk="0">
                  <a:moveTo>
                    <a:pt x="195" y="0"/>
                  </a:moveTo>
                  <a:cubicBezTo>
                    <a:pt x="98" y="0"/>
                    <a:pt x="14" y="459"/>
                    <a:pt x="7" y="1026"/>
                  </a:cubicBezTo>
                  <a:cubicBezTo>
                    <a:pt x="1" y="1594"/>
                    <a:pt x="74" y="2055"/>
                    <a:pt x="172" y="2056"/>
                  </a:cubicBezTo>
                  <a:cubicBezTo>
                    <a:pt x="172" y="2056"/>
                    <a:pt x="172" y="2056"/>
                    <a:pt x="172" y="2056"/>
                  </a:cubicBezTo>
                  <a:cubicBezTo>
                    <a:pt x="269" y="2056"/>
                    <a:pt x="353" y="1597"/>
                    <a:pt x="360" y="1030"/>
                  </a:cubicBezTo>
                  <a:cubicBezTo>
                    <a:pt x="366" y="463"/>
                    <a:pt x="293" y="1"/>
                    <a:pt x="195" y="0"/>
                  </a:cubicBezTo>
                  <a:cubicBezTo>
                    <a:pt x="195" y="0"/>
                    <a:pt x="195" y="0"/>
                    <a:pt x="19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5"/>
            <p:cNvSpPr/>
            <p:nvPr/>
          </p:nvSpPr>
          <p:spPr>
            <a:xfrm>
              <a:off x="4305550" y="3272775"/>
              <a:ext cx="9275" cy="51375"/>
            </a:xfrm>
            <a:custGeom>
              <a:avLst/>
              <a:gdLst/>
              <a:ahLst/>
              <a:cxnLst/>
              <a:rect l="l" t="t" r="r" b="b"/>
              <a:pathLst>
                <a:path w="371" h="2055" extrusionOk="0">
                  <a:moveTo>
                    <a:pt x="203" y="0"/>
                  </a:moveTo>
                  <a:cubicBezTo>
                    <a:pt x="106" y="0"/>
                    <a:pt x="20" y="458"/>
                    <a:pt x="10" y="1025"/>
                  </a:cubicBezTo>
                  <a:cubicBezTo>
                    <a:pt x="0" y="1592"/>
                    <a:pt x="71" y="2053"/>
                    <a:pt x="168" y="2055"/>
                  </a:cubicBezTo>
                  <a:cubicBezTo>
                    <a:pt x="168" y="2055"/>
                    <a:pt x="168" y="2055"/>
                    <a:pt x="168" y="2055"/>
                  </a:cubicBezTo>
                  <a:cubicBezTo>
                    <a:pt x="265" y="2055"/>
                    <a:pt x="352" y="1596"/>
                    <a:pt x="361" y="1030"/>
                  </a:cubicBezTo>
                  <a:cubicBezTo>
                    <a:pt x="371" y="464"/>
                    <a:pt x="301" y="2"/>
                    <a:pt x="203" y="0"/>
                  </a:cubicBezTo>
                  <a:cubicBezTo>
                    <a:pt x="203" y="0"/>
                    <a:pt x="203" y="0"/>
                    <a:pt x="20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5"/>
            <p:cNvSpPr/>
            <p:nvPr/>
          </p:nvSpPr>
          <p:spPr>
            <a:xfrm>
              <a:off x="4307450" y="3169950"/>
              <a:ext cx="9425" cy="51450"/>
            </a:xfrm>
            <a:custGeom>
              <a:avLst/>
              <a:gdLst/>
              <a:ahLst/>
              <a:cxnLst/>
              <a:rect l="l" t="t" r="r" b="b"/>
              <a:pathLst>
                <a:path w="377" h="2058" extrusionOk="0">
                  <a:moveTo>
                    <a:pt x="211" y="1"/>
                  </a:moveTo>
                  <a:cubicBezTo>
                    <a:pt x="114" y="1"/>
                    <a:pt x="26" y="458"/>
                    <a:pt x="13" y="1025"/>
                  </a:cubicBezTo>
                  <a:cubicBezTo>
                    <a:pt x="1" y="1593"/>
                    <a:pt x="70" y="2055"/>
                    <a:pt x="167" y="2057"/>
                  </a:cubicBezTo>
                  <a:cubicBezTo>
                    <a:pt x="167" y="2057"/>
                    <a:pt x="168" y="2057"/>
                    <a:pt x="168" y="2057"/>
                  </a:cubicBezTo>
                  <a:cubicBezTo>
                    <a:pt x="264" y="2057"/>
                    <a:pt x="353" y="1599"/>
                    <a:pt x="365" y="1033"/>
                  </a:cubicBezTo>
                  <a:cubicBezTo>
                    <a:pt x="377" y="465"/>
                    <a:pt x="308" y="3"/>
                    <a:pt x="212" y="1"/>
                  </a:cubicBezTo>
                  <a:cubicBezTo>
                    <a:pt x="211" y="1"/>
                    <a:pt x="211" y="1"/>
                    <a:pt x="21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5"/>
            <p:cNvSpPr/>
            <p:nvPr/>
          </p:nvSpPr>
          <p:spPr>
            <a:xfrm>
              <a:off x="4310075" y="3067100"/>
              <a:ext cx="9800" cy="51425"/>
            </a:xfrm>
            <a:custGeom>
              <a:avLst/>
              <a:gdLst/>
              <a:ahLst/>
              <a:cxnLst/>
              <a:rect l="l" t="t" r="r" b="b"/>
              <a:pathLst>
                <a:path w="392" h="2057" extrusionOk="0">
                  <a:moveTo>
                    <a:pt x="231" y="0"/>
                  </a:moveTo>
                  <a:cubicBezTo>
                    <a:pt x="135" y="0"/>
                    <a:pt x="41" y="456"/>
                    <a:pt x="21" y="1023"/>
                  </a:cubicBezTo>
                  <a:cubicBezTo>
                    <a:pt x="1" y="1591"/>
                    <a:pt x="63" y="2055"/>
                    <a:pt x="161" y="2057"/>
                  </a:cubicBezTo>
                  <a:cubicBezTo>
                    <a:pt x="161" y="2057"/>
                    <a:pt x="161" y="2057"/>
                    <a:pt x="162" y="2057"/>
                  </a:cubicBezTo>
                  <a:cubicBezTo>
                    <a:pt x="259" y="2057"/>
                    <a:pt x="353" y="1601"/>
                    <a:pt x="372" y="1036"/>
                  </a:cubicBezTo>
                  <a:cubicBezTo>
                    <a:pt x="392" y="468"/>
                    <a:pt x="329" y="5"/>
                    <a:pt x="232" y="0"/>
                  </a:cubicBezTo>
                  <a:cubicBezTo>
                    <a:pt x="232" y="0"/>
                    <a:pt x="231" y="0"/>
                    <a:pt x="23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5"/>
            <p:cNvSpPr/>
            <p:nvPr/>
          </p:nvSpPr>
          <p:spPr>
            <a:xfrm>
              <a:off x="4314525" y="2964400"/>
              <a:ext cx="10525" cy="51350"/>
            </a:xfrm>
            <a:custGeom>
              <a:avLst/>
              <a:gdLst/>
              <a:ahLst/>
              <a:cxnLst/>
              <a:rect l="l" t="t" r="r" b="b"/>
              <a:pathLst>
                <a:path w="421" h="2054" extrusionOk="0">
                  <a:moveTo>
                    <a:pt x="270" y="0"/>
                  </a:moveTo>
                  <a:cubicBezTo>
                    <a:pt x="173" y="0"/>
                    <a:pt x="69" y="453"/>
                    <a:pt x="34" y="1016"/>
                  </a:cubicBezTo>
                  <a:cubicBezTo>
                    <a:pt x="1" y="1585"/>
                    <a:pt x="52" y="2048"/>
                    <a:pt x="149" y="2054"/>
                  </a:cubicBezTo>
                  <a:cubicBezTo>
                    <a:pt x="150" y="2054"/>
                    <a:pt x="150" y="2054"/>
                    <a:pt x="150" y="2054"/>
                  </a:cubicBezTo>
                  <a:cubicBezTo>
                    <a:pt x="247" y="2054"/>
                    <a:pt x="352" y="1600"/>
                    <a:pt x="386" y="1038"/>
                  </a:cubicBezTo>
                  <a:cubicBezTo>
                    <a:pt x="420" y="471"/>
                    <a:pt x="370" y="7"/>
                    <a:pt x="272" y="0"/>
                  </a:cubicBezTo>
                  <a:cubicBezTo>
                    <a:pt x="272" y="0"/>
                    <a:pt x="271" y="0"/>
                    <a:pt x="27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5"/>
            <p:cNvSpPr/>
            <p:nvPr/>
          </p:nvSpPr>
          <p:spPr>
            <a:xfrm>
              <a:off x="4322050" y="2861975"/>
              <a:ext cx="11550" cy="51175"/>
            </a:xfrm>
            <a:custGeom>
              <a:avLst/>
              <a:gdLst/>
              <a:ahLst/>
              <a:cxnLst/>
              <a:rect l="l" t="t" r="r" b="b"/>
              <a:pathLst>
                <a:path w="462" h="2047" extrusionOk="0">
                  <a:moveTo>
                    <a:pt x="329" y="1"/>
                  </a:moveTo>
                  <a:cubicBezTo>
                    <a:pt x="232" y="1"/>
                    <a:pt x="111" y="447"/>
                    <a:pt x="56" y="1007"/>
                  </a:cubicBezTo>
                  <a:cubicBezTo>
                    <a:pt x="0" y="1573"/>
                    <a:pt x="34" y="2038"/>
                    <a:pt x="130" y="2047"/>
                  </a:cubicBezTo>
                  <a:cubicBezTo>
                    <a:pt x="131" y="2047"/>
                    <a:pt x="132" y="2047"/>
                    <a:pt x="133" y="2047"/>
                  </a:cubicBezTo>
                  <a:cubicBezTo>
                    <a:pt x="230" y="2047"/>
                    <a:pt x="351" y="1600"/>
                    <a:pt x="407" y="1041"/>
                  </a:cubicBezTo>
                  <a:cubicBezTo>
                    <a:pt x="462" y="478"/>
                    <a:pt x="428" y="12"/>
                    <a:pt x="332" y="1"/>
                  </a:cubicBezTo>
                  <a:cubicBezTo>
                    <a:pt x="331" y="1"/>
                    <a:pt x="330" y="1"/>
                    <a:pt x="32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5"/>
            <p:cNvSpPr/>
            <p:nvPr/>
          </p:nvSpPr>
          <p:spPr>
            <a:xfrm>
              <a:off x="4333000" y="2785900"/>
              <a:ext cx="10725" cy="25175"/>
            </a:xfrm>
            <a:custGeom>
              <a:avLst/>
              <a:gdLst/>
              <a:ahLst/>
              <a:cxnLst/>
              <a:rect l="l" t="t" r="r" b="b"/>
              <a:pathLst>
                <a:path w="429" h="1007" extrusionOk="0">
                  <a:moveTo>
                    <a:pt x="276" y="1"/>
                  </a:moveTo>
                  <a:cubicBezTo>
                    <a:pt x="182" y="1"/>
                    <a:pt x="78" y="209"/>
                    <a:pt x="40" y="479"/>
                  </a:cubicBezTo>
                  <a:cubicBezTo>
                    <a:pt x="0" y="757"/>
                    <a:pt x="47" y="993"/>
                    <a:pt x="143" y="1006"/>
                  </a:cubicBezTo>
                  <a:cubicBezTo>
                    <a:pt x="146" y="1006"/>
                    <a:pt x="148" y="1006"/>
                    <a:pt x="151" y="1006"/>
                  </a:cubicBezTo>
                  <a:cubicBezTo>
                    <a:pt x="246" y="1006"/>
                    <a:pt x="350" y="798"/>
                    <a:pt x="388" y="529"/>
                  </a:cubicBezTo>
                  <a:cubicBezTo>
                    <a:pt x="428" y="252"/>
                    <a:pt x="382" y="17"/>
                    <a:pt x="285" y="2"/>
                  </a:cubicBezTo>
                  <a:cubicBezTo>
                    <a:pt x="282" y="1"/>
                    <a:pt x="279" y="1"/>
                    <a:pt x="27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5"/>
            <p:cNvSpPr/>
            <p:nvPr/>
          </p:nvSpPr>
          <p:spPr>
            <a:xfrm>
              <a:off x="3983100" y="5084350"/>
              <a:ext cx="450125" cy="75000"/>
            </a:xfrm>
            <a:custGeom>
              <a:avLst/>
              <a:gdLst/>
              <a:ahLst/>
              <a:cxnLst/>
              <a:rect l="l" t="t" r="r" b="b"/>
              <a:pathLst>
                <a:path w="18005" h="3000" extrusionOk="0">
                  <a:moveTo>
                    <a:pt x="17863" y="0"/>
                  </a:moveTo>
                  <a:lnTo>
                    <a:pt x="0" y="94"/>
                  </a:lnTo>
                  <a:lnTo>
                    <a:pt x="0" y="2707"/>
                  </a:lnTo>
                  <a:lnTo>
                    <a:pt x="18005" y="3000"/>
                  </a:lnTo>
                  <a:lnTo>
                    <a:pt x="17863"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5"/>
            <p:cNvSpPr/>
            <p:nvPr/>
          </p:nvSpPr>
          <p:spPr>
            <a:xfrm>
              <a:off x="5144275" y="5085625"/>
              <a:ext cx="10950" cy="25075"/>
            </a:xfrm>
            <a:custGeom>
              <a:avLst/>
              <a:gdLst/>
              <a:ahLst/>
              <a:cxnLst/>
              <a:rect l="l" t="t" r="r" b="b"/>
              <a:pathLst>
                <a:path w="438" h="1003" extrusionOk="0">
                  <a:moveTo>
                    <a:pt x="148" y="1"/>
                  </a:moveTo>
                  <a:cubicBezTo>
                    <a:pt x="144" y="1"/>
                    <a:pt x="141" y="1"/>
                    <a:pt x="138" y="1"/>
                  </a:cubicBezTo>
                  <a:cubicBezTo>
                    <a:pt x="42" y="18"/>
                    <a:pt x="1" y="253"/>
                    <a:pt x="46" y="530"/>
                  </a:cubicBezTo>
                  <a:cubicBezTo>
                    <a:pt x="89" y="797"/>
                    <a:pt x="197" y="1003"/>
                    <a:pt x="290" y="1003"/>
                  </a:cubicBezTo>
                  <a:cubicBezTo>
                    <a:pt x="294" y="1003"/>
                    <a:pt x="297" y="1003"/>
                    <a:pt x="300" y="1002"/>
                  </a:cubicBezTo>
                  <a:cubicBezTo>
                    <a:pt x="396" y="987"/>
                    <a:pt x="437" y="750"/>
                    <a:pt x="393" y="474"/>
                  </a:cubicBezTo>
                  <a:cubicBezTo>
                    <a:pt x="349" y="206"/>
                    <a:pt x="242" y="1"/>
                    <a:pt x="1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5"/>
            <p:cNvSpPr/>
            <p:nvPr/>
          </p:nvSpPr>
          <p:spPr>
            <a:xfrm>
              <a:off x="5129075" y="4987100"/>
              <a:ext cx="13150" cy="49300"/>
            </a:xfrm>
            <a:custGeom>
              <a:avLst/>
              <a:gdLst/>
              <a:ahLst/>
              <a:cxnLst/>
              <a:rect l="l" t="t" r="r" b="b"/>
              <a:pathLst>
                <a:path w="526" h="1972" extrusionOk="0">
                  <a:moveTo>
                    <a:pt x="107" y="0"/>
                  </a:moveTo>
                  <a:cubicBezTo>
                    <a:pt x="105" y="0"/>
                    <a:pt x="103" y="0"/>
                    <a:pt x="102" y="1"/>
                  </a:cubicBezTo>
                  <a:cubicBezTo>
                    <a:pt x="6" y="17"/>
                    <a:pt x="0" y="470"/>
                    <a:pt x="90" y="1014"/>
                  </a:cubicBezTo>
                  <a:cubicBezTo>
                    <a:pt x="177" y="1549"/>
                    <a:pt x="324" y="1971"/>
                    <a:pt x="420" y="1971"/>
                  </a:cubicBezTo>
                  <a:cubicBezTo>
                    <a:pt x="422" y="1971"/>
                    <a:pt x="423" y="1971"/>
                    <a:pt x="425" y="1971"/>
                  </a:cubicBezTo>
                  <a:cubicBezTo>
                    <a:pt x="520" y="1956"/>
                    <a:pt x="525" y="1502"/>
                    <a:pt x="437" y="957"/>
                  </a:cubicBezTo>
                  <a:cubicBezTo>
                    <a:pt x="349" y="423"/>
                    <a:pt x="203" y="0"/>
                    <a:pt x="10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5"/>
            <p:cNvSpPr/>
            <p:nvPr/>
          </p:nvSpPr>
          <p:spPr>
            <a:xfrm>
              <a:off x="5112825" y="4888575"/>
              <a:ext cx="13225" cy="49275"/>
            </a:xfrm>
            <a:custGeom>
              <a:avLst/>
              <a:gdLst/>
              <a:ahLst/>
              <a:cxnLst/>
              <a:rect l="l" t="t" r="r" b="b"/>
              <a:pathLst>
                <a:path w="529" h="1971" extrusionOk="0">
                  <a:moveTo>
                    <a:pt x="107" y="1"/>
                  </a:moveTo>
                  <a:cubicBezTo>
                    <a:pt x="105" y="1"/>
                    <a:pt x="103" y="1"/>
                    <a:pt x="101" y="1"/>
                  </a:cubicBezTo>
                  <a:cubicBezTo>
                    <a:pt x="5" y="17"/>
                    <a:pt x="1" y="470"/>
                    <a:pt x="90" y="1015"/>
                  </a:cubicBezTo>
                  <a:cubicBezTo>
                    <a:pt x="179" y="1549"/>
                    <a:pt x="326" y="1971"/>
                    <a:pt x="422" y="1971"/>
                  </a:cubicBezTo>
                  <a:cubicBezTo>
                    <a:pt x="424" y="1971"/>
                    <a:pt x="426" y="1971"/>
                    <a:pt x="428" y="1970"/>
                  </a:cubicBezTo>
                  <a:cubicBezTo>
                    <a:pt x="523" y="1955"/>
                    <a:pt x="528" y="1501"/>
                    <a:pt x="438" y="958"/>
                  </a:cubicBezTo>
                  <a:cubicBezTo>
                    <a:pt x="349" y="424"/>
                    <a:pt x="203" y="1"/>
                    <a:pt x="10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5"/>
            <p:cNvSpPr/>
            <p:nvPr/>
          </p:nvSpPr>
          <p:spPr>
            <a:xfrm>
              <a:off x="5096425" y="4790100"/>
              <a:ext cx="13250" cy="49275"/>
            </a:xfrm>
            <a:custGeom>
              <a:avLst/>
              <a:gdLst/>
              <a:ahLst/>
              <a:cxnLst/>
              <a:rect l="l" t="t" r="r" b="b"/>
              <a:pathLst>
                <a:path w="530" h="1971" extrusionOk="0">
                  <a:moveTo>
                    <a:pt x="105" y="0"/>
                  </a:moveTo>
                  <a:cubicBezTo>
                    <a:pt x="104" y="0"/>
                    <a:pt x="102" y="0"/>
                    <a:pt x="100" y="1"/>
                  </a:cubicBezTo>
                  <a:cubicBezTo>
                    <a:pt x="5" y="17"/>
                    <a:pt x="1" y="470"/>
                    <a:pt x="91" y="1013"/>
                  </a:cubicBezTo>
                  <a:cubicBezTo>
                    <a:pt x="181" y="1549"/>
                    <a:pt x="328" y="1970"/>
                    <a:pt x="425" y="1970"/>
                  </a:cubicBezTo>
                  <a:cubicBezTo>
                    <a:pt x="426" y="1970"/>
                    <a:pt x="428" y="1970"/>
                    <a:pt x="430" y="1970"/>
                  </a:cubicBezTo>
                  <a:cubicBezTo>
                    <a:pt x="525" y="1955"/>
                    <a:pt x="529" y="1501"/>
                    <a:pt x="438" y="956"/>
                  </a:cubicBezTo>
                  <a:cubicBezTo>
                    <a:pt x="349" y="422"/>
                    <a:pt x="202" y="0"/>
                    <a:pt x="10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5"/>
            <p:cNvSpPr/>
            <p:nvPr/>
          </p:nvSpPr>
          <p:spPr>
            <a:xfrm>
              <a:off x="5079875" y="4691625"/>
              <a:ext cx="13275" cy="49250"/>
            </a:xfrm>
            <a:custGeom>
              <a:avLst/>
              <a:gdLst/>
              <a:ahLst/>
              <a:cxnLst/>
              <a:rect l="l" t="t" r="r" b="b"/>
              <a:pathLst>
                <a:path w="531" h="1970" extrusionOk="0">
                  <a:moveTo>
                    <a:pt x="105" y="1"/>
                  </a:moveTo>
                  <a:cubicBezTo>
                    <a:pt x="103" y="1"/>
                    <a:pt x="101" y="1"/>
                    <a:pt x="100" y="1"/>
                  </a:cubicBezTo>
                  <a:cubicBezTo>
                    <a:pt x="4" y="18"/>
                    <a:pt x="0" y="470"/>
                    <a:pt x="92" y="1014"/>
                  </a:cubicBezTo>
                  <a:cubicBezTo>
                    <a:pt x="182" y="1548"/>
                    <a:pt x="331" y="1970"/>
                    <a:pt x="427" y="1970"/>
                  </a:cubicBezTo>
                  <a:cubicBezTo>
                    <a:pt x="429" y="1970"/>
                    <a:pt x="431" y="1970"/>
                    <a:pt x="432" y="1969"/>
                  </a:cubicBezTo>
                  <a:cubicBezTo>
                    <a:pt x="528" y="1954"/>
                    <a:pt x="531" y="1500"/>
                    <a:pt x="439" y="957"/>
                  </a:cubicBezTo>
                  <a:cubicBezTo>
                    <a:pt x="350" y="422"/>
                    <a:pt x="201" y="1"/>
                    <a:pt x="10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5"/>
            <p:cNvSpPr/>
            <p:nvPr/>
          </p:nvSpPr>
          <p:spPr>
            <a:xfrm>
              <a:off x="5063175" y="4593200"/>
              <a:ext cx="13325" cy="49225"/>
            </a:xfrm>
            <a:custGeom>
              <a:avLst/>
              <a:gdLst/>
              <a:ahLst/>
              <a:cxnLst/>
              <a:rect l="l" t="t" r="r" b="b"/>
              <a:pathLst>
                <a:path w="533" h="1969" extrusionOk="0">
                  <a:moveTo>
                    <a:pt x="104" y="1"/>
                  </a:moveTo>
                  <a:cubicBezTo>
                    <a:pt x="102" y="1"/>
                    <a:pt x="100" y="1"/>
                    <a:pt x="99" y="1"/>
                  </a:cubicBezTo>
                  <a:cubicBezTo>
                    <a:pt x="3" y="17"/>
                    <a:pt x="0" y="470"/>
                    <a:pt x="93" y="1014"/>
                  </a:cubicBezTo>
                  <a:cubicBezTo>
                    <a:pt x="184" y="1547"/>
                    <a:pt x="333" y="1969"/>
                    <a:pt x="428" y="1969"/>
                  </a:cubicBezTo>
                  <a:cubicBezTo>
                    <a:pt x="430" y="1969"/>
                    <a:pt x="432" y="1968"/>
                    <a:pt x="434" y="1968"/>
                  </a:cubicBezTo>
                  <a:cubicBezTo>
                    <a:pt x="530" y="1953"/>
                    <a:pt x="533" y="1499"/>
                    <a:pt x="440" y="955"/>
                  </a:cubicBezTo>
                  <a:cubicBezTo>
                    <a:pt x="349" y="422"/>
                    <a:pt x="200" y="1"/>
                    <a:pt x="10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5"/>
            <p:cNvSpPr/>
            <p:nvPr/>
          </p:nvSpPr>
          <p:spPr>
            <a:xfrm>
              <a:off x="5046300" y="4494775"/>
              <a:ext cx="13375" cy="49250"/>
            </a:xfrm>
            <a:custGeom>
              <a:avLst/>
              <a:gdLst/>
              <a:ahLst/>
              <a:cxnLst/>
              <a:rect l="l" t="t" r="r" b="b"/>
              <a:pathLst>
                <a:path w="535" h="1970" extrusionOk="0">
                  <a:moveTo>
                    <a:pt x="104" y="0"/>
                  </a:moveTo>
                  <a:cubicBezTo>
                    <a:pt x="103" y="0"/>
                    <a:pt x="101" y="0"/>
                    <a:pt x="99" y="1"/>
                  </a:cubicBezTo>
                  <a:cubicBezTo>
                    <a:pt x="3" y="18"/>
                    <a:pt x="1" y="471"/>
                    <a:pt x="95" y="1015"/>
                  </a:cubicBezTo>
                  <a:cubicBezTo>
                    <a:pt x="186" y="1548"/>
                    <a:pt x="336" y="1969"/>
                    <a:pt x="432" y="1969"/>
                  </a:cubicBezTo>
                  <a:cubicBezTo>
                    <a:pt x="434" y="1969"/>
                    <a:pt x="436" y="1969"/>
                    <a:pt x="437" y="1969"/>
                  </a:cubicBezTo>
                  <a:cubicBezTo>
                    <a:pt x="533" y="1953"/>
                    <a:pt x="535" y="1499"/>
                    <a:pt x="442" y="955"/>
                  </a:cubicBezTo>
                  <a:cubicBezTo>
                    <a:pt x="349" y="422"/>
                    <a:pt x="200" y="0"/>
                    <a:pt x="10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5"/>
            <p:cNvSpPr/>
            <p:nvPr/>
          </p:nvSpPr>
          <p:spPr>
            <a:xfrm>
              <a:off x="5029300" y="4396400"/>
              <a:ext cx="13400" cy="49225"/>
            </a:xfrm>
            <a:custGeom>
              <a:avLst/>
              <a:gdLst/>
              <a:ahLst/>
              <a:cxnLst/>
              <a:rect l="l" t="t" r="r" b="b"/>
              <a:pathLst>
                <a:path w="536" h="1969" extrusionOk="0">
                  <a:moveTo>
                    <a:pt x="103" y="0"/>
                  </a:moveTo>
                  <a:cubicBezTo>
                    <a:pt x="101" y="0"/>
                    <a:pt x="99" y="0"/>
                    <a:pt x="97" y="1"/>
                  </a:cubicBezTo>
                  <a:cubicBezTo>
                    <a:pt x="2" y="18"/>
                    <a:pt x="1" y="471"/>
                    <a:pt x="95" y="1014"/>
                  </a:cubicBezTo>
                  <a:cubicBezTo>
                    <a:pt x="187" y="1547"/>
                    <a:pt x="338" y="1968"/>
                    <a:pt x="433" y="1968"/>
                  </a:cubicBezTo>
                  <a:cubicBezTo>
                    <a:pt x="435" y="1968"/>
                    <a:pt x="437" y="1968"/>
                    <a:pt x="439" y="1968"/>
                  </a:cubicBezTo>
                  <a:cubicBezTo>
                    <a:pt x="535" y="1951"/>
                    <a:pt x="536" y="1497"/>
                    <a:pt x="442" y="955"/>
                  </a:cubicBezTo>
                  <a:cubicBezTo>
                    <a:pt x="350" y="421"/>
                    <a:pt x="199" y="0"/>
                    <a:pt x="10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5"/>
            <p:cNvSpPr/>
            <p:nvPr/>
          </p:nvSpPr>
          <p:spPr>
            <a:xfrm>
              <a:off x="5012125" y="4298050"/>
              <a:ext cx="13450" cy="49175"/>
            </a:xfrm>
            <a:custGeom>
              <a:avLst/>
              <a:gdLst/>
              <a:ahLst/>
              <a:cxnLst/>
              <a:rect l="l" t="t" r="r" b="b"/>
              <a:pathLst>
                <a:path w="538" h="1967" extrusionOk="0">
                  <a:moveTo>
                    <a:pt x="103" y="0"/>
                  </a:moveTo>
                  <a:cubicBezTo>
                    <a:pt x="101" y="0"/>
                    <a:pt x="99" y="0"/>
                    <a:pt x="97" y="1"/>
                  </a:cubicBezTo>
                  <a:cubicBezTo>
                    <a:pt x="2" y="18"/>
                    <a:pt x="1" y="471"/>
                    <a:pt x="96" y="1013"/>
                  </a:cubicBezTo>
                  <a:cubicBezTo>
                    <a:pt x="189" y="1547"/>
                    <a:pt x="340" y="1967"/>
                    <a:pt x="436" y="1967"/>
                  </a:cubicBezTo>
                  <a:cubicBezTo>
                    <a:pt x="438" y="1967"/>
                    <a:pt x="440" y="1967"/>
                    <a:pt x="442" y="1967"/>
                  </a:cubicBezTo>
                  <a:cubicBezTo>
                    <a:pt x="538" y="1950"/>
                    <a:pt x="538" y="1496"/>
                    <a:pt x="443" y="954"/>
                  </a:cubicBezTo>
                  <a:cubicBezTo>
                    <a:pt x="349" y="421"/>
                    <a:pt x="199" y="0"/>
                    <a:pt x="10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5"/>
            <p:cNvSpPr/>
            <p:nvPr/>
          </p:nvSpPr>
          <p:spPr>
            <a:xfrm>
              <a:off x="4994800" y="4199725"/>
              <a:ext cx="13525" cy="49175"/>
            </a:xfrm>
            <a:custGeom>
              <a:avLst/>
              <a:gdLst/>
              <a:ahLst/>
              <a:cxnLst/>
              <a:rect l="l" t="t" r="r" b="b"/>
              <a:pathLst>
                <a:path w="541" h="1967" extrusionOk="0">
                  <a:moveTo>
                    <a:pt x="103" y="0"/>
                  </a:moveTo>
                  <a:cubicBezTo>
                    <a:pt x="101" y="0"/>
                    <a:pt x="99" y="0"/>
                    <a:pt x="97" y="1"/>
                  </a:cubicBezTo>
                  <a:cubicBezTo>
                    <a:pt x="1" y="17"/>
                    <a:pt x="1" y="471"/>
                    <a:pt x="97" y="1013"/>
                  </a:cubicBezTo>
                  <a:cubicBezTo>
                    <a:pt x="191" y="1547"/>
                    <a:pt x="342" y="1967"/>
                    <a:pt x="439" y="1967"/>
                  </a:cubicBezTo>
                  <a:cubicBezTo>
                    <a:pt x="440" y="1967"/>
                    <a:pt x="442" y="1967"/>
                    <a:pt x="444" y="1967"/>
                  </a:cubicBezTo>
                  <a:cubicBezTo>
                    <a:pt x="540" y="1950"/>
                    <a:pt x="540" y="1495"/>
                    <a:pt x="444" y="953"/>
                  </a:cubicBezTo>
                  <a:cubicBezTo>
                    <a:pt x="350" y="421"/>
                    <a:pt x="198" y="0"/>
                    <a:pt x="10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5"/>
            <p:cNvSpPr/>
            <p:nvPr/>
          </p:nvSpPr>
          <p:spPr>
            <a:xfrm>
              <a:off x="4977325" y="4101400"/>
              <a:ext cx="13550" cy="49225"/>
            </a:xfrm>
            <a:custGeom>
              <a:avLst/>
              <a:gdLst/>
              <a:ahLst/>
              <a:cxnLst/>
              <a:rect l="l" t="t" r="r" b="b"/>
              <a:pathLst>
                <a:path w="542" h="1969" extrusionOk="0">
                  <a:moveTo>
                    <a:pt x="101" y="0"/>
                  </a:moveTo>
                  <a:cubicBezTo>
                    <a:pt x="99" y="0"/>
                    <a:pt x="97" y="0"/>
                    <a:pt x="96" y="1"/>
                  </a:cubicBezTo>
                  <a:cubicBezTo>
                    <a:pt x="1" y="18"/>
                    <a:pt x="2" y="472"/>
                    <a:pt x="98" y="1015"/>
                  </a:cubicBezTo>
                  <a:cubicBezTo>
                    <a:pt x="193" y="1548"/>
                    <a:pt x="345" y="1968"/>
                    <a:pt x="442" y="1968"/>
                  </a:cubicBezTo>
                  <a:cubicBezTo>
                    <a:pt x="443" y="1968"/>
                    <a:pt x="445" y="1968"/>
                    <a:pt x="447" y="1968"/>
                  </a:cubicBezTo>
                  <a:cubicBezTo>
                    <a:pt x="542" y="1950"/>
                    <a:pt x="542" y="1495"/>
                    <a:pt x="445" y="953"/>
                  </a:cubicBezTo>
                  <a:cubicBezTo>
                    <a:pt x="349" y="420"/>
                    <a:pt x="198" y="0"/>
                    <a:pt x="1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5"/>
            <p:cNvSpPr/>
            <p:nvPr/>
          </p:nvSpPr>
          <p:spPr>
            <a:xfrm>
              <a:off x="4959675" y="4003125"/>
              <a:ext cx="13650" cy="49200"/>
            </a:xfrm>
            <a:custGeom>
              <a:avLst/>
              <a:gdLst/>
              <a:ahLst/>
              <a:cxnLst/>
              <a:rect l="l" t="t" r="r" b="b"/>
              <a:pathLst>
                <a:path w="546" h="1968" extrusionOk="0">
                  <a:moveTo>
                    <a:pt x="102" y="0"/>
                  </a:moveTo>
                  <a:cubicBezTo>
                    <a:pt x="100" y="0"/>
                    <a:pt x="98" y="0"/>
                    <a:pt x="96" y="1"/>
                  </a:cubicBezTo>
                  <a:cubicBezTo>
                    <a:pt x="1" y="18"/>
                    <a:pt x="2" y="472"/>
                    <a:pt x="100" y="1015"/>
                  </a:cubicBezTo>
                  <a:cubicBezTo>
                    <a:pt x="196" y="1546"/>
                    <a:pt x="348" y="1967"/>
                    <a:pt x="445" y="1967"/>
                  </a:cubicBezTo>
                  <a:cubicBezTo>
                    <a:pt x="447" y="1967"/>
                    <a:pt x="449" y="1967"/>
                    <a:pt x="450" y="1967"/>
                  </a:cubicBezTo>
                  <a:cubicBezTo>
                    <a:pt x="546" y="1949"/>
                    <a:pt x="543" y="1496"/>
                    <a:pt x="446" y="953"/>
                  </a:cubicBezTo>
                  <a:cubicBezTo>
                    <a:pt x="351" y="420"/>
                    <a:pt x="198" y="0"/>
                    <a:pt x="1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5"/>
            <p:cNvSpPr/>
            <p:nvPr/>
          </p:nvSpPr>
          <p:spPr>
            <a:xfrm>
              <a:off x="4941875" y="3904875"/>
              <a:ext cx="13725" cy="49150"/>
            </a:xfrm>
            <a:custGeom>
              <a:avLst/>
              <a:gdLst/>
              <a:ahLst/>
              <a:cxnLst/>
              <a:rect l="l" t="t" r="r" b="b"/>
              <a:pathLst>
                <a:path w="549" h="1966" extrusionOk="0">
                  <a:moveTo>
                    <a:pt x="102" y="1"/>
                  </a:moveTo>
                  <a:cubicBezTo>
                    <a:pt x="101" y="1"/>
                    <a:pt x="99" y="1"/>
                    <a:pt x="97" y="1"/>
                  </a:cubicBezTo>
                  <a:cubicBezTo>
                    <a:pt x="1" y="18"/>
                    <a:pt x="4" y="471"/>
                    <a:pt x="102" y="1014"/>
                  </a:cubicBezTo>
                  <a:cubicBezTo>
                    <a:pt x="198" y="1546"/>
                    <a:pt x="351" y="1965"/>
                    <a:pt x="448" y="1965"/>
                  </a:cubicBezTo>
                  <a:cubicBezTo>
                    <a:pt x="450" y="1965"/>
                    <a:pt x="452" y="1965"/>
                    <a:pt x="453" y="1965"/>
                  </a:cubicBezTo>
                  <a:cubicBezTo>
                    <a:pt x="549" y="1949"/>
                    <a:pt x="546" y="1495"/>
                    <a:pt x="448" y="952"/>
                  </a:cubicBezTo>
                  <a:cubicBezTo>
                    <a:pt x="352" y="420"/>
                    <a:pt x="198" y="1"/>
                    <a:pt x="1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5"/>
            <p:cNvSpPr/>
            <p:nvPr/>
          </p:nvSpPr>
          <p:spPr>
            <a:xfrm>
              <a:off x="4923925" y="3806650"/>
              <a:ext cx="13825" cy="49150"/>
            </a:xfrm>
            <a:custGeom>
              <a:avLst/>
              <a:gdLst/>
              <a:ahLst/>
              <a:cxnLst/>
              <a:rect l="l" t="t" r="r" b="b"/>
              <a:pathLst>
                <a:path w="553" h="1966" extrusionOk="0">
                  <a:moveTo>
                    <a:pt x="102" y="1"/>
                  </a:moveTo>
                  <a:cubicBezTo>
                    <a:pt x="100" y="1"/>
                    <a:pt x="98" y="1"/>
                    <a:pt x="96" y="1"/>
                  </a:cubicBezTo>
                  <a:cubicBezTo>
                    <a:pt x="1" y="19"/>
                    <a:pt x="4" y="472"/>
                    <a:pt x="104" y="1014"/>
                  </a:cubicBezTo>
                  <a:cubicBezTo>
                    <a:pt x="201" y="1547"/>
                    <a:pt x="355" y="1966"/>
                    <a:pt x="451" y="1966"/>
                  </a:cubicBezTo>
                  <a:cubicBezTo>
                    <a:pt x="452" y="1966"/>
                    <a:pt x="454" y="1966"/>
                    <a:pt x="456" y="1965"/>
                  </a:cubicBezTo>
                  <a:cubicBezTo>
                    <a:pt x="552" y="1948"/>
                    <a:pt x="549" y="1494"/>
                    <a:pt x="449" y="951"/>
                  </a:cubicBezTo>
                  <a:cubicBezTo>
                    <a:pt x="352" y="420"/>
                    <a:pt x="198" y="1"/>
                    <a:pt x="1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5"/>
            <p:cNvSpPr/>
            <p:nvPr/>
          </p:nvSpPr>
          <p:spPr>
            <a:xfrm>
              <a:off x="4905825" y="3708475"/>
              <a:ext cx="13875" cy="49125"/>
            </a:xfrm>
            <a:custGeom>
              <a:avLst/>
              <a:gdLst/>
              <a:ahLst/>
              <a:cxnLst/>
              <a:rect l="l" t="t" r="r" b="b"/>
              <a:pathLst>
                <a:path w="555" h="1965" extrusionOk="0">
                  <a:moveTo>
                    <a:pt x="102" y="0"/>
                  </a:moveTo>
                  <a:cubicBezTo>
                    <a:pt x="100" y="0"/>
                    <a:pt x="98" y="0"/>
                    <a:pt x="96" y="1"/>
                  </a:cubicBezTo>
                  <a:cubicBezTo>
                    <a:pt x="1" y="18"/>
                    <a:pt x="4" y="472"/>
                    <a:pt x="105" y="1014"/>
                  </a:cubicBezTo>
                  <a:cubicBezTo>
                    <a:pt x="203" y="1545"/>
                    <a:pt x="356" y="1964"/>
                    <a:pt x="453" y="1964"/>
                  </a:cubicBezTo>
                  <a:cubicBezTo>
                    <a:pt x="455" y="1964"/>
                    <a:pt x="457" y="1964"/>
                    <a:pt x="459" y="1964"/>
                  </a:cubicBezTo>
                  <a:cubicBezTo>
                    <a:pt x="554" y="1946"/>
                    <a:pt x="551" y="1492"/>
                    <a:pt x="450" y="950"/>
                  </a:cubicBezTo>
                  <a:cubicBezTo>
                    <a:pt x="352" y="420"/>
                    <a:pt x="199" y="0"/>
                    <a:pt x="1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5"/>
            <p:cNvSpPr/>
            <p:nvPr/>
          </p:nvSpPr>
          <p:spPr>
            <a:xfrm>
              <a:off x="4887575" y="3610300"/>
              <a:ext cx="13950" cy="49100"/>
            </a:xfrm>
            <a:custGeom>
              <a:avLst/>
              <a:gdLst/>
              <a:ahLst/>
              <a:cxnLst/>
              <a:rect l="l" t="t" r="r" b="b"/>
              <a:pathLst>
                <a:path w="558" h="1964" extrusionOk="0">
                  <a:moveTo>
                    <a:pt x="102" y="1"/>
                  </a:moveTo>
                  <a:cubicBezTo>
                    <a:pt x="100" y="1"/>
                    <a:pt x="98" y="1"/>
                    <a:pt x="96" y="1"/>
                  </a:cubicBezTo>
                  <a:cubicBezTo>
                    <a:pt x="0" y="19"/>
                    <a:pt x="6" y="471"/>
                    <a:pt x="106" y="1014"/>
                  </a:cubicBezTo>
                  <a:cubicBezTo>
                    <a:pt x="206" y="1546"/>
                    <a:pt x="360" y="1963"/>
                    <a:pt x="457" y="1963"/>
                  </a:cubicBezTo>
                  <a:cubicBezTo>
                    <a:pt x="459" y="1963"/>
                    <a:pt x="461" y="1963"/>
                    <a:pt x="463" y="1963"/>
                  </a:cubicBezTo>
                  <a:cubicBezTo>
                    <a:pt x="558" y="1946"/>
                    <a:pt x="554" y="1492"/>
                    <a:pt x="452" y="950"/>
                  </a:cubicBezTo>
                  <a:cubicBezTo>
                    <a:pt x="354" y="419"/>
                    <a:pt x="198" y="1"/>
                    <a:pt x="1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5"/>
            <p:cNvSpPr/>
            <p:nvPr/>
          </p:nvSpPr>
          <p:spPr>
            <a:xfrm>
              <a:off x="4869175" y="3512150"/>
              <a:ext cx="14025" cy="49125"/>
            </a:xfrm>
            <a:custGeom>
              <a:avLst/>
              <a:gdLst/>
              <a:ahLst/>
              <a:cxnLst/>
              <a:rect l="l" t="t" r="r" b="b"/>
              <a:pathLst>
                <a:path w="561" h="1965" extrusionOk="0">
                  <a:moveTo>
                    <a:pt x="101" y="0"/>
                  </a:moveTo>
                  <a:cubicBezTo>
                    <a:pt x="99" y="0"/>
                    <a:pt x="97" y="1"/>
                    <a:pt x="95" y="1"/>
                  </a:cubicBezTo>
                  <a:cubicBezTo>
                    <a:pt x="0" y="19"/>
                    <a:pt x="4" y="473"/>
                    <a:pt x="107" y="1015"/>
                  </a:cubicBezTo>
                  <a:cubicBezTo>
                    <a:pt x="207" y="1545"/>
                    <a:pt x="362" y="1964"/>
                    <a:pt x="458" y="1964"/>
                  </a:cubicBezTo>
                  <a:cubicBezTo>
                    <a:pt x="460" y="1964"/>
                    <a:pt x="462" y="1964"/>
                    <a:pt x="464" y="1964"/>
                  </a:cubicBezTo>
                  <a:cubicBezTo>
                    <a:pt x="560" y="1946"/>
                    <a:pt x="555" y="1492"/>
                    <a:pt x="453" y="950"/>
                  </a:cubicBezTo>
                  <a:cubicBezTo>
                    <a:pt x="353" y="419"/>
                    <a:pt x="198" y="0"/>
                    <a:pt x="10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5"/>
            <p:cNvSpPr/>
            <p:nvPr/>
          </p:nvSpPr>
          <p:spPr>
            <a:xfrm>
              <a:off x="4850600" y="3414075"/>
              <a:ext cx="14075" cy="49050"/>
            </a:xfrm>
            <a:custGeom>
              <a:avLst/>
              <a:gdLst/>
              <a:ahLst/>
              <a:cxnLst/>
              <a:rect l="l" t="t" r="r" b="b"/>
              <a:pathLst>
                <a:path w="563" h="1962" extrusionOk="0">
                  <a:moveTo>
                    <a:pt x="102" y="0"/>
                  </a:moveTo>
                  <a:cubicBezTo>
                    <a:pt x="100" y="0"/>
                    <a:pt x="98" y="0"/>
                    <a:pt x="96" y="1"/>
                  </a:cubicBezTo>
                  <a:cubicBezTo>
                    <a:pt x="1" y="18"/>
                    <a:pt x="7" y="471"/>
                    <a:pt x="110" y="1013"/>
                  </a:cubicBezTo>
                  <a:cubicBezTo>
                    <a:pt x="209" y="1543"/>
                    <a:pt x="367" y="1962"/>
                    <a:pt x="463" y="1962"/>
                  </a:cubicBezTo>
                  <a:cubicBezTo>
                    <a:pt x="465" y="1962"/>
                    <a:pt x="467" y="1962"/>
                    <a:pt x="469" y="1961"/>
                  </a:cubicBezTo>
                  <a:cubicBezTo>
                    <a:pt x="563" y="1944"/>
                    <a:pt x="557" y="1490"/>
                    <a:pt x="455" y="948"/>
                  </a:cubicBezTo>
                  <a:cubicBezTo>
                    <a:pt x="355" y="418"/>
                    <a:pt x="198" y="0"/>
                    <a:pt x="1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5"/>
            <p:cNvSpPr/>
            <p:nvPr/>
          </p:nvSpPr>
          <p:spPr>
            <a:xfrm>
              <a:off x="4831875" y="3315975"/>
              <a:ext cx="14200" cy="49075"/>
            </a:xfrm>
            <a:custGeom>
              <a:avLst/>
              <a:gdLst/>
              <a:ahLst/>
              <a:cxnLst/>
              <a:rect l="l" t="t" r="r" b="b"/>
              <a:pathLst>
                <a:path w="568" h="1963" extrusionOk="0">
                  <a:moveTo>
                    <a:pt x="102" y="1"/>
                  </a:moveTo>
                  <a:cubicBezTo>
                    <a:pt x="100" y="1"/>
                    <a:pt x="98" y="1"/>
                    <a:pt x="96" y="1"/>
                  </a:cubicBezTo>
                  <a:cubicBezTo>
                    <a:pt x="1" y="20"/>
                    <a:pt x="7" y="472"/>
                    <a:pt x="111" y="1014"/>
                  </a:cubicBezTo>
                  <a:cubicBezTo>
                    <a:pt x="213" y="1546"/>
                    <a:pt x="369" y="1962"/>
                    <a:pt x="465" y="1962"/>
                  </a:cubicBezTo>
                  <a:cubicBezTo>
                    <a:pt x="467" y="1962"/>
                    <a:pt x="469" y="1962"/>
                    <a:pt x="471" y="1962"/>
                  </a:cubicBezTo>
                  <a:cubicBezTo>
                    <a:pt x="567" y="1944"/>
                    <a:pt x="561" y="1490"/>
                    <a:pt x="457" y="948"/>
                  </a:cubicBezTo>
                  <a:cubicBezTo>
                    <a:pt x="355" y="418"/>
                    <a:pt x="199" y="1"/>
                    <a:pt x="1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5"/>
            <p:cNvSpPr/>
            <p:nvPr/>
          </p:nvSpPr>
          <p:spPr>
            <a:xfrm>
              <a:off x="4813025" y="3217925"/>
              <a:ext cx="14225" cy="49075"/>
            </a:xfrm>
            <a:custGeom>
              <a:avLst/>
              <a:gdLst/>
              <a:ahLst/>
              <a:cxnLst/>
              <a:rect l="l" t="t" r="r" b="b"/>
              <a:pathLst>
                <a:path w="569" h="1963" extrusionOk="0">
                  <a:moveTo>
                    <a:pt x="101" y="1"/>
                  </a:moveTo>
                  <a:cubicBezTo>
                    <a:pt x="99" y="1"/>
                    <a:pt x="97" y="1"/>
                    <a:pt x="95" y="1"/>
                  </a:cubicBezTo>
                  <a:cubicBezTo>
                    <a:pt x="0" y="20"/>
                    <a:pt x="7" y="472"/>
                    <a:pt x="112" y="1014"/>
                  </a:cubicBezTo>
                  <a:cubicBezTo>
                    <a:pt x="214" y="1546"/>
                    <a:pt x="371" y="1962"/>
                    <a:pt x="468" y="1962"/>
                  </a:cubicBezTo>
                  <a:cubicBezTo>
                    <a:pt x="470" y="1962"/>
                    <a:pt x="472" y="1962"/>
                    <a:pt x="474" y="1962"/>
                  </a:cubicBezTo>
                  <a:cubicBezTo>
                    <a:pt x="569" y="1943"/>
                    <a:pt x="561" y="1489"/>
                    <a:pt x="457" y="948"/>
                  </a:cubicBezTo>
                  <a:cubicBezTo>
                    <a:pt x="355" y="418"/>
                    <a:pt x="197" y="1"/>
                    <a:pt x="1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5"/>
            <p:cNvSpPr/>
            <p:nvPr/>
          </p:nvSpPr>
          <p:spPr>
            <a:xfrm>
              <a:off x="4794000" y="3119900"/>
              <a:ext cx="14325" cy="49050"/>
            </a:xfrm>
            <a:custGeom>
              <a:avLst/>
              <a:gdLst/>
              <a:ahLst/>
              <a:cxnLst/>
              <a:rect l="l" t="t" r="r" b="b"/>
              <a:pathLst>
                <a:path w="573" h="1962" extrusionOk="0">
                  <a:moveTo>
                    <a:pt x="102" y="1"/>
                  </a:moveTo>
                  <a:cubicBezTo>
                    <a:pt x="100" y="1"/>
                    <a:pt x="98" y="1"/>
                    <a:pt x="96" y="1"/>
                  </a:cubicBezTo>
                  <a:cubicBezTo>
                    <a:pt x="0" y="19"/>
                    <a:pt x="8" y="472"/>
                    <a:pt x="113" y="1014"/>
                  </a:cubicBezTo>
                  <a:cubicBezTo>
                    <a:pt x="217" y="1545"/>
                    <a:pt x="374" y="1961"/>
                    <a:pt x="471" y="1961"/>
                  </a:cubicBezTo>
                  <a:cubicBezTo>
                    <a:pt x="473" y="1961"/>
                    <a:pt x="475" y="1961"/>
                    <a:pt x="477" y="1961"/>
                  </a:cubicBezTo>
                  <a:cubicBezTo>
                    <a:pt x="572" y="1942"/>
                    <a:pt x="564" y="1487"/>
                    <a:pt x="459" y="947"/>
                  </a:cubicBezTo>
                  <a:cubicBezTo>
                    <a:pt x="356" y="418"/>
                    <a:pt x="197" y="1"/>
                    <a:pt x="1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5"/>
            <p:cNvSpPr/>
            <p:nvPr/>
          </p:nvSpPr>
          <p:spPr>
            <a:xfrm>
              <a:off x="4774825" y="3021925"/>
              <a:ext cx="14400" cy="49025"/>
            </a:xfrm>
            <a:custGeom>
              <a:avLst/>
              <a:gdLst/>
              <a:ahLst/>
              <a:cxnLst/>
              <a:rect l="l" t="t" r="r" b="b"/>
              <a:pathLst>
                <a:path w="576" h="1961" extrusionOk="0">
                  <a:moveTo>
                    <a:pt x="102" y="1"/>
                  </a:moveTo>
                  <a:cubicBezTo>
                    <a:pt x="99" y="1"/>
                    <a:pt x="97" y="1"/>
                    <a:pt x="95" y="1"/>
                  </a:cubicBezTo>
                  <a:cubicBezTo>
                    <a:pt x="0" y="20"/>
                    <a:pt x="9" y="473"/>
                    <a:pt x="115" y="1014"/>
                  </a:cubicBezTo>
                  <a:cubicBezTo>
                    <a:pt x="218" y="1543"/>
                    <a:pt x="378" y="1960"/>
                    <a:pt x="474" y="1960"/>
                  </a:cubicBezTo>
                  <a:cubicBezTo>
                    <a:pt x="476" y="1960"/>
                    <a:pt x="478" y="1960"/>
                    <a:pt x="480" y="1960"/>
                  </a:cubicBezTo>
                  <a:cubicBezTo>
                    <a:pt x="575" y="1941"/>
                    <a:pt x="566" y="1487"/>
                    <a:pt x="461" y="947"/>
                  </a:cubicBezTo>
                  <a:cubicBezTo>
                    <a:pt x="357" y="418"/>
                    <a:pt x="198" y="1"/>
                    <a:pt x="1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5"/>
            <p:cNvSpPr/>
            <p:nvPr/>
          </p:nvSpPr>
          <p:spPr>
            <a:xfrm>
              <a:off x="4755500" y="2923950"/>
              <a:ext cx="14450" cy="49050"/>
            </a:xfrm>
            <a:custGeom>
              <a:avLst/>
              <a:gdLst/>
              <a:ahLst/>
              <a:cxnLst/>
              <a:rect l="l" t="t" r="r" b="b"/>
              <a:pathLst>
                <a:path w="578" h="1962" extrusionOk="0">
                  <a:moveTo>
                    <a:pt x="102" y="1"/>
                  </a:moveTo>
                  <a:cubicBezTo>
                    <a:pt x="99" y="1"/>
                    <a:pt x="97" y="1"/>
                    <a:pt x="95" y="1"/>
                  </a:cubicBezTo>
                  <a:cubicBezTo>
                    <a:pt x="0" y="21"/>
                    <a:pt x="9" y="474"/>
                    <a:pt x="116" y="1015"/>
                  </a:cubicBezTo>
                  <a:cubicBezTo>
                    <a:pt x="221" y="1545"/>
                    <a:pt x="380" y="1961"/>
                    <a:pt x="476" y="1961"/>
                  </a:cubicBezTo>
                  <a:cubicBezTo>
                    <a:pt x="478" y="1961"/>
                    <a:pt x="480" y="1961"/>
                    <a:pt x="482" y="1961"/>
                  </a:cubicBezTo>
                  <a:cubicBezTo>
                    <a:pt x="577" y="1942"/>
                    <a:pt x="569" y="1488"/>
                    <a:pt x="462" y="947"/>
                  </a:cubicBezTo>
                  <a:cubicBezTo>
                    <a:pt x="357" y="418"/>
                    <a:pt x="197" y="1"/>
                    <a:pt x="1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5"/>
            <p:cNvSpPr/>
            <p:nvPr/>
          </p:nvSpPr>
          <p:spPr>
            <a:xfrm>
              <a:off x="4736025" y="2826025"/>
              <a:ext cx="14525" cy="49025"/>
            </a:xfrm>
            <a:custGeom>
              <a:avLst/>
              <a:gdLst/>
              <a:ahLst/>
              <a:cxnLst/>
              <a:rect l="l" t="t" r="r" b="b"/>
              <a:pathLst>
                <a:path w="581" h="1961" extrusionOk="0">
                  <a:moveTo>
                    <a:pt x="102" y="1"/>
                  </a:moveTo>
                  <a:cubicBezTo>
                    <a:pt x="99" y="1"/>
                    <a:pt x="97" y="1"/>
                    <a:pt x="95" y="2"/>
                  </a:cubicBezTo>
                  <a:cubicBezTo>
                    <a:pt x="0" y="21"/>
                    <a:pt x="10" y="474"/>
                    <a:pt x="118" y="1014"/>
                  </a:cubicBezTo>
                  <a:cubicBezTo>
                    <a:pt x="224" y="1544"/>
                    <a:pt x="383" y="1960"/>
                    <a:pt x="479" y="1960"/>
                  </a:cubicBezTo>
                  <a:cubicBezTo>
                    <a:pt x="481" y="1960"/>
                    <a:pt x="483" y="1960"/>
                    <a:pt x="485" y="1960"/>
                  </a:cubicBezTo>
                  <a:cubicBezTo>
                    <a:pt x="580" y="1940"/>
                    <a:pt x="571" y="1487"/>
                    <a:pt x="463" y="946"/>
                  </a:cubicBezTo>
                  <a:cubicBezTo>
                    <a:pt x="357" y="418"/>
                    <a:pt x="198" y="1"/>
                    <a:pt x="1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5"/>
            <p:cNvSpPr/>
            <p:nvPr/>
          </p:nvSpPr>
          <p:spPr>
            <a:xfrm>
              <a:off x="4716375" y="2728150"/>
              <a:ext cx="14600" cy="48975"/>
            </a:xfrm>
            <a:custGeom>
              <a:avLst/>
              <a:gdLst/>
              <a:ahLst/>
              <a:cxnLst/>
              <a:rect l="l" t="t" r="r" b="b"/>
              <a:pathLst>
                <a:path w="584" h="1959" extrusionOk="0">
                  <a:moveTo>
                    <a:pt x="102" y="0"/>
                  </a:moveTo>
                  <a:cubicBezTo>
                    <a:pt x="100" y="0"/>
                    <a:pt x="98" y="0"/>
                    <a:pt x="95" y="1"/>
                  </a:cubicBezTo>
                  <a:cubicBezTo>
                    <a:pt x="0" y="20"/>
                    <a:pt x="11" y="473"/>
                    <a:pt x="119" y="1014"/>
                  </a:cubicBezTo>
                  <a:cubicBezTo>
                    <a:pt x="226" y="1543"/>
                    <a:pt x="386" y="1959"/>
                    <a:pt x="483" y="1959"/>
                  </a:cubicBezTo>
                  <a:cubicBezTo>
                    <a:pt x="485" y="1959"/>
                    <a:pt x="487" y="1959"/>
                    <a:pt x="489" y="1958"/>
                  </a:cubicBezTo>
                  <a:cubicBezTo>
                    <a:pt x="584" y="1939"/>
                    <a:pt x="573" y="1485"/>
                    <a:pt x="464" y="944"/>
                  </a:cubicBezTo>
                  <a:cubicBezTo>
                    <a:pt x="358" y="416"/>
                    <a:pt x="198" y="0"/>
                    <a:pt x="10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5"/>
            <p:cNvSpPr/>
            <p:nvPr/>
          </p:nvSpPr>
          <p:spPr>
            <a:xfrm>
              <a:off x="4696600" y="2630275"/>
              <a:ext cx="14700" cy="48975"/>
            </a:xfrm>
            <a:custGeom>
              <a:avLst/>
              <a:gdLst/>
              <a:ahLst/>
              <a:cxnLst/>
              <a:rect l="l" t="t" r="r" b="b"/>
              <a:pathLst>
                <a:path w="588" h="1959" extrusionOk="0">
                  <a:moveTo>
                    <a:pt x="102" y="1"/>
                  </a:moveTo>
                  <a:cubicBezTo>
                    <a:pt x="100" y="1"/>
                    <a:pt x="97" y="1"/>
                    <a:pt x="95" y="1"/>
                  </a:cubicBezTo>
                  <a:cubicBezTo>
                    <a:pt x="0" y="21"/>
                    <a:pt x="11" y="474"/>
                    <a:pt x="121" y="1014"/>
                  </a:cubicBezTo>
                  <a:cubicBezTo>
                    <a:pt x="228" y="1542"/>
                    <a:pt x="388" y="1958"/>
                    <a:pt x="484" y="1958"/>
                  </a:cubicBezTo>
                  <a:cubicBezTo>
                    <a:pt x="487" y="1958"/>
                    <a:pt x="489" y="1958"/>
                    <a:pt x="491" y="1957"/>
                  </a:cubicBezTo>
                  <a:cubicBezTo>
                    <a:pt x="587" y="1939"/>
                    <a:pt x="575" y="1485"/>
                    <a:pt x="466" y="945"/>
                  </a:cubicBezTo>
                  <a:cubicBezTo>
                    <a:pt x="358" y="416"/>
                    <a:pt x="198" y="1"/>
                    <a:pt x="1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5"/>
            <p:cNvSpPr/>
            <p:nvPr/>
          </p:nvSpPr>
          <p:spPr>
            <a:xfrm>
              <a:off x="4680775" y="2556475"/>
              <a:ext cx="11450" cy="24925"/>
            </a:xfrm>
            <a:custGeom>
              <a:avLst/>
              <a:gdLst/>
              <a:ahLst/>
              <a:cxnLst/>
              <a:rect l="l" t="t" r="r" b="b"/>
              <a:pathLst>
                <a:path w="458" h="997" extrusionOk="0">
                  <a:moveTo>
                    <a:pt x="140" y="0"/>
                  </a:moveTo>
                  <a:cubicBezTo>
                    <a:pt x="136" y="0"/>
                    <a:pt x="132" y="1"/>
                    <a:pt x="127" y="2"/>
                  </a:cubicBezTo>
                  <a:cubicBezTo>
                    <a:pt x="32" y="21"/>
                    <a:pt x="1" y="260"/>
                    <a:pt x="56" y="533"/>
                  </a:cubicBezTo>
                  <a:cubicBezTo>
                    <a:pt x="110" y="796"/>
                    <a:pt x="225" y="996"/>
                    <a:pt x="318" y="996"/>
                  </a:cubicBezTo>
                  <a:cubicBezTo>
                    <a:pt x="322" y="996"/>
                    <a:pt x="326" y="996"/>
                    <a:pt x="331" y="995"/>
                  </a:cubicBezTo>
                  <a:cubicBezTo>
                    <a:pt x="426" y="976"/>
                    <a:pt x="457" y="738"/>
                    <a:pt x="401" y="463"/>
                  </a:cubicBezTo>
                  <a:cubicBezTo>
                    <a:pt x="348" y="202"/>
                    <a:pt x="233" y="0"/>
                    <a:pt x="14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5"/>
            <p:cNvSpPr/>
            <p:nvPr/>
          </p:nvSpPr>
          <p:spPr>
            <a:xfrm>
              <a:off x="2863625" y="666150"/>
              <a:ext cx="1415400" cy="1426400"/>
            </a:xfrm>
            <a:custGeom>
              <a:avLst/>
              <a:gdLst/>
              <a:ahLst/>
              <a:cxnLst/>
              <a:rect l="l" t="t" r="r" b="b"/>
              <a:pathLst>
                <a:path w="56616" h="57056" extrusionOk="0">
                  <a:moveTo>
                    <a:pt x="27164" y="1"/>
                  </a:moveTo>
                  <a:cubicBezTo>
                    <a:pt x="22768" y="1"/>
                    <a:pt x="17681" y="1420"/>
                    <a:pt x="12391" y="5781"/>
                  </a:cubicBezTo>
                  <a:cubicBezTo>
                    <a:pt x="12391" y="5781"/>
                    <a:pt x="0" y="14967"/>
                    <a:pt x="3846" y="28854"/>
                  </a:cubicBezTo>
                  <a:cubicBezTo>
                    <a:pt x="7691" y="42741"/>
                    <a:pt x="16451" y="44237"/>
                    <a:pt x="20724" y="45946"/>
                  </a:cubicBezTo>
                  <a:cubicBezTo>
                    <a:pt x="24996" y="47655"/>
                    <a:pt x="35251" y="50646"/>
                    <a:pt x="40165" y="57055"/>
                  </a:cubicBezTo>
                  <a:lnTo>
                    <a:pt x="56616" y="44451"/>
                  </a:lnTo>
                  <a:cubicBezTo>
                    <a:pt x="56616" y="44451"/>
                    <a:pt x="51489" y="35906"/>
                    <a:pt x="50207" y="23941"/>
                  </a:cubicBezTo>
                  <a:cubicBezTo>
                    <a:pt x="48925" y="11977"/>
                    <a:pt x="43798" y="6422"/>
                    <a:pt x="39738" y="3858"/>
                  </a:cubicBezTo>
                  <a:cubicBezTo>
                    <a:pt x="37442" y="2408"/>
                    <a:pt x="32890" y="1"/>
                    <a:pt x="27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5"/>
            <p:cNvSpPr/>
            <p:nvPr/>
          </p:nvSpPr>
          <p:spPr>
            <a:xfrm>
              <a:off x="3253600" y="1036225"/>
              <a:ext cx="872300" cy="951900"/>
            </a:xfrm>
            <a:custGeom>
              <a:avLst/>
              <a:gdLst/>
              <a:ahLst/>
              <a:cxnLst/>
              <a:rect l="l" t="t" r="r" b="b"/>
              <a:pathLst>
                <a:path w="34892" h="38076" extrusionOk="0">
                  <a:moveTo>
                    <a:pt x="19313" y="305"/>
                  </a:moveTo>
                  <a:cubicBezTo>
                    <a:pt x="19516" y="305"/>
                    <a:pt x="19720" y="318"/>
                    <a:pt x="19923" y="345"/>
                  </a:cubicBezTo>
                  <a:cubicBezTo>
                    <a:pt x="20869" y="483"/>
                    <a:pt x="21781" y="965"/>
                    <a:pt x="22347" y="1768"/>
                  </a:cubicBezTo>
                  <a:cubicBezTo>
                    <a:pt x="22926" y="2556"/>
                    <a:pt x="23197" y="3562"/>
                    <a:pt x="23189" y="4565"/>
                  </a:cubicBezTo>
                  <a:cubicBezTo>
                    <a:pt x="23194" y="5573"/>
                    <a:pt x="22900" y="6572"/>
                    <a:pt x="22426" y="7489"/>
                  </a:cubicBezTo>
                  <a:cubicBezTo>
                    <a:pt x="21959" y="8411"/>
                    <a:pt x="21320" y="9250"/>
                    <a:pt x="20626" y="10047"/>
                  </a:cubicBezTo>
                  <a:cubicBezTo>
                    <a:pt x="19524" y="11288"/>
                    <a:pt x="18315" y="12462"/>
                    <a:pt x="17021" y="13561"/>
                  </a:cubicBezTo>
                  <a:lnTo>
                    <a:pt x="17021" y="13561"/>
                  </a:lnTo>
                  <a:cubicBezTo>
                    <a:pt x="16807" y="13260"/>
                    <a:pt x="16596" y="12952"/>
                    <a:pt x="16390" y="12639"/>
                  </a:cubicBezTo>
                  <a:cubicBezTo>
                    <a:pt x="15477" y="11239"/>
                    <a:pt x="14662" y="9671"/>
                    <a:pt x="14320" y="7928"/>
                  </a:cubicBezTo>
                  <a:cubicBezTo>
                    <a:pt x="13992" y="6202"/>
                    <a:pt x="14136" y="4261"/>
                    <a:pt x="15105" y="2665"/>
                  </a:cubicBezTo>
                  <a:cubicBezTo>
                    <a:pt x="15937" y="1233"/>
                    <a:pt x="17602" y="305"/>
                    <a:pt x="19313" y="305"/>
                  </a:cubicBezTo>
                  <a:close/>
                  <a:moveTo>
                    <a:pt x="4153" y="11150"/>
                  </a:moveTo>
                  <a:cubicBezTo>
                    <a:pt x="4733" y="11150"/>
                    <a:pt x="5312" y="11249"/>
                    <a:pt x="5855" y="11428"/>
                  </a:cubicBezTo>
                  <a:cubicBezTo>
                    <a:pt x="6710" y="11713"/>
                    <a:pt x="7477" y="12210"/>
                    <a:pt x="8158" y="12773"/>
                  </a:cubicBezTo>
                  <a:cubicBezTo>
                    <a:pt x="9522" y="13917"/>
                    <a:pt x="10568" y="15332"/>
                    <a:pt x="11662" y="16615"/>
                  </a:cubicBezTo>
                  <a:cubicBezTo>
                    <a:pt x="11812" y="16796"/>
                    <a:pt x="11962" y="16977"/>
                    <a:pt x="12112" y="17156"/>
                  </a:cubicBezTo>
                  <a:lnTo>
                    <a:pt x="12112" y="17156"/>
                  </a:lnTo>
                  <a:cubicBezTo>
                    <a:pt x="11602" y="17472"/>
                    <a:pt x="11085" y="17771"/>
                    <a:pt x="10560" y="18049"/>
                  </a:cubicBezTo>
                  <a:cubicBezTo>
                    <a:pt x="9104" y="18813"/>
                    <a:pt x="7498" y="19332"/>
                    <a:pt x="5907" y="19332"/>
                  </a:cubicBezTo>
                  <a:cubicBezTo>
                    <a:pt x="5466" y="19332"/>
                    <a:pt x="5026" y="19292"/>
                    <a:pt x="4590" y="19207"/>
                  </a:cubicBezTo>
                  <a:cubicBezTo>
                    <a:pt x="3599" y="19022"/>
                    <a:pt x="2652" y="18611"/>
                    <a:pt x="1909" y="17964"/>
                  </a:cubicBezTo>
                  <a:cubicBezTo>
                    <a:pt x="1159" y="17329"/>
                    <a:pt x="674" y="16429"/>
                    <a:pt x="493" y="15486"/>
                  </a:cubicBezTo>
                  <a:cubicBezTo>
                    <a:pt x="309" y="14546"/>
                    <a:pt x="434" y="13541"/>
                    <a:pt x="927" y="12750"/>
                  </a:cubicBezTo>
                  <a:cubicBezTo>
                    <a:pt x="1413" y="11953"/>
                    <a:pt x="2262" y="11438"/>
                    <a:pt x="3157" y="11252"/>
                  </a:cubicBezTo>
                  <a:cubicBezTo>
                    <a:pt x="3485" y="11183"/>
                    <a:pt x="3819" y="11150"/>
                    <a:pt x="4153" y="11150"/>
                  </a:cubicBezTo>
                  <a:close/>
                  <a:moveTo>
                    <a:pt x="19320" y="0"/>
                  </a:moveTo>
                  <a:cubicBezTo>
                    <a:pt x="17495" y="0"/>
                    <a:pt x="15737" y="992"/>
                    <a:pt x="14854" y="2511"/>
                  </a:cubicBezTo>
                  <a:cubicBezTo>
                    <a:pt x="13839" y="4194"/>
                    <a:pt x="13703" y="6202"/>
                    <a:pt x="14045" y="7979"/>
                  </a:cubicBezTo>
                  <a:cubicBezTo>
                    <a:pt x="14403" y="9777"/>
                    <a:pt x="15241" y="11369"/>
                    <a:pt x="16170" y="12782"/>
                  </a:cubicBezTo>
                  <a:cubicBezTo>
                    <a:pt x="16383" y="13105"/>
                    <a:pt x="16601" y="13420"/>
                    <a:pt x="16822" y="13729"/>
                  </a:cubicBezTo>
                  <a:lnTo>
                    <a:pt x="16822" y="13729"/>
                  </a:lnTo>
                  <a:cubicBezTo>
                    <a:pt x="16526" y="13977"/>
                    <a:pt x="16226" y="14221"/>
                    <a:pt x="15921" y="14461"/>
                  </a:cubicBezTo>
                  <a:cubicBezTo>
                    <a:pt x="14754" y="15368"/>
                    <a:pt x="13563" y="16240"/>
                    <a:pt x="12335" y="17016"/>
                  </a:cubicBezTo>
                  <a:lnTo>
                    <a:pt x="12335" y="17016"/>
                  </a:lnTo>
                  <a:lnTo>
                    <a:pt x="11865" y="16446"/>
                  </a:lnTo>
                  <a:cubicBezTo>
                    <a:pt x="10778" y="15163"/>
                    <a:pt x="9735" y="13739"/>
                    <a:pt x="8337" y="12558"/>
                  </a:cubicBezTo>
                  <a:cubicBezTo>
                    <a:pt x="7638" y="11976"/>
                    <a:pt x="6848" y="11460"/>
                    <a:pt x="5944" y="11156"/>
                  </a:cubicBezTo>
                  <a:cubicBezTo>
                    <a:pt x="5370" y="10966"/>
                    <a:pt x="4759" y="10859"/>
                    <a:pt x="4142" y="10859"/>
                  </a:cubicBezTo>
                  <a:cubicBezTo>
                    <a:pt x="3793" y="10859"/>
                    <a:pt x="3443" y="10893"/>
                    <a:pt x="3095" y="10966"/>
                  </a:cubicBezTo>
                  <a:cubicBezTo>
                    <a:pt x="2140" y="11160"/>
                    <a:pt x="1207" y="11717"/>
                    <a:pt x="673" y="12592"/>
                  </a:cubicBezTo>
                  <a:cubicBezTo>
                    <a:pt x="132" y="13460"/>
                    <a:pt x="0" y="14541"/>
                    <a:pt x="193" y="15543"/>
                  </a:cubicBezTo>
                  <a:cubicBezTo>
                    <a:pt x="385" y="16548"/>
                    <a:pt x="905" y="17515"/>
                    <a:pt x="1707" y="18197"/>
                  </a:cubicBezTo>
                  <a:cubicBezTo>
                    <a:pt x="2498" y="18887"/>
                    <a:pt x="3496" y="19318"/>
                    <a:pt x="4532" y="19513"/>
                  </a:cubicBezTo>
                  <a:cubicBezTo>
                    <a:pt x="4996" y="19601"/>
                    <a:pt x="5469" y="19643"/>
                    <a:pt x="5944" y="19643"/>
                  </a:cubicBezTo>
                  <a:cubicBezTo>
                    <a:pt x="6531" y="19643"/>
                    <a:pt x="7121" y="19578"/>
                    <a:pt x="7698" y="19451"/>
                  </a:cubicBezTo>
                  <a:cubicBezTo>
                    <a:pt x="8744" y="19225"/>
                    <a:pt x="9749" y="18823"/>
                    <a:pt x="10705" y="18330"/>
                  </a:cubicBezTo>
                  <a:cubicBezTo>
                    <a:pt x="11252" y="18040"/>
                    <a:pt x="11789" y="17730"/>
                    <a:pt x="12316" y="17402"/>
                  </a:cubicBezTo>
                  <a:lnTo>
                    <a:pt x="12316" y="17402"/>
                  </a:lnTo>
                  <a:cubicBezTo>
                    <a:pt x="14229" y="19700"/>
                    <a:pt x="16020" y="21852"/>
                    <a:pt x="17671" y="23835"/>
                  </a:cubicBezTo>
                  <a:lnTo>
                    <a:pt x="26388" y="34274"/>
                  </a:lnTo>
                  <a:lnTo>
                    <a:pt x="28770" y="37102"/>
                  </a:lnTo>
                  <a:lnTo>
                    <a:pt x="29396" y="37833"/>
                  </a:lnTo>
                  <a:cubicBezTo>
                    <a:pt x="29539" y="37996"/>
                    <a:pt x="29618" y="38075"/>
                    <a:pt x="29618" y="38075"/>
                  </a:cubicBezTo>
                  <a:cubicBezTo>
                    <a:pt x="29618" y="38075"/>
                    <a:pt x="29555" y="37982"/>
                    <a:pt x="29421" y="37813"/>
                  </a:cubicBezTo>
                  <a:cubicBezTo>
                    <a:pt x="29278" y="37634"/>
                    <a:pt x="29077" y="37383"/>
                    <a:pt x="28820" y="37061"/>
                  </a:cubicBezTo>
                  <a:lnTo>
                    <a:pt x="26483" y="34195"/>
                  </a:lnTo>
                  <a:cubicBezTo>
                    <a:pt x="24435" y="31705"/>
                    <a:pt x="21485" y="28119"/>
                    <a:pt x="17844" y="23691"/>
                  </a:cubicBezTo>
                  <a:lnTo>
                    <a:pt x="12538" y="17263"/>
                  </a:lnTo>
                  <a:lnTo>
                    <a:pt x="12538" y="17263"/>
                  </a:lnTo>
                  <a:cubicBezTo>
                    <a:pt x="13768" y="16484"/>
                    <a:pt x="14951" y="15617"/>
                    <a:pt x="16119" y="14710"/>
                  </a:cubicBezTo>
                  <a:cubicBezTo>
                    <a:pt x="16419" y="14472"/>
                    <a:pt x="16716" y="14231"/>
                    <a:pt x="17009" y="13987"/>
                  </a:cubicBezTo>
                  <a:lnTo>
                    <a:pt x="17009" y="13987"/>
                  </a:lnTo>
                  <a:cubicBezTo>
                    <a:pt x="17701" y="14937"/>
                    <a:pt x="18418" y="15828"/>
                    <a:pt x="19108" y="16698"/>
                  </a:cubicBezTo>
                  <a:cubicBezTo>
                    <a:pt x="20086" y="17925"/>
                    <a:pt x="21062" y="19072"/>
                    <a:pt x="22003" y="20158"/>
                  </a:cubicBezTo>
                  <a:cubicBezTo>
                    <a:pt x="25783" y="24489"/>
                    <a:pt x="29072" y="27780"/>
                    <a:pt x="31334" y="30059"/>
                  </a:cubicBezTo>
                  <a:lnTo>
                    <a:pt x="33959" y="32663"/>
                  </a:lnTo>
                  <a:lnTo>
                    <a:pt x="34649" y="33333"/>
                  </a:lnTo>
                  <a:cubicBezTo>
                    <a:pt x="34806" y="33483"/>
                    <a:pt x="34892" y="33554"/>
                    <a:pt x="34892" y="33554"/>
                  </a:cubicBezTo>
                  <a:cubicBezTo>
                    <a:pt x="34892" y="33554"/>
                    <a:pt x="34822" y="33468"/>
                    <a:pt x="34673" y="33310"/>
                  </a:cubicBezTo>
                  <a:lnTo>
                    <a:pt x="34005" y="32617"/>
                  </a:lnTo>
                  <a:lnTo>
                    <a:pt x="31422" y="29974"/>
                  </a:lnTo>
                  <a:cubicBezTo>
                    <a:pt x="29189" y="27667"/>
                    <a:pt x="25925" y="24355"/>
                    <a:pt x="22172" y="20013"/>
                  </a:cubicBezTo>
                  <a:cubicBezTo>
                    <a:pt x="21241" y="18923"/>
                    <a:pt x="20271" y="17774"/>
                    <a:pt x="19300" y="16547"/>
                  </a:cubicBezTo>
                  <a:cubicBezTo>
                    <a:pt x="18610" y="15671"/>
                    <a:pt x="17894" y="14772"/>
                    <a:pt x="17206" y="13820"/>
                  </a:cubicBezTo>
                  <a:lnTo>
                    <a:pt x="17206" y="13820"/>
                  </a:lnTo>
                  <a:cubicBezTo>
                    <a:pt x="18518" y="12707"/>
                    <a:pt x="19744" y="11518"/>
                    <a:pt x="20863" y="10255"/>
                  </a:cubicBezTo>
                  <a:cubicBezTo>
                    <a:pt x="21568" y="9445"/>
                    <a:pt x="22222" y="8586"/>
                    <a:pt x="22706" y="7631"/>
                  </a:cubicBezTo>
                  <a:cubicBezTo>
                    <a:pt x="23195" y="6684"/>
                    <a:pt x="23507" y="5629"/>
                    <a:pt x="23501" y="4564"/>
                  </a:cubicBezTo>
                  <a:cubicBezTo>
                    <a:pt x="23508" y="3507"/>
                    <a:pt x="23222" y="2436"/>
                    <a:pt x="22595" y="1584"/>
                  </a:cubicBezTo>
                  <a:cubicBezTo>
                    <a:pt x="21982" y="716"/>
                    <a:pt x="20978" y="185"/>
                    <a:pt x="19965" y="42"/>
                  </a:cubicBezTo>
                  <a:cubicBezTo>
                    <a:pt x="19750" y="14"/>
                    <a:pt x="19534" y="0"/>
                    <a:pt x="19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5"/>
            <p:cNvSpPr/>
            <p:nvPr/>
          </p:nvSpPr>
          <p:spPr>
            <a:xfrm>
              <a:off x="3863125" y="1766550"/>
              <a:ext cx="612225" cy="620425"/>
            </a:xfrm>
            <a:custGeom>
              <a:avLst/>
              <a:gdLst/>
              <a:ahLst/>
              <a:cxnLst/>
              <a:rect l="l" t="t" r="r" b="b"/>
              <a:pathLst>
                <a:path w="24489" h="24817" extrusionOk="0">
                  <a:moveTo>
                    <a:pt x="16389" y="1"/>
                  </a:moveTo>
                  <a:lnTo>
                    <a:pt x="0" y="12805"/>
                  </a:lnTo>
                  <a:lnTo>
                    <a:pt x="7617" y="22455"/>
                  </a:lnTo>
                  <a:lnTo>
                    <a:pt x="17869" y="24817"/>
                  </a:lnTo>
                  <a:lnTo>
                    <a:pt x="24024" y="19733"/>
                  </a:lnTo>
                  <a:lnTo>
                    <a:pt x="24489" y="10342"/>
                  </a:lnTo>
                  <a:lnTo>
                    <a:pt x="163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5"/>
            <p:cNvSpPr/>
            <p:nvPr/>
          </p:nvSpPr>
          <p:spPr>
            <a:xfrm>
              <a:off x="4307425" y="2258400"/>
              <a:ext cx="156300" cy="131075"/>
            </a:xfrm>
            <a:custGeom>
              <a:avLst/>
              <a:gdLst/>
              <a:ahLst/>
              <a:cxnLst/>
              <a:rect l="l" t="t" r="r" b="b"/>
              <a:pathLst>
                <a:path w="6252" h="5243" extrusionOk="0">
                  <a:moveTo>
                    <a:pt x="5437" y="1"/>
                  </a:moveTo>
                  <a:cubicBezTo>
                    <a:pt x="4166" y="1"/>
                    <a:pt x="2868" y="415"/>
                    <a:pt x="1909" y="1228"/>
                  </a:cubicBezTo>
                  <a:cubicBezTo>
                    <a:pt x="745" y="2216"/>
                    <a:pt x="32" y="3716"/>
                    <a:pt x="1" y="5242"/>
                  </a:cubicBezTo>
                  <a:lnTo>
                    <a:pt x="6252" y="59"/>
                  </a:lnTo>
                  <a:cubicBezTo>
                    <a:pt x="5984" y="20"/>
                    <a:pt x="5711" y="1"/>
                    <a:pt x="5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5"/>
            <p:cNvSpPr/>
            <p:nvPr/>
          </p:nvSpPr>
          <p:spPr>
            <a:xfrm>
              <a:off x="4057100" y="2011875"/>
              <a:ext cx="391075" cy="308525"/>
            </a:xfrm>
            <a:custGeom>
              <a:avLst/>
              <a:gdLst/>
              <a:ahLst/>
              <a:cxnLst/>
              <a:rect l="l" t="t" r="r" b="b"/>
              <a:pathLst>
                <a:path w="15643" h="12341" extrusionOk="0">
                  <a:moveTo>
                    <a:pt x="15585" y="0"/>
                  </a:moveTo>
                  <a:cubicBezTo>
                    <a:pt x="15477" y="0"/>
                    <a:pt x="15214" y="24"/>
                    <a:pt x="14819" y="79"/>
                  </a:cubicBezTo>
                  <a:cubicBezTo>
                    <a:pt x="14295" y="152"/>
                    <a:pt x="13539" y="300"/>
                    <a:pt x="12627" y="559"/>
                  </a:cubicBezTo>
                  <a:cubicBezTo>
                    <a:pt x="10805" y="1069"/>
                    <a:pt x="8343" y="2125"/>
                    <a:pt x="6058" y="3931"/>
                  </a:cubicBezTo>
                  <a:cubicBezTo>
                    <a:pt x="3770" y="5735"/>
                    <a:pt x="2173" y="7885"/>
                    <a:pt x="1254" y="9539"/>
                  </a:cubicBezTo>
                  <a:cubicBezTo>
                    <a:pt x="789" y="10367"/>
                    <a:pt x="473" y="11067"/>
                    <a:pt x="278" y="11560"/>
                  </a:cubicBezTo>
                  <a:cubicBezTo>
                    <a:pt x="84" y="12053"/>
                    <a:pt x="0" y="12334"/>
                    <a:pt x="18" y="12341"/>
                  </a:cubicBezTo>
                  <a:cubicBezTo>
                    <a:pt x="18" y="12341"/>
                    <a:pt x="18" y="12341"/>
                    <a:pt x="19" y="12341"/>
                  </a:cubicBezTo>
                  <a:cubicBezTo>
                    <a:pt x="46" y="12341"/>
                    <a:pt x="169" y="12076"/>
                    <a:pt x="392" y="11610"/>
                  </a:cubicBezTo>
                  <a:cubicBezTo>
                    <a:pt x="619" y="11136"/>
                    <a:pt x="964" y="10457"/>
                    <a:pt x="1449" y="9653"/>
                  </a:cubicBezTo>
                  <a:cubicBezTo>
                    <a:pt x="2407" y="8046"/>
                    <a:pt x="4006" y="5955"/>
                    <a:pt x="6256" y="4181"/>
                  </a:cubicBezTo>
                  <a:cubicBezTo>
                    <a:pt x="8503" y="2405"/>
                    <a:pt x="10906" y="1335"/>
                    <a:pt x="12692" y="775"/>
                  </a:cubicBezTo>
                  <a:cubicBezTo>
                    <a:pt x="13587" y="491"/>
                    <a:pt x="14327" y="313"/>
                    <a:pt x="14842" y="201"/>
                  </a:cubicBezTo>
                  <a:cubicBezTo>
                    <a:pt x="15356" y="90"/>
                    <a:pt x="15642" y="32"/>
                    <a:pt x="15639" y="8"/>
                  </a:cubicBezTo>
                  <a:cubicBezTo>
                    <a:pt x="15639" y="3"/>
                    <a:pt x="15620" y="0"/>
                    <a:pt x="155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5"/>
            <p:cNvSpPr/>
            <p:nvPr/>
          </p:nvSpPr>
          <p:spPr>
            <a:xfrm>
              <a:off x="4009575" y="1947825"/>
              <a:ext cx="391075" cy="308575"/>
            </a:xfrm>
            <a:custGeom>
              <a:avLst/>
              <a:gdLst/>
              <a:ahLst/>
              <a:cxnLst/>
              <a:rect l="l" t="t" r="r" b="b"/>
              <a:pathLst>
                <a:path w="15643" h="12343" extrusionOk="0">
                  <a:moveTo>
                    <a:pt x="15584" y="1"/>
                  </a:moveTo>
                  <a:cubicBezTo>
                    <a:pt x="15477" y="1"/>
                    <a:pt x="15214" y="24"/>
                    <a:pt x="14819" y="80"/>
                  </a:cubicBezTo>
                  <a:cubicBezTo>
                    <a:pt x="14295" y="153"/>
                    <a:pt x="13539" y="300"/>
                    <a:pt x="12627" y="561"/>
                  </a:cubicBezTo>
                  <a:cubicBezTo>
                    <a:pt x="10805" y="1071"/>
                    <a:pt x="8343" y="2126"/>
                    <a:pt x="6058" y="3932"/>
                  </a:cubicBezTo>
                  <a:cubicBezTo>
                    <a:pt x="3770" y="5737"/>
                    <a:pt x="2173" y="7886"/>
                    <a:pt x="1254" y="9540"/>
                  </a:cubicBezTo>
                  <a:cubicBezTo>
                    <a:pt x="789" y="10368"/>
                    <a:pt x="473" y="11068"/>
                    <a:pt x="278" y="11561"/>
                  </a:cubicBezTo>
                  <a:cubicBezTo>
                    <a:pt x="83" y="12055"/>
                    <a:pt x="0" y="12336"/>
                    <a:pt x="17" y="12342"/>
                  </a:cubicBezTo>
                  <a:cubicBezTo>
                    <a:pt x="18" y="12342"/>
                    <a:pt x="18" y="12342"/>
                    <a:pt x="19" y="12342"/>
                  </a:cubicBezTo>
                  <a:cubicBezTo>
                    <a:pt x="45" y="12342"/>
                    <a:pt x="168" y="12079"/>
                    <a:pt x="391" y="11612"/>
                  </a:cubicBezTo>
                  <a:cubicBezTo>
                    <a:pt x="618" y="11136"/>
                    <a:pt x="964" y="10458"/>
                    <a:pt x="1448" y="9653"/>
                  </a:cubicBezTo>
                  <a:cubicBezTo>
                    <a:pt x="2407" y="8047"/>
                    <a:pt x="4006" y="5957"/>
                    <a:pt x="6256" y="4182"/>
                  </a:cubicBezTo>
                  <a:cubicBezTo>
                    <a:pt x="8503" y="2407"/>
                    <a:pt x="10906" y="1337"/>
                    <a:pt x="12692" y="776"/>
                  </a:cubicBezTo>
                  <a:cubicBezTo>
                    <a:pt x="13587" y="491"/>
                    <a:pt x="14328" y="313"/>
                    <a:pt x="14841" y="202"/>
                  </a:cubicBezTo>
                  <a:cubicBezTo>
                    <a:pt x="15355" y="90"/>
                    <a:pt x="15642" y="33"/>
                    <a:pt x="15638" y="8"/>
                  </a:cubicBezTo>
                  <a:cubicBezTo>
                    <a:pt x="15637" y="4"/>
                    <a:pt x="15619" y="1"/>
                    <a:pt x="15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5"/>
            <p:cNvSpPr/>
            <p:nvPr/>
          </p:nvSpPr>
          <p:spPr>
            <a:xfrm>
              <a:off x="3960625" y="1889750"/>
              <a:ext cx="391100" cy="308550"/>
            </a:xfrm>
            <a:custGeom>
              <a:avLst/>
              <a:gdLst/>
              <a:ahLst/>
              <a:cxnLst/>
              <a:rect l="l" t="t" r="r" b="b"/>
              <a:pathLst>
                <a:path w="15644" h="12342" extrusionOk="0">
                  <a:moveTo>
                    <a:pt x="15585" y="0"/>
                  </a:moveTo>
                  <a:cubicBezTo>
                    <a:pt x="15477" y="0"/>
                    <a:pt x="15215" y="24"/>
                    <a:pt x="14821" y="79"/>
                  </a:cubicBezTo>
                  <a:cubicBezTo>
                    <a:pt x="14295" y="152"/>
                    <a:pt x="13541" y="299"/>
                    <a:pt x="12628" y="559"/>
                  </a:cubicBezTo>
                  <a:cubicBezTo>
                    <a:pt x="10805" y="1070"/>
                    <a:pt x="8345" y="2125"/>
                    <a:pt x="6060" y="3931"/>
                  </a:cubicBezTo>
                  <a:cubicBezTo>
                    <a:pt x="3772" y="5735"/>
                    <a:pt x="2174" y="7885"/>
                    <a:pt x="1256" y="9539"/>
                  </a:cubicBezTo>
                  <a:cubicBezTo>
                    <a:pt x="791" y="10367"/>
                    <a:pt x="473" y="11067"/>
                    <a:pt x="280" y="11560"/>
                  </a:cubicBezTo>
                  <a:cubicBezTo>
                    <a:pt x="85" y="12053"/>
                    <a:pt x="1" y="12334"/>
                    <a:pt x="19" y="12342"/>
                  </a:cubicBezTo>
                  <a:cubicBezTo>
                    <a:pt x="20" y="12342"/>
                    <a:pt x="20" y="12342"/>
                    <a:pt x="20" y="12342"/>
                  </a:cubicBezTo>
                  <a:cubicBezTo>
                    <a:pt x="46" y="12342"/>
                    <a:pt x="170" y="12078"/>
                    <a:pt x="393" y="11610"/>
                  </a:cubicBezTo>
                  <a:cubicBezTo>
                    <a:pt x="619" y="11135"/>
                    <a:pt x="966" y="10457"/>
                    <a:pt x="1450" y="9653"/>
                  </a:cubicBezTo>
                  <a:cubicBezTo>
                    <a:pt x="2409" y="8047"/>
                    <a:pt x="4007" y="5955"/>
                    <a:pt x="6256" y="4182"/>
                  </a:cubicBezTo>
                  <a:cubicBezTo>
                    <a:pt x="8503" y="2406"/>
                    <a:pt x="10908" y="1335"/>
                    <a:pt x="12694" y="775"/>
                  </a:cubicBezTo>
                  <a:cubicBezTo>
                    <a:pt x="13587" y="491"/>
                    <a:pt x="14330" y="312"/>
                    <a:pt x="14843" y="201"/>
                  </a:cubicBezTo>
                  <a:cubicBezTo>
                    <a:pt x="15357" y="90"/>
                    <a:pt x="15643" y="31"/>
                    <a:pt x="15640" y="8"/>
                  </a:cubicBezTo>
                  <a:cubicBezTo>
                    <a:pt x="15639" y="3"/>
                    <a:pt x="15620" y="0"/>
                    <a:pt x="15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5"/>
            <p:cNvSpPr/>
            <p:nvPr/>
          </p:nvSpPr>
          <p:spPr>
            <a:xfrm>
              <a:off x="2991950" y="957375"/>
              <a:ext cx="517550" cy="790975"/>
            </a:xfrm>
            <a:custGeom>
              <a:avLst/>
              <a:gdLst/>
              <a:ahLst/>
              <a:cxnLst/>
              <a:rect l="l" t="t" r="r" b="b"/>
              <a:pathLst>
                <a:path w="20702" h="31639" extrusionOk="0">
                  <a:moveTo>
                    <a:pt x="6262" y="0"/>
                  </a:moveTo>
                  <a:cubicBezTo>
                    <a:pt x="5881" y="0"/>
                    <a:pt x="5335" y="261"/>
                    <a:pt x="4677" y="807"/>
                  </a:cubicBezTo>
                  <a:cubicBezTo>
                    <a:pt x="3782" y="1547"/>
                    <a:pt x="2735" y="2858"/>
                    <a:pt x="1835" y="4720"/>
                  </a:cubicBezTo>
                  <a:cubicBezTo>
                    <a:pt x="932" y="6577"/>
                    <a:pt x="245" y="9007"/>
                    <a:pt x="125" y="11795"/>
                  </a:cubicBezTo>
                  <a:cubicBezTo>
                    <a:pt x="1" y="14574"/>
                    <a:pt x="502" y="17717"/>
                    <a:pt x="1871" y="20729"/>
                  </a:cubicBezTo>
                  <a:cubicBezTo>
                    <a:pt x="3271" y="23725"/>
                    <a:pt x="5336" y="26147"/>
                    <a:pt x="7530" y="27856"/>
                  </a:cubicBezTo>
                  <a:cubicBezTo>
                    <a:pt x="9727" y="29576"/>
                    <a:pt x="12020" y="30631"/>
                    <a:pt x="14019" y="31151"/>
                  </a:cubicBezTo>
                  <a:cubicBezTo>
                    <a:pt x="15334" y="31496"/>
                    <a:pt x="16510" y="31638"/>
                    <a:pt x="17486" y="31638"/>
                  </a:cubicBezTo>
                  <a:cubicBezTo>
                    <a:pt x="17994" y="31638"/>
                    <a:pt x="18449" y="31600"/>
                    <a:pt x="18841" y="31531"/>
                  </a:cubicBezTo>
                  <a:cubicBezTo>
                    <a:pt x="19988" y="31333"/>
                    <a:pt x="20597" y="30950"/>
                    <a:pt x="20632" y="30522"/>
                  </a:cubicBezTo>
                  <a:cubicBezTo>
                    <a:pt x="20701" y="29597"/>
                    <a:pt x="18539" y="28800"/>
                    <a:pt x="15777" y="27004"/>
                  </a:cubicBezTo>
                  <a:cubicBezTo>
                    <a:pt x="14390" y="26118"/>
                    <a:pt x="12861" y="24945"/>
                    <a:pt x="11414" y="23457"/>
                  </a:cubicBezTo>
                  <a:cubicBezTo>
                    <a:pt x="9963" y="21972"/>
                    <a:pt x="8634" y="20142"/>
                    <a:pt x="7654" y="18061"/>
                  </a:cubicBezTo>
                  <a:cubicBezTo>
                    <a:pt x="6708" y="15966"/>
                    <a:pt x="6181" y="13765"/>
                    <a:pt x="5993" y="11699"/>
                  </a:cubicBezTo>
                  <a:cubicBezTo>
                    <a:pt x="5801" y="9630"/>
                    <a:pt x="5903" y="7706"/>
                    <a:pt x="6130" y="6077"/>
                  </a:cubicBezTo>
                  <a:cubicBezTo>
                    <a:pt x="6558" y="2809"/>
                    <a:pt x="7357" y="649"/>
                    <a:pt x="6608" y="101"/>
                  </a:cubicBezTo>
                  <a:cubicBezTo>
                    <a:pt x="6516" y="34"/>
                    <a:pt x="6399" y="0"/>
                    <a:pt x="6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5"/>
            <p:cNvSpPr/>
            <p:nvPr/>
          </p:nvSpPr>
          <p:spPr>
            <a:xfrm>
              <a:off x="3608475" y="1732325"/>
              <a:ext cx="168975" cy="154425"/>
            </a:xfrm>
            <a:custGeom>
              <a:avLst/>
              <a:gdLst/>
              <a:ahLst/>
              <a:cxnLst/>
              <a:rect l="l" t="t" r="r" b="b"/>
              <a:pathLst>
                <a:path w="6759" h="6177" extrusionOk="0">
                  <a:moveTo>
                    <a:pt x="3109" y="1"/>
                  </a:moveTo>
                  <a:cubicBezTo>
                    <a:pt x="2537" y="1"/>
                    <a:pt x="1973" y="170"/>
                    <a:pt x="1493" y="524"/>
                  </a:cubicBezTo>
                  <a:cubicBezTo>
                    <a:pt x="202" y="1474"/>
                    <a:pt x="0" y="3390"/>
                    <a:pt x="1043" y="4807"/>
                  </a:cubicBezTo>
                  <a:cubicBezTo>
                    <a:pt x="1697" y="5696"/>
                    <a:pt x="2685" y="6177"/>
                    <a:pt x="3650" y="6177"/>
                  </a:cubicBezTo>
                  <a:cubicBezTo>
                    <a:pt x="4222" y="6177"/>
                    <a:pt x="4786" y="6008"/>
                    <a:pt x="5267" y="5654"/>
                  </a:cubicBezTo>
                  <a:cubicBezTo>
                    <a:pt x="6556" y="4705"/>
                    <a:pt x="6758" y="2787"/>
                    <a:pt x="5715" y="1370"/>
                  </a:cubicBezTo>
                  <a:cubicBezTo>
                    <a:pt x="5061" y="481"/>
                    <a:pt x="4073" y="1"/>
                    <a:pt x="3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5"/>
            <p:cNvSpPr/>
            <p:nvPr/>
          </p:nvSpPr>
          <p:spPr>
            <a:xfrm>
              <a:off x="2387300" y="1278675"/>
              <a:ext cx="363475" cy="7975"/>
            </a:xfrm>
            <a:custGeom>
              <a:avLst/>
              <a:gdLst/>
              <a:ahLst/>
              <a:cxnLst/>
              <a:rect l="l" t="t" r="r" b="b"/>
              <a:pathLst>
                <a:path w="14539" h="319" extrusionOk="0">
                  <a:moveTo>
                    <a:pt x="7269" y="0"/>
                  </a:moveTo>
                  <a:cubicBezTo>
                    <a:pt x="3254" y="0"/>
                    <a:pt x="0" y="71"/>
                    <a:pt x="0" y="159"/>
                  </a:cubicBezTo>
                  <a:cubicBezTo>
                    <a:pt x="0" y="248"/>
                    <a:pt x="3255" y="319"/>
                    <a:pt x="7269" y="319"/>
                  </a:cubicBezTo>
                  <a:cubicBezTo>
                    <a:pt x="11283" y="319"/>
                    <a:pt x="14539" y="248"/>
                    <a:pt x="14539" y="159"/>
                  </a:cubicBezTo>
                  <a:cubicBezTo>
                    <a:pt x="14539" y="71"/>
                    <a:pt x="11286" y="0"/>
                    <a:pt x="7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5"/>
            <p:cNvSpPr/>
            <p:nvPr/>
          </p:nvSpPr>
          <p:spPr>
            <a:xfrm>
              <a:off x="2568675" y="1056025"/>
              <a:ext cx="182425" cy="46075"/>
            </a:xfrm>
            <a:custGeom>
              <a:avLst/>
              <a:gdLst/>
              <a:ahLst/>
              <a:cxnLst/>
              <a:rect l="l" t="t" r="r" b="b"/>
              <a:pathLst>
                <a:path w="7297" h="1843" extrusionOk="0">
                  <a:moveTo>
                    <a:pt x="80" y="0"/>
                  </a:moveTo>
                  <a:cubicBezTo>
                    <a:pt x="44" y="0"/>
                    <a:pt x="24" y="4"/>
                    <a:pt x="22" y="13"/>
                  </a:cubicBezTo>
                  <a:cubicBezTo>
                    <a:pt x="0" y="99"/>
                    <a:pt x="1607" y="574"/>
                    <a:pt x="3610" y="1076"/>
                  </a:cubicBezTo>
                  <a:cubicBezTo>
                    <a:pt x="5406" y="1525"/>
                    <a:pt x="6912" y="1842"/>
                    <a:pt x="7219" y="1842"/>
                  </a:cubicBezTo>
                  <a:cubicBezTo>
                    <a:pt x="7254" y="1842"/>
                    <a:pt x="7274" y="1838"/>
                    <a:pt x="7276" y="1829"/>
                  </a:cubicBezTo>
                  <a:cubicBezTo>
                    <a:pt x="7297" y="1743"/>
                    <a:pt x="5692" y="1268"/>
                    <a:pt x="3688" y="767"/>
                  </a:cubicBezTo>
                  <a:cubicBezTo>
                    <a:pt x="1892" y="318"/>
                    <a:pt x="389" y="0"/>
                    <a:pt x="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5"/>
            <p:cNvSpPr/>
            <p:nvPr/>
          </p:nvSpPr>
          <p:spPr>
            <a:xfrm>
              <a:off x="2631650" y="735625"/>
              <a:ext cx="289300" cy="196575"/>
            </a:xfrm>
            <a:custGeom>
              <a:avLst/>
              <a:gdLst/>
              <a:ahLst/>
              <a:cxnLst/>
              <a:rect l="l" t="t" r="r" b="b"/>
              <a:pathLst>
                <a:path w="11572" h="7863" extrusionOk="0">
                  <a:moveTo>
                    <a:pt x="57" y="0"/>
                  </a:moveTo>
                  <a:cubicBezTo>
                    <a:pt x="53" y="0"/>
                    <a:pt x="51" y="1"/>
                    <a:pt x="50" y="3"/>
                  </a:cubicBezTo>
                  <a:cubicBezTo>
                    <a:pt x="1" y="75"/>
                    <a:pt x="2529" y="1894"/>
                    <a:pt x="5696" y="4063"/>
                  </a:cubicBezTo>
                  <a:cubicBezTo>
                    <a:pt x="8798" y="6188"/>
                    <a:pt x="11364" y="7862"/>
                    <a:pt x="11515" y="7862"/>
                  </a:cubicBezTo>
                  <a:cubicBezTo>
                    <a:pt x="11519" y="7862"/>
                    <a:pt x="11521" y="7861"/>
                    <a:pt x="11522" y="7860"/>
                  </a:cubicBezTo>
                  <a:cubicBezTo>
                    <a:pt x="11571" y="7788"/>
                    <a:pt x="9045" y="5971"/>
                    <a:pt x="5876" y="3801"/>
                  </a:cubicBezTo>
                  <a:cubicBezTo>
                    <a:pt x="2773" y="1675"/>
                    <a:pt x="208"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5"/>
            <p:cNvSpPr/>
            <p:nvPr/>
          </p:nvSpPr>
          <p:spPr>
            <a:xfrm>
              <a:off x="2993600" y="586975"/>
              <a:ext cx="122175" cy="119225"/>
            </a:xfrm>
            <a:custGeom>
              <a:avLst/>
              <a:gdLst/>
              <a:ahLst/>
              <a:cxnLst/>
              <a:rect l="l" t="t" r="r" b="b"/>
              <a:pathLst>
                <a:path w="4887" h="4769" extrusionOk="0">
                  <a:moveTo>
                    <a:pt x="70" y="1"/>
                  </a:moveTo>
                  <a:cubicBezTo>
                    <a:pt x="67" y="1"/>
                    <a:pt x="64" y="1"/>
                    <a:pt x="62" y="3"/>
                  </a:cubicBezTo>
                  <a:cubicBezTo>
                    <a:pt x="1" y="66"/>
                    <a:pt x="1017" y="1182"/>
                    <a:pt x="2332" y="2498"/>
                  </a:cubicBezTo>
                  <a:cubicBezTo>
                    <a:pt x="3608" y="3774"/>
                    <a:pt x="4698" y="4769"/>
                    <a:pt x="4817" y="4769"/>
                  </a:cubicBezTo>
                  <a:cubicBezTo>
                    <a:pt x="4821" y="4769"/>
                    <a:pt x="4824" y="4768"/>
                    <a:pt x="4825" y="4766"/>
                  </a:cubicBezTo>
                  <a:cubicBezTo>
                    <a:pt x="4887" y="4704"/>
                    <a:pt x="3872" y="3588"/>
                    <a:pt x="2557" y="2272"/>
                  </a:cubicBezTo>
                  <a:cubicBezTo>
                    <a:pt x="1280" y="995"/>
                    <a:pt x="190" y="1"/>
                    <a:pt x="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5"/>
            <p:cNvSpPr/>
            <p:nvPr/>
          </p:nvSpPr>
          <p:spPr>
            <a:xfrm>
              <a:off x="3252350" y="241450"/>
              <a:ext cx="151375" cy="371025"/>
            </a:xfrm>
            <a:custGeom>
              <a:avLst/>
              <a:gdLst/>
              <a:ahLst/>
              <a:cxnLst/>
              <a:rect l="l" t="t" r="r" b="b"/>
              <a:pathLst>
                <a:path w="6055" h="14841" extrusionOk="0">
                  <a:moveTo>
                    <a:pt x="84" y="1"/>
                  </a:moveTo>
                  <a:cubicBezTo>
                    <a:pt x="83" y="1"/>
                    <a:pt x="83" y="1"/>
                    <a:pt x="82" y="1"/>
                  </a:cubicBezTo>
                  <a:cubicBezTo>
                    <a:pt x="0" y="33"/>
                    <a:pt x="1253" y="3383"/>
                    <a:pt x="2880" y="7480"/>
                  </a:cubicBezTo>
                  <a:cubicBezTo>
                    <a:pt x="4498" y="11557"/>
                    <a:pt x="5878" y="14840"/>
                    <a:pt x="5972" y="14840"/>
                  </a:cubicBezTo>
                  <a:cubicBezTo>
                    <a:pt x="5973" y="14840"/>
                    <a:pt x="5973" y="14840"/>
                    <a:pt x="5974" y="14840"/>
                  </a:cubicBezTo>
                  <a:cubicBezTo>
                    <a:pt x="6055" y="14808"/>
                    <a:pt x="4803" y="11461"/>
                    <a:pt x="3176" y="7362"/>
                  </a:cubicBezTo>
                  <a:cubicBezTo>
                    <a:pt x="1557" y="3284"/>
                    <a:pt x="177" y="1"/>
                    <a:pt x="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5"/>
            <p:cNvSpPr/>
            <p:nvPr/>
          </p:nvSpPr>
          <p:spPr>
            <a:xfrm>
              <a:off x="3650975" y="374000"/>
              <a:ext cx="16925" cy="188000"/>
            </a:xfrm>
            <a:custGeom>
              <a:avLst/>
              <a:gdLst/>
              <a:ahLst/>
              <a:cxnLst/>
              <a:rect l="l" t="t" r="r" b="b"/>
              <a:pathLst>
                <a:path w="677" h="7520" extrusionOk="0">
                  <a:moveTo>
                    <a:pt x="88" y="0"/>
                  </a:moveTo>
                  <a:cubicBezTo>
                    <a:pt x="88" y="0"/>
                    <a:pt x="88" y="0"/>
                    <a:pt x="88" y="0"/>
                  </a:cubicBezTo>
                  <a:cubicBezTo>
                    <a:pt x="0" y="6"/>
                    <a:pt x="41" y="1694"/>
                    <a:pt x="179" y="3770"/>
                  </a:cubicBezTo>
                  <a:cubicBezTo>
                    <a:pt x="318" y="5843"/>
                    <a:pt x="501" y="7519"/>
                    <a:pt x="589" y="7519"/>
                  </a:cubicBezTo>
                  <a:cubicBezTo>
                    <a:pt x="589" y="7519"/>
                    <a:pt x="589" y="7519"/>
                    <a:pt x="589" y="7519"/>
                  </a:cubicBezTo>
                  <a:cubicBezTo>
                    <a:pt x="677" y="7514"/>
                    <a:pt x="636" y="5827"/>
                    <a:pt x="497" y="3750"/>
                  </a:cubicBezTo>
                  <a:cubicBezTo>
                    <a:pt x="359" y="1676"/>
                    <a:pt x="176" y="0"/>
                    <a:pt x="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5"/>
            <p:cNvSpPr/>
            <p:nvPr/>
          </p:nvSpPr>
          <p:spPr>
            <a:xfrm>
              <a:off x="3827800" y="292075"/>
              <a:ext cx="114325" cy="358050"/>
            </a:xfrm>
            <a:custGeom>
              <a:avLst/>
              <a:gdLst/>
              <a:ahLst/>
              <a:cxnLst/>
              <a:rect l="l" t="t" r="r" b="b"/>
              <a:pathLst>
                <a:path w="4573" h="14322" extrusionOk="0">
                  <a:moveTo>
                    <a:pt x="4487" y="0"/>
                  </a:moveTo>
                  <a:cubicBezTo>
                    <a:pt x="4395" y="0"/>
                    <a:pt x="3346" y="3174"/>
                    <a:pt x="2134" y="7114"/>
                  </a:cubicBezTo>
                  <a:cubicBezTo>
                    <a:pt x="918" y="11070"/>
                    <a:pt x="1" y="14296"/>
                    <a:pt x="85" y="14322"/>
                  </a:cubicBezTo>
                  <a:cubicBezTo>
                    <a:pt x="85" y="14322"/>
                    <a:pt x="86" y="14322"/>
                    <a:pt x="86" y="14322"/>
                  </a:cubicBezTo>
                  <a:cubicBezTo>
                    <a:pt x="178" y="14322"/>
                    <a:pt x="1228" y="11146"/>
                    <a:pt x="2439" y="7208"/>
                  </a:cubicBezTo>
                  <a:cubicBezTo>
                    <a:pt x="3655" y="3253"/>
                    <a:pt x="4572" y="26"/>
                    <a:pt x="4488" y="0"/>
                  </a:cubicBezTo>
                  <a:cubicBezTo>
                    <a:pt x="4488" y="0"/>
                    <a:pt x="4487" y="0"/>
                    <a:pt x="4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5"/>
            <p:cNvSpPr/>
            <p:nvPr/>
          </p:nvSpPr>
          <p:spPr>
            <a:xfrm>
              <a:off x="3935875" y="1574825"/>
              <a:ext cx="1164600" cy="739950"/>
            </a:xfrm>
            <a:custGeom>
              <a:avLst/>
              <a:gdLst/>
              <a:ahLst/>
              <a:cxnLst/>
              <a:rect l="l" t="t" r="r" b="b"/>
              <a:pathLst>
                <a:path w="46584" h="29598" extrusionOk="0">
                  <a:moveTo>
                    <a:pt x="41126" y="1"/>
                  </a:moveTo>
                  <a:lnTo>
                    <a:pt x="31342" y="6155"/>
                  </a:lnTo>
                  <a:lnTo>
                    <a:pt x="32928" y="10312"/>
                  </a:lnTo>
                  <a:lnTo>
                    <a:pt x="11036" y="19320"/>
                  </a:lnTo>
                  <a:lnTo>
                    <a:pt x="5043" y="19595"/>
                  </a:lnTo>
                  <a:lnTo>
                    <a:pt x="622" y="18772"/>
                  </a:lnTo>
                  <a:lnTo>
                    <a:pt x="622" y="18772"/>
                  </a:lnTo>
                  <a:cubicBezTo>
                    <a:pt x="622" y="18772"/>
                    <a:pt x="233" y="19285"/>
                    <a:pt x="978" y="20078"/>
                  </a:cubicBezTo>
                  <a:cubicBezTo>
                    <a:pt x="1391" y="20518"/>
                    <a:pt x="2445" y="20908"/>
                    <a:pt x="3304" y="21170"/>
                  </a:cubicBezTo>
                  <a:lnTo>
                    <a:pt x="1" y="24161"/>
                  </a:lnTo>
                  <a:lnTo>
                    <a:pt x="4291" y="29598"/>
                  </a:lnTo>
                  <a:lnTo>
                    <a:pt x="18969" y="26049"/>
                  </a:lnTo>
                  <a:cubicBezTo>
                    <a:pt x="27094" y="24668"/>
                    <a:pt x="46446" y="20789"/>
                    <a:pt x="46519" y="15139"/>
                  </a:cubicBezTo>
                  <a:cubicBezTo>
                    <a:pt x="46584" y="10043"/>
                    <a:pt x="41126" y="1"/>
                    <a:pt x="41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5"/>
            <p:cNvSpPr/>
            <p:nvPr/>
          </p:nvSpPr>
          <p:spPr>
            <a:xfrm>
              <a:off x="2945400" y="1301575"/>
              <a:ext cx="153800" cy="418875"/>
            </a:xfrm>
            <a:custGeom>
              <a:avLst/>
              <a:gdLst/>
              <a:ahLst/>
              <a:cxnLst/>
              <a:rect l="l" t="t" r="r" b="b"/>
              <a:pathLst>
                <a:path w="6152" h="16755" extrusionOk="0">
                  <a:moveTo>
                    <a:pt x="3212" y="0"/>
                  </a:moveTo>
                  <a:cubicBezTo>
                    <a:pt x="2768" y="0"/>
                    <a:pt x="2392" y="406"/>
                    <a:pt x="2215" y="930"/>
                  </a:cubicBezTo>
                  <a:lnTo>
                    <a:pt x="461" y="5863"/>
                  </a:lnTo>
                  <a:cubicBezTo>
                    <a:pt x="288" y="6400"/>
                    <a:pt x="1" y="7408"/>
                    <a:pt x="322" y="8980"/>
                  </a:cubicBezTo>
                  <a:cubicBezTo>
                    <a:pt x="694" y="10803"/>
                    <a:pt x="1884" y="15608"/>
                    <a:pt x="3172" y="16755"/>
                  </a:cubicBezTo>
                  <a:lnTo>
                    <a:pt x="5660" y="14402"/>
                  </a:lnTo>
                  <a:lnTo>
                    <a:pt x="5275" y="13961"/>
                  </a:lnTo>
                  <a:cubicBezTo>
                    <a:pt x="5277" y="13888"/>
                    <a:pt x="5156" y="13674"/>
                    <a:pt x="5196" y="13608"/>
                  </a:cubicBezTo>
                  <a:cubicBezTo>
                    <a:pt x="6009" y="12306"/>
                    <a:pt x="5164" y="9994"/>
                    <a:pt x="4918" y="9261"/>
                  </a:cubicBezTo>
                  <a:lnTo>
                    <a:pt x="6058" y="5436"/>
                  </a:lnTo>
                  <a:cubicBezTo>
                    <a:pt x="6151" y="5145"/>
                    <a:pt x="6136" y="4594"/>
                    <a:pt x="5766" y="4435"/>
                  </a:cubicBezTo>
                  <a:cubicBezTo>
                    <a:pt x="5685" y="4401"/>
                    <a:pt x="5607" y="4383"/>
                    <a:pt x="5532" y="4383"/>
                  </a:cubicBezTo>
                  <a:cubicBezTo>
                    <a:pt x="5251" y="4383"/>
                    <a:pt x="4999" y="4629"/>
                    <a:pt x="4778" y="5211"/>
                  </a:cubicBezTo>
                  <a:lnTo>
                    <a:pt x="3431" y="8448"/>
                  </a:lnTo>
                  <a:lnTo>
                    <a:pt x="5086" y="3269"/>
                  </a:lnTo>
                  <a:cubicBezTo>
                    <a:pt x="5179" y="2978"/>
                    <a:pt x="5169" y="2457"/>
                    <a:pt x="4939" y="2257"/>
                  </a:cubicBezTo>
                  <a:cubicBezTo>
                    <a:pt x="4831" y="2163"/>
                    <a:pt x="4710" y="2121"/>
                    <a:pt x="4587" y="2121"/>
                  </a:cubicBezTo>
                  <a:cubicBezTo>
                    <a:pt x="4233" y="2121"/>
                    <a:pt x="3857" y="2470"/>
                    <a:pt x="3689" y="2965"/>
                  </a:cubicBezTo>
                  <a:lnTo>
                    <a:pt x="1875" y="7376"/>
                  </a:lnTo>
                  <a:lnTo>
                    <a:pt x="1873" y="7370"/>
                  </a:lnTo>
                  <a:lnTo>
                    <a:pt x="3789" y="1131"/>
                  </a:lnTo>
                  <a:cubicBezTo>
                    <a:pt x="3882" y="840"/>
                    <a:pt x="3875" y="412"/>
                    <a:pt x="3591" y="99"/>
                  </a:cubicBezTo>
                  <a:cubicBezTo>
                    <a:pt x="3461" y="31"/>
                    <a:pt x="3334" y="0"/>
                    <a:pt x="3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40"/>
          <p:cNvSpPr txBox="1">
            <a:spLocks noGrp="1"/>
          </p:cNvSpPr>
          <p:nvPr>
            <p:ph type="title" idx="2"/>
          </p:nvPr>
        </p:nvSpPr>
        <p:spPr>
          <a:xfrm>
            <a:off x="768900" y="403200"/>
            <a:ext cx="37563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DengXian Light" panose="02010600030101010101" pitchFamily="2" charset="-122"/>
                <a:ea typeface="DengXian Light" panose="02010600030101010101" pitchFamily="2" charset="-122"/>
              </a:rPr>
              <a:t>EXERCISE!</a:t>
            </a:r>
            <a:endParaRPr sz="3200" dirty="0">
              <a:latin typeface="DengXian Light" panose="02010600030101010101" pitchFamily="2" charset="-122"/>
              <a:ea typeface="DengXian Light" panose="02010600030101010101" pitchFamily="2" charset="-122"/>
            </a:endParaRPr>
          </a:p>
        </p:txBody>
      </p:sp>
      <p:grpSp>
        <p:nvGrpSpPr>
          <p:cNvPr id="932" name="Google Shape;932;p40"/>
          <p:cNvGrpSpPr/>
          <p:nvPr/>
        </p:nvGrpSpPr>
        <p:grpSpPr>
          <a:xfrm>
            <a:off x="4525190" y="993050"/>
            <a:ext cx="3966545" cy="3597750"/>
            <a:chOff x="558550" y="238125"/>
            <a:chExt cx="5775400" cy="5238425"/>
          </a:xfrm>
        </p:grpSpPr>
        <p:sp>
          <p:nvSpPr>
            <p:cNvPr id="933" name="Google Shape;933;p40"/>
            <p:cNvSpPr/>
            <p:nvPr/>
          </p:nvSpPr>
          <p:spPr>
            <a:xfrm>
              <a:off x="1197100" y="2531025"/>
              <a:ext cx="5136850" cy="2945525"/>
            </a:xfrm>
            <a:custGeom>
              <a:avLst/>
              <a:gdLst/>
              <a:ahLst/>
              <a:cxnLst/>
              <a:rect l="l" t="t" r="r" b="b"/>
              <a:pathLst>
                <a:path w="205474" h="117821" extrusionOk="0">
                  <a:moveTo>
                    <a:pt x="137929" y="0"/>
                  </a:moveTo>
                  <a:cubicBezTo>
                    <a:pt x="129029" y="0"/>
                    <a:pt x="120044" y="1055"/>
                    <a:pt x="111249" y="2411"/>
                  </a:cubicBezTo>
                  <a:lnTo>
                    <a:pt x="7649" y="37776"/>
                  </a:lnTo>
                  <a:cubicBezTo>
                    <a:pt x="1" y="65406"/>
                    <a:pt x="13497" y="82744"/>
                    <a:pt x="30655" y="96458"/>
                  </a:cubicBezTo>
                  <a:cubicBezTo>
                    <a:pt x="47814" y="110171"/>
                    <a:pt x="69467" y="117285"/>
                    <a:pt x="91428" y="117776"/>
                  </a:cubicBezTo>
                  <a:cubicBezTo>
                    <a:pt x="92737" y="117805"/>
                    <a:pt x="94078" y="117820"/>
                    <a:pt x="95448" y="117820"/>
                  </a:cubicBezTo>
                  <a:cubicBezTo>
                    <a:pt x="119211" y="117820"/>
                    <a:pt x="151494" y="113364"/>
                    <a:pt x="169559" y="103118"/>
                  </a:cubicBezTo>
                  <a:cubicBezTo>
                    <a:pt x="179986" y="97203"/>
                    <a:pt x="190872" y="88452"/>
                    <a:pt x="198173" y="78944"/>
                  </a:cubicBezTo>
                  <a:cubicBezTo>
                    <a:pt x="205473" y="69436"/>
                    <a:pt x="203749" y="48421"/>
                    <a:pt x="201981" y="36564"/>
                  </a:cubicBezTo>
                  <a:cubicBezTo>
                    <a:pt x="199432" y="19452"/>
                    <a:pt x="179183" y="8644"/>
                    <a:pt x="162677" y="3459"/>
                  </a:cubicBezTo>
                  <a:cubicBezTo>
                    <a:pt x="154660" y="941"/>
                    <a:pt x="146333" y="0"/>
                    <a:pt x="137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0"/>
            <p:cNvSpPr/>
            <p:nvPr/>
          </p:nvSpPr>
          <p:spPr>
            <a:xfrm>
              <a:off x="1370650" y="2388775"/>
              <a:ext cx="2433600" cy="2052975"/>
            </a:xfrm>
            <a:custGeom>
              <a:avLst/>
              <a:gdLst/>
              <a:ahLst/>
              <a:cxnLst/>
              <a:rect l="l" t="t" r="r" b="b"/>
              <a:pathLst>
                <a:path w="97344" h="82119" extrusionOk="0">
                  <a:moveTo>
                    <a:pt x="96365" y="1"/>
                  </a:moveTo>
                  <a:lnTo>
                    <a:pt x="329" y="3223"/>
                  </a:lnTo>
                  <a:lnTo>
                    <a:pt x="335" y="55451"/>
                  </a:lnTo>
                  <a:cubicBezTo>
                    <a:pt x="1" y="69518"/>
                    <a:pt x="17073" y="82118"/>
                    <a:pt x="17073" y="82118"/>
                  </a:cubicBezTo>
                  <a:lnTo>
                    <a:pt x="97343" y="38145"/>
                  </a:lnTo>
                  <a:lnTo>
                    <a:pt x="963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a:off x="1778550" y="3121400"/>
              <a:ext cx="20750" cy="1320350"/>
            </a:xfrm>
            <a:custGeom>
              <a:avLst/>
              <a:gdLst/>
              <a:ahLst/>
              <a:cxnLst/>
              <a:rect l="l" t="t" r="r" b="b"/>
              <a:pathLst>
                <a:path w="830" h="52814" extrusionOk="0">
                  <a:moveTo>
                    <a:pt x="73" y="1"/>
                  </a:moveTo>
                  <a:cubicBezTo>
                    <a:pt x="73" y="1"/>
                    <a:pt x="73" y="1"/>
                    <a:pt x="73" y="1"/>
                  </a:cubicBezTo>
                  <a:cubicBezTo>
                    <a:pt x="0" y="2"/>
                    <a:pt x="93" y="11824"/>
                    <a:pt x="282" y="26411"/>
                  </a:cubicBezTo>
                  <a:cubicBezTo>
                    <a:pt x="471" y="40991"/>
                    <a:pt x="683" y="52813"/>
                    <a:pt x="757" y="52813"/>
                  </a:cubicBezTo>
                  <a:cubicBezTo>
                    <a:pt x="757" y="52813"/>
                    <a:pt x="757" y="52813"/>
                    <a:pt x="757" y="52813"/>
                  </a:cubicBezTo>
                  <a:cubicBezTo>
                    <a:pt x="830" y="52813"/>
                    <a:pt x="737" y="40989"/>
                    <a:pt x="548" y="26407"/>
                  </a:cubicBezTo>
                  <a:cubicBezTo>
                    <a:pt x="359" y="11821"/>
                    <a:pt x="147" y="1"/>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a:off x="1917050" y="2962900"/>
              <a:ext cx="239275" cy="1442075"/>
            </a:xfrm>
            <a:custGeom>
              <a:avLst/>
              <a:gdLst/>
              <a:ahLst/>
              <a:cxnLst/>
              <a:rect l="l" t="t" r="r" b="b"/>
              <a:pathLst>
                <a:path w="9571" h="57683" extrusionOk="0">
                  <a:moveTo>
                    <a:pt x="9566" y="0"/>
                  </a:moveTo>
                  <a:cubicBezTo>
                    <a:pt x="9562" y="0"/>
                    <a:pt x="9551" y="50"/>
                    <a:pt x="9534" y="148"/>
                  </a:cubicBezTo>
                  <a:cubicBezTo>
                    <a:pt x="9516" y="262"/>
                    <a:pt x="9492" y="405"/>
                    <a:pt x="9464" y="586"/>
                  </a:cubicBezTo>
                  <a:cubicBezTo>
                    <a:pt x="9407" y="990"/>
                    <a:pt x="9325" y="1554"/>
                    <a:pt x="9223" y="2272"/>
                  </a:cubicBezTo>
                  <a:lnTo>
                    <a:pt x="8353" y="8478"/>
                  </a:lnTo>
                  <a:cubicBezTo>
                    <a:pt x="7611" y="13716"/>
                    <a:pt x="6537" y="20947"/>
                    <a:pt x="5217" y="28914"/>
                  </a:cubicBezTo>
                  <a:cubicBezTo>
                    <a:pt x="3896" y="36878"/>
                    <a:pt x="2580" y="44068"/>
                    <a:pt x="1592" y="49266"/>
                  </a:cubicBezTo>
                  <a:cubicBezTo>
                    <a:pt x="1096" y="51850"/>
                    <a:pt x="695" y="53948"/>
                    <a:pt x="412" y="55420"/>
                  </a:cubicBezTo>
                  <a:cubicBezTo>
                    <a:pt x="278" y="56133"/>
                    <a:pt x="172" y="56694"/>
                    <a:pt x="97" y="57095"/>
                  </a:cubicBezTo>
                  <a:cubicBezTo>
                    <a:pt x="67" y="57274"/>
                    <a:pt x="42" y="57418"/>
                    <a:pt x="21" y="57531"/>
                  </a:cubicBezTo>
                  <a:cubicBezTo>
                    <a:pt x="6" y="57630"/>
                    <a:pt x="1" y="57681"/>
                    <a:pt x="5" y="57683"/>
                  </a:cubicBezTo>
                  <a:cubicBezTo>
                    <a:pt x="5" y="57683"/>
                    <a:pt x="5" y="57683"/>
                    <a:pt x="5" y="57683"/>
                  </a:cubicBezTo>
                  <a:cubicBezTo>
                    <a:pt x="9" y="57683"/>
                    <a:pt x="24" y="57634"/>
                    <a:pt x="48" y="57537"/>
                  </a:cubicBezTo>
                  <a:cubicBezTo>
                    <a:pt x="74" y="57426"/>
                    <a:pt x="107" y="57284"/>
                    <a:pt x="149" y="57106"/>
                  </a:cubicBezTo>
                  <a:cubicBezTo>
                    <a:pt x="237" y="56707"/>
                    <a:pt x="359" y="56149"/>
                    <a:pt x="513" y="55441"/>
                  </a:cubicBezTo>
                  <a:cubicBezTo>
                    <a:pt x="826" y="53994"/>
                    <a:pt x="1259" y="51897"/>
                    <a:pt x="1776" y="49301"/>
                  </a:cubicBezTo>
                  <a:cubicBezTo>
                    <a:pt x="2812" y="44111"/>
                    <a:pt x="4158" y="36924"/>
                    <a:pt x="5478" y="28957"/>
                  </a:cubicBezTo>
                  <a:cubicBezTo>
                    <a:pt x="6798" y="20988"/>
                    <a:pt x="7844" y="13750"/>
                    <a:pt x="8539" y="8503"/>
                  </a:cubicBezTo>
                  <a:cubicBezTo>
                    <a:pt x="8886" y="5880"/>
                    <a:pt x="9155" y="3756"/>
                    <a:pt x="9325" y="2285"/>
                  </a:cubicBezTo>
                  <a:cubicBezTo>
                    <a:pt x="9407" y="1564"/>
                    <a:pt x="9472" y="998"/>
                    <a:pt x="9517" y="592"/>
                  </a:cubicBezTo>
                  <a:cubicBezTo>
                    <a:pt x="9535" y="411"/>
                    <a:pt x="9549" y="265"/>
                    <a:pt x="9560" y="151"/>
                  </a:cubicBezTo>
                  <a:cubicBezTo>
                    <a:pt x="9570" y="51"/>
                    <a:pt x="9571" y="0"/>
                    <a:pt x="9566" y="0"/>
                  </a:cubicBezTo>
                  <a:cubicBezTo>
                    <a:pt x="9566" y="0"/>
                    <a:pt x="9566" y="0"/>
                    <a:pt x="9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a:off x="2326900" y="2828025"/>
              <a:ext cx="239300" cy="1442075"/>
            </a:xfrm>
            <a:custGeom>
              <a:avLst/>
              <a:gdLst/>
              <a:ahLst/>
              <a:cxnLst/>
              <a:rect l="l" t="t" r="r" b="b"/>
              <a:pathLst>
                <a:path w="9572" h="57683" extrusionOk="0">
                  <a:moveTo>
                    <a:pt x="9567" y="0"/>
                  </a:moveTo>
                  <a:cubicBezTo>
                    <a:pt x="9563" y="0"/>
                    <a:pt x="9551" y="50"/>
                    <a:pt x="9534" y="148"/>
                  </a:cubicBezTo>
                  <a:cubicBezTo>
                    <a:pt x="9517" y="262"/>
                    <a:pt x="9493" y="406"/>
                    <a:pt x="9465" y="586"/>
                  </a:cubicBezTo>
                  <a:cubicBezTo>
                    <a:pt x="9407" y="990"/>
                    <a:pt x="9326" y="1555"/>
                    <a:pt x="9224" y="2273"/>
                  </a:cubicBezTo>
                  <a:lnTo>
                    <a:pt x="8354" y="8478"/>
                  </a:lnTo>
                  <a:cubicBezTo>
                    <a:pt x="7612" y="13717"/>
                    <a:pt x="6537" y="20948"/>
                    <a:pt x="5218" y="28914"/>
                  </a:cubicBezTo>
                  <a:cubicBezTo>
                    <a:pt x="3896" y="36878"/>
                    <a:pt x="2581" y="44068"/>
                    <a:pt x="1593" y="49266"/>
                  </a:cubicBezTo>
                  <a:cubicBezTo>
                    <a:pt x="1097" y="51851"/>
                    <a:pt x="695" y="53948"/>
                    <a:pt x="413" y="55421"/>
                  </a:cubicBezTo>
                  <a:cubicBezTo>
                    <a:pt x="279" y="56133"/>
                    <a:pt x="173" y="56694"/>
                    <a:pt x="98" y="57096"/>
                  </a:cubicBezTo>
                  <a:cubicBezTo>
                    <a:pt x="66" y="57276"/>
                    <a:pt x="41" y="57419"/>
                    <a:pt x="22" y="57533"/>
                  </a:cubicBezTo>
                  <a:cubicBezTo>
                    <a:pt x="7" y="57631"/>
                    <a:pt x="0" y="57683"/>
                    <a:pt x="5" y="57683"/>
                  </a:cubicBezTo>
                  <a:cubicBezTo>
                    <a:pt x="5" y="57683"/>
                    <a:pt x="5" y="57683"/>
                    <a:pt x="5" y="57683"/>
                  </a:cubicBezTo>
                  <a:cubicBezTo>
                    <a:pt x="10" y="57683"/>
                    <a:pt x="25" y="57635"/>
                    <a:pt x="48" y="57538"/>
                  </a:cubicBezTo>
                  <a:cubicBezTo>
                    <a:pt x="76" y="57426"/>
                    <a:pt x="108" y="57284"/>
                    <a:pt x="151" y="57106"/>
                  </a:cubicBezTo>
                  <a:cubicBezTo>
                    <a:pt x="238" y="56707"/>
                    <a:pt x="360" y="56150"/>
                    <a:pt x="514" y="55441"/>
                  </a:cubicBezTo>
                  <a:cubicBezTo>
                    <a:pt x="827" y="53995"/>
                    <a:pt x="1260" y="51898"/>
                    <a:pt x="1777" y="49303"/>
                  </a:cubicBezTo>
                  <a:cubicBezTo>
                    <a:pt x="2813" y="44112"/>
                    <a:pt x="4159" y="36925"/>
                    <a:pt x="5480" y="28959"/>
                  </a:cubicBezTo>
                  <a:cubicBezTo>
                    <a:pt x="6800" y="20988"/>
                    <a:pt x="7845" y="13750"/>
                    <a:pt x="8540" y="8503"/>
                  </a:cubicBezTo>
                  <a:cubicBezTo>
                    <a:pt x="8887" y="5881"/>
                    <a:pt x="9156" y="3755"/>
                    <a:pt x="9326" y="2285"/>
                  </a:cubicBezTo>
                  <a:cubicBezTo>
                    <a:pt x="9408" y="1564"/>
                    <a:pt x="9472" y="998"/>
                    <a:pt x="9518" y="592"/>
                  </a:cubicBezTo>
                  <a:cubicBezTo>
                    <a:pt x="9537" y="412"/>
                    <a:pt x="9550" y="265"/>
                    <a:pt x="9562" y="151"/>
                  </a:cubicBezTo>
                  <a:cubicBezTo>
                    <a:pt x="9569" y="53"/>
                    <a:pt x="9572" y="1"/>
                    <a:pt x="9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a:off x="2736800" y="2693150"/>
              <a:ext cx="239275" cy="1442100"/>
            </a:xfrm>
            <a:custGeom>
              <a:avLst/>
              <a:gdLst/>
              <a:ahLst/>
              <a:cxnLst/>
              <a:rect l="l" t="t" r="r" b="b"/>
              <a:pathLst>
                <a:path w="9571" h="57684" extrusionOk="0">
                  <a:moveTo>
                    <a:pt x="9567" y="0"/>
                  </a:moveTo>
                  <a:cubicBezTo>
                    <a:pt x="9563" y="0"/>
                    <a:pt x="9551" y="50"/>
                    <a:pt x="9534" y="148"/>
                  </a:cubicBezTo>
                  <a:cubicBezTo>
                    <a:pt x="9516" y="262"/>
                    <a:pt x="9493" y="406"/>
                    <a:pt x="9465" y="587"/>
                  </a:cubicBezTo>
                  <a:cubicBezTo>
                    <a:pt x="9407" y="990"/>
                    <a:pt x="9326" y="1555"/>
                    <a:pt x="9223" y="2273"/>
                  </a:cubicBezTo>
                  <a:cubicBezTo>
                    <a:pt x="9015" y="3757"/>
                    <a:pt x="8718" y="5873"/>
                    <a:pt x="8353" y="8478"/>
                  </a:cubicBezTo>
                  <a:cubicBezTo>
                    <a:pt x="7611" y="13717"/>
                    <a:pt x="6537" y="20948"/>
                    <a:pt x="5217" y="28915"/>
                  </a:cubicBezTo>
                  <a:cubicBezTo>
                    <a:pt x="3896" y="36878"/>
                    <a:pt x="2580" y="44068"/>
                    <a:pt x="1592" y="49266"/>
                  </a:cubicBezTo>
                  <a:cubicBezTo>
                    <a:pt x="1096" y="51851"/>
                    <a:pt x="695" y="53949"/>
                    <a:pt x="412" y="55421"/>
                  </a:cubicBezTo>
                  <a:cubicBezTo>
                    <a:pt x="278" y="56133"/>
                    <a:pt x="173" y="56695"/>
                    <a:pt x="97" y="57096"/>
                  </a:cubicBezTo>
                  <a:cubicBezTo>
                    <a:pt x="67" y="57276"/>
                    <a:pt x="42" y="57419"/>
                    <a:pt x="22" y="57533"/>
                  </a:cubicBezTo>
                  <a:cubicBezTo>
                    <a:pt x="6" y="57632"/>
                    <a:pt x="1" y="57683"/>
                    <a:pt x="5" y="57684"/>
                  </a:cubicBezTo>
                  <a:cubicBezTo>
                    <a:pt x="10" y="57684"/>
                    <a:pt x="25" y="57635"/>
                    <a:pt x="48" y="57538"/>
                  </a:cubicBezTo>
                  <a:cubicBezTo>
                    <a:pt x="75" y="57427"/>
                    <a:pt x="108" y="57285"/>
                    <a:pt x="150" y="57106"/>
                  </a:cubicBezTo>
                  <a:cubicBezTo>
                    <a:pt x="237" y="56707"/>
                    <a:pt x="359" y="56150"/>
                    <a:pt x="514" y="55442"/>
                  </a:cubicBezTo>
                  <a:cubicBezTo>
                    <a:pt x="827" y="53995"/>
                    <a:pt x="1259" y="51898"/>
                    <a:pt x="1776" y="49303"/>
                  </a:cubicBezTo>
                  <a:cubicBezTo>
                    <a:pt x="2812" y="44112"/>
                    <a:pt x="4158" y="36925"/>
                    <a:pt x="5480" y="28959"/>
                  </a:cubicBezTo>
                  <a:cubicBezTo>
                    <a:pt x="6799" y="20989"/>
                    <a:pt x="7845" y="13750"/>
                    <a:pt x="8540" y="8504"/>
                  </a:cubicBezTo>
                  <a:cubicBezTo>
                    <a:pt x="8888" y="5881"/>
                    <a:pt x="9155" y="3756"/>
                    <a:pt x="9325" y="2286"/>
                  </a:cubicBezTo>
                  <a:cubicBezTo>
                    <a:pt x="9407" y="1566"/>
                    <a:pt x="9472" y="998"/>
                    <a:pt x="9517" y="593"/>
                  </a:cubicBezTo>
                  <a:cubicBezTo>
                    <a:pt x="9536" y="412"/>
                    <a:pt x="9550" y="265"/>
                    <a:pt x="9562" y="151"/>
                  </a:cubicBezTo>
                  <a:cubicBezTo>
                    <a:pt x="9570" y="53"/>
                    <a:pt x="9571" y="1"/>
                    <a:pt x="9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a:off x="3146675" y="2558275"/>
              <a:ext cx="239300" cy="1442100"/>
            </a:xfrm>
            <a:custGeom>
              <a:avLst/>
              <a:gdLst/>
              <a:ahLst/>
              <a:cxnLst/>
              <a:rect l="l" t="t" r="r" b="b"/>
              <a:pathLst>
                <a:path w="9572" h="57684" extrusionOk="0">
                  <a:moveTo>
                    <a:pt x="9567" y="0"/>
                  </a:moveTo>
                  <a:cubicBezTo>
                    <a:pt x="9563" y="0"/>
                    <a:pt x="9551" y="50"/>
                    <a:pt x="9534" y="148"/>
                  </a:cubicBezTo>
                  <a:cubicBezTo>
                    <a:pt x="9516" y="262"/>
                    <a:pt x="9494" y="406"/>
                    <a:pt x="9465" y="587"/>
                  </a:cubicBezTo>
                  <a:cubicBezTo>
                    <a:pt x="9407" y="990"/>
                    <a:pt x="9326" y="1555"/>
                    <a:pt x="9224" y="2273"/>
                  </a:cubicBezTo>
                  <a:cubicBezTo>
                    <a:pt x="9016" y="3757"/>
                    <a:pt x="8719" y="5873"/>
                    <a:pt x="8355" y="8478"/>
                  </a:cubicBezTo>
                  <a:cubicBezTo>
                    <a:pt x="7612" y="13717"/>
                    <a:pt x="6537" y="20948"/>
                    <a:pt x="5218" y="28915"/>
                  </a:cubicBezTo>
                  <a:cubicBezTo>
                    <a:pt x="3896" y="36878"/>
                    <a:pt x="2581" y="44069"/>
                    <a:pt x="1592" y="49266"/>
                  </a:cubicBezTo>
                  <a:cubicBezTo>
                    <a:pt x="1098" y="51851"/>
                    <a:pt x="695" y="53949"/>
                    <a:pt x="413" y="55421"/>
                  </a:cubicBezTo>
                  <a:cubicBezTo>
                    <a:pt x="279" y="56133"/>
                    <a:pt x="173" y="56695"/>
                    <a:pt x="97" y="57096"/>
                  </a:cubicBezTo>
                  <a:cubicBezTo>
                    <a:pt x="67" y="57276"/>
                    <a:pt x="42" y="57420"/>
                    <a:pt x="22" y="57533"/>
                  </a:cubicBezTo>
                  <a:cubicBezTo>
                    <a:pt x="6" y="57632"/>
                    <a:pt x="1" y="57683"/>
                    <a:pt x="5" y="57684"/>
                  </a:cubicBezTo>
                  <a:cubicBezTo>
                    <a:pt x="10" y="57684"/>
                    <a:pt x="25" y="57635"/>
                    <a:pt x="48" y="57538"/>
                  </a:cubicBezTo>
                  <a:cubicBezTo>
                    <a:pt x="75" y="57427"/>
                    <a:pt x="109" y="57284"/>
                    <a:pt x="150" y="57106"/>
                  </a:cubicBezTo>
                  <a:cubicBezTo>
                    <a:pt x="237" y="56707"/>
                    <a:pt x="360" y="56150"/>
                    <a:pt x="514" y="55441"/>
                  </a:cubicBezTo>
                  <a:cubicBezTo>
                    <a:pt x="827" y="53995"/>
                    <a:pt x="1259" y="51898"/>
                    <a:pt x="1776" y="49303"/>
                  </a:cubicBezTo>
                  <a:cubicBezTo>
                    <a:pt x="2812" y="44112"/>
                    <a:pt x="4158" y="36925"/>
                    <a:pt x="5480" y="28959"/>
                  </a:cubicBezTo>
                  <a:cubicBezTo>
                    <a:pt x="6799" y="20989"/>
                    <a:pt x="7845" y="13750"/>
                    <a:pt x="8540" y="8504"/>
                  </a:cubicBezTo>
                  <a:cubicBezTo>
                    <a:pt x="8888" y="5881"/>
                    <a:pt x="9156" y="3756"/>
                    <a:pt x="9326" y="2286"/>
                  </a:cubicBezTo>
                  <a:cubicBezTo>
                    <a:pt x="9408" y="1566"/>
                    <a:pt x="9472" y="998"/>
                    <a:pt x="9519" y="593"/>
                  </a:cubicBezTo>
                  <a:cubicBezTo>
                    <a:pt x="9537" y="412"/>
                    <a:pt x="9550" y="265"/>
                    <a:pt x="9562" y="152"/>
                  </a:cubicBezTo>
                  <a:cubicBezTo>
                    <a:pt x="9570" y="53"/>
                    <a:pt x="9572" y="1"/>
                    <a:pt x="9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a:off x="3556575" y="2423400"/>
              <a:ext cx="239275" cy="1442100"/>
            </a:xfrm>
            <a:custGeom>
              <a:avLst/>
              <a:gdLst/>
              <a:ahLst/>
              <a:cxnLst/>
              <a:rect l="l" t="t" r="r" b="b"/>
              <a:pathLst>
                <a:path w="9571" h="57684" extrusionOk="0">
                  <a:moveTo>
                    <a:pt x="9566" y="0"/>
                  </a:moveTo>
                  <a:cubicBezTo>
                    <a:pt x="9563" y="0"/>
                    <a:pt x="9552" y="50"/>
                    <a:pt x="9535" y="148"/>
                  </a:cubicBezTo>
                  <a:cubicBezTo>
                    <a:pt x="9516" y="262"/>
                    <a:pt x="9494" y="406"/>
                    <a:pt x="9465" y="587"/>
                  </a:cubicBezTo>
                  <a:cubicBezTo>
                    <a:pt x="9407" y="990"/>
                    <a:pt x="9327" y="1555"/>
                    <a:pt x="9223" y="2273"/>
                  </a:cubicBezTo>
                  <a:lnTo>
                    <a:pt x="8354" y="8479"/>
                  </a:lnTo>
                  <a:cubicBezTo>
                    <a:pt x="7611" y="13717"/>
                    <a:pt x="6537" y="20948"/>
                    <a:pt x="5217" y="28915"/>
                  </a:cubicBezTo>
                  <a:cubicBezTo>
                    <a:pt x="3896" y="36878"/>
                    <a:pt x="2580" y="44069"/>
                    <a:pt x="1592" y="49266"/>
                  </a:cubicBezTo>
                  <a:cubicBezTo>
                    <a:pt x="1097" y="51851"/>
                    <a:pt x="695" y="53949"/>
                    <a:pt x="412" y="55422"/>
                  </a:cubicBezTo>
                  <a:cubicBezTo>
                    <a:pt x="278" y="56135"/>
                    <a:pt x="173" y="56695"/>
                    <a:pt x="97" y="57096"/>
                  </a:cubicBezTo>
                  <a:cubicBezTo>
                    <a:pt x="66" y="57276"/>
                    <a:pt x="41" y="57419"/>
                    <a:pt x="21" y="57533"/>
                  </a:cubicBezTo>
                  <a:cubicBezTo>
                    <a:pt x="7" y="57632"/>
                    <a:pt x="1" y="57683"/>
                    <a:pt x="5" y="57684"/>
                  </a:cubicBezTo>
                  <a:cubicBezTo>
                    <a:pt x="5" y="57684"/>
                    <a:pt x="6" y="57684"/>
                    <a:pt x="6" y="57684"/>
                  </a:cubicBezTo>
                  <a:cubicBezTo>
                    <a:pt x="10" y="57684"/>
                    <a:pt x="24" y="57634"/>
                    <a:pt x="49" y="57538"/>
                  </a:cubicBezTo>
                  <a:cubicBezTo>
                    <a:pt x="75" y="57427"/>
                    <a:pt x="108" y="57285"/>
                    <a:pt x="150" y="57106"/>
                  </a:cubicBezTo>
                  <a:cubicBezTo>
                    <a:pt x="237" y="56707"/>
                    <a:pt x="359" y="56150"/>
                    <a:pt x="514" y="55442"/>
                  </a:cubicBezTo>
                  <a:cubicBezTo>
                    <a:pt x="826" y="53995"/>
                    <a:pt x="1259" y="51898"/>
                    <a:pt x="1776" y="49303"/>
                  </a:cubicBezTo>
                  <a:cubicBezTo>
                    <a:pt x="2812" y="44112"/>
                    <a:pt x="4158" y="36925"/>
                    <a:pt x="5479" y="28959"/>
                  </a:cubicBezTo>
                  <a:cubicBezTo>
                    <a:pt x="6799" y="20989"/>
                    <a:pt x="7844" y="13750"/>
                    <a:pt x="8539" y="8504"/>
                  </a:cubicBezTo>
                  <a:cubicBezTo>
                    <a:pt x="8888" y="5881"/>
                    <a:pt x="9155" y="3756"/>
                    <a:pt x="9325" y="2286"/>
                  </a:cubicBezTo>
                  <a:cubicBezTo>
                    <a:pt x="9407" y="1566"/>
                    <a:pt x="9472" y="998"/>
                    <a:pt x="9518" y="594"/>
                  </a:cubicBezTo>
                  <a:cubicBezTo>
                    <a:pt x="9536" y="412"/>
                    <a:pt x="9549" y="265"/>
                    <a:pt x="9561" y="152"/>
                  </a:cubicBezTo>
                  <a:cubicBezTo>
                    <a:pt x="9570" y="53"/>
                    <a:pt x="9571" y="2"/>
                    <a:pt x="9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a:off x="558550" y="1248750"/>
              <a:ext cx="3691175" cy="1872675"/>
            </a:xfrm>
            <a:custGeom>
              <a:avLst/>
              <a:gdLst/>
              <a:ahLst/>
              <a:cxnLst/>
              <a:rect l="l" t="t" r="r" b="b"/>
              <a:pathLst>
                <a:path w="147647" h="74907" extrusionOk="0">
                  <a:moveTo>
                    <a:pt x="133024" y="0"/>
                  </a:moveTo>
                  <a:cubicBezTo>
                    <a:pt x="100761" y="0"/>
                    <a:pt x="72799" y="10435"/>
                    <a:pt x="72799" y="10435"/>
                  </a:cubicBezTo>
                  <a:cubicBezTo>
                    <a:pt x="0" y="36517"/>
                    <a:pt x="48874" y="74907"/>
                    <a:pt x="48874" y="74907"/>
                  </a:cubicBezTo>
                  <a:lnTo>
                    <a:pt x="128849" y="45602"/>
                  </a:lnTo>
                  <a:lnTo>
                    <a:pt x="147647" y="763"/>
                  </a:lnTo>
                  <a:cubicBezTo>
                    <a:pt x="142729" y="232"/>
                    <a:pt x="137829" y="0"/>
                    <a:pt x="133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3779750" y="517150"/>
              <a:ext cx="1358600" cy="1098975"/>
            </a:xfrm>
            <a:custGeom>
              <a:avLst/>
              <a:gdLst/>
              <a:ahLst/>
              <a:cxnLst/>
              <a:rect l="l" t="t" r="r" b="b"/>
              <a:pathLst>
                <a:path w="54344" h="43959" extrusionOk="0">
                  <a:moveTo>
                    <a:pt x="8545" y="1"/>
                  </a:moveTo>
                  <a:lnTo>
                    <a:pt x="1" y="43958"/>
                  </a:lnTo>
                  <a:lnTo>
                    <a:pt x="54343" y="8792"/>
                  </a:lnTo>
                  <a:cubicBezTo>
                    <a:pt x="54343" y="8792"/>
                    <a:pt x="38280" y="293"/>
                    <a:pt x="8545"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3779750" y="736950"/>
              <a:ext cx="1358600" cy="2914450"/>
            </a:xfrm>
            <a:custGeom>
              <a:avLst/>
              <a:gdLst/>
              <a:ahLst/>
              <a:cxnLst/>
              <a:rect l="l" t="t" r="r" b="b"/>
              <a:pathLst>
                <a:path w="54344" h="116578" extrusionOk="0">
                  <a:moveTo>
                    <a:pt x="54343" y="0"/>
                  </a:moveTo>
                  <a:lnTo>
                    <a:pt x="1" y="35166"/>
                  </a:lnTo>
                  <a:lnTo>
                    <a:pt x="1" y="116578"/>
                  </a:lnTo>
                  <a:lnTo>
                    <a:pt x="54343" y="76868"/>
                  </a:lnTo>
                  <a:lnTo>
                    <a:pt x="543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3779750" y="517150"/>
              <a:ext cx="1358600" cy="1098975"/>
            </a:xfrm>
            <a:custGeom>
              <a:avLst/>
              <a:gdLst/>
              <a:ahLst/>
              <a:cxnLst/>
              <a:rect l="l" t="t" r="r" b="b"/>
              <a:pathLst>
                <a:path w="54344" h="43959" extrusionOk="0">
                  <a:moveTo>
                    <a:pt x="8545" y="1"/>
                  </a:moveTo>
                  <a:lnTo>
                    <a:pt x="1" y="43958"/>
                  </a:lnTo>
                  <a:lnTo>
                    <a:pt x="54343" y="8792"/>
                  </a:lnTo>
                  <a:cubicBezTo>
                    <a:pt x="54343" y="8792"/>
                    <a:pt x="38280" y="293"/>
                    <a:pt x="8545" y="1"/>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3907925" y="2978075"/>
              <a:ext cx="2255750" cy="1025725"/>
            </a:xfrm>
            <a:custGeom>
              <a:avLst/>
              <a:gdLst/>
              <a:ahLst/>
              <a:cxnLst/>
              <a:rect l="l" t="t" r="r" b="b"/>
              <a:pathLst>
                <a:path w="90230" h="41029" extrusionOk="0">
                  <a:moveTo>
                    <a:pt x="0" y="0"/>
                  </a:moveTo>
                  <a:lnTo>
                    <a:pt x="0" y="27548"/>
                  </a:lnTo>
                  <a:lnTo>
                    <a:pt x="89545" y="41028"/>
                  </a:lnTo>
                  <a:cubicBezTo>
                    <a:pt x="89545" y="41028"/>
                    <a:pt x="90229" y="11722"/>
                    <a:pt x="89545" y="10257"/>
                  </a:cubicBezTo>
                  <a:cubicBezTo>
                    <a:pt x="88862" y="8793"/>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3907925" y="2040300"/>
              <a:ext cx="2401000" cy="1194200"/>
            </a:xfrm>
            <a:custGeom>
              <a:avLst/>
              <a:gdLst/>
              <a:ahLst/>
              <a:cxnLst/>
              <a:rect l="l" t="t" r="r" b="b"/>
              <a:pathLst>
                <a:path w="96040" h="47768" extrusionOk="0">
                  <a:moveTo>
                    <a:pt x="56051" y="0"/>
                  </a:moveTo>
                  <a:lnTo>
                    <a:pt x="0" y="37511"/>
                  </a:lnTo>
                  <a:lnTo>
                    <a:pt x="89545" y="47768"/>
                  </a:lnTo>
                  <a:cubicBezTo>
                    <a:pt x="89545" y="47768"/>
                    <a:pt x="96039" y="37218"/>
                    <a:pt x="88179" y="21393"/>
                  </a:cubicBezTo>
                  <a:cubicBezTo>
                    <a:pt x="80317" y="5568"/>
                    <a:pt x="56051" y="0"/>
                    <a:pt x="5605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3907925" y="2040300"/>
              <a:ext cx="2401000" cy="1194200"/>
            </a:xfrm>
            <a:custGeom>
              <a:avLst/>
              <a:gdLst/>
              <a:ahLst/>
              <a:cxnLst/>
              <a:rect l="l" t="t" r="r" b="b"/>
              <a:pathLst>
                <a:path w="96040" h="47768" extrusionOk="0">
                  <a:moveTo>
                    <a:pt x="56051" y="0"/>
                  </a:moveTo>
                  <a:lnTo>
                    <a:pt x="0" y="37511"/>
                  </a:lnTo>
                  <a:cubicBezTo>
                    <a:pt x="32727" y="40578"/>
                    <a:pt x="63228" y="43917"/>
                    <a:pt x="89545" y="47768"/>
                  </a:cubicBezTo>
                  <a:cubicBezTo>
                    <a:pt x="89545" y="47768"/>
                    <a:pt x="96039" y="37218"/>
                    <a:pt x="88179" y="21393"/>
                  </a:cubicBezTo>
                  <a:cubicBezTo>
                    <a:pt x="80317" y="5568"/>
                    <a:pt x="56051" y="0"/>
                    <a:pt x="56051"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a:off x="6146525" y="2903150"/>
              <a:ext cx="88675" cy="1100650"/>
            </a:xfrm>
            <a:custGeom>
              <a:avLst/>
              <a:gdLst/>
              <a:ahLst/>
              <a:cxnLst/>
              <a:rect l="l" t="t" r="r" b="b"/>
              <a:pathLst>
                <a:path w="3547" h="44026" extrusionOk="0">
                  <a:moveTo>
                    <a:pt x="2521" y="1"/>
                  </a:moveTo>
                  <a:lnTo>
                    <a:pt x="1" y="13254"/>
                  </a:lnTo>
                  <a:lnTo>
                    <a:pt x="1" y="44025"/>
                  </a:lnTo>
                  <a:cubicBezTo>
                    <a:pt x="1" y="44025"/>
                    <a:pt x="1496" y="39299"/>
                    <a:pt x="2521" y="36125"/>
                  </a:cubicBezTo>
                  <a:cubicBezTo>
                    <a:pt x="3546" y="32951"/>
                    <a:pt x="2521" y="1"/>
                    <a:pt x="2521"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a:off x="3907925" y="2978075"/>
              <a:ext cx="2255750" cy="1025725"/>
            </a:xfrm>
            <a:custGeom>
              <a:avLst/>
              <a:gdLst/>
              <a:ahLst/>
              <a:cxnLst/>
              <a:rect l="l" t="t" r="r" b="b"/>
              <a:pathLst>
                <a:path w="90230" h="41029" extrusionOk="0">
                  <a:moveTo>
                    <a:pt x="0" y="0"/>
                  </a:moveTo>
                  <a:lnTo>
                    <a:pt x="0" y="27548"/>
                  </a:lnTo>
                  <a:lnTo>
                    <a:pt x="89545" y="41028"/>
                  </a:lnTo>
                  <a:cubicBezTo>
                    <a:pt x="89545" y="41028"/>
                    <a:pt x="90229" y="11722"/>
                    <a:pt x="89545" y="10257"/>
                  </a:cubicBezTo>
                  <a:cubicBezTo>
                    <a:pt x="88862" y="8793"/>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5178150" y="3188800"/>
              <a:ext cx="465625" cy="495150"/>
            </a:xfrm>
            <a:custGeom>
              <a:avLst/>
              <a:gdLst/>
              <a:ahLst/>
              <a:cxnLst/>
              <a:rect l="l" t="t" r="r" b="b"/>
              <a:pathLst>
                <a:path w="18625" h="19806" extrusionOk="0">
                  <a:moveTo>
                    <a:pt x="18570" y="1"/>
                  </a:moveTo>
                  <a:cubicBezTo>
                    <a:pt x="18471" y="1"/>
                    <a:pt x="14302" y="4373"/>
                    <a:pt x="9216" y="9812"/>
                  </a:cubicBezTo>
                  <a:cubicBezTo>
                    <a:pt x="4102" y="15282"/>
                    <a:pt x="1" y="19756"/>
                    <a:pt x="54" y="19805"/>
                  </a:cubicBezTo>
                  <a:cubicBezTo>
                    <a:pt x="54" y="19806"/>
                    <a:pt x="55" y="19806"/>
                    <a:pt x="55" y="19806"/>
                  </a:cubicBezTo>
                  <a:cubicBezTo>
                    <a:pt x="155" y="19806"/>
                    <a:pt x="4326" y="15431"/>
                    <a:pt x="9409" y="9994"/>
                  </a:cubicBezTo>
                  <a:cubicBezTo>
                    <a:pt x="14522" y="4525"/>
                    <a:pt x="18625" y="51"/>
                    <a:pt x="18571" y="1"/>
                  </a:cubicBezTo>
                  <a:cubicBezTo>
                    <a:pt x="18571" y="1"/>
                    <a:pt x="18571" y="1"/>
                    <a:pt x="185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5646425" y="3229875"/>
              <a:ext cx="442750" cy="497900"/>
            </a:xfrm>
            <a:custGeom>
              <a:avLst/>
              <a:gdLst/>
              <a:ahLst/>
              <a:cxnLst/>
              <a:rect l="l" t="t" r="r" b="b"/>
              <a:pathLst>
                <a:path w="17710" h="19916" extrusionOk="0">
                  <a:moveTo>
                    <a:pt x="17702" y="0"/>
                  </a:moveTo>
                  <a:cubicBezTo>
                    <a:pt x="17691" y="0"/>
                    <a:pt x="17626" y="67"/>
                    <a:pt x="17512" y="193"/>
                  </a:cubicBezTo>
                  <a:lnTo>
                    <a:pt x="17001" y="778"/>
                  </a:lnTo>
                  <a:lnTo>
                    <a:pt x="15150" y="2953"/>
                  </a:lnTo>
                  <a:cubicBezTo>
                    <a:pt x="13588" y="4789"/>
                    <a:pt x="11419" y="7313"/>
                    <a:pt x="8975" y="10063"/>
                  </a:cubicBezTo>
                  <a:cubicBezTo>
                    <a:pt x="6531" y="12813"/>
                    <a:pt x="4278" y="15265"/>
                    <a:pt x="2638" y="17032"/>
                  </a:cubicBezTo>
                  <a:lnTo>
                    <a:pt x="698" y="19126"/>
                  </a:lnTo>
                  <a:lnTo>
                    <a:pt x="177" y="19701"/>
                  </a:lnTo>
                  <a:cubicBezTo>
                    <a:pt x="60" y="19836"/>
                    <a:pt x="1" y="19908"/>
                    <a:pt x="8" y="19915"/>
                  </a:cubicBezTo>
                  <a:cubicBezTo>
                    <a:pt x="8" y="19916"/>
                    <a:pt x="8" y="19916"/>
                    <a:pt x="9" y="19916"/>
                  </a:cubicBezTo>
                  <a:cubicBezTo>
                    <a:pt x="22" y="19916"/>
                    <a:pt x="92" y="19855"/>
                    <a:pt x="216" y="19739"/>
                  </a:cubicBezTo>
                  <a:lnTo>
                    <a:pt x="773" y="19198"/>
                  </a:lnTo>
                  <a:cubicBezTo>
                    <a:pt x="1252" y="18724"/>
                    <a:pt x="1937" y="18028"/>
                    <a:pt x="2774" y="17161"/>
                  </a:cubicBezTo>
                  <a:cubicBezTo>
                    <a:pt x="4450" y="15426"/>
                    <a:pt x="6729" y="12991"/>
                    <a:pt x="9173" y="10239"/>
                  </a:cubicBezTo>
                  <a:cubicBezTo>
                    <a:pt x="11617" y="7487"/>
                    <a:pt x="13768" y="4940"/>
                    <a:pt x="15293" y="3072"/>
                  </a:cubicBezTo>
                  <a:cubicBezTo>
                    <a:pt x="16056" y="2139"/>
                    <a:pt x="16666" y="1377"/>
                    <a:pt x="17080" y="844"/>
                  </a:cubicBezTo>
                  <a:lnTo>
                    <a:pt x="17553" y="227"/>
                  </a:lnTo>
                  <a:cubicBezTo>
                    <a:pt x="17659" y="85"/>
                    <a:pt x="17710" y="6"/>
                    <a:pt x="17703" y="1"/>
                  </a:cubicBezTo>
                  <a:cubicBezTo>
                    <a:pt x="17703" y="1"/>
                    <a:pt x="17702" y="0"/>
                    <a:pt x="177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a:off x="4715200" y="3137900"/>
              <a:ext cx="480000" cy="496650"/>
            </a:xfrm>
            <a:custGeom>
              <a:avLst/>
              <a:gdLst/>
              <a:ahLst/>
              <a:cxnLst/>
              <a:rect l="l" t="t" r="r" b="b"/>
              <a:pathLst>
                <a:path w="19200" h="19866" extrusionOk="0">
                  <a:moveTo>
                    <a:pt x="19192" y="1"/>
                  </a:moveTo>
                  <a:cubicBezTo>
                    <a:pt x="19180" y="1"/>
                    <a:pt x="19110" y="67"/>
                    <a:pt x="18985" y="193"/>
                  </a:cubicBezTo>
                  <a:lnTo>
                    <a:pt x="18427" y="774"/>
                  </a:lnTo>
                  <a:lnTo>
                    <a:pt x="16404" y="2934"/>
                  </a:lnTo>
                  <a:cubicBezTo>
                    <a:pt x="14698" y="4760"/>
                    <a:pt x="12335" y="7274"/>
                    <a:pt x="9686" y="10016"/>
                  </a:cubicBezTo>
                  <a:cubicBezTo>
                    <a:pt x="7038" y="12759"/>
                    <a:pt x="4605" y="15209"/>
                    <a:pt x="2840" y="16976"/>
                  </a:cubicBezTo>
                  <a:lnTo>
                    <a:pt x="752" y="19073"/>
                  </a:lnTo>
                  <a:lnTo>
                    <a:pt x="190" y="19650"/>
                  </a:lnTo>
                  <a:cubicBezTo>
                    <a:pt x="64" y="19784"/>
                    <a:pt x="0" y="19858"/>
                    <a:pt x="7" y="19865"/>
                  </a:cubicBezTo>
                  <a:cubicBezTo>
                    <a:pt x="7" y="19865"/>
                    <a:pt x="8" y="19865"/>
                    <a:pt x="9" y="19865"/>
                  </a:cubicBezTo>
                  <a:cubicBezTo>
                    <a:pt x="22" y="19865"/>
                    <a:pt x="96" y="19804"/>
                    <a:pt x="228" y="19688"/>
                  </a:cubicBezTo>
                  <a:cubicBezTo>
                    <a:pt x="386" y="19545"/>
                    <a:pt x="582" y="19366"/>
                    <a:pt x="823" y="19147"/>
                  </a:cubicBezTo>
                  <a:cubicBezTo>
                    <a:pt x="1338" y="18673"/>
                    <a:pt x="2071" y="17978"/>
                    <a:pt x="2972" y="17110"/>
                  </a:cubicBezTo>
                  <a:cubicBezTo>
                    <a:pt x="4772" y="15376"/>
                    <a:pt x="7228" y="12944"/>
                    <a:pt x="9877" y="10200"/>
                  </a:cubicBezTo>
                  <a:cubicBezTo>
                    <a:pt x="12527" y="7456"/>
                    <a:pt x="14872" y="4920"/>
                    <a:pt x="16543" y="3060"/>
                  </a:cubicBezTo>
                  <a:cubicBezTo>
                    <a:pt x="17379" y="2130"/>
                    <a:pt x="18048" y="1372"/>
                    <a:pt x="18504" y="842"/>
                  </a:cubicBezTo>
                  <a:lnTo>
                    <a:pt x="19025" y="229"/>
                  </a:lnTo>
                  <a:cubicBezTo>
                    <a:pt x="19142" y="85"/>
                    <a:pt x="19200" y="8"/>
                    <a:pt x="19193" y="1"/>
                  </a:cubicBezTo>
                  <a:cubicBezTo>
                    <a:pt x="19193" y="1"/>
                    <a:pt x="19192" y="1"/>
                    <a:pt x="191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a:off x="4436175" y="3067025"/>
              <a:ext cx="373200" cy="485750"/>
            </a:xfrm>
            <a:custGeom>
              <a:avLst/>
              <a:gdLst/>
              <a:ahLst/>
              <a:cxnLst/>
              <a:rect l="l" t="t" r="r" b="b"/>
              <a:pathLst>
                <a:path w="14928" h="19430" extrusionOk="0">
                  <a:moveTo>
                    <a:pt x="14868" y="1"/>
                  </a:moveTo>
                  <a:cubicBezTo>
                    <a:pt x="14776" y="1"/>
                    <a:pt x="11428" y="4296"/>
                    <a:pt x="7359" y="9635"/>
                  </a:cubicBezTo>
                  <a:cubicBezTo>
                    <a:pt x="3268" y="15000"/>
                    <a:pt x="1" y="19385"/>
                    <a:pt x="59" y="19429"/>
                  </a:cubicBezTo>
                  <a:cubicBezTo>
                    <a:pt x="59" y="19429"/>
                    <a:pt x="60" y="19430"/>
                    <a:pt x="60" y="19430"/>
                  </a:cubicBezTo>
                  <a:cubicBezTo>
                    <a:pt x="151" y="19430"/>
                    <a:pt x="3501" y="15131"/>
                    <a:pt x="7570" y="9795"/>
                  </a:cubicBezTo>
                  <a:cubicBezTo>
                    <a:pt x="11659" y="4431"/>
                    <a:pt x="14927" y="47"/>
                    <a:pt x="14869" y="1"/>
                  </a:cubicBezTo>
                  <a:cubicBezTo>
                    <a:pt x="14869" y="1"/>
                    <a:pt x="14869" y="1"/>
                    <a:pt x="148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4167600" y="3035225"/>
              <a:ext cx="327600" cy="401175"/>
            </a:xfrm>
            <a:custGeom>
              <a:avLst/>
              <a:gdLst/>
              <a:ahLst/>
              <a:cxnLst/>
              <a:rect l="l" t="t" r="r" b="b"/>
              <a:pathLst>
                <a:path w="13104" h="16047" extrusionOk="0">
                  <a:moveTo>
                    <a:pt x="13045" y="1"/>
                  </a:moveTo>
                  <a:cubicBezTo>
                    <a:pt x="12953" y="1"/>
                    <a:pt x="10014" y="3536"/>
                    <a:pt x="6449" y="7940"/>
                  </a:cubicBezTo>
                  <a:cubicBezTo>
                    <a:pt x="2862" y="12372"/>
                    <a:pt x="1" y="16001"/>
                    <a:pt x="58" y="16046"/>
                  </a:cubicBezTo>
                  <a:cubicBezTo>
                    <a:pt x="58" y="16047"/>
                    <a:pt x="58" y="16047"/>
                    <a:pt x="59" y="16047"/>
                  </a:cubicBezTo>
                  <a:cubicBezTo>
                    <a:pt x="154" y="16047"/>
                    <a:pt x="3093" y="12508"/>
                    <a:pt x="6656" y="8107"/>
                  </a:cubicBezTo>
                  <a:cubicBezTo>
                    <a:pt x="10241" y="3677"/>
                    <a:pt x="13104" y="48"/>
                    <a:pt x="13047" y="1"/>
                  </a:cubicBezTo>
                  <a:cubicBezTo>
                    <a:pt x="13047" y="1"/>
                    <a:pt x="13046" y="1"/>
                    <a:pt x="130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947300" y="3009425"/>
              <a:ext cx="222125" cy="299075"/>
            </a:xfrm>
            <a:custGeom>
              <a:avLst/>
              <a:gdLst/>
              <a:ahLst/>
              <a:cxnLst/>
              <a:rect l="l" t="t" r="r" b="b"/>
              <a:pathLst>
                <a:path w="8885" h="11963" extrusionOk="0">
                  <a:moveTo>
                    <a:pt x="8867" y="0"/>
                  </a:moveTo>
                  <a:cubicBezTo>
                    <a:pt x="8844" y="0"/>
                    <a:pt x="8698" y="147"/>
                    <a:pt x="8449" y="410"/>
                  </a:cubicBezTo>
                  <a:cubicBezTo>
                    <a:pt x="8189" y="684"/>
                    <a:pt x="7824" y="1091"/>
                    <a:pt x="7383" y="1602"/>
                  </a:cubicBezTo>
                  <a:cubicBezTo>
                    <a:pt x="6499" y="2622"/>
                    <a:pt x="5320" y="4066"/>
                    <a:pt x="4094" y="5723"/>
                  </a:cubicBezTo>
                  <a:cubicBezTo>
                    <a:pt x="2869" y="7380"/>
                    <a:pt x="1830" y="8930"/>
                    <a:pt x="1112" y="10073"/>
                  </a:cubicBezTo>
                  <a:cubicBezTo>
                    <a:pt x="752" y="10643"/>
                    <a:pt x="471" y="11112"/>
                    <a:pt x="284" y="11439"/>
                  </a:cubicBezTo>
                  <a:cubicBezTo>
                    <a:pt x="96" y="11766"/>
                    <a:pt x="1" y="11953"/>
                    <a:pt x="16" y="11962"/>
                  </a:cubicBezTo>
                  <a:cubicBezTo>
                    <a:pt x="16" y="11962"/>
                    <a:pt x="17" y="11962"/>
                    <a:pt x="17" y="11962"/>
                  </a:cubicBezTo>
                  <a:cubicBezTo>
                    <a:pt x="39" y="11962"/>
                    <a:pt x="164" y="11796"/>
                    <a:pt x="371" y="11493"/>
                  </a:cubicBezTo>
                  <a:lnTo>
                    <a:pt x="1269" y="10175"/>
                  </a:lnTo>
                  <a:cubicBezTo>
                    <a:pt x="2026" y="9061"/>
                    <a:pt x="3085" y="7531"/>
                    <a:pt x="4308" y="5881"/>
                  </a:cubicBezTo>
                  <a:cubicBezTo>
                    <a:pt x="5530" y="4231"/>
                    <a:pt x="6682" y="2770"/>
                    <a:pt x="7527" y="1721"/>
                  </a:cubicBezTo>
                  <a:cubicBezTo>
                    <a:pt x="7921" y="1230"/>
                    <a:pt x="8255" y="815"/>
                    <a:pt x="8526" y="477"/>
                  </a:cubicBezTo>
                  <a:cubicBezTo>
                    <a:pt x="8760" y="182"/>
                    <a:pt x="8884" y="12"/>
                    <a:pt x="8870" y="1"/>
                  </a:cubicBezTo>
                  <a:cubicBezTo>
                    <a:pt x="8869" y="1"/>
                    <a:pt x="8868" y="0"/>
                    <a:pt x="88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5437025" y="3791325"/>
              <a:ext cx="713450" cy="835225"/>
            </a:xfrm>
            <a:custGeom>
              <a:avLst/>
              <a:gdLst/>
              <a:ahLst/>
              <a:cxnLst/>
              <a:rect l="l" t="t" r="r" b="b"/>
              <a:pathLst>
                <a:path w="28538" h="33409" extrusionOk="0">
                  <a:moveTo>
                    <a:pt x="28381" y="0"/>
                  </a:moveTo>
                  <a:lnTo>
                    <a:pt x="3773" y="21392"/>
                  </a:lnTo>
                  <a:lnTo>
                    <a:pt x="0" y="18688"/>
                  </a:lnTo>
                  <a:lnTo>
                    <a:pt x="1024" y="30691"/>
                  </a:lnTo>
                  <a:lnTo>
                    <a:pt x="4115" y="33409"/>
                  </a:lnTo>
                  <a:cubicBezTo>
                    <a:pt x="4115" y="33409"/>
                    <a:pt x="23568" y="22611"/>
                    <a:pt x="28538" y="10172"/>
                  </a:cubicBezTo>
                  <a:lnTo>
                    <a:pt x="28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4552575" y="3624525"/>
              <a:ext cx="1593975" cy="701625"/>
            </a:xfrm>
            <a:custGeom>
              <a:avLst/>
              <a:gdLst/>
              <a:ahLst/>
              <a:cxnLst/>
              <a:rect l="l" t="t" r="r" b="b"/>
              <a:pathLst>
                <a:path w="63759" h="28065" extrusionOk="0">
                  <a:moveTo>
                    <a:pt x="1" y="1"/>
                  </a:moveTo>
                  <a:lnTo>
                    <a:pt x="39151" y="28064"/>
                  </a:lnTo>
                  <a:cubicBezTo>
                    <a:pt x="39151" y="28064"/>
                    <a:pt x="52480" y="23083"/>
                    <a:pt x="63759" y="6672"/>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5529425" y="4326125"/>
              <a:ext cx="10175" cy="302725"/>
            </a:xfrm>
            <a:custGeom>
              <a:avLst/>
              <a:gdLst/>
              <a:ahLst/>
              <a:cxnLst/>
              <a:rect l="l" t="t" r="r" b="b"/>
              <a:pathLst>
                <a:path w="407" h="12109" extrusionOk="0">
                  <a:moveTo>
                    <a:pt x="77" y="0"/>
                  </a:moveTo>
                  <a:cubicBezTo>
                    <a:pt x="77" y="0"/>
                    <a:pt x="77" y="0"/>
                    <a:pt x="77" y="0"/>
                  </a:cubicBezTo>
                  <a:cubicBezTo>
                    <a:pt x="4" y="3"/>
                    <a:pt x="1" y="2713"/>
                    <a:pt x="71" y="6057"/>
                  </a:cubicBezTo>
                  <a:cubicBezTo>
                    <a:pt x="141" y="9400"/>
                    <a:pt x="257" y="12109"/>
                    <a:pt x="330" y="12109"/>
                  </a:cubicBezTo>
                  <a:cubicBezTo>
                    <a:pt x="330" y="12109"/>
                    <a:pt x="330" y="12109"/>
                    <a:pt x="330" y="12109"/>
                  </a:cubicBezTo>
                  <a:cubicBezTo>
                    <a:pt x="403" y="12108"/>
                    <a:pt x="407" y="9394"/>
                    <a:pt x="336" y="6052"/>
                  </a:cubicBezTo>
                  <a:cubicBezTo>
                    <a:pt x="267" y="2710"/>
                    <a:pt x="151"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a:off x="1934150" y="3666750"/>
              <a:ext cx="3537425" cy="1379700"/>
            </a:xfrm>
            <a:custGeom>
              <a:avLst/>
              <a:gdLst/>
              <a:ahLst/>
              <a:cxnLst/>
              <a:rect l="l" t="t" r="r" b="b"/>
              <a:pathLst>
                <a:path w="141497" h="55188" extrusionOk="0">
                  <a:moveTo>
                    <a:pt x="71203" y="1"/>
                  </a:moveTo>
                  <a:lnTo>
                    <a:pt x="1" y="11008"/>
                  </a:lnTo>
                  <a:lnTo>
                    <a:pt x="1" y="36340"/>
                  </a:lnTo>
                  <a:cubicBezTo>
                    <a:pt x="1" y="36340"/>
                    <a:pt x="20166" y="53630"/>
                    <a:pt x="67673" y="55096"/>
                  </a:cubicBezTo>
                  <a:cubicBezTo>
                    <a:pt x="69669" y="55158"/>
                    <a:pt x="71627" y="55187"/>
                    <a:pt x="73548" y="55187"/>
                  </a:cubicBezTo>
                  <a:cubicBezTo>
                    <a:pt x="117345" y="55187"/>
                    <a:pt x="141496" y="39857"/>
                    <a:pt x="141496" y="39857"/>
                  </a:cubicBezTo>
                  <a:lnTo>
                    <a:pt x="139446" y="15826"/>
                  </a:lnTo>
                  <a:lnTo>
                    <a:pt x="71203"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1934150" y="3666750"/>
              <a:ext cx="3537425" cy="1379700"/>
            </a:xfrm>
            <a:custGeom>
              <a:avLst/>
              <a:gdLst/>
              <a:ahLst/>
              <a:cxnLst/>
              <a:rect l="l" t="t" r="r" b="b"/>
              <a:pathLst>
                <a:path w="141497" h="55188" extrusionOk="0">
                  <a:moveTo>
                    <a:pt x="71203" y="1"/>
                  </a:moveTo>
                  <a:lnTo>
                    <a:pt x="1" y="11008"/>
                  </a:lnTo>
                  <a:lnTo>
                    <a:pt x="1" y="36340"/>
                  </a:lnTo>
                  <a:cubicBezTo>
                    <a:pt x="1" y="36340"/>
                    <a:pt x="20166" y="53630"/>
                    <a:pt x="67673" y="55096"/>
                  </a:cubicBezTo>
                  <a:cubicBezTo>
                    <a:pt x="69669" y="55158"/>
                    <a:pt x="71627" y="55187"/>
                    <a:pt x="73548" y="55187"/>
                  </a:cubicBezTo>
                  <a:cubicBezTo>
                    <a:pt x="117345" y="55187"/>
                    <a:pt x="141496" y="39857"/>
                    <a:pt x="141496" y="39857"/>
                  </a:cubicBezTo>
                  <a:lnTo>
                    <a:pt x="139446" y="15826"/>
                  </a:lnTo>
                  <a:lnTo>
                    <a:pt x="71203" y="1"/>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1934150" y="3234475"/>
              <a:ext cx="3486150" cy="1204075"/>
            </a:xfrm>
            <a:custGeom>
              <a:avLst/>
              <a:gdLst/>
              <a:ahLst/>
              <a:cxnLst/>
              <a:rect l="l" t="t" r="r" b="b"/>
              <a:pathLst>
                <a:path w="139446" h="48163" extrusionOk="0">
                  <a:moveTo>
                    <a:pt x="73825" y="1"/>
                  </a:moveTo>
                  <a:lnTo>
                    <a:pt x="1" y="28299"/>
                  </a:lnTo>
                  <a:cubicBezTo>
                    <a:pt x="1" y="28299"/>
                    <a:pt x="22285" y="43176"/>
                    <a:pt x="62205" y="47503"/>
                  </a:cubicBezTo>
                  <a:cubicBezTo>
                    <a:pt x="66413" y="47959"/>
                    <a:pt x="70583" y="48163"/>
                    <a:pt x="74678" y="48163"/>
                  </a:cubicBezTo>
                  <a:cubicBezTo>
                    <a:pt x="109834" y="48163"/>
                    <a:pt x="139446" y="33116"/>
                    <a:pt x="139446" y="33116"/>
                  </a:cubicBezTo>
                  <a:lnTo>
                    <a:pt x="738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3593250" y="4427000"/>
              <a:ext cx="490100" cy="614750"/>
            </a:xfrm>
            <a:custGeom>
              <a:avLst/>
              <a:gdLst/>
              <a:ahLst/>
              <a:cxnLst/>
              <a:rect l="l" t="t" r="r" b="b"/>
              <a:pathLst>
                <a:path w="19604" h="24590" extrusionOk="0">
                  <a:moveTo>
                    <a:pt x="19594" y="0"/>
                  </a:moveTo>
                  <a:cubicBezTo>
                    <a:pt x="19584" y="0"/>
                    <a:pt x="19513" y="85"/>
                    <a:pt x="19389" y="247"/>
                  </a:cubicBezTo>
                  <a:lnTo>
                    <a:pt x="18842" y="982"/>
                  </a:lnTo>
                  <a:lnTo>
                    <a:pt x="16844" y="3696"/>
                  </a:lnTo>
                  <a:cubicBezTo>
                    <a:pt x="15155" y="5986"/>
                    <a:pt x="12788" y="9123"/>
                    <a:pt x="10084" y="12520"/>
                  </a:cubicBezTo>
                  <a:cubicBezTo>
                    <a:pt x="7378" y="15915"/>
                    <a:pt x="4847" y="18924"/>
                    <a:pt x="2994" y="21083"/>
                  </a:cubicBezTo>
                  <a:lnTo>
                    <a:pt x="794" y="23634"/>
                  </a:lnTo>
                  <a:lnTo>
                    <a:pt x="200" y="24334"/>
                  </a:lnTo>
                  <a:cubicBezTo>
                    <a:pt x="67" y="24495"/>
                    <a:pt x="0" y="24583"/>
                    <a:pt x="7" y="24589"/>
                  </a:cubicBezTo>
                  <a:cubicBezTo>
                    <a:pt x="7" y="24590"/>
                    <a:pt x="8" y="24590"/>
                    <a:pt x="8" y="24590"/>
                  </a:cubicBezTo>
                  <a:cubicBezTo>
                    <a:pt x="20" y="24590"/>
                    <a:pt x="99" y="24514"/>
                    <a:pt x="240" y="24369"/>
                  </a:cubicBezTo>
                  <a:lnTo>
                    <a:pt x="871" y="23704"/>
                  </a:lnTo>
                  <a:cubicBezTo>
                    <a:pt x="1417" y="23124"/>
                    <a:pt x="2191" y="22270"/>
                    <a:pt x="3135" y="21205"/>
                  </a:cubicBezTo>
                  <a:cubicBezTo>
                    <a:pt x="5027" y="19077"/>
                    <a:pt x="7583" y="16084"/>
                    <a:pt x="10291" y="12684"/>
                  </a:cubicBezTo>
                  <a:cubicBezTo>
                    <a:pt x="12998" y="9286"/>
                    <a:pt x="15344" y="6127"/>
                    <a:pt x="16997" y="3808"/>
                  </a:cubicBezTo>
                  <a:cubicBezTo>
                    <a:pt x="17823" y="2648"/>
                    <a:pt x="18481" y="1702"/>
                    <a:pt x="18926" y="1042"/>
                  </a:cubicBezTo>
                  <a:lnTo>
                    <a:pt x="19433" y="278"/>
                  </a:lnTo>
                  <a:cubicBezTo>
                    <a:pt x="19546" y="102"/>
                    <a:pt x="19603" y="6"/>
                    <a:pt x="19595" y="1"/>
                  </a:cubicBezTo>
                  <a:cubicBezTo>
                    <a:pt x="19595" y="1"/>
                    <a:pt x="19595" y="0"/>
                    <a:pt x="19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3968300" y="4388275"/>
              <a:ext cx="452950" cy="651675"/>
            </a:xfrm>
            <a:custGeom>
              <a:avLst/>
              <a:gdLst/>
              <a:ahLst/>
              <a:cxnLst/>
              <a:rect l="l" t="t" r="r" b="b"/>
              <a:pathLst>
                <a:path w="18118" h="26067" extrusionOk="0">
                  <a:moveTo>
                    <a:pt x="18057" y="0"/>
                  </a:moveTo>
                  <a:cubicBezTo>
                    <a:pt x="17967" y="0"/>
                    <a:pt x="13902" y="5787"/>
                    <a:pt x="8950" y="12958"/>
                  </a:cubicBezTo>
                  <a:cubicBezTo>
                    <a:pt x="3979" y="20157"/>
                    <a:pt x="1" y="26026"/>
                    <a:pt x="61" y="26067"/>
                  </a:cubicBezTo>
                  <a:cubicBezTo>
                    <a:pt x="61" y="26067"/>
                    <a:pt x="62" y="26067"/>
                    <a:pt x="62" y="26067"/>
                  </a:cubicBezTo>
                  <a:cubicBezTo>
                    <a:pt x="150" y="26067"/>
                    <a:pt x="4216" y="20282"/>
                    <a:pt x="9169" y="13108"/>
                  </a:cubicBezTo>
                  <a:cubicBezTo>
                    <a:pt x="14138" y="5911"/>
                    <a:pt x="18118" y="41"/>
                    <a:pt x="18058" y="0"/>
                  </a:cubicBezTo>
                  <a:cubicBezTo>
                    <a:pt x="18057" y="0"/>
                    <a:pt x="18057" y="0"/>
                    <a:pt x="18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4298425" y="4311650"/>
              <a:ext cx="485625" cy="698325"/>
            </a:xfrm>
            <a:custGeom>
              <a:avLst/>
              <a:gdLst/>
              <a:ahLst/>
              <a:cxnLst/>
              <a:rect l="l" t="t" r="r" b="b"/>
              <a:pathLst>
                <a:path w="19425" h="27933" extrusionOk="0">
                  <a:moveTo>
                    <a:pt x="19363" y="0"/>
                  </a:moveTo>
                  <a:cubicBezTo>
                    <a:pt x="19275" y="0"/>
                    <a:pt x="14916" y="6204"/>
                    <a:pt x="9603" y="13890"/>
                  </a:cubicBezTo>
                  <a:cubicBezTo>
                    <a:pt x="4272" y="21605"/>
                    <a:pt x="0" y="27890"/>
                    <a:pt x="60" y="27932"/>
                  </a:cubicBezTo>
                  <a:cubicBezTo>
                    <a:pt x="60" y="27933"/>
                    <a:pt x="61" y="27933"/>
                    <a:pt x="61" y="27933"/>
                  </a:cubicBezTo>
                  <a:cubicBezTo>
                    <a:pt x="149" y="27933"/>
                    <a:pt x="4507" y="21731"/>
                    <a:pt x="9821" y="14042"/>
                  </a:cubicBezTo>
                  <a:cubicBezTo>
                    <a:pt x="15151" y="6330"/>
                    <a:pt x="19424" y="43"/>
                    <a:pt x="19364" y="1"/>
                  </a:cubicBezTo>
                  <a:cubicBezTo>
                    <a:pt x="19364" y="1"/>
                    <a:pt x="19364" y="0"/>
                    <a:pt x="19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4652200" y="4171775"/>
              <a:ext cx="498825" cy="789175"/>
            </a:xfrm>
            <a:custGeom>
              <a:avLst/>
              <a:gdLst/>
              <a:ahLst/>
              <a:cxnLst/>
              <a:rect l="l" t="t" r="r" b="b"/>
              <a:pathLst>
                <a:path w="19953" h="31567" extrusionOk="0">
                  <a:moveTo>
                    <a:pt x="19944" y="1"/>
                  </a:moveTo>
                  <a:cubicBezTo>
                    <a:pt x="19933" y="1"/>
                    <a:pt x="19862" y="111"/>
                    <a:pt x="19733" y="317"/>
                  </a:cubicBezTo>
                  <a:lnTo>
                    <a:pt x="19171" y="1249"/>
                  </a:lnTo>
                  <a:cubicBezTo>
                    <a:pt x="18674" y="2087"/>
                    <a:pt x="17981" y="3256"/>
                    <a:pt x="17131" y="4691"/>
                  </a:cubicBezTo>
                  <a:cubicBezTo>
                    <a:pt x="15404" y="7595"/>
                    <a:pt x="12990" y="11590"/>
                    <a:pt x="10238" y="15948"/>
                  </a:cubicBezTo>
                  <a:cubicBezTo>
                    <a:pt x="7484" y="20307"/>
                    <a:pt x="4914" y="24204"/>
                    <a:pt x="3034" y="27011"/>
                  </a:cubicBezTo>
                  <a:lnTo>
                    <a:pt x="803" y="30333"/>
                  </a:lnTo>
                  <a:lnTo>
                    <a:pt x="202" y="31240"/>
                  </a:lnTo>
                  <a:cubicBezTo>
                    <a:pt x="67" y="31450"/>
                    <a:pt x="0" y="31562"/>
                    <a:pt x="8" y="31567"/>
                  </a:cubicBezTo>
                  <a:cubicBezTo>
                    <a:pt x="8" y="31567"/>
                    <a:pt x="9" y="31567"/>
                    <a:pt x="9" y="31567"/>
                  </a:cubicBezTo>
                  <a:cubicBezTo>
                    <a:pt x="19" y="31567"/>
                    <a:pt x="101" y="31465"/>
                    <a:pt x="246" y="31271"/>
                  </a:cubicBezTo>
                  <a:lnTo>
                    <a:pt x="888" y="30391"/>
                  </a:lnTo>
                  <a:cubicBezTo>
                    <a:pt x="1442" y="29626"/>
                    <a:pt x="2229" y="28508"/>
                    <a:pt x="3189" y="27116"/>
                  </a:cubicBezTo>
                  <a:cubicBezTo>
                    <a:pt x="5111" y="24336"/>
                    <a:pt x="7706" y="20453"/>
                    <a:pt x="10463" y="16090"/>
                  </a:cubicBezTo>
                  <a:cubicBezTo>
                    <a:pt x="13216" y="11728"/>
                    <a:pt x="15606" y="7716"/>
                    <a:pt x="17292" y="4786"/>
                  </a:cubicBezTo>
                  <a:cubicBezTo>
                    <a:pt x="18136" y="3321"/>
                    <a:pt x="18807" y="2130"/>
                    <a:pt x="19261" y="1301"/>
                  </a:cubicBezTo>
                  <a:cubicBezTo>
                    <a:pt x="19477" y="903"/>
                    <a:pt x="19649" y="585"/>
                    <a:pt x="19779" y="343"/>
                  </a:cubicBezTo>
                  <a:cubicBezTo>
                    <a:pt x="19895" y="123"/>
                    <a:pt x="19952" y="5"/>
                    <a:pt x="19944" y="1"/>
                  </a:cubicBezTo>
                  <a:cubicBezTo>
                    <a:pt x="19944" y="1"/>
                    <a:pt x="19944" y="1"/>
                    <a:pt x="199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5068075" y="4121425"/>
              <a:ext cx="358450" cy="722750"/>
            </a:xfrm>
            <a:custGeom>
              <a:avLst/>
              <a:gdLst/>
              <a:ahLst/>
              <a:cxnLst/>
              <a:rect l="l" t="t" r="r" b="b"/>
              <a:pathLst>
                <a:path w="14338" h="28910" extrusionOk="0">
                  <a:moveTo>
                    <a:pt x="14271" y="0"/>
                  </a:moveTo>
                  <a:cubicBezTo>
                    <a:pt x="14190" y="0"/>
                    <a:pt x="10962" y="6433"/>
                    <a:pt x="7050" y="14396"/>
                  </a:cubicBezTo>
                  <a:cubicBezTo>
                    <a:pt x="3126" y="22380"/>
                    <a:pt x="0" y="28877"/>
                    <a:pt x="66" y="28910"/>
                  </a:cubicBezTo>
                  <a:cubicBezTo>
                    <a:pt x="66" y="28910"/>
                    <a:pt x="66" y="28910"/>
                    <a:pt x="67" y="28910"/>
                  </a:cubicBezTo>
                  <a:cubicBezTo>
                    <a:pt x="147" y="28910"/>
                    <a:pt x="3374" y="22478"/>
                    <a:pt x="7288" y="14513"/>
                  </a:cubicBezTo>
                  <a:cubicBezTo>
                    <a:pt x="11210" y="6531"/>
                    <a:pt x="14338" y="33"/>
                    <a:pt x="14272" y="0"/>
                  </a:cubicBezTo>
                  <a:cubicBezTo>
                    <a:pt x="14272" y="0"/>
                    <a:pt x="14271" y="0"/>
                    <a:pt x="14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5318600" y="4478375"/>
              <a:ext cx="126875" cy="248225"/>
            </a:xfrm>
            <a:custGeom>
              <a:avLst/>
              <a:gdLst/>
              <a:ahLst/>
              <a:cxnLst/>
              <a:rect l="l" t="t" r="r" b="b"/>
              <a:pathLst>
                <a:path w="5075" h="9929" extrusionOk="0">
                  <a:moveTo>
                    <a:pt x="5007" y="1"/>
                  </a:moveTo>
                  <a:cubicBezTo>
                    <a:pt x="4926" y="1"/>
                    <a:pt x="3773" y="2183"/>
                    <a:pt x="2418" y="4905"/>
                  </a:cubicBezTo>
                  <a:cubicBezTo>
                    <a:pt x="1053" y="7647"/>
                    <a:pt x="0" y="9895"/>
                    <a:pt x="66" y="9928"/>
                  </a:cubicBezTo>
                  <a:cubicBezTo>
                    <a:pt x="67" y="9928"/>
                    <a:pt x="67" y="9928"/>
                    <a:pt x="68" y="9928"/>
                  </a:cubicBezTo>
                  <a:cubicBezTo>
                    <a:pt x="148" y="9928"/>
                    <a:pt x="1302" y="7744"/>
                    <a:pt x="2656" y="5023"/>
                  </a:cubicBezTo>
                  <a:cubicBezTo>
                    <a:pt x="4021" y="2282"/>
                    <a:pt x="5075" y="33"/>
                    <a:pt x="5009" y="1"/>
                  </a:cubicBezTo>
                  <a:cubicBezTo>
                    <a:pt x="5008" y="1"/>
                    <a:pt x="5008" y="1"/>
                    <a:pt x="5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3253725" y="4449300"/>
              <a:ext cx="522575" cy="577800"/>
            </a:xfrm>
            <a:custGeom>
              <a:avLst/>
              <a:gdLst/>
              <a:ahLst/>
              <a:cxnLst/>
              <a:rect l="l" t="t" r="r" b="b"/>
              <a:pathLst>
                <a:path w="20903" h="23112" extrusionOk="0">
                  <a:moveTo>
                    <a:pt x="20847" y="1"/>
                  </a:moveTo>
                  <a:cubicBezTo>
                    <a:pt x="20749" y="1"/>
                    <a:pt x="16069" y="5114"/>
                    <a:pt x="10354" y="11466"/>
                  </a:cubicBezTo>
                  <a:cubicBezTo>
                    <a:pt x="4611" y="17849"/>
                    <a:pt x="1" y="23062"/>
                    <a:pt x="55" y="23111"/>
                  </a:cubicBezTo>
                  <a:cubicBezTo>
                    <a:pt x="56" y="23111"/>
                    <a:pt x="56" y="23111"/>
                    <a:pt x="56" y="23111"/>
                  </a:cubicBezTo>
                  <a:cubicBezTo>
                    <a:pt x="154" y="23111"/>
                    <a:pt x="4837" y="17995"/>
                    <a:pt x="10551" y="11645"/>
                  </a:cubicBezTo>
                  <a:cubicBezTo>
                    <a:pt x="16292" y="5263"/>
                    <a:pt x="20903" y="50"/>
                    <a:pt x="20848" y="1"/>
                  </a:cubicBezTo>
                  <a:cubicBezTo>
                    <a:pt x="20848" y="1"/>
                    <a:pt x="20848" y="1"/>
                    <a:pt x="20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2962975" y="4429575"/>
              <a:ext cx="521150" cy="547775"/>
            </a:xfrm>
            <a:custGeom>
              <a:avLst/>
              <a:gdLst/>
              <a:ahLst/>
              <a:cxnLst/>
              <a:rect l="l" t="t" r="r" b="b"/>
              <a:pathLst>
                <a:path w="20846" h="21911" extrusionOk="0">
                  <a:moveTo>
                    <a:pt x="20790" y="1"/>
                  </a:moveTo>
                  <a:cubicBezTo>
                    <a:pt x="20690" y="1"/>
                    <a:pt x="16026" y="4844"/>
                    <a:pt x="10328" y="10864"/>
                  </a:cubicBezTo>
                  <a:cubicBezTo>
                    <a:pt x="4600" y="16916"/>
                    <a:pt x="1" y="21860"/>
                    <a:pt x="54" y="21911"/>
                  </a:cubicBezTo>
                  <a:cubicBezTo>
                    <a:pt x="55" y="21911"/>
                    <a:pt x="55" y="21911"/>
                    <a:pt x="56" y="21911"/>
                  </a:cubicBezTo>
                  <a:cubicBezTo>
                    <a:pt x="157" y="21911"/>
                    <a:pt x="4825" y="17065"/>
                    <a:pt x="10520" y="11047"/>
                  </a:cubicBezTo>
                  <a:cubicBezTo>
                    <a:pt x="16245" y="4997"/>
                    <a:pt x="20845" y="51"/>
                    <a:pt x="20792" y="1"/>
                  </a:cubicBezTo>
                  <a:cubicBezTo>
                    <a:pt x="20791" y="1"/>
                    <a:pt x="20791" y="1"/>
                    <a:pt x="20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2623775" y="4364625"/>
              <a:ext cx="468050" cy="546125"/>
            </a:xfrm>
            <a:custGeom>
              <a:avLst/>
              <a:gdLst/>
              <a:ahLst/>
              <a:cxnLst/>
              <a:rect l="l" t="t" r="r" b="b"/>
              <a:pathLst>
                <a:path w="18722" h="21845" extrusionOk="0">
                  <a:moveTo>
                    <a:pt x="18665" y="0"/>
                  </a:moveTo>
                  <a:cubicBezTo>
                    <a:pt x="18569" y="0"/>
                    <a:pt x="14374" y="4835"/>
                    <a:pt x="9261" y="10836"/>
                  </a:cubicBezTo>
                  <a:cubicBezTo>
                    <a:pt x="4120" y="16870"/>
                    <a:pt x="1" y="21796"/>
                    <a:pt x="57" y="21844"/>
                  </a:cubicBezTo>
                  <a:cubicBezTo>
                    <a:pt x="57" y="21844"/>
                    <a:pt x="57" y="21844"/>
                    <a:pt x="58" y="21844"/>
                  </a:cubicBezTo>
                  <a:cubicBezTo>
                    <a:pt x="154" y="21844"/>
                    <a:pt x="4351" y="17009"/>
                    <a:pt x="9463" y="11009"/>
                  </a:cubicBezTo>
                  <a:cubicBezTo>
                    <a:pt x="14601" y="4977"/>
                    <a:pt x="18722" y="48"/>
                    <a:pt x="18666" y="1"/>
                  </a:cubicBezTo>
                  <a:cubicBezTo>
                    <a:pt x="18666" y="0"/>
                    <a:pt x="18665" y="0"/>
                    <a:pt x="186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2325100" y="4312550"/>
              <a:ext cx="464050" cy="475750"/>
            </a:xfrm>
            <a:custGeom>
              <a:avLst/>
              <a:gdLst/>
              <a:ahLst/>
              <a:cxnLst/>
              <a:rect l="l" t="t" r="r" b="b"/>
              <a:pathLst>
                <a:path w="18562" h="19030" extrusionOk="0">
                  <a:moveTo>
                    <a:pt x="18553" y="1"/>
                  </a:moveTo>
                  <a:cubicBezTo>
                    <a:pt x="18542" y="1"/>
                    <a:pt x="18474" y="63"/>
                    <a:pt x="18353" y="184"/>
                  </a:cubicBezTo>
                  <a:lnTo>
                    <a:pt x="17816" y="741"/>
                  </a:lnTo>
                  <a:lnTo>
                    <a:pt x="15863" y="2813"/>
                  </a:lnTo>
                  <a:cubicBezTo>
                    <a:pt x="14216" y="4565"/>
                    <a:pt x="11933" y="6975"/>
                    <a:pt x="9372" y="9603"/>
                  </a:cubicBezTo>
                  <a:cubicBezTo>
                    <a:pt x="6810" y="12230"/>
                    <a:pt x="4458" y="14575"/>
                    <a:pt x="2748" y="16265"/>
                  </a:cubicBezTo>
                  <a:lnTo>
                    <a:pt x="726" y="18271"/>
                  </a:lnTo>
                  <a:cubicBezTo>
                    <a:pt x="508" y="18493"/>
                    <a:pt x="328" y="18675"/>
                    <a:pt x="184" y="18823"/>
                  </a:cubicBezTo>
                  <a:cubicBezTo>
                    <a:pt x="61" y="18952"/>
                    <a:pt x="1" y="19022"/>
                    <a:pt x="7" y="19029"/>
                  </a:cubicBezTo>
                  <a:cubicBezTo>
                    <a:pt x="7" y="19029"/>
                    <a:pt x="7" y="19029"/>
                    <a:pt x="8" y="19029"/>
                  </a:cubicBezTo>
                  <a:cubicBezTo>
                    <a:pt x="20" y="19029"/>
                    <a:pt x="93" y="18972"/>
                    <a:pt x="219" y="18862"/>
                  </a:cubicBezTo>
                  <a:lnTo>
                    <a:pt x="798" y="18346"/>
                  </a:lnTo>
                  <a:cubicBezTo>
                    <a:pt x="1296" y="17893"/>
                    <a:pt x="2007" y="17229"/>
                    <a:pt x="2879" y="16401"/>
                  </a:cubicBezTo>
                  <a:cubicBezTo>
                    <a:pt x="4623" y="14743"/>
                    <a:pt x="7000" y="12416"/>
                    <a:pt x="9561" y="9788"/>
                  </a:cubicBezTo>
                  <a:cubicBezTo>
                    <a:pt x="12123" y="7159"/>
                    <a:pt x="14387" y="4725"/>
                    <a:pt x="16000" y="2941"/>
                  </a:cubicBezTo>
                  <a:cubicBezTo>
                    <a:pt x="16806" y="2048"/>
                    <a:pt x="17453" y="1320"/>
                    <a:pt x="17892" y="810"/>
                  </a:cubicBezTo>
                  <a:lnTo>
                    <a:pt x="18393" y="219"/>
                  </a:lnTo>
                  <a:cubicBezTo>
                    <a:pt x="18506" y="82"/>
                    <a:pt x="18561" y="7"/>
                    <a:pt x="18555" y="1"/>
                  </a:cubicBezTo>
                  <a:cubicBezTo>
                    <a:pt x="18554" y="1"/>
                    <a:pt x="18554" y="1"/>
                    <a:pt x="18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2063600" y="4214275"/>
              <a:ext cx="453650" cy="451525"/>
            </a:xfrm>
            <a:custGeom>
              <a:avLst/>
              <a:gdLst/>
              <a:ahLst/>
              <a:cxnLst/>
              <a:rect l="l" t="t" r="r" b="b"/>
              <a:pathLst>
                <a:path w="18146" h="18061" extrusionOk="0">
                  <a:moveTo>
                    <a:pt x="18138" y="1"/>
                  </a:moveTo>
                  <a:cubicBezTo>
                    <a:pt x="18124" y="1"/>
                    <a:pt x="18052" y="53"/>
                    <a:pt x="17926" y="152"/>
                  </a:cubicBezTo>
                  <a:lnTo>
                    <a:pt x="17349" y="625"/>
                  </a:lnTo>
                  <a:cubicBezTo>
                    <a:pt x="16850" y="1040"/>
                    <a:pt x="16140" y="1654"/>
                    <a:pt x="15273" y="2422"/>
                  </a:cubicBezTo>
                  <a:cubicBezTo>
                    <a:pt x="13537" y="3959"/>
                    <a:pt x="11184" y="6134"/>
                    <a:pt x="8677" y="8631"/>
                  </a:cubicBezTo>
                  <a:cubicBezTo>
                    <a:pt x="6170" y="11130"/>
                    <a:pt x="3985" y="13474"/>
                    <a:pt x="2441" y="15203"/>
                  </a:cubicBezTo>
                  <a:cubicBezTo>
                    <a:pt x="1668" y="16068"/>
                    <a:pt x="1052" y="16775"/>
                    <a:pt x="636" y="17272"/>
                  </a:cubicBezTo>
                  <a:lnTo>
                    <a:pt x="160" y="17847"/>
                  </a:lnTo>
                  <a:cubicBezTo>
                    <a:pt x="54" y="17981"/>
                    <a:pt x="1" y="18055"/>
                    <a:pt x="8" y="18060"/>
                  </a:cubicBezTo>
                  <a:cubicBezTo>
                    <a:pt x="8" y="18061"/>
                    <a:pt x="8" y="18061"/>
                    <a:pt x="9" y="18061"/>
                  </a:cubicBezTo>
                  <a:cubicBezTo>
                    <a:pt x="20" y="18061"/>
                    <a:pt x="86" y="18000"/>
                    <a:pt x="201" y="17883"/>
                  </a:cubicBezTo>
                  <a:lnTo>
                    <a:pt x="713" y="17341"/>
                  </a:lnTo>
                  <a:lnTo>
                    <a:pt x="2580" y="15330"/>
                  </a:lnTo>
                  <a:cubicBezTo>
                    <a:pt x="4158" y="13635"/>
                    <a:pt x="6362" y="11315"/>
                    <a:pt x="8865" y="8820"/>
                  </a:cubicBezTo>
                  <a:cubicBezTo>
                    <a:pt x="11369" y="6328"/>
                    <a:pt x="13697" y="4133"/>
                    <a:pt x="15399" y="2562"/>
                  </a:cubicBezTo>
                  <a:cubicBezTo>
                    <a:pt x="16229" y="1798"/>
                    <a:pt x="16911" y="1171"/>
                    <a:pt x="17417" y="705"/>
                  </a:cubicBezTo>
                  <a:lnTo>
                    <a:pt x="17961" y="193"/>
                  </a:lnTo>
                  <a:cubicBezTo>
                    <a:pt x="18084" y="74"/>
                    <a:pt x="18145" y="8"/>
                    <a:pt x="18139" y="1"/>
                  </a:cubicBezTo>
                  <a:cubicBezTo>
                    <a:pt x="18139" y="1"/>
                    <a:pt x="18138" y="1"/>
                    <a:pt x="18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1927300" y="4119475"/>
              <a:ext cx="314575" cy="275750"/>
            </a:xfrm>
            <a:custGeom>
              <a:avLst/>
              <a:gdLst/>
              <a:ahLst/>
              <a:cxnLst/>
              <a:rect l="l" t="t" r="r" b="b"/>
              <a:pathLst>
                <a:path w="12583" h="11030" extrusionOk="0">
                  <a:moveTo>
                    <a:pt x="12532" y="0"/>
                  </a:moveTo>
                  <a:cubicBezTo>
                    <a:pt x="12423" y="0"/>
                    <a:pt x="9614" y="2403"/>
                    <a:pt x="6204" y="5414"/>
                  </a:cubicBezTo>
                  <a:cubicBezTo>
                    <a:pt x="2756" y="8461"/>
                    <a:pt x="1" y="10973"/>
                    <a:pt x="50" y="11029"/>
                  </a:cubicBezTo>
                  <a:cubicBezTo>
                    <a:pt x="50" y="11029"/>
                    <a:pt x="51" y="11029"/>
                    <a:pt x="52" y="11029"/>
                  </a:cubicBezTo>
                  <a:cubicBezTo>
                    <a:pt x="160" y="11029"/>
                    <a:pt x="2971" y="8625"/>
                    <a:pt x="6380" y="5613"/>
                  </a:cubicBezTo>
                  <a:cubicBezTo>
                    <a:pt x="9827" y="2569"/>
                    <a:pt x="12582" y="56"/>
                    <a:pt x="12535" y="1"/>
                  </a:cubicBezTo>
                  <a:cubicBezTo>
                    <a:pt x="12534" y="0"/>
                    <a:pt x="12533" y="0"/>
                    <a:pt x="12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2799875" y="847475"/>
              <a:ext cx="312025" cy="490700"/>
            </a:xfrm>
            <a:custGeom>
              <a:avLst/>
              <a:gdLst/>
              <a:ahLst/>
              <a:cxnLst/>
              <a:rect l="l" t="t" r="r" b="b"/>
              <a:pathLst>
                <a:path w="12481" h="19628" extrusionOk="0">
                  <a:moveTo>
                    <a:pt x="2720" y="1"/>
                  </a:moveTo>
                  <a:lnTo>
                    <a:pt x="254" y="1597"/>
                  </a:lnTo>
                  <a:cubicBezTo>
                    <a:pt x="0" y="4570"/>
                    <a:pt x="14" y="7559"/>
                    <a:pt x="296" y="10529"/>
                  </a:cubicBezTo>
                  <a:cubicBezTo>
                    <a:pt x="454" y="12194"/>
                    <a:pt x="701" y="13873"/>
                    <a:pt x="1352" y="15412"/>
                  </a:cubicBezTo>
                  <a:cubicBezTo>
                    <a:pt x="2001" y="16951"/>
                    <a:pt x="3094" y="18357"/>
                    <a:pt x="4594" y="19096"/>
                  </a:cubicBezTo>
                  <a:cubicBezTo>
                    <a:pt x="5322" y="19455"/>
                    <a:pt x="6128" y="19627"/>
                    <a:pt x="6937" y="19627"/>
                  </a:cubicBezTo>
                  <a:cubicBezTo>
                    <a:pt x="8513" y="19627"/>
                    <a:pt x="10099" y="18975"/>
                    <a:pt x="11137" y="17783"/>
                  </a:cubicBezTo>
                  <a:cubicBezTo>
                    <a:pt x="11991" y="16800"/>
                    <a:pt x="12480" y="15481"/>
                    <a:pt x="12374" y="14182"/>
                  </a:cubicBezTo>
                  <a:cubicBezTo>
                    <a:pt x="12268" y="12882"/>
                    <a:pt x="11538" y="11627"/>
                    <a:pt x="10410" y="10974"/>
                  </a:cubicBezTo>
                  <a:cubicBezTo>
                    <a:pt x="9544" y="10470"/>
                    <a:pt x="8390" y="10232"/>
                    <a:pt x="7982" y="9317"/>
                  </a:cubicBezTo>
                  <a:cubicBezTo>
                    <a:pt x="7653" y="8578"/>
                    <a:pt x="7976" y="7722"/>
                    <a:pt x="7932" y="6913"/>
                  </a:cubicBezTo>
                  <a:cubicBezTo>
                    <a:pt x="7883" y="6031"/>
                    <a:pt x="7355" y="5190"/>
                    <a:pt x="6579" y="4766"/>
                  </a:cubicBezTo>
                  <a:cubicBezTo>
                    <a:pt x="5868" y="4375"/>
                    <a:pt x="5013" y="4334"/>
                    <a:pt x="4275" y="3995"/>
                  </a:cubicBezTo>
                  <a:cubicBezTo>
                    <a:pt x="2840" y="3336"/>
                    <a:pt x="2109" y="1458"/>
                    <a:pt x="2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2461100" y="610350"/>
              <a:ext cx="254300" cy="373800"/>
            </a:xfrm>
            <a:custGeom>
              <a:avLst/>
              <a:gdLst/>
              <a:ahLst/>
              <a:cxnLst/>
              <a:rect l="l" t="t" r="r" b="b"/>
              <a:pathLst>
                <a:path w="10172" h="14952" extrusionOk="0">
                  <a:moveTo>
                    <a:pt x="5964" y="1"/>
                  </a:moveTo>
                  <a:cubicBezTo>
                    <a:pt x="5947" y="1"/>
                    <a:pt x="5931" y="1"/>
                    <a:pt x="5915" y="1"/>
                  </a:cubicBezTo>
                  <a:lnTo>
                    <a:pt x="6352" y="126"/>
                  </a:lnTo>
                  <a:cubicBezTo>
                    <a:pt x="6103" y="79"/>
                    <a:pt x="5851" y="56"/>
                    <a:pt x="5601" y="56"/>
                  </a:cubicBezTo>
                  <a:cubicBezTo>
                    <a:pt x="4097" y="56"/>
                    <a:pt x="2608" y="873"/>
                    <a:pt x="1631" y="2117"/>
                  </a:cubicBezTo>
                  <a:cubicBezTo>
                    <a:pt x="490" y="3567"/>
                    <a:pt x="0" y="5515"/>
                    <a:pt x="41" y="7409"/>
                  </a:cubicBezTo>
                  <a:cubicBezTo>
                    <a:pt x="82" y="9303"/>
                    <a:pt x="618" y="11150"/>
                    <a:pt x="1340" y="12880"/>
                  </a:cubicBezTo>
                  <a:cubicBezTo>
                    <a:pt x="1625" y="13559"/>
                    <a:pt x="1966" y="14258"/>
                    <a:pt x="2560" y="14644"/>
                  </a:cubicBezTo>
                  <a:cubicBezTo>
                    <a:pt x="2894" y="14861"/>
                    <a:pt x="3262" y="14951"/>
                    <a:pt x="3641" y="14951"/>
                  </a:cubicBezTo>
                  <a:cubicBezTo>
                    <a:pt x="4374" y="14951"/>
                    <a:pt x="5146" y="14613"/>
                    <a:pt x="5785" y="14186"/>
                  </a:cubicBezTo>
                  <a:cubicBezTo>
                    <a:pt x="8394" y="12441"/>
                    <a:pt x="10092" y="9235"/>
                    <a:pt x="10148" y="5945"/>
                  </a:cubicBezTo>
                  <a:cubicBezTo>
                    <a:pt x="10172" y="4554"/>
                    <a:pt x="9904" y="3123"/>
                    <a:pt x="9177" y="1969"/>
                  </a:cubicBezTo>
                  <a:cubicBezTo>
                    <a:pt x="8460" y="828"/>
                    <a:pt x="7247" y="1"/>
                    <a:pt x="5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716175" y="1989100"/>
              <a:ext cx="1873525" cy="357150"/>
            </a:xfrm>
            <a:custGeom>
              <a:avLst/>
              <a:gdLst/>
              <a:ahLst/>
              <a:cxnLst/>
              <a:rect l="l" t="t" r="r" b="b"/>
              <a:pathLst>
                <a:path w="74941" h="14286" extrusionOk="0">
                  <a:moveTo>
                    <a:pt x="42082" y="1"/>
                  </a:moveTo>
                  <a:lnTo>
                    <a:pt x="35151" y="157"/>
                  </a:lnTo>
                  <a:lnTo>
                    <a:pt x="32896" y="25"/>
                  </a:lnTo>
                  <a:cubicBezTo>
                    <a:pt x="32896" y="25"/>
                    <a:pt x="32862" y="94"/>
                    <a:pt x="32807" y="210"/>
                  </a:cubicBezTo>
                  <a:lnTo>
                    <a:pt x="9546" y="737"/>
                  </a:lnTo>
                  <a:cubicBezTo>
                    <a:pt x="4907" y="749"/>
                    <a:pt x="39" y="3592"/>
                    <a:pt x="49" y="7208"/>
                  </a:cubicBezTo>
                  <a:cubicBezTo>
                    <a:pt x="1" y="10606"/>
                    <a:pt x="1633" y="14286"/>
                    <a:pt x="5674" y="14286"/>
                  </a:cubicBezTo>
                  <a:cubicBezTo>
                    <a:pt x="5726" y="14286"/>
                    <a:pt x="5779" y="14285"/>
                    <a:pt x="5831" y="14284"/>
                  </a:cubicBezTo>
                  <a:lnTo>
                    <a:pt x="37528" y="14093"/>
                  </a:lnTo>
                  <a:lnTo>
                    <a:pt x="69223" y="14113"/>
                  </a:lnTo>
                  <a:cubicBezTo>
                    <a:pt x="69283" y="14114"/>
                    <a:pt x="69342" y="14115"/>
                    <a:pt x="69401" y="14115"/>
                  </a:cubicBezTo>
                  <a:cubicBezTo>
                    <a:pt x="73411" y="14115"/>
                    <a:pt x="74472" y="11636"/>
                    <a:pt x="74471" y="8706"/>
                  </a:cubicBezTo>
                  <a:cubicBezTo>
                    <a:pt x="74940" y="3167"/>
                    <a:pt x="71470" y="2113"/>
                    <a:pt x="67925" y="2077"/>
                  </a:cubicBezTo>
                  <a:lnTo>
                    <a:pt x="42351" y="579"/>
                  </a:lnTo>
                  <a:cubicBezTo>
                    <a:pt x="42190" y="213"/>
                    <a:pt x="42082" y="1"/>
                    <a:pt x="42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1934675" y="2103725"/>
              <a:ext cx="752075" cy="243275"/>
            </a:xfrm>
            <a:custGeom>
              <a:avLst/>
              <a:gdLst/>
              <a:ahLst/>
              <a:cxnLst/>
              <a:rect l="l" t="t" r="r" b="b"/>
              <a:pathLst>
                <a:path w="30083" h="9731" extrusionOk="0">
                  <a:moveTo>
                    <a:pt x="2025" y="0"/>
                  </a:moveTo>
                  <a:cubicBezTo>
                    <a:pt x="2017" y="0"/>
                    <a:pt x="2013" y="1"/>
                    <a:pt x="2012" y="1"/>
                  </a:cubicBezTo>
                  <a:cubicBezTo>
                    <a:pt x="2012" y="4"/>
                    <a:pt x="2059" y="12"/>
                    <a:pt x="2150" y="24"/>
                  </a:cubicBezTo>
                  <a:lnTo>
                    <a:pt x="2556" y="76"/>
                  </a:lnTo>
                  <a:lnTo>
                    <a:pt x="4121" y="259"/>
                  </a:lnTo>
                  <a:lnTo>
                    <a:pt x="9933" y="909"/>
                  </a:lnTo>
                  <a:lnTo>
                    <a:pt x="29470" y="3030"/>
                  </a:lnTo>
                  <a:lnTo>
                    <a:pt x="29470" y="3030"/>
                  </a:lnTo>
                  <a:cubicBezTo>
                    <a:pt x="29562" y="4443"/>
                    <a:pt x="29658" y="5924"/>
                    <a:pt x="29757" y="7431"/>
                  </a:cubicBezTo>
                  <a:cubicBezTo>
                    <a:pt x="29802" y="8147"/>
                    <a:pt x="29849" y="8857"/>
                    <a:pt x="29892" y="9524"/>
                  </a:cubicBezTo>
                  <a:lnTo>
                    <a:pt x="29892" y="9524"/>
                  </a:lnTo>
                  <a:lnTo>
                    <a:pt x="8704" y="9609"/>
                  </a:lnTo>
                  <a:lnTo>
                    <a:pt x="2327" y="9653"/>
                  </a:lnTo>
                  <a:lnTo>
                    <a:pt x="601" y="9674"/>
                  </a:lnTo>
                  <a:lnTo>
                    <a:pt x="153" y="9684"/>
                  </a:lnTo>
                  <a:cubicBezTo>
                    <a:pt x="52" y="9688"/>
                    <a:pt x="0" y="9693"/>
                    <a:pt x="0" y="9693"/>
                  </a:cubicBezTo>
                  <a:cubicBezTo>
                    <a:pt x="0" y="9693"/>
                    <a:pt x="52" y="9699"/>
                    <a:pt x="153" y="9701"/>
                  </a:cubicBezTo>
                  <a:lnTo>
                    <a:pt x="601" y="9708"/>
                  </a:lnTo>
                  <a:lnTo>
                    <a:pt x="2327" y="9719"/>
                  </a:lnTo>
                  <a:lnTo>
                    <a:pt x="8704" y="9731"/>
                  </a:lnTo>
                  <a:lnTo>
                    <a:pt x="29987" y="9702"/>
                  </a:lnTo>
                  <a:lnTo>
                    <a:pt x="30083" y="9702"/>
                  </a:lnTo>
                  <a:lnTo>
                    <a:pt x="30076" y="9607"/>
                  </a:lnTo>
                  <a:cubicBezTo>
                    <a:pt x="30032" y="8912"/>
                    <a:pt x="29983" y="8169"/>
                    <a:pt x="29934" y="7420"/>
                  </a:cubicBezTo>
                  <a:cubicBezTo>
                    <a:pt x="29834" y="5886"/>
                    <a:pt x="29736" y="4379"/>
                    <a:pt x="29642" y="2943"/>
                  </a:cubicBezTo>
                  <a:lnTo>
                    <a:pt x="29637" y="2869"/>
                  </a:lnTo>
                  <a:lnTo>
                    <a:pt x="29563" y="2861"/>
                  </a:lnTo>
                  <a:lnTo>
                    <a:pt x="9944" y="791"/>
                  </a:lnTo>
                  <a:lnTo>
                    <a:pt x="4128" y="196"/>
                  </a:lnTo>
                  <a:lnTo>
                    <a:pt x="2559" y="43"/>
                  </a:lnTo>
                  <a:cubicBezTo>
                    <a:pt x="2385" y="28"/>
                    <a:pt x="2251" y="16"/>
                    <a:pt x="2152" y="8"/>
                  </a:cubicBezTo>
                  <a:cubicBezTo>
                    <a:pt x="2087" y="3"/>
                    <a:pt x="2044"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1927200" y="2066200"/>
              <a:ext cx="170450" cy="52125"/>
            </a:xfrm>
            <a:custGeom>
              <a:avLst/>
              <a:gdLst/>
              <a:ahLst/>
              <a:cxnLst/>
              <a:rect l="l" t="t" r="r" b="b"/>
              <a:pathLst>
                <a:path w="6818" h="2085" extrusionOk="0">
                  <a:moveTo>
                    <a:pt x="1340" y="1"/>
                  </a:moveTo>
                  <a:cubicBezTo>
                    <a:pt x="1243" y="1"/>
                    <a:pt x="1151" y="3"/>
                    <a:pt x="1063" y="6"/>
                  </a:cubicBezTo>
                  <a:cubicBezTo>
                    <a:pt x="732" y="20"/>
                    <a:pt x="464" y="46"/>
                    <a:pt x="282" y="79"/>
                  </a:cubicBezTo>
                  <a:cubicBezTo>
                    <a:pt x="99" y="110"/>
                    <a:pt x="0" y="133"/>
                    <a:pt x="2" y="145"/>
                  </a:cubicBezTo>
                  <a:cubicBezTo>
                    <a:pt x="2" y="153"/>
                    <a:pt x="27" y="155"/>
                    <a:pt x="73" y="155"/>
                  </a:cubicBezTo>
                  <a:cubicBezTo>
                    <a:pt x="206" y="155"/>
                    <a:pt x="518" y="132"/>
                    <a:pt x="957" y="132"/>
                  </a:cubicBezTo>
                  <a:cubicBezTo>
                    <a:pt x="992" y="132"/>
                    <a:pt x="1028" y="132"/>
                    <a:pt x="1064" y="133"/>
                  </a:cubicBezTo>
                  <a:cubicBezTo>
                    <a:pt x="1916" y="144"/>
                    <a:pt x="2763" y="266"/>
                    <a:pt x="3582" y="496"/>
                  </a:cubicBezTo>
                  <a:cubicBezTo>
                    <a:pt x="4539" y="772"/>
                    <a:pt x="5353" y="1174"/>
                    <a:pt x="5913" y="1513"/>
                  </a:cubicBezTo>
                  <a:cubicBezTo>
                    <a:pt x="6447" y="1838"/>
                    <a:pt x="6762" y="2085"/>
                    <a:pt x="6805" y="2085"/>
                  </a:cubicBezTo>
                  <a:cubicBezTo>
                    <a:pt x="6807" y="2085"/>
                    <a:pt x="6809" y="2084"/>
                    <a:pt x="6809" y="2083"/>
                  </a:cubicBezTo>
                  <a:cubicBezTo>
                    <a:pt x="6817" y="2074"/>
                    <a:pt x="6743" y="2004"/>
                    <a:pt x="6606" y="1880"/>
                  </a:cubicBezTo>
                  <a:cubicBezTo>
                    <a:pt x="6468" y="1755"/>
                    <a:pt x="6256" y="1592"/>
                    <a:pt x="5981" y="1407"/>
                  </a:cubicBezTo>
                  <a:cubicBezTo>
                    <a:pt x="5433" y="1034"/>
                    <a:pt x="4609" y="604"/>
                    <a:pt x="3631" y="325"/>
                  </a:cubicBezTo>
                  <a:cubicBezTo>
                    <a:pt x="2782" y="84"/>
                    <a:pt x="1972" y="1"/>
                    <a:pt x="1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2800625" y="2080825"/>
              <a:ext cx="564475" cy="133450"/>
            </a:xfrm>
            <a:custGeom>
              <a:avLst/>
              <a:gdLst/>
              <a:ahLst/>
              <a:cxnLst/>
              <a:rect l="l" t="t" r="r" b="b"/>
              <a:pathLst>
                <a:path w="22579" h="5338" extrusionOk="0">
                  <a:moveTo>
                    <a:pt x="22560" y="1"/>
                  </a:moveTo>
                  <a:cubicBezTo>
                    <a:pt x="22353" y="1"/>
                    <a:pt x="17375" y="1138"/>
                    <a:pt x="11270" y="2582"/>
                  </a:cubicBezTo>
                  <a:cubicBezTo>
                    <a:pt x="5041" y="4055"/>
                    <a:pt x="1" y="5288"/>
                    <a:pt x="13" y="5336"/>
                  </a:cubicBezTo>
                  <a:cubicBezTo>
                    <a:pt x="13" y="5337"/>
                    <a:pt x="16" y="5337"/>
                    <a:pt x="20" y="5337"/>
                  </a:cubicBezTo>
                  <a:cubicBezTo>
                    <a:pt x="232" y="5337"/>
                    <a:pt x="5210" y="4199"/>
                    <a:pt x="11311" y="2757"/>
                  </a:cubicBezTo>
                  <a:cubicBezTo>
                    <a:pt x="17538" y="1283"/>
                    <a:pt x="22578" y="50"/>
                    <a:pt x="22567" y="2"/>
                  </a:cubicBezTo>
                  <a:cubicBezTo>
                    <a:pt x="22567" y="1"/>
                    <a:pt x="22565" y="1"/>
                    <a:pt x="22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3168300" y="2068675"/>
              <a:ext cx="90275" cy="61375"/>
            </a:xfrm>
            <a:custGeom>
              <a:avLst/>
              <a:gdLst/>
              <a:ahLst/>
              <a:cxnLst/>
              <a:rect l="l" t="t" r="r" b="b"/>
              <a:pathLst>
                <a:path w="3611" h="2455" extrusionOk="0">
                  <a:moveTo>
                    <a:pt x="3558" y="0"/>
                  </a:moveTo>
                  <a:cubicBezTo>
                    <a:pt x="3476" y="0"/>
                    <a:pt x="3254" y="34"/>
                    <a:pt x="2948" y="123"/>
                  </a:cubicBezTo>
                  <a:cubicBezTo>
                    <a:pt x="2558" y="238"/>
                    <a:pt x="2033" y="459"/>
                    <a:pt x="1519" y="811"/>
                  </a:cubicBezTo>
                  <a:cubicBezTo>
                    <a:pt x="1006" y="1165"/>
                    <a:pt x="610" y="1572"/>
                    <a:pt x="361" y="1894"/>
                  </a:cubicBezTo>
                  <a:cubicBezTo>
                    <a:pt x="112" y="2216"/>
                    <a:pt x="1" y="2442"/>
                    <a:pt x="19" y="2454"/>
                  </a:cubicBezTo>
                  <a:cubicBezTo>
                    <a:pt x="20" y="2455"/>
                    <a:pt x="21" y="2455"/>
                    <a:pt x="22" y="2455"/>
                  </a:cubicBezTo>
                  <a:cubicBezTo>
                    <a:pt x="87" y="2455"/>
                    <a:pt x="632" y="1626"/>
                    <a:pt x="1621" y="959"/>
                  </a:cubicBezTo>
                  <a:cubicBezTo>
                    <a:pt x="2620" y="266"/>
                    <a:pt x="3611" y="62"/>
                    <a:pt x="3594" y="8"/>
                  </a:cubicBezTo>
                  <a:cubicBezTo>
                    <a:pt x="3593" y="3"/>
                    <a:pt x="3581" y="0"/>
                    <a:pt x="3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2676625" y="2195400"/>
              <a:ext cx="119775" cy="146125"/>
            </a:xfrm>
            <a:custGeom>
              <a:avLst/>
              <a:gdLst/>
              <a:ahLst/>
              <a:cxnLst/>
              <a:rect l="l" t="t" r="r" b="b"/>
              <a:pathLst>
                <a:path w="4791" h="5845" extrusionOk="0">
                  <a:moveTo>
                    <a:pt x="0" y="0"/>
                  </a:moveTo>
                  <a:lnTo>
                    <a:pt x="399" y="5742"/>
                  </a:lnTo>
                  <a:lnTo>
                    <a:pt x="4790" y="5844"/>
                  </a:lnTo>
                  <a:lnTo>
                    <a:pt x="4775" y="654"/>
                  </a:lnTo>
                  <a:lnTo>
                    <a:pt x="0"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2796000" y="2211600"/>
              <a:ext cx="293575" cy="139975"/>
            </a:xfrm>
            <a:custGeom>
              <a:avLst/>
              <a:gdLst/>
              <a:ahLst/>
              <a:cxnLst/>
              <a:rect l="l" t="t" r="r" b="b"/>
              <a:pathLst>
                <a:path w="11743" h="5599" extrusionOk="0">
                  <a:moveTo>
                    <a:pt x="2154" y="0"/>
                  </a:moveTo>
                  <a:cubicBezTo>
                    <a:pt x="2152" y="0"/>
                    <a:pt x="2150" y="0"/>
                    <a:pt x="2148" y="0"/>
                  </a:cubicBezTo>
                  <a:lnTo>
                    <a:pt x="0" y="6"/>
                  </a:lnTo>
                  <a:lnTo>
                    <a:pt x="15" y="5195"/>
                  </a:lnTo>
                  <a:cubicBezTo>
                    <a:pt x="15" y="5195"/>
                    <a:pt x="8065" y="5598"/>
                    <a:pt x="10158" y="5598"/>
                  </a:cubicBezTo>
                  <a:cubicBezTo>
                    <a:pt x="10394" y="5598"/>
                    <a:pt x="10554" y="5593"/>
                    <a:pt x="10619" y="5582"/>
                  </a:cubicBezTo>
                  <a:cubicBezTo>
                    <a:pt x="11344" y="5454"/>
                    <a:pt x="11743" y="4249"/>
                    <a:pt x="10420" y="3234"/>
                  </a:cubicBezTo>
                  <a:cubicBezTo>
                    <a:pt x="9956" y="2880"/>
                    <a:pt x="7759" y="2320"/>
                    <a:pt x="6453" y="1904"/>
                  </a:cubicBezTo>
                  <a:cubicBezTo>
                    <a:pt x="6044" y="1775"/>
                    <a:pt x="4843" y="1180"/>
                    <a:pt x="4471" y="967"/>
                  </a:cubicBezTo>
                  <a:lnTo>
                    <a:pt x="3338" y="316"/>
                  </a:lnTo>
                  <a:cubicBezTo>
                    <a:pt x="2977" y="109"/>
                    <a:pt x="2569" y="0"/>
                    <a:pt x="2154"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877950" y="2262800"/>
              <a:ext cx="7825" cy="67750"/>
            </a:xfrm>
            <a:custGeom>
              <a:avLst/>
              <a:gdLst/>
              <a:ahLst/>
              <a:cxnLst/>
              <a:rect l="l" t="t" r="r" b="b"/>
              <a:pathLst>
                <a:path w="313" h="2710" extrusionOk="0">
                  <a:moveTo>
                    <a:pt x="173" y="1"/>
                  </a:moveTo>
                  <a:cubicBezTo>
                    <a:pt x="125" y="1"/>
                    <a:pt x="1" y="606"/>
                    <a:pt x="27" y="1361"/>
                  </a:cubicBezTo>
                  <a:cubicBezTo>
                    <a:pt x="49" y="2115"/>
                    <a:pt x="213" y="2710"/>
                    <a:pt x="261" y="2710"/>
                  </a:cubicBezTo>
                  <a:cubicBezTo>
                    <a:pt x="261" y="2710"/>
                    <a:pt x="262" y="2710"/>
                    <a:pt x="262" y="2710"/>
                  </a:cubicBezTo>
                  <a:cubicBezTo>
                    <a:pt x="312" y="2699"/>
                    <a:pt x="228" y="2099"/>
                    <a:pt x="205" y="1356"/>
                  </a:cubicBezTo>
                  <a:cubicBezTo>
                    <a:pt x="179" y="611"/>
                    <a:pt x="225" y="8"/>
                    <a:pt x="174" y="1"/>
                  </a:cubicBezTo>
                  <a:cubicBezTo>
                    <a:pt x="173" y="1"/>
                    <a:pt x="173" y="1"/>
                    <a:pt x="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2907775" y="2267825"/>
              <a:ext cx="4675" cy="61950"/>
            </a:xfrm>
            <a:custGeom>
              <a:avLst/>
              <a:gdLst/>
              <a:ahLst/>
              <a:cxnLst/>
              <a:rect l="l" t="t" r="r" b="b"/>
              <a:pathLst>
                <a:path w="187" h="2478" extrusionOk="0">
                  <a:moveTo>
                    <a:pt x="100" y="1"/>
                  </a:moveTo>
                  <a:cubicBezTo>
                    <a:pt x="50" y="1"/>
                    <a:pt x="8" y="555"/>
                    <a:pt x="4" y="1239"/>
                  </a:cubicBezTo>
                  <a:cubicBezTo>
                    <a:pt x="0" y="1922"/>
                    <a:pt x="38" y="2478"/>
                    <a:pt x="87" y="2478"/>
                  </a:cubicBezTo>
                  <a:cubicBezTo>
                    <a:pt x="137" y="2478"/>
                    <a:pt x="180" y="1924"/>
                    <a:pt x="183" y="1240"/>
                  </a:cubicBezTo>
                  <a:cubicBezTo>
                    <a:pt x="187" y="555"/>
                    <a:pt x="149" y="1"/>
                    <a:pt x="100" y="1"/>
                  </a:cubicBezTo>
                  <a:cubicBezTo>
                    <a:pt x="100" y="1"/>
                    <a:pt x="100" y="1"/>
                    <a:pt x="1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2933650" y="2270950"/>
              <a:ext cx="7650" cy="63900"/>
            </a:xfrm>
            <a:custGeom>
              <a:avLst/>
              <a:gdLst/>
              <a:ahLst/>
              <a:cxnLst/>
              <a:rect l="l" t="t" r="r" b="b"/>
              <a:pathLst>
                <a:path w="306" h="2556" extrusionOk="0">
                  <a:moveTo>
                    <a:pt x="50" y="1"/>
                  </a:moveTo>
                  <a:cubicBezTo>
                    <a:pt x="50" y="1"/>
                    <a:pt x="50" y="1"/>
                    <a:pt x="50" y="1"/>
                  </a:cubicBezTo>
                  <a:cubicBezTo>
                    <a:pt x="1" y="6"/>
                    <a:pt x="6" y="581"/>
                    <a:pt x="63" y="1285"/>
                  </a:cubicBezTo>
                  <a:cubicBezTo>
                    <a:pt x="120" y="1988"/>
                    <a:pt x="206" y="2555"/>
                    <a:pt x="255" y="2555"/>
                  </a:cubicBezTo>
                  <a:cubicBezTo>
                    <a:pt x="255" y="2555"/>
                    <a:pt x="255" y="2555"/>
                    <a:pt x="255" y="2555"/>
                  </a:cubicBezTo>
                  <a:cubicBezTo>
                    <a:pt x="305" y="2551"/>
                    <a:pt x="299" y="1977"/>
                    <a:pt x="242" y="1271"/>
                  </a:cubicBezTo>
                  <a:cubicBezTo>
                    <a:pt x="184" y="568"/>
                    <a:pt x="99" y="1"/>
                    <a:pt x="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2807050" y="2242175"/>
              <a:ext cx="54225" cy="101800"/>
            </a:xfrm>
            <a:custGeom>
              <a:avLst/>
              <a:gdLst/>
              <a:ahLst/>
              <a:cxnLst/>
              <a:rect l="l" t="t" r="r" b="b"/>
              <a:pathLst>
                <a:path w="2169" h="4072" extrusionOk="0">
                  <a:moveTo>
                    <a:pt x="459" y="162"/>
                  </a:moveTo>
                  <a:cubicBezTo>
                    <a:pt x="514" y="162"/>
                    <a:pt x="574" y="173"/>
                    <a:pt x="633" y="193"/>
                  </a:cubicBezTo>
                  <a:cubicBezTo>
                    <a:pt x="1256" y="411"/>
                    <a:pt x="1815" y="1051"/>
                    <a:pt x="1913" y="1818"/>
                  </a:cubicBezTo>
                  <a:cubicBezTo>
                    <a:pt x="1922" y="1892"/>
                    <a:pt x="1927" y="1967"/>
                    <a:pt x="1928" y="2040"/>
                  </a:cubicBezTo>
                  <a:lnTo>
                    <a:pt x="1928" y="2040"/>
                  </a:lnTo>
                  <a:cubicBezTo>
                    <a:pt x="1669" y="1922"/>
                    <a:pt x="1226" y="1695"/>
                    <a:pt x="734" y="1262"/>
                  </a:cubicBezTo>
                  <a:cubicBezTo>
                    <a:pt x="552" y="1085"/>
                    <a:pt x="314" y="887"/>
                    <a:pt x="206" y="630"/>
                  </a:cubicBezTo>
                  <a:cubicBezTo>
                    <a:pt x="158" y="506"/>
                    <a:pt x="168" y="351"/>
                    <a:pt x="250" y="249"/>
                  </a:cubicBezTo>
                  <a:cubicBezTo>
                    <a:pt x="297" y="188"/>
                    <a:pt x="373" y="162"/>
                    <a:pt x="459" y="162"/>
                  </a:cubicBezTo>
                  <a:close/>
                  <a:moveTo>
                    <a:pt x="1917" y="2246"/>
                  </a:moveTo>
                  <a:cubicBezTo>
                    <a:pt x="1853" y="2853"/>
                    <a:pt x="1495" y="3397"/>
                    <a:pt x="1050" y="3701"/>
                  </a:cubicBezTo>
                  <a:cubicBezTo>
                    <a:pt x="911" y="3795"/>
                    <a:pt x="766" y="3876"/>
                    <a:pt x="621" y="3904"/>
                  </a:cubicBezTo>
                  <a:cubicBezTo>
                    <a:pt x="587" y="3912"/>
                    <a:pt x="553" y="3916"/>
                    <a:pt x="521" y="3916"/>
                  </a:cubicBezTo>
                  <a:cubicBezTo>
                    <a:pt x="416" y="3916"/>
                    <a:pt x="326" y="3875"/>
                    <a:pt x="286" y="3790"/>
                  </a:cubicBezTo>
                  <a:cubicBezTo>
                    <a:pt x="233" y="3688"/>
                    <a:pt x="272" y="3544"/>
                    <a:pt x="336" y="3429"/>
                  </a:cubicBezTo>
                  <a:cubicBezTo>
                    <a:pt x="397" y="3311"/>
                    <a:pt x="489" y="3214"/>
                    <a:pt x="579" y="3119"/>
                  </a:cubicBezTo>
                  <a:cubicBezTo>
                    <a:pt x="866" y="2823"/>
                    <a:pt x="1202" y="2580"/>
                    <a:pt x="1572" y="2399"/>
                  </a:cubicBezTo>
                  <a:cubicBezTo>
                    <a:pt x="1728" y="2323"/>
                    <a:pt x="1847" y="2275"/>
                    <a:pt x="1917" y="2246"/>
                  </a:cubicBezTo>
                  <a:close/>
                  <a:moveTo>
                    <a:pt x="464" y="0"/>
                  </a:moveTo>
                  <a:cubicBezTo>
                    <a:pt x="440" y="0"/>
                    <a:pt x="417" y="2"/>
                    <a:pt x="393" y="5"/>
                  </a:cubicBezTo>
                  <a:cubicBezTo>
                    <a:pt x="288" y="18"/>
                    <a:pt x="193" y="70"/>
                    <a:pt x="127" y="152"/>
                  </a:cubicBezTo>
                  <a:cubicBezTo>
                    <a:pt x="1" y="315"/>
                    <a:pt x="3" y="523"/>
                    <a:pt x="69" y="685"/>
                  </a:cubicBezTo>
                  <a:cubicBezTo>
                    <a:pt x="134" y="846"/>
                    <a:pt x="240" y="967"/>
                    <a:pt x="343" y="1071"/>
                  </a:cubicBezTo>
                  <a:cubicBezTo>
                    <a:pt x="445" y="1177"/>
                    <a:pt x="549" y="1271"/>
                    <a:pt x="651" y="1359"/>
                  </a:cubicBezTo>
                  <a:cubicBezTo>
                    <a:pt x="973" y="1632"/>
                    <a:pt x="1335" y="1854"/>
                    <a:pt x="1724" y="2018"/>
                  </a:cubicBezTo>
                  <a:cubicBezTo>
                    <a:pt x="1801" y="2050"/>
                    <a:pt x="1869" y="2076"/>
                    <a:pt x="1927" y="2096"/>
                  </a:cubicBezTo>
                  <a:lnTo>
                    <a:pt x="1927" y="2096"/>
                  </a:lnTo>
                  <a:cubicBezTo>
                    <a:pt x="1926" y="2136"/>
                    <a:pt x="1924" y="2176"/>
                    <a:pt x="1920" y="2215"/>
                  </a:cubicBezTo>
                  <a:lnTo>
                    <a:pt x="1920" y="2215"/>
                  </a:lnTo>
                  <a:cubicBezTo>
                    <a:pt x="1847" y="2230"/>
                    <a:pt x="1717" y="2266"/>
                    <a:pt x="1543" y="2335"/>
                  </a:cubicBezTo>
                  <a:cubicBezTo>
                    <a:pt x="1151" y="2497"/>
                    <a:pt x="793" y="2733"/>
                    <a:pt x="489" y="3030"/>
                  </a:cubicBezTo>
                  <a:cubicBezTo>
                    <a:pt x="396" y="3123"/>
                    <a:pt x="292" y="3226"/>
                    <a:pt x="215" y="3362"/>
                  </a:cubicBezTo>
                  <a:cubicBezTo>
                    <a:pt x="143" y="3491"/>
                    <a:pt x="70" y="3670"/>
                    <a:pt x="153" y="3857"/>
                  </a:cubicBezTo>
                  <a:cubicBezTo>
                    <a:pt x="197" y="3946"/>
                    <a:pt x="276" y="4015"/>
                    <a:pt x="370" y="4047"/>
                  </a:cubicBezTo>
                  <a:cubicBezTo>
                    <a:pt x="424" y="4063"/>
                    <a:pt x="480" y="4072"/>
                    <a:pt x="535" y="4072"/>
                  </a:cubicBezTo>
                  <a:cubicBezTo>
                    <a:pt x="574" y="4072"/>
                    <a:pt x="613" y="4068"/>
                    <a:pt x="651" y="4060"/>
                  </a:cubicBezTo>
                  <a:cubicBezTo>
                    <a:pt x="833" y="4026"/>
                    <a:pt x="992" y="3936"/>
                    <a:pt x="1142" y="3838"/>
                  </a:cubicBezTo>
                  <a:cubicBezTo>
                    <a:pt x="1659" y="3496"/>
                    <a:pt x="2068" y="2860"/>
                    <a:pt x="2103" y="2148"/>
                  </a:cubicBezTo>
                  <a:lnTo>
                    <a:pt x="2103" y="2148"/>
                  </a:lnTo>
                  <a:cubicBezTo>
                    <a:pt x="2131" y="2154"/>
                    <a:pt x="2150" y="2157"/>
                    <a:pt x="2159" y="2157"/>
                  </a:cubicBezTo>
                  <a:cubicBezTo>
                    <a:pt x="2163" y="2157"/>
                    <a:pt x="2165" y="2157"/>
                    <a:pt x="2165" y="2156"/>
                  </a:cubicBezTo>
                  <a:cubicBezTo>
                    <a:pt x="2169" y="2149"/>
                    <a:pt x="2147" y="2137"/>
                    <a:pt x="2105" y="2118"/>
                  </a:cubicBezTo>
                  <a:lnTo>
                    <a:pt x="2105" y="2118"/>
                  </a:lnTo>
                  <a:cubicBezTo>
                    <a:pt x="2108" y="2012"/>
                    <a:pt x="2104" y="1905"/>
                    <a:pt x="2090" y="1796"/>
                  </a:cubicBezTo>
                  <a:cubicBezTo>
                    <a:pt x="1980" y="954"/>
                    <a:pt x="1378" y="271"/>
                    <a:pt x="683" y="37"/>
                  </a:cubicBezTo>
                  <a:cubicBezTo>
                    <a:pt x="613" y="16"/>
                    <a:pt x="540" y="0"/>
                    <a:pt x="4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2858300" y="2213075"/>
              <a:ext cx="215075" cy="138125"/>
            </a:xfrm>
            <a:custGeom>
              <a:avLst/>
              <a:gdLst/>
              <a:ahLst/>
              <a:cxnLst/>
              <a:rect l="l" t="t" r="r" b="b"/>
              <a:pathLst>
                <a:path w="8603" h="5525" extrusionOk="0">
                  <a:moveTo>
                    <a:pt x="10" y="1"/>
                  </a:moveTo>
                  <a:cubicBezTo>
                    <a:pt x="9" y="1"/>
                    <a:pt x="8" y="1"/>
                    <a:pt x="8" y="2"/>
                  </a:cubicBezTo>
                  <a:cubicBezTo>
                    <a:pt x="0" y="11"/>
                    <a:pt x="115" y="114"/>
                    <a:pt x="333" y="288"/>
                  </a:cubicBezTo>
                  <a:cubicBezTo>
                    <a:pt x="554" y="459"/>
                    <a:pt x="880" y="698"/>
                    <a:pt x="1302" y="966"/>
                  </a:cubicBezTo>
                  <a:cubicBezTo>
                    <a:pt x="2144" y="1501"/>
                    <a:pt x="3385" y="2139"/>
                    <a:pt x="4853" y="2572"/>
                  </a:cubicBezTo>
                  <a:cubicBezTo>
                    <a:pt x="5584" y="2798"/>
                    <a:pt x="6308" y="2901"/>
                    <a:pt x="6916" y="3118"/>
                  </a:cubicBezTo>
                  <a:cubicBezTo>
                    <a:pt x="7523" y="3330"/>
                    <a:pt x="8010" y="3694"/>
                    <a:pt x="8244" y="4114"/>
                  </a:cubicBezTo>
                  <a:cubicBezTo>
                    <a:pt x="8484" y="4534"/>
                    <a:pt x="8509" y="4958"/>
                    <a:pt x="8388" y="5196"/>
                  </a:cubicBezTo>
                  <a:cubicBezTo>
                    <a:pt x="8269" y="5439"/>
                    <a:pt x="8113" y="5508"/>
                    <a:pt x="8127" y="5524"/>
                  </a:cubicBezTo>
                  <a:cubicBezTo>
                    <a:pt x="8127" y="5524"/>
                    <a:pt x="8128" y="5525"/>
                    <a:pt x="8129" y="5525"/>
                  </a:cubicBezTo>
                  <a:cubicBezTo>
                    <a:pt x="8139" y="5525"/>
                    <a:pt x="8174" y="5509"/>
                    <a:pt x="8229" y="5473"/>
                  </a:cubicBezTo>
                  <a:cubicBezTo>
                    <a:pt x="8321" y="5409"/>
                    <a:pt x="8396" y="5325"/>
                    <a:pt x="8449" y="5228"/>
                  </a:cubicBezTo>
                  <a:cubicBezTo>
                    <a:pt x="8603" y="4974"/>
                    <a:pt x="8596" y="4508"/>
                    <a:pt x="8355" y="4053"/>
                  </a:cubicBezTo>
                  <a:cubicBezTo>
                    <a:pt x="8115" y="3590"/>
                    <a:pt x="7601" y="3191"/>
                    <a:pt x="6972" y="2964"/>
                  </a:cubicBezTo>
                  <a:cubicBezTo>
                    <a:pt x="6341" y="2730"/>
                    <a:pt x="5624" y="2624"/>
                    <a:pt x="4903" y="2401"/>
                  </a:cubicBezTo>
                  <a:cubicBezTo>
                    <a:pt x="3454" y="1973"/>
                    <a:pt x="2220" y="1361"/>
                    <a:pt x="1368" y="858"/>
                  </a:cubicBezTo>
                  <a:cubicBezTo>
                    <a:pt x="941" y="606"/>
                    <a:pt x="606" y="385"/>
                    <a:pt x="374" y="231"/>
                  </a:cubicBezTo>
                  <a:cubicBezTo>
                    <a:pt x="156" y="83"/>
                    <a:pt x="28" y="1"/>
                    <a:pt x="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2768700" y="1337900"/>
              <a:ext cx="479750" cy="576650"/>
            </a:xfrm>
            <a:custGeom>
              <a:avLst/>
              <a:gdLst/>
              <a:ahLst/>
              <a:cxnLst/>
              <a:rect l="l" t="t" r="r" b="b"/>
              <a:pathLst>
                <a:path w="19190" h="23066" extrusionOk="0">
                  <a:moveTo>
                    <a:pt x="9981" y="1"/>
                  </a:moveTo>
                  <a:lnTo>
                    <a:pt x="3528" y="3336"/>
                  </a:lnTo>
                  <a:lnTo>
                    <a:pt x="10948" y="16098"/>
                  </a:lnTo>
                  <a:lnTo>
                    <a:pt x="0" y="18225"/>
                  </a:lnTo>
                  <a:lnTo>
                    <a:pt x="340" y="22747"/>
                  </a:lnTo>
                  <a:lnTo>
                    <a:pt x="12778" y="23064"/>
                  </a:lnTo>
                  <a:cubicBezTo>
                    <a:pt x="12830" y="23065"/>
                    <a:pt x="12882" y="23066"/>
                    <a:pt x="12934" y="23066"/>
                  </a:cubicBezTo>
                  <a:cubicBezTo>
                    <a:pt x="15203" y="23066"/>
                    <a:pt x="17282" y="21780"/>
                    <a:pt x="18296" y="19740"/>
                  </a:cubicBezTo>
                  <a:cubicBezTo>
                    <a:pt x="19189" y="17942"/>
                    <a:pt x="19122" y="15816"/>
                    <a:pt x="18117" y="14078"/>
                  </a:cubicBezTo>
                  <a:lnTo>
                    <a:pt x="99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2072800" y="1339750"/>
              <a:ext cx="484475" cy="678325"/>
            </a:xfrm>
            <a:custGeom>
              <a:avLst/>
              <a:gdLst/>
              <a:ahLst/>
              <a:cxnLst/>
              <a:rect l="l" t="t" r="r" b="b"/>
              <a:pathLst>
                <a:path w="19379" h="27133" extrusionOk="0">
                  <a:moveTo>
                    <a:pt x="10013" y="0"/>
                  </a:moveTo>
                  <a:lnTo>
                    <a:pt x="1952" y="14122"/>
                  </a:lnTo>
                  <a:cubicBezTo>
                    <a:pt x="1" y="17769"/>
                    <a:pt x="1845" y="22291"/>
                    <a:pt x="5789" y="23533"/>
                  </a:cubicBezTo>
                  <a:lnTo>
                    <a:pt x="7696" y="24133"/>
                  </a:lnTo>
                  <a:lnTo>
                    <a:pt x="19139" y="27132"/>
                  </a:lnTo>
                  <a:lnTo>
                    <a:pt x="19379" y="23701"/>
                  </a:lnTo>
                  <a:lnTo>
                    <a:pt x="8823" y="17608"/>
                  </a:lnTo>
                  <a:lnTo>
                    <a:pt x="16482" y="3302"/>
                  </a:lnTo>
                  <a:lnTo>
                    <a:pt x="10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2221175" y="1157825"/>
              <a:ext cx="906800" cy="886450"/>
            </a:xfrm>
            <a:custGeom>
              <a:avLst/>
              <a:gdLst/>
              <a:ahLst/>
              <a:cxnLst/>
              <a:rect l="l" t="t" r="r" b="b"/>
              <a:pathLst>
                <a:path w="36272" h="35458" extrusionOk="0">
                  <a:moveTo>
                    <a:pt x="22451" y="0"/>
                  </a:moveTo>
                  <a:lnTo>
                    <a:pt x="13461" y="130"/>
                  </a:lnTo>
                  <a:cubicBezTo>
                    <a:pt x="12180" y="272"/>
                    <a:pt x="11132" y="518"/>
                    <a:pt x="10256" y="877"/>
                  </a:cubicBezTo>
                  <a:lnTo>
                    <a:pt x="10263" y="841"/>
                  </a:lnTo>
                  <a:lnTo>
                    <a:pt x="10263" y="841"/>
                  </a:lnTo>
                  <a:cubicBezTo>
                    <a:pt x="5387" y="1930"/>
                    <a:pt x="1" y="12587"/>
                    <a:pt x="1" y="12587"/>
                  </a:cubicBezTo>
                  <a:lnTo>
                    <a:pt x="7124" y="16313"/>
                  </a:lnTo>
                  <a:lnTo>
                    <a:pt x="7284" y="17431"/>
                  </a:lnTo>
                  <a:cubicBezTo>
                    <a:pt x="7495" y="18903"/>
                    <a:pt x="8142" y="20285"/>
                    <a:pt x="9148" y="21413"/>
                  </a:cubicBezTo>
                  <a:lnTo>
                    <a:pt x="7113" y="35042"/>
                  </a:lnTo>
                  <a:lnTo>
                    <a:pt x="30200" y="35457"/>
                  </a:lnTo>
                  <a:lnTo>
                    <a:pt x="27235" y="25708"/>
                  </a:lnTo>
                  <a:lnTo>
                    <a:pt x="28467" y="16264"/>
                  </a:lnTo>
                  <a:lnTo>
                    <a:pt x="36272" y="12127"/>
                  </a:lnTo>
                  <a:cubicBezTo>
                    <a:pt x="36272" y="12127"/>
                    <a:pt x="34963" y="9378"/>
                    <a:pt x="32908" y="6552"/>
                  </a:cubicBezTo>
                  <a:cubicBezTo>
                    <a:pt x="30478" y="3211"/>
                    <a:pt x="26717" y="879"/>
                    <a:pt x="22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2487775" y="665375"/>
              <a:ext cx="324525" cy="627325"/>
            </a:xfrm>
            <a:custGeom>
              <a:avLst/>
              <a:gdLst/>
              <a:ahLst/>
              <a:cxnLst/>
              <a:rect l="l" t="t" r="r" b="b"/>
              <a:pathLst>
                <a:path w="12981" h="25093" extrusionOk="0">
                  <a:moveTo>
                    <a:pt x="4064" y="0"/>
                  </a:moveTo>
                  <a:cubicBezTo>
                    <a:pt x="1860" y="0"/>
                    <a:pt x="408" y="2772"/>
                    <a:pt x="265" y="5046"/>
                  </a:cubicBezTo>
                  <a:cubicBezTo>
                    <a:pt x="99" y="7678"/>
                    <a:pt x="1" y="10901"/>
                    <a:pt x="313" y="12866"/>
                  </a:cubicBezTo>
                  <a:cubicBezTo>
                    <a:pt x="941" y="16818"/>
                    <a:pt x="3969" y="17320"/>
                    <a:pt x="3969" y="17320"/>
                  </a:cubicBezTo>
                  <a:cubicBezTo>
                    <a:pt x="3969" y="17320"/>
                    <a:pt x="3969" y="17320"/>
                    <a:pt x="3969" y="17320"/>
                  </a:cubicBezTo>
                  <a:cubicBezTo>
                    <a:pt x="3969" y="17320"/>
                    <a:pt x="3971" y="18855"/>
                    <a:pt x="3980" y="20722"/>
                  </a:cubicBezTo>
                  <a:cubicBezTo>
                    <a:pt x="3991" y="23144"/>
                    <a:pt x="5960" y="25093"/>
                    <a:pt x="8369" y="25093"/>
                  </a:cubicBezTo>
                  <a:cubicBezTo>
                    <a:pt x="8402" y="25093"/>
                    <a:pt x="8434" y="25093"/>
                    <a:pt x="8467" y="25092"/>
                  </a:cubicBezTo>
                  <a:cubicBezTo>
                    <a:pt x="10835" y="25041"/>
                    <a:pt x="12736" y="23121"/>
                    <a:pt x="12764" y="20752"/>
                  </a:cubicBezTo>
                  <a:lnTo>
                    <a:pt x="12966" y="3289"/>
                  </a:lnTo>
                  <a:cubicBezTo>
                    <a:pt x="12981" y="2569"/>
                    <a:pt x="12441" y="1956"/>
                    <a:pt x="11722" y="1880"/>
                  </a:cubicBezTo>
                  <a:lnTo>
                    <a:pt x="4347" y="16"/>
                  </a:lnTo>
                  <a:cubicBezTo>
                    <a:pt x="4252" y="5"/>
                    <a:pt x="4157" y="0"/>
                    <a:pt x="4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2523925" y="833650"/>
              <a:ext cx="25775" cy="24275"/>
            </a:xfrm>
            <a:custGeom>
              <a:avLst/>
              <a:gdLst/>
              <a:ahLst/>
              <a:cxnLst/>
              <a:rect l="l" t="t" r="r" b="b"/>
              <a:pathLst>
                <a:path w="1031" h="971" extrusionOk="0">
                  <a:moveTo>
                    <a:pt x="505" y="1"/>
                  </a:moveTo>
                  <a:cubicBezTo>
                    <a:pt x="238" y="1"/>
                    <a:pt x="19" y="199"/>
                    <a:pt x="10" y="458"/>
                  </a:cubicBezTo>
                  <a:cubicBezTo>
                    <a:pt x="0" y="726"/>
                    <a:pt x="220" y="954"/>
                    <a:pt x="498" y="970"/>
                  </a:cubicBezTo>
                  <a:cubicBezTo>
                    <a:pt x="508" y="971"/>
                    <a:pt x="517" y="971"/>
                    <a:pt x="527" y="971"/>
                  </a:cubicBezTo>
                  <a:cubicBezTo>
                    <a:pt x="794" y="971"/>
                    <a:pt x="1012" y="771"/>
                    <a:pt x="1021" y="513"/>
                  </a:cubicBezTo>
                  <a:cubicBezTo>
                    <a:pt x="1030" y="245"/>
                    <a:pt x="812" y="15"/>
                    <a:pt x="534" y="2"/>
                  </a:cubicBezTo>
                  <a:cubicBezTo>
                    <a:pt x="524" y="1"/>
                    <a:pt x="514" y="1"/>
                    <a:pt x="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2511100" y="820075"/>
              <a:ext cx="51400" cy="13600"/>
            </a:xfrm>
            <a:custGeom>
              <a:avLst/>
              <a:gdLst/>
              <a:ahLst/>
              <a:cxnLst/>
              <a:rect l="l" t="t" r="r" b="b"/>
              <a:pathLst>
                <a:path w="2056" h="544" extrusionOk="0">
                  <a:moveTo>
                    <a:pt x="1019" y="0"/>
                  </a:moveTo>
                  <a:cubicBezTo>
                    <a:pt x="1018" y="0"/>
                    <a:pt x="1016" y="0"/>
                    <a:pt x="1015" y="0"/>
                  </a:cubicBezTo>
                  <a:cubicBezTo>
                    <a:pt x="675" y="2"/>
                    <a:pt x="390" y="127"/>
                    <a:pt x="225" y="256"/>
                  </a:cubicBezTo>
                  <a:cubicBezTo>
                    <a:pt x="58" y="384"/>
                    <a:pt x="1" y="504"/>
                    <a:pt x="31" y="533"/>
                  </a:cubicBezTo>
                  <a:cubicBezTo>
                    <a:pt x="38" y="540"/>
                    <a:pt x="48" y="543"/>
                    <a:pt x="61" y="543"/>
                  </a:cubicBezTo>
                  <a:cubicBezTo>
                    <a:pt x="175" y="543"/>
                    <a:pt x="532" y="317"/>
                    <a:pt x="1017" y="317"/>
                  </a:cubicBezTo>
                  <a:cubicBezTo>
                    <a:pt x="1019" y="317"/>
                    <a:pt x="1022" y="317"/>
                    <a:pt x="1024" y="317"/>
                  </a:cubicBezTo>
                  <a:cubicBezTo>
                    <a:pt x="1030" y="317"/>
                    <a:pt x="1037" y="317"/>
                    <a:pt x="1043" y="317"/>
                  </a:cubicBezTo>
                  <a:cubicBezTo>
                    <a:pt x="1520" y="317"/>
                    <a:pt x="1883" y="534"/>
                    <a:pt x="1997" y="534"/>
                  </a:cubicBezTo>
                  <a:cubicBezTo>
                    <a:pt x="2011" y="534"/>
                    <a:pt x="2021" y="531"/>
                    <a:pt x="2028" y="524"/>
                  </a:cubicBezTo>
                  <a:cubicBezTo>
                    <a:pt x="2056" y="495"/>
                    <a:pt x="1992" y="375"/>
                    <a:pt x="1818" y="248"/>
                  </a:cubicBezTo>
                  <a:cubicBezTo>
                    <a:pt x="1648" y="122"/>
                    <a:pt x="1357" y="0"/>
                    <a:pt x="1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2657950" y="836200"/>
              <a:ext cx="25775" cy="24275"/>
            </a:xfrm>
            <a:custGeom>
              <a:avLst/>
              <a:gdLst/>
              <a:ahLst/>
              <a:cxnLst/>
              <a:rect l="l" t="t" r="r" b="b"/>
              <a:pathLst>
                <a:path w="1031" h="971" extrusionOk="0">
                  <a:moveTo>
                    <a:pt x="506" y="0"/>
                  </a:moveTo>
                  <a:cubicBezTo>
                    <a:pt x="239" y="0"/>
                    <a:pt x="19" y="199"/>
                    <a:pt x="9" y="458"/>
                  </a:cubicBezTo>
                  <a:cubicBezTo>
                    <a:pt x="0" y="726"/>
                    <a:pt x="218" y="954"/>
                    <a:pt x="498" y="969"/>
                  </a:cubicBezTo>
                  <a:cubicBezTo>
                    <a:pt x="508" y="970"/>
                    <a:pt x="519" y="970"/>
                    <a:pt x="529" y="970"/>
                  </a:cubicBezTo>
                  <a:cubicBezTo>
                    <a:pt x="794" y="970"/>
                    <a:pt x="1011" y="771"/>
                    <a:pt x="1021" y="512"/>
                  </a:cubicBezTo>
                  <a:cubicBezTo>
                    <a:pt x="1030" y="245"/>
                    <a:pt x="811" y="15"/>
                    <a:pt x="532" y="1"/>
                  </a:cubicBezTo>
                  <a:cubicBezTo>
                    <a:pt x="523" y="0"/>
                    <a:pt x="515" y="0"/>
                    <a:pt x="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2645100" y="822625"/>
              <a:ext cx="51425" cy="13600"/>
            </a:xfrm>
            <a:custGeom>
              <a:avLst/>
              <a:gdLst/>
              <a:ahLst/>
              <a:cxnLst/>
              <a:rect l="l" t="t" r="r" b="b"/>
              <a:pathLst>
                <a:path w="2057" h="544" extrusionOk="0">
                  <a:moveTo>
                    <a:pt x="1019" y="0"/>
                  </a:moveTo>
                  <a:cubicBezTo>
                    <a:pt x="1018" y="0"/>
                    <a:pt x="1016" y="0"/>
                    <a:pt x="1014" y="0"/>
                  </a:cubicBezTo>
                  <a:cubicBezTo>
                    <a:pt x="675" y="1"/>
                    <a:pt x="389" y="128"/>
                    <a:pt x="226" y="255"/>
                  </a:cubicBezTo>
                  <a:cubicBezTo>
                    <a:pt x="58" y="383"/>
                    <a:pt x="0" y="504"/>
                    <a:pt x="31" y="533"/>
                  </a:cubicBezTo>
                  <a:cubicBezTo>
                    <a:pt x="38" y="540"/>
                    <a:pt x="48" y="543"/>
                    <a:pt x="61" y="543"/>
                  </a:cubicBezTo>
                  <a:cubicBezTo>
                    <a:pt x="176" y="543"/>
                    <a:pt x="534" y="316"/>
                    <a:pt x="1020" y="316"/>
                  </a:cubicBezTo>
                  <a:cubicBezTo>
                    <a:pt x="1021" y="316"/>
                    <a:pt x="1022" y="316"/>
                    <a:pt x="1023" y="316"/>
                  </a:cubicBezTo>
                  <a:cubicBezTo>
                    <a:pt x="1030" y="316"/>
                    <a:pt x="1037" y="316"/>
                    <a:pt x="1043" y="316"/>
                  </a:cubicBezTo>
                  <a:cubicBezTo>
                    <a:pt x="1521" y="316"/>
                    <a:pt x="1885" y="534"/>
                    <a:pt x="1999" y="534"/>
                  </a:cubicBezTo>
                  <a:cubicBezTo>
                    <a:pt x="2012" y="534"/>
                    <a:pt x="2022" y="531"/>
                    <a:pt x="2028" y="524"/>
                  </a:cubicBezTo>
                  <a:cubicBezTo>
                    <a:pt x="2057" y="495"/>
                    <a:pt x="1993" y="375"/>
                    <a:pt x="1818" y="248"/>
                  </a:cubicBezTo>
                  <a:cubicBezTo>
                    <a:pt x="1648" y="123"/>
                    <a:pt x="1357" y="0"/>
                    <a:pt x="1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2560550" y="823425"/>
              <a:ext cx="43650" cy="114200"/>
            </a:xfrm>
            <a:custGeom>
              <a:avLst/>
              <a:gdLst/>
              <a:ahLst/>
              <a:cxnLst/>
              <a:rect l="l" t="t" r="r" b="b"/>
              <a:pathLst>
                <a:path w="1746" h="4568" extrusionOk="0">
                  <a:moveTo>
                    <a:pt x="1682" y="1"/>
                  </a:moveTo>
                  <a:cubicBezTo>
                    <a:pt x="1613" y="1"/>
                    <a:pt x="1105" y="1199"/>
                    <a:pt x="538" y="2694"/>
                  </a:cubicBezTo>
                  <a:cubicBezTo>
                    <a:pt x="401" y="3066"/>
                    <a:pt x="269" y="3422"/>
                    <a:pt x="144" y="3760"/>
                  </a:cubicBezTo>
                  <a:cubicBezTo>
                    <a:pt x="90" y="3920"/>
                    <a:pt x="1" y="4099"/>
                    <a:pt x="71" y="4307"/>
                  </a:cubicBezTo>
                  <a:cubicBezTo>
                    <a:pt x="109" y="4412"/>
                    <a:pt x="211" y="4487"/>
                    <a:pt x="301" y="4511"/>
                  </a:cubicBezTo>
                  <a:cubicBezTo>
                    <a:pt x="389" y="4538"/>
                    <a:pt x="468" y="4539"/>
                    <a:pt x="537" y="4544"/>
                  </a:cubicBezTo>
                  <a:cubicBezTo>
                    <a:pt x="824" y="4559"/>
                    <a:pt x="1054" y="4567"/>
                    <a:pt x="1209" y="4567"/>
                  </a:cubicBezTo>
                  <a:cubicBezTo>
                    <a:pt x="1354" y="4567"/>
                    <a:pt x="1434" y="4560"/>
                    <a:pt x="1434" y="4545"/>
                  </a:cubicBezTo>
                  <a:cubicBezTo>
                    <a:pt x="1437" y="4514"/>
                    <a:pt x="1098" y="4456"/>
                    <a:pt x="549" y="4386"/>
                  </a:cubicBezTo>
                  <a:cubicBezTo>
                    <a:pt x="409" y="4371"/>
                    <a:pt x="278" y="4342"/>
                    <a:pt x="254" y="4248"/>
                  </a:cubicBezTo>
                  <a:cubicBezTo>
                    <a:pt x="221" y="4148"/>
                    <a:pt x="279" y="3997"/>
                    <a:pt x="347" y="3836"/>
                  </a:cubicBezTo>
                  <a:cubicBezTo>
                    <a:pt x="478" y="3499"/>
                    <a:pt x="616" y="3146"/>
                    <a:pt x="759" y="2775"/>
                  </a:cubicBezTo>
                  <a:cubicBezTo>
                    <a:pt x="1331" y="1265"/>
                    <a:pt x="1746" y="24"/>
                    <a:pt x="1684" y="1"/>
                  </a:cubicBezTo>
                  <a:cubicBezTo>
                    <a:pt x="1684" y="1"/>
                    <a:pt x="1683" y="1"/>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586975" y="1063075"/>
              <a:ext cx="132325" cy="59500"/>
            </a:xfrm>
            <a:custGeom>
              <a:avLst/>
              <a:gdLst/>
              <a:ahLst/>
              <a:cxnLst/>
              <a:rect l="l" t="t" r="r" b="b"/>
              <a:pathLst>
                <a:path w="5293" h="2380" extrusionOk="0">
                  <a:moveTo>
                    <a:pt x="5292" y="0"/>
                  </a:moveTo>
                  <a:lnTo>
                    <a:pt x="5292" y="0"/>
                  </a:lnTo>
                  <a:cubicBezTo>
                    <a:pt x="3128" y="1302"/>
                    <a:pt x="947" y="1418"/>
                    <a:pt x="239" y="1418"/>
                  </a:cubicBezTo>
                  <a:cubicBezTo>
                    <a:pt x="85" y="1418"/>
                    <a:pt x="1" y="1412"/>
                    <a:pt x="1" y="1412"/>
                  </a:cubicBezTo>
                  <a:lnTo>
                    <a:pt x="1" y="1412"/>
                  </a:lnTo>
                  <a:lnTo>
                    <a:pt x="54" y="2345"/>
                  </a:lnTo>
                  <a:cubicBezTo>
                    <a:pt x="306" y="2369"/>
                    <a:pt x="547" y="2380"/>
                    <a:pt x="778" y="2380"/>
                  </a:cubicBezTo>
                  <a:cubicBezTo>
                    <a:pt x="4167" y="2380"/>
                    <a:pt x="5292" y="0"/>
                    <a:pt x="52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2600425" y="960625"/>
              <a:ext cx="43625" cy="30050"/>
            </a:xfrm>
            <a:custGeom>
              <a:avLst/>
              <a:gdLst/>
              <a:ahLst/>
              <a:cxnLst/>
              <a:rect l="l" t="t" r="r" b="b"/>
              <a:pathLst>
                <a:path w="1745" h="1202" extrusionOk="0">
                  <a:moveTo>
                    <a:pt x="845" y="0"/>
                  </a:moveTo>
                  <a:cubicBezTo>
                    <a:pt x="540" y="0"/>
                    <a:pt x="246" y="139"/>
                    <a:pt x="70" y="371"/>
                  </a:cubicBezTo>
                  <a:lnTo>
                    <a:pt x="46" y="389"/>
                  </a:lnTo>
                  <a:cubicBezTo>
                    <a:pt x="0" y="443"/>
                    <a:pt x="7" y="527"/>
                    <a:pt x="45" y="591"/>
                  </a:cubicBezTo>
                  <a:cubicBezTo>
                    <a:pt x="82" y="656"/>
                    <a:pt x="143" y="706"/>
                    <a:pt x="202" y="753"/>
                  </a:cubicBezTo>
                  <a:cubicBezTo>
                    <a:pt x="414" y="923"/>
                    <a:pt x="638" y="1095"/>
                    <a:pt x="899" y="1169"/>
                  </a:cubicBezTo>
                  <a:cubicBezTo>
                    <a:pt x="974" y="1190"/>
                    <a:pt x="1054" y="1202"/>
                    <a:pt x="1132" y="1202"/>
                  </a:cubicBezTo>
                  <a:cubicBezTo>
                    <a:pt x="1324" y="1202"/>
                    <a:pt x="1509" y="1135"/>
                    <a:pt x="1614" y="988"/>
                  </a:cubicBezTo>
                  <a:cubicBezTo>
                    <a:pt x="1744" y="805"/>
                    <a:pt x="1715" y="531"/>
                    <a:pt x="1570" y="338"/>
                  </a:cubicBezTo>
                  <a:cubicBezTo>
                    <a:pt x="1427" y="146"/>
                    <a:pt x="1187" y="31"/>
                    <a:pt x="951" y="6"/>
                  </a:cubicBezTo>
                  <a:cubicBezTo>
                    <a:pt x="915" y="2"/>
                    <a:pt x="88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2592875" y="946475"/>
              <a:ext cx="46325" cy="39225"/>
            </a:xfrm>
            <a:custGeom>
              <a:avLst/>
              <a:gdLst/>
              <a:ahLst/>
              <a:cxnLst/>
              <a:rect l="l" t="t" r="r" b="b"/>
              <a:pathLst>
                <a:path w="1853" h="1569" extrusionOk="0">
                  <a:moveTo>
                    <a:pt x="1748" y="0"/>
                  </a:moveTo>
                  <a:cubicBezTo>
                    <a:pt x="1747" y="0"/>
                    <a:pt x="1747" y="0"/>
                    <a:pt x="1746" y="0"/>
                  </a:cubicBezTo>
                  <a:cubicBezTo>
                    <a:pt x="1746" y="0"/>
                    <a:pt x="1745" y="0"/>
                    <a:pt x="1745" y="0"/>
                  </a:cubicBezTo>
                  <a:cubicBezTo>
                    <a:pt x="1657" y="0"/>
                    <a:pt x="1654" y="588"/>
                    <a:pt x="1149" y="1007"/>
                  </a:cubicBezTo>
                  <a:cubicBezTo>
                    <a:pt x="642" y="1428"/>
                    <a:pt x="13" y="1363"/>
                    <a:pt x="8" y="1445"/>
                  </a:cubicBezTo>
                  <a:cubicBezTo>
                    <a:pt x="0" y="1483"/>
                    <a:pt x="149" y="1560"/>
                    <a:pt x="415" y="1568"/>
                  </a:cubicBezTo>
                  <a:cubicBezTo>
                    <a:pt x="428" y="1568"/>
                    <a:pt x="440" y="1568"/>
                    <a:pt x="453" y="1568"/>
                  </a:cubicBezTo>
                  <a:cubicBezTo>
                    <a:pt x="713" y="1568"/>
                    <a:pt x="1072" y="1480"/>
                    <a:pt x="1368" y="1236"/>
                  </a:cubicBezTo>
                  <a:cubicBezTo>
                    <a:pt x="1678" y="978"/>
                    <a:pt x="1810" y="635"/>
                    <a:pt x="1830" y="391"/>
                  </a:cubicBezTo>
                  <a:cubicBezTo>
                    <a:pt x="1853" y="146"/>
                    <a:pt x="1789" y="0"/>
                    <a:pt x="1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2639150" y="801850"/>
              <a:ext cx="63575" cy="18250"/>
            </a:xfrm>
            <a:custGeom>
              <a:avLst/>
              <a:gdLst/>
              <a:ahLst/>
              <a:cxnLst/>
              <a:rect l="l" t="t" r="r" b="b"/>
              <a:pathLst>
                <a:path w="2543" h="730" extrusionOk="0">
                  <a:moveTo>
                    <a:pt x="1073" y="0"/>
                  </a:moveTo>
                  <a:cubicBezTo>
                    <a:pt x="789" y="0"/>
                    <a:pt x="536" y="54"/>
                    <a:pt x="354" y="128"/>
                  </a:cubicBezTo>
                  <a:cubicBezTo>
                    <a:pt x="121" y="222"/>
                    <a:pt x="1" y="339"/>
                    <a:pt x="25" y="410"/>
                  </a:cubicBezTo>
                  <a:cubicBezTo>
                    <a:pt x="78" y="557"/>
                    <a:pt x="623" y="487"/>
                    <a:pt x="1263" y="564"/>
                  </a:cubicBezTo>
                  <a:cubicBezTo>
                    <a:pt x="1742" y="613"/>
                    <a:pt x="2152" y="729"/>
                    <a:pt x="2363" y="729"/>
                  </a:cubicBezTo>
                  <a:cubicBezTo>
                    <a:pt x="2434" y="729"/>
                    <a:pt x="2483" y="716"/>
                    <a:pt x="2504" y="682"/>
                  </a:cubicBezTo>
                  <a:cubicBezTo>
                    <a:pt x="2543" y="619"/>
                    <a:pt x="2452" y="480"/>
                    <a:pt x="2244" y="336"/>
                  </a:cubicBezTo>
                  <a:cubicBezTo>
                    <a:pt x="2036" y="192"/>
                    <a:pt x="1707" y="56"/>
                    <a:pt x="1323" y="14"/>
                  </a:cubicBezTo>
                  <a:cubicBezTo>
                    <a:pt x="1238" y="4"/>
                    <a:pt x="1154" y="0"/>
                    <a:pt x="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2512700" y="794125"/>
              <a:ext cx="48200" cy="15500"/>
            </a:xfrm>
            <a:custGeom>
              <a:avLst/>
              <a:gdLst/>
              <a:ahLst/>
              <a:cxnLst/>
              <a:rect l="l" t="t" r="r" b="b"/>
              <a:pathLst>
                <a:path w="1928" h="620" extrusionOk="0">
                  <a:moveTo>
                    <a:pt x="991" y="1"/>
                  </a:moveTo>
                  <a:cubicBezTo>
                    <a:pt x="977" y="1"/>
                    <a:pt x="963" y="1"/>
                    <a:pt x="950" y="1"/>
                  </a:cubicBezTo>
                  <a:cubicBezTo>
                    <a:pt x="639" y="10"/>
                    <a:pt x="370" y="124"/>
                    <a:pt x="213" y="250"/>
                  </a:cubicBezTo>
                  <a:cubicBezTo>
                    <a:pt x="53" y="378"/>
                    <a:pt x="0" y="505"/>
                    <a:pt x="44" y="566"/>
                  </a:cubicBezTo>
                  <a:cubicBezTo>
                    <a:pt x="74" y="606"/>
                    <a:pt x="134" y="620"/>
                    <a:pt x="215" y="620"/>
                  </a:cubicBezTo>
                  <a:cubicBezTo>
                    <a:pt x="388" y="620"/>
                    <a:pt x="660" y="559"/>
                    <a:pt x="967" y="555"/>
                  </a:cubicBezTo>
                  <a:cubicBezTo>
                    <a:pt x="1012" y="553"/>
                    <a:pt x="1056" y="552"/>
                    <a:pt x="1100" y="552"/>
                  </a:cubicBezTo>
                  <a:cubicBezTo>
                    <a:pt x="1318" y="552"/>
                    <a:pt x="1513" y="574"/>
                    <a:pt x="1657" y="574"/>
                  </a:cubicBezTo>
                  <a:cubicBezTo>
                    <a:pt x="1772" y="574"/>
                    <a:pt x="1854" y="560"/>
                    <a:pt x="1890" y="508"/>
                  </a:cubicBezTo>
                  <a:cubicBezTo>
                    <a:pt x="1927" y="446"/>
                    <a:pt x="1867" y="322"/>
                    <a:pt x="1700" y="205"/>
                  </a:cubicBezTo>
                  <a:cubicBezTo>
                    <a:pt x="1543" y="93"/>
                    <a:pt x="1284" y="1"/>
                    <a:pt x="9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2559600" y="607850"/>
              <a:ext cx="321900" cy="456700"/>
            </a:xfrm>
            <a:custGeom>
              <a:avLst/>
              <a:gdLst/>
              <a:ahLst/>
              <a:cxnLst/>
              <a:rect l="l" t="t" r="r" b="b"/>
              <a:pathLst>
                <a:path w="12876" h="18268" extrusionOk="0">
                  <a:moveTo>
                    <a:pt x="2599" y="1"/>
                  </a:moveTo>
                  <a:cubicBezTo>
                    <a:pt x="2478" y="1"/>
                    <a:pt x="2356" y="5"/>
                    <a:pt x="2234" y="14"/>
                  </a:cubicBezTo>
                  <a:cubicBezTo>
                    <a:pt x="1390" y="75"/>
                    <a:pt x="531" y="397"/>
                    <a:pt x="0" y="1054"/>
                  </a:cubicBezTo>
                  <a:lnTo>
                    <a:pt x="76" y="1046"/>
                  </a:lnTo>
                  <a:cubicBezTo>
                    <a:pt x="199" y="2766"/>
                    <a:pt x="1394" y="4364"/>
                    <a:pt x="3010" y="4965"/>
                  </a:cubicBezTo>
                  <a:cubicBezTo>
                    <a:pt x="3733" y="5236"/>
                    <a:pt x="4514" y="5316"/>
                    <a:pt x="5240" y="5574"/>
                  </a:cubicBezTo>
                  <a:cubicBezTo>
                    <a:pt x="5968" y="5834"/>
                    <a:pt x="6678" y="6337"/>
                    <a:pt x="6868" y="7085"/>
                  </a:cubicBezTo>
                  <a:cubicBezTo>
                    <a:pt x="7031" y="7723"/>
                    <a:pt x="6782" y="8383"/>
                    <a:pt x="6612" y="9019"/>
                  </a:cubicBezTo>
                  <a:cubicBezTo>
                    <a:pt x="6442" y="9655"/>
                    <a:pt x="6376" y="10410"/>
                    <a:pt x="6817" y="10900"/>
                  </a:cubicBezTo>
                  <a:cubicBezTo>
                    <a:pt x="7203" y="11331"/>
                    <a:pt x="7898" y="11448"/>
                    <a:pt x="8166" y="11962"/>
                  </a:cubicBezTo>
                  <a:cubicBezTo>
                    <a:pt x="8439" y="12485"/>
                    <a:pt x="8124" y="13102"/>
                    <a:pt x="7900" y="13649"/>
                  </a:cubicBezTo>
                  <a:cubicBezTo>
                    <a:pt x="7566" y="14464"/>
                    <a:pt x="7442" y="15382"/>
                    <a:pt x="7666" y="16235"/>
                  </a:cubicBezTo>
                  <a:cubicBezTo>
                    <a:pt x="7891" y="17086"/>
                    <a:pt x="8493" y="17856"/>
                    <a:pt x="9313" y="18176"/>
                  </a:cubicBezTo>
                  <a:cubicBezTo>
                    <a:pt x="9452" y="18231"/>
                    <a:pt x="9611" y="18267"/>
                    <a:pt x="9762" y="18267"/>
                  </a:cubicBezTo>
                  <a:cubicBezTo>
                    <a:pt x="9939" y="18267"/>
                    <a:pt x="10107" y="18217"/>
                    <a:pt x="10223" y="18084"/>
                  </a:cubicBezTo>
                  <a:cubicBezTo>
                    <a:pt x="10386" y="17894"/>
                    <a:pt x="10254" y="17592"/>
                    <a:pt x="10360" y="17364"/>
                  </a:cubicBezTo>
                  <a:cubicBezTo>
                    <a:pt x="12081" y="13642"/>
                    <a:pt x="12867" y="12249"/>
                    <a:pt x="12872" y="8447"/>
                  </a:cubicBezTo>
                  <a:cubicBezTo>
                    <a:pt x="12876" y="5356"/>
                    <a:pt x="11827" y="4174"/>
                    <a:pt x="11407" y="3359"/>
                  </a:cubicBezTo>
                  <a:cubicBezTo>
                    <a:pt x="11029" y="2623"/>
                    <a:pt x="10318" y="2115"/>
                    <a:pt x="9583" y="1737"/>
                  </a:cubicBezTo>
                  <a:cubicBezTo>
                    <a:pt x="8081" y="964"/>
                    <a:pt x="6401" y="621"/>
                    <a:pt x="4745" y="287"/>
                  </a:cubicBezTo>
                  <a:cubicBezTo>
                    <a:pt x="4037" y="144"/>
                    <a:pt x="33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2467350" y="649750"/>
              <a:ext cx="119750" cy="205525"/>
            </a:xfrm>
            <a:custGeom>
              <a:avLst/>
              <a:gdLst/>
              <a:ahLst/>
              <a:cxnLst/>
              <a:rect l="l" t="t" r="r" b="b"/>
              <a:pathLst>
                <a:path w="4790" h="8221" extrusionOk="0">
                  <a:moveTo>
                    <a:pt x="4707" y="1"/>
                  </a:moveTo>
                  <a:cubicBezTo>
                    <a:pt x="2983" y="340"/>
                    <a:pt x="1453" y="1550"/>
                    <a:pt x="727" y="3150"/>
                  </a:cubicBezTo>
                  <a:cubicBezTo>
                    <a:pt x="0" y="4751"/>
                    <a:pt x="96" y="6698"/>
                    <a:pt x="974" y="8220"/>
                  </a:cubicBezTo>
                  <a:cubicBezTo>
                    <a:pt x="588" y="7067"/>
                    <a:pt x="890" y="5709"/>
                    <a:pt x="1729" y="4827"/>
                  </a:cubicBezTo>
                  <a:cubicBezTo>
                    <a:pt x="2116" y="4421"/>
                    <a:pt x="2604" y="4110"/>
                    <a:pt x="2927" y="3651"/>
                  </a:cubicBezTo>
                  <a:cubicBezTo>
                    <a:pt x="3306" y="3110"/>
                    <a:pt x="3408" y="2429"/>
                    <a:pt x="3605" y="1798"/>
                  </a:cubicBezTo>
                  <a:cubicBezTo>
                    <a:pt x="3800" y="1167"/>
                    <a:pt x="4161" y="511"/>
                    <a:pt x="4789" y="304"/>
                  </a:cubicBezTo>
                  <a:lnTo>
                    <a:pt x="470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2564850" y="657625"/>
              <a:ext cx="205850" cy="166675"/>
            </a:xfrm>
            <a:custGeom>
              <a:avLst/>
              <a:gdLst/>
              <a:ahLst/>
              <a:cxnLst/>
              <a:rect l="l" t="t" r="r" b="b"/>
              <a:pathLst>
                <a:path w="8234" h="6667" extrusionOk="0">
                  <a:moveTo>
                    <a:pt x="37" y="0"/>
                  </a:moveTo>
                  <a:cubicBezTo>
                    <a:pt x="37" y="0"/>
                    <a:pt x="36" y="0"/>
                    <a:pt x="36" y="0"/>
                  </a:cubicBezTo>
                  <a:cubicBezTo>
                    <a:pt x="23" y="0"/>
                    <a:pt x="0" y="169"/>
                    <a:pt x="38" y="470"/>
                  </a:cubicBezTo>
                  <a:cubicBezTo>
                    <a:pt x="72" y="769"/>
                    <a:pt x="174" y="1205"/>
                    <a:pt x="431" y="1689"/>
                  </a:cubicBezTo>
                  <a:cubicBezTo>
                    <a:pt x="734" y="2258"/>
                    <a:pt x="1169" y="2745"/>
                    <a:pt x="1702" y="3108"/>
                  </a:cubicBezTo>
                  <a:cubicBezTo>
                    <a:pt x="2016" y="3324"/>
                    <a:pt x="2361" y="3493"/>
                    <a:pt x="2727" y="3604"/>
                  </a:cubicBezTo>
                  <a:cubicBezTo>
                    <a:pt x="3109" y="3722"/>
                    <a:pt x="3520" y="3763"/>
                    <a:pt x="3930" y="3784"/>
                  </a:cubicBezTo>
                  <a:cubicBezTo>
                    <a:pt x="4747" y="3815"/>
                    <a:pt x="5523" y="3787"/>
                    <a:pt x="6159" y="4027"/>
                  </a:cubicBezTo>
                  <a:cubicBezTo>
                    <a:pt x="6797" y="4256"/>
                    <a:pt x="7271" y="4692"/>
                    <a:pt x="7570" y="5109"/>
                  </a:cubicBezTo>
                  <a:cubicBezTo>
                    <a:pt x="8175" y="5958"/>
                    <a:pt x="8142" y="6667"/>
                    <a:pt x="8195" y="6667"/>
                  </a:cubicBezTo>
                  <a:cubicBezTo>
                    <a:pt x="8196" y="6667"/>
                    <a:pt x="8197" y="6666"/>
                    <a:pt x="8197" y="6666"/>
                  </a:cubicBezTo>
                  <a:cubicBezTo>
                    <a:pt x="8210" y="6666"/>
                    <a:pt x="8234" y="6499"/>
                    <a:pt x="8194" y="6196"/>
                  </a:cubicBezTo>
                  <a:cubicBezTo>
                    <a:pt x="8151" y="5897"/>
                    <a:pt x="8027" y="5461"/>
                    <a:pt x="7724" y="5001"/>
                  </a:cubicBezTo>
                  <a:cubicBezTo>
                    <a:pt x="7427" y="4546"/>
                    <a:pt x="6937" y="4062"/>
                    <a:pt x="6244" y="3797"/>
                  </a:cubicBezTo>
                  <a:cubicBezTo>
                    <a:pt x="5551" y="3523"/>
                    <a:pt x="4739" y="3550"/>
                    <a:pt x="3941" y="3518"/>
                  </a:cubicBezTo>
                  <a:cubicBezTo>
                    <a:pt x="3541" y="3498"/>
                    <a:pt x="3154" y="3461"/>
                    <a:pt x="2801" y="3355"/>
                  </a:cubicBezTo>
                  <a:cubicBezTo>
                    <a:pt x="2459" y="3253"/>
                    <a:pt x="2135" y="3100"/>
                    <a:pt x="1837" y="2905"/>
                  </a:cubicBezTo>
                  <a:cubicBezTo>
                    <a:pt x="1328" y="2569"/>
                    <a:pt x="903" y="2122"/>
                    <a:pt x="595" y="1595"/>
                  </a:cubicBezTo>
                  <a:cubicBezTo>
                    <a:pt x="69" y="695"/>
                    <a:pt x="94" y="0"/>
                    <a:pt x="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2868300" y="820100"/>
              <a:ext cx="106675" cy="125900"/>
            </a:xfrm>
            <a:custGeom>
              <a:avLst/>
              <a:gdLst/>
              <a:ahLst/>
              <a:cxnLst/>
              <a:rect l="l" t="t" r="r" b="b"/>
              <a:pathLst>
                <a:path w="4267" h="5036" extrusionOk="0">
                  <a:moveTo>
                    <a:pt x="2056" y="0"/>
                  </a:moveTo>
                  <a:cubicBezTo>
                    <a:pt x="1922" y="0"/>
                    <a:pt x="1788" y="13"/>
                    <a:pt x="1655" y="41"/>
                  </a:cubicBezTo>
                  <a:cubicBezTo>
                    <a:pt x="803" y="218"/>
                    <a:pt x="105" y="978"/>
                    <a:pt x="0" y="1842"/>
                  </a:cubicBezTo>
                  <a:lnTo>
                    <a:pt x="290" y="3176"/>
                  </a:lnTo>
                  <a:cubicBezTo>
                    <a:pt x="320" y="3970"/>
                    <a:pt x="889" y="4715"/>
                    <a:pt x="1647" y="4953"/>
                  </a:cubicBezTo>
                  <a:cubicBezTo>
                    <a:pt x="1826" y="5009"/>
                    <a:pt x="2012" y="5036"/>
                    <a:pt x="2199" y="5036"/>
                  </a:cubicBezTo>
                  <a:cubicBezTo>
                    <a:pt x="2803" y="5036"/>
                    <a:pt x="3410" y="4755"/>
                    <a:pt x="3775" y="4271"/>
                  </a:cubicBezTo>
                  <a:cubicBezTo>
                    <a:pt x="4154" y="3770"/>
                    <a:pt x="4266" y="3114"/>
                    <a:pt x="4253" y="2486"/>
                  </a:cubicBezTo>
                  <a:cubicBezTo>
                    <a:pt x="4240" y="1980"/>
                    <a:pt x="4149" y="1465"/>
                    <a:pt x="3892" y="1030"/>
                  </a:cubicBezTo>
                  <a:cubicBezTo>
                    <a:pt x="3519" y="396"/>
                    <a:pt x="2788" y="0"/>
                    <a:pt x="20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2869250" y="831150"/>
              <a:ext cx="14150" cy="87975"/>
            </a:xfrm>
            <a:custGeom>
              <a:avLst/>
              <a:gdLst/>
              <a:ahLst/>
              <a:cxnLst/>
              <a:rect l="l" t="t" r="r" b="b"/>
              <a:pathLst>
                <a:path w="566" h="3519" extrusionOk="0">
                  <a:moveTo>
                    <a:pt x="174" y="1"/>
                  </a:moveTo>
                  <a:cubicBezTo>
                    <a:pt x="173" y="1"/>
                    <a:pt x="171" y="1"/>
                    <a:pt x="170" y="1"/>
                  </a:cubicBezTo>
                  <a:cubicBezTo>
                    <a:pt x="94" y="24"/>
                    <a:pt x="301" y="797"/>
                    <a:pt x="269" y="1763"/>
                  </a:cubicBezTo>
                  <a:cubicBezTo>
                    <a:pt x="249" y="2731"/>
                    <a:pt x="1" y="3490"/>
                    <a:pt x="76" y="3517"/>
                  </a:cubicBezTo>
                  <a:cubicBezTo>
                    <a:pt x="77" y="3518"/>
                    <a:pt x="78" y="3518"/>
                    <a:pt x="80" y="3518"/>
                  </a:cubicBezTo>
                  <a:cubicBezTo>
                    <a:pt x="151" y="3518"/>
                    <a:pt x="512" y="2772"/>
                    <a:pt x="535" y="1770"/>
                  </a:cubicBezTo>
                  <a:cubicBezTo>
                    <a:pt x="565" y="768"/>
                    <a:pt x="243"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2571950" y="626175"/>
              <a:ext cx="310425" cy="206325"/>
            </a:xfrm>
            <a:custGeom>
              <a:avLst/>
              <a:gdLst/>
              <a:ahLst/>
              <a:cxnLst/>
              <a:rect l="l" t="t" r="r" b="b"/>
              <a:pathLst>
                <a:path w="12417" h="8253" extrusionOk="0">
                  <a:moveTo>
                    <a:pt x="18" y="0"/>
                  </a:moveTo>
                  <a:cubicBezTo>
                    <a:pt x="16" y="0"/>
                    <a:pt x="15" y="0"/>
                    <a:pt x="14" y="1"/>
                  </a:cubicBezTo>
                  <a:cubicBezTo>
                    <a:pt x="0" y="9"/>
                    <a:pt x="97" y="209"/>
                    <a:pt x="328" y="535"/>
                  </a:cubicBezTo>
                  <a:cubicBezTo>
                    <a:pt x="661" y="995"/>
                    <a:pt x="1055" y="1405"/>
                    <a:pt x="1499" y="1757"/>
                  </a:cubicBezTo>
                  <a:cubicBezTo>
                    <a:pt x="2159" y="2287"/>
                    <a:pt x="2911" y="2690"/>
                    <a:pt x="3718" y="2945"/>
                  </a:cubicBezTo>
                  <a:cubicBezTo>
                    <a:pt x="4618" y="3244"/>
                    <a:pt x="5690" y="3302"/>
                    <a:pt x="6563" y="3882"/>
                  </a:cubicBezTo>
                  <a:cubicBezTo>
                    <a:pt x="7427" y="4479"/>
                    <a:pt x="7910" y="5420"/>
                    <a:pt x="8418" y="6204"/>
                  </a:cubicBezTo>
                  <a:cubicBezTo>
                    <a:pt x="8918" y="7000"/>
                    <a:pt x="9508" y="7682"/>
                    <a:pt x="10187" y="7992"/>
                  </a:cubicBezTo>
                  <a:cubicBezTo>
                    <a:pt x="10584" y="8182"/>
                    <a:pt x="10969" y="8252"/>
                    <a:pt x="11297" y="8252"/>
                  </a:cubicBezTo>
                  <a:cubicBezTo>
                    <a:pt x="11520" y="8252"/>
                    <a:pt x="11716" y="8220"/>
                    <a:pt x="11871" y="8170"/>
                  </a:cubicBezTo>
                  <a:cubicBezTo>
                    <a:pt x="12021" y="8125"/>
                    <a:pt x="12163" y="8057"/>
                    <a:pt x="12293" y="7970"/>
                  </a:cubicBezTo>
                  <a:cubicBezTo>
                    <a:pt x="12377" y="7903"/>
                    <a:pt x="12417" y="7865"/>
                    <a:pt x="12411" y="7858"/>
                  </a:cubicBezTo>
                  <a:cubicBezTo>
                    <a:pt x="12410" y="7857"/>
                    <a:pt x="12408" y="7856"/>
                    <a:pt x="12406" y="7856"/>
                  </a:cubicBezTo>
                  <a:cubicBezTo>
                    <a:pt x="12371" y="7856"/>
                    <a:pt x="12196" y="7991"/>
                    <a:pt x="11845" y="8070"/>
                  </a:cubicBezTo>
                  <a:cubicBezTo>
                    <a:pt x="11725" y="8098"/>
                    <a:pt x="11583" y="8116"/>
                    <a:pt x="11423" y="8116"/>
                  </a:cubicBezTo>
                  <a:cubicBezTo>
                    <a:pt x="11090" y="8116"/>
                    <a:pt x="10685" y="8039"/>
                    <a:pt x="10270" y="7824"/>
                  </a:cubicBezTo>
                  <a:cubicBezTo>
                    <a:pt x="9652" y="7516"/>
                    <a:pt x="9107" y="6864"/>
                    <a:pt x="8625" y="6074"/>
                  </a:cubicBezTo>
                  <a:cubicBezTo>
                    <a:pt x="8133" y="5297"/>
                    <a:pt x="7652" y="4316"/>
                    <a:pt x="6712" y="3663"/>
                  </a:cubicBezTo>
                  <a:cubicBezTo>
                    <a:pt x="5747" y="3032"/>
                    <a:pt x="4658" y="2993"/>
                    <a:pt x="3790" y="2711"/>
                  </a:cubicBezTo>
                  <a:cubicBezTo>
                    <a:pt x="3006" y="2475"/>
                    <a:pt x="2269" y="2102"/>
                    <a:pt x="1615" y="1610"/>
                  </a:cubicBezTo>
                  <a:cubicBezTo>
                    <a:pt x="517" y="779"/>
                    <a:pt x="76"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2583100" y="621075"/>
              <a:ext cx="292275" cy="178075"/>
            </a:xfrm>
            <a:custGeom>
              <a:avLst/>
              <a:gdLst/>
              <a:ahLst/>
              <a:cxnLst/>
              <a:rect l="l" t="t" r="r" b="b"/>
              <a:pathLst>
                <a:path w="11691" h="7123" extrusionOk="0">
                  <a:moveTo>
                    <a:pt x="16" y="1"/>
                  </a:moveTo>
                  <a:cubicBezTo>
                    <a:pt x="13" y="1"/>
                    <a:pt x="11" y="1"/>
                    <a:pt x="10" y="3"/>
                  </a:cubicBezTo>
                  <a:cubicBezTo>
                    <a:pt x="0" y="13"/>
                    <a:pt x="133" y="163"/>
                    <a:pt x="410" y="395"/>
                  </a:cubicBezTo>
                  <a:cubicBezTo>
                    <a:pt x="691" y="624"/>
                    <a:pt x="1137" y="908"/>
                    <a:pt x="1725" y="1179"/>
                  </a:cubicBezTo>
                  <a:cubicBezTo>
                    <a:pt x="2313" y="1450"/>
                    <a:pt x="3043" y="1695"/>
                    <a:pt x="3850" y="1951"/>
                  </a:cubicBezTo>
                  <a:cubicBezTo>
                    <a:pt x="4654" y="2210"/>
                    <a:pt x="5541" y="2493"/>
                    <a:pt x="6382" y="2957"/>
                  </a:cubicBezTo>
                  <a:cubicBezTo>
                    <a:pt x="7223" y="3420"/>
                    <a:pt x="7892" y="4068"/>
                    <a:pt x="8404" y="4724"/>
                  </a:cubicBezTo>
                  <a:cubicBezTo>
                    <a:pt x="8915" y="5375"/>
                    <a:pt x="9249" y="6087"/>
                    <a:pt x="9740" y="6546"/>
                  </a:cubicBezTo>
                  <a:cubicBezTo>
                    <a:pt x="10168" y="6970"/>
                    <a:pt x="10674" y="7123"/>
                    <a:pt x="11038" y="7123"/>
                  </a:cubicBezTo>
                  <a:cubicBezTo>
                    <a:pt x="11081" y="7123"/>
                    <a:pt x="11122" y="7121"/>
                    <a:pt x="11160" y="7117"/>
                  </a:cubicBezTo>
                  <a:cubicBezTo>
                    <a:pt x="11347" y="7097"/>
                    <a:pt x="11484" y="7046"/>
                    <a:pt x="11569" y="6998"/>
                  </a:cubicBezTo>
                  <a:cubicBezTo>
                    <a:pt x="11653" y="6951"/>
                    <a:pt x="11690" y="6915"/>
                    <a:pt x="11687" y="6909"/>
                  </a:cubicBezTo>
                  <a:cubicBezTo>
                    <a:pt x="11686" y="6906"/>
                    <a:pt x="11683" y="6905"/>
                    <a:pt x="11680" y="6905"/>
                  </a:cubicBezTo>
                  <a:cubicBezTo>
                    <a:pt x="11642" y="6905"/>
                    <a:pt x="11471" y="7008"/>
                    <a:pt x="11156" y="7013"/>
                  </a:cubicBezTo>
                  <a:cubicBezTo>
                    <a:pt x="11151" y="7013"/>
                    <a:pt x="11146" y="7013"/>
                    <a:pt x="11141" y="7013"/>
                  </a:cubicBezTo>
                  <a:cubicBezTo>
                    <a:pt x="10801" y="7013"/>
                    <a:pt x="10290" y="6860"/>
                    <a:pt x="9873" y="6413"/>
                  </a:cubicBezTo>
                  <a:cubicBezTo>
                    <a:pt x="9430" y="5972"/>
                    <a:pt x="9120" y="5265"/>
                    <a:pt x="8598" y="4575"/>
                  </a:cubicBezTo>
                  <a:cubicBezTo>
                    <a:pt x="8082" y="3892"/>
                    <a:pt x="7389" y="3210"/>
                    <a:pt x="6511" y="2727"/>
                  </a:cubicBezTo>
                  <a:cubicBezTo>
                    <a:pt x="5637" y="2243"/>
                    <a:pt x="4732" y="1965"/>
                    <a:pt x="3923" y="1717"/>
                  </a:cubicBezTo>
                  <a:cubicBezTo>
                    <a:pt x="3111" y="1474"/>
                    <a:pt x="2386" y="1251"/>
                    <a:pt x="1801" y="1007"/>
                  </a:cubicBezTo>
                  <a:cubicBezTo>
                    <a:pt x="658" y="548"/>
                    <a:pt x="83" y="1"/>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2871100" y="917525"/>
              <a:ext cx="209650" cy="362350"/>
            </a:xfrm>
            <a:custGeom>
              <a:avLst/>
              <a:gdLst/>
              <a:ahLst/>
              <a:cxnLst/>
              <a:rect l="l" t="t" r="r" b="b"/>
              <a:pathLst>
                <a:path w="8386" h="14494" extrusionOk="0">
                  <a:moveTo>
                    <a:pt x="14" y="1"/>
                  </a:moveTo>
                  <a:cubicBezTo>
                    <a:pt x="14" y="1"/>
                    <a:pt x="14" y="1"/>
                    <a:pt x="13" y="1"/>
                  </a:cubicBezTo>
                  <a:cubicBezTo>
                    <a:pt x="7" y="1"/>
                    <a:pt x="1" y="68"/>
                    <a:pt x="21" y="193"/>
                  </a:cubicBezTo>
                  <a:cubicBezTo>
                    <a:pt x="42" y="317"/>
                    <a:pt x="94" y="499"/>
                    <a:pt x="217" y="708"/>
                  </a:cubicBezTo>
                  <a:cubicBezTo>
                    <a:pt x="450" y="1133"/>
                    <a:pt x="1015" y="1608"/>
                    <a:pt x="1807" y="1918"/>
                  </a:cubicBezTo>
                  <a:cubicBezTo>
                    <a:pt x="2196" y="2084"/>
                    <a:pt x="2632" y="2231"/>
                    <a:pt x="3063" y="2450"/>
                  </a:cubicBezTo>
                  <a:cubicBezTo>
                    <a:pt x="3486" y="2668"/>
                    <a:pt x="3920" y="2978"/>
                    <a:pt x="4176" y="3433"/>
                  </a:cubicBezTo>
                  <a:cubicBezTo>
                    <a:pt x="4447" y="3885"/>
                    <a:pt x="4394" y="4463"/>
                    <a:pt x="4228" y="5031"/>
                  </a:cubicBezTo>
                  <a:cubicBezTo>
                    <a:pt x="4151" y="5320"/>
                    <a:pt x="4056" y="5614"/>
                    <a:pt x="3992" y="5930"/>
                  </a:cubicBezTo>
                  <a:cubicBezTo>
                    <a:pt x="3928" y="6253"/>
                    <a:pt x="3909" y="6583"/>
                    <a:pt x="3935" y="6911"/>
                  </a:cubicBezTo>
                  <a:cubicBezTo>
                    <a:pt x="3987" y="7558"/>
                    <a:pt x="4204" y="8181"/>
                    <a:pt x="4566" y="8720"/>
                  </a:cubicBezTo>
                  <a:cubicBezTo>
                    <a:pt x="4910" y="9245"/>
                    <a:pt x="5403" y="9636"/>
                    <a:pt x="5882" y="9918"/>
                  </a:cubicBezTo>
                  <a:cubicBezTo>
                    <a:pt x="6362" y="10209"/>
                    <a:pt x="6826" y="10452"/>
                    <a:pt x="7188" y="10765"/>
                  </a:cubicBezTo>
                  <a:cubicBezTo>
                    <a:pt x="7556" y="11071"/>
                    <a:pt x="7795" y="11454"/>
                    <a:pt x="7940" y="11834"/>
                  </a:cubicBezTo>
                  <a:cubicBezTo>
                    <a:pt x="8218" y="12606"/>
                    <a:pt x="8202" y="13301"/>
                    <a:pt x="8213" y="13763"/>
                  </a:cubicBezTo>
                  <a:cubicBezTo>
                    <a:pt x="8213" y="14232"/>
                    <a:pt x="8206" y="14492"/>
                    <a:pt x="8225" y="14493"/>
                  </a:cubicBezTo>
                  <a:cubicBezTo>
                    <a:pt x="8225" y="14493"/>
                    <a:pt x="8225" y="14493"/>
                    <a:pt x="8225" y="14493"/>
                  </a:cubicBezTo>
                  <a:cubicBezTo>
                    <a:pt x="8242" y="14493"/>
                    <a:pt x="8283" y="14236"/>
                    <a:pt x="8315" y="13767"/>
                  </a:cubicBezTo>
                  <a:cubicBezTo>
                    <a:pt x="8335" y="13301"/>
                    <a:pt x="8385" y="12597"/>
                    <a:pt x="8116" y="11771"/>
                  </a:cubicBezTo>
                  <a:cubicBezTo>
                    <a:pt x="7976" y="11364"/>
                    <a:pt x="7721" y="10935"/>
                    <a:pt x="7333" y="10599"/>
                  </a:cubicBezTo>
                  <a:cubicBezTo>
                    <a:pt x="6950" y="10258"/>
                    <a:pt x="6476" y="10001"/>
                    <a:pt x="6011" y="9710"/>
                  </a:cubicBezTo>
                  <a:cubicBezTo>
                    <a:pt x="5541" y="9425"/>
                    <a:pt x="5102" y="9066"/>
                    <a:pt x="4782" y="8575"/>
                  </a:cubicBezTo>
                  <a:cubicBezTo>
                    <a:pt x="4448" y="8072"/>
                    <a:pt x="4248" y="7492"/>
                    <a:pt x="4199" y="6890"/>
                  </a:cubicBezTo>
                  <a:cubicBezTo>
                    <a:pt x="4135" y="6268"/>
                    <a:pt x="4312" y="5688"/>
                    <a:pt x="4480" y="5098"/>
                  </a:cubicBezTo>
                  <a:cubicBezTo>
                    <a:pt x="4558" y="4803"/>
                    <a:pt x="4623" y="4498"/>
                    <a:pt x="4621" y="4189"/>
                  </a:cubicBezTo>
                  <a:cubicBezTo>
                    <a:pt x="4619" y="3880"/>
                    <a:pt x="4541" y="3569"/>
                    <a:pt x="4389" y="3313"/>
                  </a:cubicBezTo>
                  <a:cubicBezTo>
                    <a:pt x="4087" y="2795"/>
                    <a:pt x="3611" y="2476"/>
                    <a:pt x="3161" y="2253"/>
                  </a:cubicBezTo>
                  <a:cubicBezTo>
                    <a:pt x="2706" y="2034"/>
                    <a:pt x="2264" y="1896"/>
                    <a:pt x="1878" y="1744"/>
                  </a:cubicBezTo>
                  <a:cubicBezTo>
                    <a:pt x="1093" y="1461"/>
                    <a:pt x="554" y="1040"/>
                    <a:pt x="303" y="652"/>
                  </a:cubicBezTo>
                  <a:cubicBezTo>
                    <a:pt x="51" y="275"/>
                    <a:pt x="42" y="1"/>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2882675" y="861900"/>
              <a:ext cx="92725" cy="27775"/>
            </a:xfrm>
            <a:custGeom>
              <a:avLst/>
              <a:gdLst/>
              <a:ahLst/>
              <a:cxnLst/>
              <a:rect l="l" t="t" r="r" b="b"/>
              <a:pathLst>
                <a:path w="3709" h="1111" extrusionOk="0">
                  <a:moveTo>
                    <a:pt x="1513" y="0"/>
                  </a:moveTo>
                  <a:cubicBezTo>
                    <a:pt x="1140" y="0"/>
                    <a:pt x="808" y="58"/>
                    <a:pt x="559" y="132"/>
                  </a:cubicBezTo>
                  <a:cubicBezTo>
                    <a:pt x="197" y="240"/>
                    <a:pt x="0" y="367"/>
                    <a:pt x="14" y="398"/>
                  </a:cubicBezTo>
                  <a:cubicBezTo>
                    <a:pt x="16" y="406"/>
                    <a:pt x="27" y="409"/>
                    <a:pt x="46" y="409"/>
                  </a:cubicBezTo>
                  <a:cubicBezTo>
                    <a:pt x="177" y="409"/>
                    <a:pt x="689" y="253"/>
                    <a:pt x="1367" y="253"/>
                  </a:cubicBezTo>
                  <a:cubicBezTo>
                    <a:pt x="1560" y="253"/>
                    <a:pt x="1766" y="266"/>
                    <a:pt x="1981" y="298"/>
                  </a:cubicBezTo>
                  <a:cubicBezTo>
                    <a:pt x="2509" y="378"/>
                    <a:pt x="2991" y="538"/>
                    <a:pt x="3281" y="712"/>
                  </a:cubicBezTo>
                  <a:cubicBezTo>
                    <a:pt x="3576" y="886"/>
                    <a:pt x="3625" y="1110"/>
                    <a:pt x="3664" y="1110"/>
                  </a:cubicBezTo>
                  <a:cubicBezTo>
                    <a:pt x="3664" y="1110"/>
                    <a:pt x="3665" y="1110"/>
                    <a:pt x="3665" y="1110"/>
                  </a:cubicBezTo>
                  <a:cubicBezTo>
                    <a:pt x="3666" y="1110"/>
                    <a:pt x="3667" y="1110"/>
                    <a:pt x="3667" y="1110"/>
                  </a:cubicBezTo>
                  <a:cubicBezTo>
                    <a:pt x="3703" y="1110"/>
                    <a:pt x="3709" y="810"/>
                    <a:pt x="3391" y="561"/>
                  </a:cubicBezTo>
                  <a:cubicBezTo>
                    <a:pt x="3081" y="315"/>
                    <a:pt x="2589" y="124"/>
                    <a:pt x="2017" y="37"/>
                  </a:cubicBezTo>
                  <a:cubicBezTo>
                    <a:pt x="1844" y="11"/>
                    <a:pt x="1674"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2877725" y="904225"/>
              <a:ext cx="90850" cy="25525"/>
            </a:xfrm>
            <a:custGeom>
              <a:avLst/>
              <a:gdLst/>
              <a:ahLst/>
              <a:cxnLst/>
              <a:rect l="l" t="t" r="r" b="b"/>
              <a:pathLst>
                <a:path w="3634" h="1021" extrusionOk="0">
                  <a:moveTo>
                    <a:pt x="35" y="0"/>
                  </a:moveTo>
                  <a:cubicBezTo>
                    <a:pt x="30" y="0"/>
                    <a:pt x="27" y="1"/>
                    <a:pt x="25" y="4"/>
                  </a:cubicBezTo>
                  <a:cubicBezTo>
                    <a:pt x="1" y="26"/>
                    <a:pt x="125" y="218"/>
                    <a:pt x="411" y="443"/>
                  </a:cubicBezTo>
                  <a:cubicBezTo>
                    <a:pt x="694" y="668"/>
                    <a:pt x="1157" y="912"/>
                    <a:pt x="1716" y="992"/>
                  </a:cubicBezTo>
                  <a:cubicBezTo>
                    <a:pt x="1852" y="1012"/>
                    <a:pt x="1986" y="1021"/>
                    <a:pt x="2115" y="1021"/>
                  </a:cubicBezTo>
                  <a:cubicBezTo>
                    <a:pt x="2514" y="1021"/>
                    <a:pt x="2869" y="937"/>
                    <a:pt x="3122" y="834"/>
                  </a:cubicBezTo>
                  <a:cubicBezTo>
                    <a:pt x="3462" y="699"/>
                    <a:pt x="3634" y="550"/>
                    <a:pt x="3617" y="522"/>
                  </a:cubicBezTo>
                  <a:cubicBezTo>
                    <a:pt x="3614" y="516"/>
                    <a:pt x="3607" y="513"/>
                    <a:pt x="3596" y="513"/>
                  </a:cubicBezTo>
                  <a:cubicBezTo>
                    <a:pt x="3483" y="513"/>
                    <a:pt x="2941" y="762"/>
                    <a:pt x="2210" y="762"/>
                  </a:cubicBezTo>
                  <a:cubicBezTo>
                    <a:pt x="2065" y="762"/>
                    <a:pt x="1912" y="752"/>
                    <a:pt x="1754" y="729"/>
                  </a:cubicBezTo>
                  <a:cubicBezTo>
                    <a:pt x="764" y="591"/>
                    <a:pt x="134"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2481175" y="1516225"/>
              <a:ext cx="387150" cy="501850"/>
            </a:xfrm>
            <a:custGeom>
              <a:avLst/>
              <a:gdLst/>
              <a:ahLst/>
              <a:cxnLst/>
              <a:rect l="l" t="t" r="r" b="b"/>
              <a:pathLst>
                <a:path w="15486" h="20074" extrusionOk="0">
                  <a:moveTo>
                    <a:pt x="374" y="1"/>
                  </a:moveTo>
                  <a:cubicBezTo>
                    <a:pt x="1" y="1"/>
                    <a:pt x="989" y="19663"/>
                    <a:pt x="1220" y="20073"/>
                  </a:cubicBezTo>
                  <a:lnTo>
                    <a:pt x="14583" y="19419"/>
                  </a:lnTo>
                  <a:lnTo>
                    <a:pt x="154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2336125" y="1734500"/>
              <a:ext cx="703025" cy="384750"/>
            </a:xfrm>
            <a:custGeom>
              <a:avLst/>
              <a:gdLst/>
              <a:ahLst/>
              <a:cxnLst/>
              <a:rect l="l" t="t" r="r" b="b"/>
              <a:pathLst>
                <a:path w="28121" h="15390" extrusionOk="0">
                  <a:moveTo>
                    <a:pt x="28120" y="1"/>
                  </a:moveTo>
                  <a:lnTo>
                    <a:pt x="1" y="76"/>
                  </a:lnTo>
                  <a:lnTo>
                    <a:pt x="1345" y="15268"/>
                  </a:lnTo>
                  <a:lnTo>
                    <a:pt x="26298" y="15390"/>
                  </a:lnTo>
                  <a:lnTo>
                    <a:pt x="28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2639900" y="1893275"/>
              <a:ext cx="93125" cy="89550"/>
            </a:xfrm>
            <a:custGeom>
              <a:avLst/>
              <a:gdLst/>
              <a:ahLst/>
              <a:cxnLst/>
              <a:rect l="l" t="t" r="r" b="b"/>
              <a:pathLst>
                <a:path w="3725" h="3582" extrusionOk="0">
                  <a:moveTo>
                    <a:pt x="1933" y="1"/>
                  </a:moveTo>
                  <a:cubicBezTo>
                    <a:pt x="1931" y="1"/>
                    <a:pt x="1929" y="1"/>
                    <a:pt x="1927" y="1"/>
                  </a:cubicBezTo>
                  <a:cubicBezTo>
                    <a:pt x="1203" y="3"/>
                    <a:pt x="551" y="441"/>
                    <a:pt x="276" y="1110"/>
                  </a:cubicBezTo>
                  <a:cubicBezTo>
                    <a:pt x="0" y="1780"/>
                    <a:pt x="156" y="2549"/>
                    <a:pt x="669" y="3060"/>
                  </a:cubicBezTo>
                  <a:cubicBezTo>
                    <a:pt x="1011" y="3401"/>
                    <a:pt x="1468" y="3581"/>
                    <a:pt x="1932" y="3581"/>
                  </a:cubicBezTo>
                  <a:cubicBezTo>
                    <a:pt x="2164" y="3581"/>
                    <a:pt x="2399" y="3536"/>
                    <a:pt x="2622" y="3443"/>
                  </a:cubicBezTo>
                  <a:cubicBezTo>
                    <a:pt x="3289" y="3164"/>
                    <a:pt x="3724" y="2511"/>
                    <a:pt x="3722" y="1787"/>
                  </a:cubicBezTo>
                  <a:cubicBezTo>
                    <a:pt x="3720" y="800"/>
                    <a:pt x="2920" y="1"/>
                    <a:pt x="193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2481475" y="1166175"/>
              <a:ext cx="75525" cy="374725"/>
            </a:xfrm>
            <a:custGeom>
              <a:avLst/>
              <a:gdLst/>
              <a:ahLst/>
              <a:cxnLst/>
              <a:rect l="l" t="t" r="r" b="b"/>
              <a:pathLst>
                <a:path w="3021" h="14989" extrusionOk="0">
                  <a:moveTo>
                    <a:pt x="1422" y="1"/>
                  </a:moveTo>
                  <a:cubicBezTo>
                    <a:pt x="863" y="1"/>
                    <a:pt x="2" y="481"/>
                    <a:pt x="0" y="481"/>
                  </a:cubicBezTo>
                  <a:cubicBezTo>
                    <a:pt x="0" y="481"/>
                    <a:pt x="0" y="481"/>
                    <a:pt x="0" y="481"/>
                  </a:cubicBezTo>
                  <a:lnTo>
                    <a:pt x="0" y="481"/>
                  </a:lnTo>
                  <a:cubicBezTo>
                    <a:pt x="278" y="4504"/>
                    <a:pt x="963" y="10471"/>
                    <a:pt x="1287" y="13614"/>
                  </a:cubicBezTo>
                  <a:cubicBezTo>
                    <a:pt x="1328" y="14014"/>
                    <a:pt x="1462" y="14423"/>
                    <a:pt x="1738" y="14715"/>
                  </a:cubicBezTo>
                  <a:cubicBezTo>
                    <a:pt x="1898" y="14885"/>
                    <a:pt x="2141" y="14989"/>
                    <a:pt x="2370" y="14989"/>
                  </a:cubicBezTo>
                  <a:cubicBezTo>
                    <a:pt x="2536" y="14989"/>
                    <a:pt x="2694" y="14934"/>
                    <a:pt x="2809" y="14810"/>
                  </a:cubicBezTo>
                  <a:cubicBezTo>
                    <a:pt x="3020" y="14581"/>
                    <a:pt x="3002" y="14229"/>
                    <a:pt x="2972" y="13920"/>
                  </a:cubicBezTo>
                  <a:lnTo>
                    <a:pt x="1601" y="21"/>
                  </a:lnTo>
                  <a:cubicBezTo>
                    <a:pt x="1546" y="7"/>
                    <a:pt x="148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2800950" y="1166175"/>
              <a:ext cx="75525" cy="374725"/>
            </a:xfrm>
            <a:custGeom>
              <a:avLst/>
              <a:gdLst/>
              <a:ahLst/>
              <a:cxnLst/>
              <a:rect l="l" t="t" r="r" b="b"/>
              <a:pathLst>
                <a:path w="3021" h="14989" extrusionOk="0">
                  <a:moveTo>
                    <a:pt x="1598" y="1"/>
                  </a:moveTo>
                  <a:cubicBezTo>
                    <a:pt x="1534" y="1"/>
                    <a:pt x="1474" y="7"/>
                    <a:pt x="1420" y="21"/>
                  </a:cubicBezTo>
                  <a:cubicBezTo>
                    <a:pt x="1420" y="21"/>
                    <a:pt x="529" y="9056"/>
                    <a:pt x="49" y="13920"/>
                  </a:cubicBezTo>
                  <a:cubicBezTo>
                    <a:pt x="18" y="14229"/>
                    <a:pt x="0" y="14581"/>
                    <a:pt x="212" y="14810"/>
                  </a:cubicBezTo>
                  <a:cubicBezTo>
                    <a:pt x="326" y="14934"/>
                    <a:pt x="485" y="14989"/>
                    <a:pt x="651" y="14989"/>
                  </a:cubicBezTo>
                  <a:cubicBezTo>
                    <a:pt x="880" y="14989"/>
                    <a:pt x="1122" y="14885"/>
                    <a:pt x="1282" y="14715"/>
                  </a:cubicBezTo>
                  <a:cubicBezTo>
                    <a:pt x="1559" y="14423"/>
                    <a:pt x="1693" y="14014"/>
                    <a:pt x="1734" y="13614"/>
                  </a:cubicBezTo>
                  <a:cubicBezTo>
                    <a:pt x="2058" y="10471"/>
                    <a:pt x="2743" y="4504"/>
                    <a:pt x="3021" y="481"/>
                  </a:cubicBezTo>
                  <a:lnTo>
                    <a:pt x="3021" y="481"/>
                  </a:lnTo>
                  <a:cubicBezTo>
                    <a:pt x="3021" y="481"/>
                    <a:pt x="3021" y="481"/>
                    <a:pt x="3021" y="481"/>
                  </a:cubicBezTo>
                  <a:cubicBezTo>
                    <a:pt x="3018" y="481"/>
                    <a:pt x="2158" y="1"/>
                    <a:pt x="15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2513150" y="1513175"/>
              <a:ext cx="46400" cy="35625"/>
            </a:xfrm>
            <a:custGeom>
              <a:avLst/>
              <a:gdLst/>
              <a:ahLst/>
              <a:cxnLst/>
              <a:rect l="l" t="t" r="r" b="b"/>
              <a:pathLst>
                <a:path w="1856" h="1425" extrusionOk="0">
                  <a:moveTo>
                    <a:pt x="110" y="1"/>
                  </a:moveTo>
                  <a:cubicBezTo>
                    <a:pt x="78" y="1"/>
                    <a:pt x="0" y="177"/>
                    <a:pt x="31" y="481"/>
                  </a:cubicBezTo>
                  <a:cubicBezTo>
                    <a:pt x="53" y="665"/>
                    <a:pt x="118" y="841"/>
                    <a:pt x="222" y="994"/>
                  </a:cubicBezTo>
                  <a:cubicBezTo>
                    <a:pt x="342" y="1173"/>
                    <a:pt x="544" y="1325"/>
                    <a:pt x="785" y="1391"/>
                  </a:cubicBezTo>
                  <a:cubicBezTo>
                    <a:pt x="866" y="1414"/>
                    <a:pt x="949" y="1425"/>
                    <a:pt x="1031" y="1425"/>
                  </a:cubicBezTo>
                  <a:cubicBezTo>
                    <a:pt x="1195" y="1425"/>
                    <a:pt x="1354" y="1380"/>
                    <a:pt x="1479" y="1293"/>
                  </a:cubicBezTo>
                  <a:cubicBezTo>
                    <a:pt x="1642" y="1182"/>
                    <a:pt x="1756" y="1012"/>
                    <a:pt x="1797" y="819"/>
                  </a:cubicBezTo>
                  <a:cubicBezTo>
                    <a:pt x="1856" y="506"/>
                    <a:pt x="1703" y="340"/>
                    <a:pt x="1667" y="340"/>
                  </a:cubicBezTo>
                  <a:cubicBezTo>
                    <a:pt x="1665" y="340"/>
                    <a:pt x="1663" y="341"/>
                    <a:pt x="1661" y="343"/>
                  </a:cubicBezTo>
                  <a:cubicBezTo>
                    <a:pt x="1625" y="361"/>
                    <a:pt x="1709" y="530"/>
                    <a:pt x="1616" y="767"/>
                  </a:cubicBezTo>
                  <a:cubicBezTo>
                    <a:pt x="1572" y="883"/>
                    <a:pt x="1482" y="1010"/>
                    <a:pt x="1350" y="1088"/>
                  </a:cubicBezTo>
                  <a:cubicBezTo>
                    <a:pt x="1267" y="1136"/>
                    <a:pt x="1163" y="1162"/>
                    <a:pt x="1051" y="1162"/>
                  </a:cubicBezTo>
                  <a:cubicBezTo>
                    <a:pt x="987" y="1162"/>
                    <a:pt x="921" y="1153"/>
                    <a:pt x="855" y="1135"/>
                  </a:cubicBezTo>
                  <a:cubicBezTo>
                    <a:pt x="479" y="1039"/>
                    <a:pt x="285" y="698"/>
                    <a:pt x="215" y="445"/>
                  </a:cubicBezTo>
                  <a:cubicBezTo>
                    <a:pt x="143" y="186"/>
                    <a:pt x="152" y="6"/>
                    <a:pt x="112" y="1"/>
                  </a:cubicBezTo>
                  <a:cubicBezTo>
                    <a:pt x="111" y="1"/>
                    <a:pt x="111"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2528600" y="1511625"/>
              <a:ext cx="20125" cy="18450"/>
            </a:xfrm>
            <a:custGeom>
              <a:avLst/>
              <a:gdLst/>
              <a:ahLst/>
              <a:cxnLst/>
              <a:rect l="l" t="t" r="r" b="b"/>
              <a:pathLst>
                <a:path w="805" h="738" extrusionOk="0">
                  <a:moveTo>
                    <a:pt x="431" y="1"/>
                  </a:moveTo>
                  <a:cubicBezTo>
                    <a:pt x="329" y="1"/>
                    <a:pt x="274" y="60"/>
                    <a:pt x="290" y="79"/>
                  </a:cubicBezTo>
                  <a:cubicBezTo>
                    <a:pt x="304" y="114"/>
                    <a:pt x="392" y="112"/>
                    <a:pt x="468" y="190"/>
                  </a:cubicBezTo>
                  <a:cubicBezTo>
                    <a:pt x="550" y="276"/>
                    <a:pt x="569" y="393"/>
                    <a:pt x="442" y="455"/>
                  </a:cubicBezTo>
                  <a:cubicBezTo>
                    <a:pt x="411" y="470"/>
                    <a:pt x="383" y="477"/>
                    <a:pt x="358" y="477"/>
                  </a:cubicBezTo>
                  <a:cubicBezTo>
                    <a:pt x="278" y="477"/>
                    <a:pt x="227" y="409"/>
                    <a:pt x="212" y="320"/>
                  </a:cubicBezTo>
                  <a:cubicBezTo>
                    <a:pt x="194" y="212"/>
                    <a:pt x="248" y="143"/>
                    <a:pt x="228" y="111"/>
                  </a:cubicBezTo>
                  <a:cubicBezTo>
                    <a:pt x="227" y="103"/>
                    <a:pt x="218" y="99"/>
                    <a:pt x="204" y="99"/>
                  </a:cubicBezTo>
                  <a:cubicBezTo>
                    <a:pt x="158" y="99"/>
                    <a:pt x="60" y="152"/>
                    <a:pt x="26" y="306"/>
                  </a:cubicBezTo>
                  <a:cubicBezTo>
                    <a:pt x="1" y="427"/>
                    <a:pt x="37" y="551"/>
                    <a:pt x="124" y="638"/>
                  </a:cubicBezTo>
                  <a:cubicBezTo>
                    <a:pt x="187" y="705"/>
                    <a:pt x="282" y="737"/>
                    <a:pt x="376" y="737"/>
                  </a:cubicBezTo>
                  <a:cubicBezTo>
                    <a:pt x="441" y="737"/>
                    <a:pt x="506" y="722"/>
                    <a:pt x="561" y="693"/>
                  </a:cubicBezTo>
                  <a:cubicBezTo>
                    <a:pt x="701" y="626"/>
                    <a:pt x="805" y="461"/>
                    <a:pt x="777" y="307"/>
                  </a:cubicBezTo>
                  <a:cubicBezTo>
                    <a:pt x="757" y="187"/>
                    <a:pt x="678" y="83"/>
                    <a:pt x="568" y="32"/>
                  </a:cubicBezTo>
                  <a:cubicBezTo>
                    <a:pt x="517" y="9"/>
                    <a:pt x="471" y="1"/>
                    <a:pt x="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2797750" y="1513525"/>
              <a:ext cx="46950" cy="40375"/>
            </a:xfrm>
            <a:custGeom>
              <a:avLst/>
              <a:gdLst/>
              <a:ahLst/>
              <a:cxnLst/>
              <a:rect l="l" t="t" r="r" b="b"/>
              <a:pathLst>
                <a:path w="1878" h="1615" extrusionOk="0">
                  <a:moveTo>
                    <a:pt x="167" y="1"/>
                  </a:moveTo>
                  <a:cubicBezTo>
                    <a:pt x="136" y="1"/>
                    <a:pt x="47" y="197"/>
                    <a:pt x="13" y="559"/>
                  </a:cubicBezTo>
                  <a:cubicBezTo>
                    <a:pt x="1" y="738"/>
                    <a:pt x="17" y="976"/>
                    <a:pt x="146" y="1206"/>
                  </a:cubicBezTo>
                  <a:cubicBezTo>
                    <a:pt x="254" y="1421"/>
                    <a:pt x="523" y="1615"/>
                    <a:pt x="815" y="1615"/>
                  </a:cubicBezTo>
                  <a:cubicBezTo>
                    <a:pt x="837" y="1615"/>
                    <a:pt x="859" y="1614"/>
                    <a:pt x="881" y="1611"/>
                  </a:cubicBezTo>
                  <a:cubicBezTo>
                    <a:pt x="1169" y="1591"/>
                    <a:pt x="1435" y="1448"/>
                    <a:pt x="1611" y="1218"/>
                  </a:cubicBezTo>
                  <a:cubicBezTo>
                    <a:pt x="1765" y="1010"/>
                    <a:pt x="1823" y="785"/>
                    <a:pt x="1844" y="603"/>
                  </a:cubicBezTo>
                  <a:cubicBezTo>
                    <a:pt x="1877" y="240"/>
                    <a:pt x="1796" y="28"/>
                    <a:pt x="1766" y="28"/>
                  </a:cubicBezTo>
                  <a:cubicBezTo>
                    <a:pt x="1766" y="28"/>
                    <a:pt x="1765" y="28"/>
                    <a:pt x="1765" y="28"/>
                  </a:cubicBezTo>
                  <a:cubicBezTo>
                    <a:pt x="1723" y="30"/>
                    <a:pt x="1734" y="251"/>
                    <a:pt x="1658" y="571"/>
                  </a:cubicBezTo>
                  <a:cubicBezTo>
                    <a:pt x="1619" y="728"/>
                    <a:pt x="1549" y="911"/>
                    <a:pt x="1418" y="1066"/>
                  </a:cubicBezTo>
                  <a:cubicBezTo>
                    <a:pt x="1293" y="1215"/>
                    <a:pt x="1087" y="1334"/>
                    <a:pt x="865" y="1346"/>
                  </a:cubicBezTo>
                  <a:cubicBezTo>
                    <a:pt x="850" y="1348"/>
                    <a:pt x="836" y="1348"/>
                    <a:pt x="822" y="1348"/>
                  </a:cubicBezTo>
                  <a:cubicBezTo>
                    <a:pt x="620" y="1348"/>
                    <a:pt x="454" y="1237"/>
                    <a:pt x="356" y="1079"/>
                  </a:cubicBezTo>
                  <a:cubicBezTo>
                    <a:pt x="248" y="912"/>
                    <a:pt x="212" y="721"/>
                    <a:pt x="201" y="559"/>
                  </a:cubicBezTo>
                  <a:cubicBezTo>
                    <a:pt x="185" y="228"/>
                    <a:pt x="210" y="5"/>
                    <a:pt x="168" y="1"/>
                  </a:cubicBezTo>
                  <a:cubicBezTo>
                    <a:pt x="168" y="1"/>
                    <a:pt x="16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2813125" y="1520675"/>
              <a:ext cx="16950" cy="15375"/>
            </a:xfrm>
            <a:custGeom>
              <a:avLst/>
              <a:gdLst/>
              <a:ahLst/>
              <a:cxnLst/>
              <a:rect l="l" t="t" r="r" b="b"/>
              <a:pathLst>
                <a:path w="678" h="615" extrusionOk="0">
                  <a:moveTo>
                    <a:pt x="381" y="1"/>
                  </a:moveTo>
                  <a:cubicBezTo>
                    <a:pt x="298" y="1"/>
                    <a:pt x="252" y="51"/>
                    <a:pt x="267" y="72"/>
                  </a:cubicBezTo>
                  <a:cubicBezTo>
                    <a:pt x="281" y="107"/>
                    <a:pt x="346" y="118"/>
                    <a:pt x="391" y="184"/>
                  </a:cubicBezTo>
                  <a:cubicBezTo>
                    <a:pt x="439" y="261"/>
                    <a:pt x="435" y="310"/>
                    <a:pt x="354" y="343"/>
                  </a:cubicBezTo>
                  <a:cubicBezTo>
                    <a:pt x="336" y="349"/>
                    <a:pt x="321" y="352"/>
                    <a:pt x="307" y="352"/>
                  </a:cubicBezTo>
                  <a:cubicBezTo>
                    <a:pt x="257" y="352"/>
                    <a:pt x="234" y="315"/>
                    <a:pt x="224" y="244"/>
                  </a:cubicBezTo>
                  <a:cubicBezTo>
                    <a:pt x="217" y="165"/>
                    <a:pt x="260" y="114"/>
                    <a:pt x="249" y="78"/>
                  </a:cubicBezTo>
                  <a:cubicBezTo>
                    <a:pt x="248" y="67"/>
                    <a:pt x="233" y="58"/>
                    <a:pt x="210" y="58"/>
                  </a:cubicBezTo>
                  <a:cubicBezTo>
                    <a:pt x="164" y="58"/>
                    <a:pt x="90" y="91"/>
                    <a:pt x="42" y="197"/>
                  </a:cubicBezTo>
                  <a:cubicBezTo>
                    <a:pt x="1" y="294"/>
                    <a:pt x="13" y="406"/>
                    <a:pt x="75" y="492"/>
                  </a:cubicBezTo>
                  <a:cubicBezTo>
                    <a:pt x="129" y="573"/>
                    <a:pt x="230" y="615"/>
                    <a:pt x="327" y="615"/>
                  </a:cubicBezTo>
                  <a:cubicBezTo>
                    <a:pt x="368" y="615"/>
                    <a:pt x="408" y="608"/>
                    <a:pt x="444" y="593"/>
                  </a:cubicBezTo>
                  <a:cubicBezTo>
                    <a:pt x="570" y="552"/>
                    <a:pt x="677" y="417"/>
                    <a:pt x="665" y="280"/>
                  </a:cubicBezTo>
                  <a:cubicBezTo>
                    <a:pt x="657" y="174"/>
                    <a:pt x="594" y="81"/>
                    <a:pt x="501" y="32"/>
                  </a:cubicBezTo>
                  <a:cubicBezTo>
                    <a:pt x="456" y="9"/>
                    <a:pt x="415" y="1"/>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2553325" y="1662600"/>
              <a:ext cx="264450" cy="31825"/>
            </a:xfrm>
            <a:custGeom>
              <a:avLst/>
              <a:gdLst/>
              <a:ahLst/>
              <a:cxnLst/>
              <a:rect l="l" t="t" r="r" b="b"/>
              <a:pathLst>
                <a:path w="10578" h="1273" extrusionOk="0">
                  <a:moveTo>
                    <a:pt x="22" y="0"/>
                  </a:moveTo>
                  <a:cubicBezTo>
                    <a:pt x="14" y="0"/>
                    <a:pt x="9" y="2"/>
                    <a:pt x="8" y="5"/>
                  </a:cubicBezTo>
                  <a:cubicBezTo>
                    <a:pt x="1" y="23"/>
                    <a:pt x="134" y="96"/>
                    <a:pt x="383" y="216"/>
                  </a:cubicBezTo>
                  <a:cubicBezTo>
                    <a:pt x="630" y="339"/>
                    <a:pt x="1001" y="487"/>
                    <a:pt x="1471" y="644"/>
                  </a:cubicBezTo>
                  <a:cubicBezTo>
                    <a:pt x="2406" y="959"/>
                    <a:pt x="3759" y="1250"/>
                    <a:pt x="5274" y="1272"/>
                  </a:cubicBezTo>
                  <a:cubicBezTo>
                    <a:pt x="5319" y="1272"/>
                    <a:pt x="5364" y="1272"/>
                    <a:pt x="5408" y="1272"/>
                  </a:cubicBezTo>
                  <a:cubicBezTo>
                    <a:pt x="6869" y="1272"/>
                    <a:pt x="8177" y="1022"/>
                    <a:pt x="9092" y="739"/>
                  </a:cubicBezTo>
                  <a:cubicBezTo>
                    <a:pt x="9565" y="593"/>
                    <a:pt x="9939" y="454"/>
                    <a:pt x="10191" y="337"/>
                  </a:cubicBezTo>
                  <a:cubicBezTo>
                    <a:pt x="10442" y="225"/>
                    <a:pt x="10577" y="154"/>
                    <a:pt x="10570" y="137"/>
                  </a:cubicBezTo>
                  <a:cubicBezTo>
                    <a:pt x="10569" y="134"/>
                    <a:pt x="10563" y="132"/>
                    <a:pt x="10554" y="132"/>
                  </a:cubicBezTo>
                  <a:cubicBezTo>
                    <a:pt x="10454" y="132"/>
                    <a:pt x="9906" y="336"/>
                    <a:pt x="9042" y="558"/>
                  </a:cubicBezTo>
                  <a:cubicBezTo>
                    <a:pt x="8131" y="792"/>
                    <a:pt x="6854" y="1007"/>
                    <a:pt x="5429" y="1007"/>
                  </a:cubicBezTo>
                  <a:cubicBezTo>
                    <a:pt x="5379" y="1007"/>
                    <a:pt x="5328" y="1006"/>
                    <a:pt x="5278" y="1006"/>
                  </a:cubicBezTo>
                  <a:cubicBezTo>
                    <a:pt x="3792" y="985"/>
                    <a:pt x="2464" y="728"/>
                    <a:pt x="1525" y="465"/>
                  </a:cubicBezTo>
                  <a:cubicBezTo>
                    <a:pt x="661" y="222"/>
                    <a:pt x="117" y="0"/>
                    <a:pt x="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2393850" y="1467675"/>
              <a:ext cx="39700" cy="110625"/>
            </a:xfrm>
            <a:custGeom>
              <a:avLst/>
              <a:gdLst/>
              <a:ahLst/>
              <a:cxnLst/>
              <a:rect l="l" t="t" r="r" b="b"/>
              <a:pathLst>
                <a:path w="1588" h="4425" extrusionOk="0">
                  <a:moveTo>
                    <a:pt x="1515" y="0"/>
                  </a:moveTo>
                  <a:cubicBezTo>
                    <a:pt x="1434" y="0"/>
                    <a:pt x="720" y="813"/>
                    <a:pt x="370" y="2064"/>
                  </a:cubicBezTo>
                  <a:cubicBezTo>
                    <a:pt x="0" y="3340"/>
                    <a:pt x="195" y="4424"/>
                    <a:pt x="259" y="4424"/>
                  </a:cubicBezTo>
                  <a:cubicBezTo>
                    <a:pt x="260" y="4424"/>
                    <a:pt x="260" y="4424"/>
                    <a:pt x="261" y="4424"/>
                  </a:cubicBezTo>
                  <a:cubicBezTo>
                    <a:pt x="343" y="4420"/>
                    <a:pt x="268" y="3365"/>
                    <a:pt x="625" y="2137"/>
                  </a:cubicBezTo>
                  <a:cubicBezTo>
                    <a:pt x="968" y="906"/>
                    <a:pt x="1587" y="48"/>
                    <a:pt x="1520" y="2"/>
                  </a:cubicBezTo>
                  <a:cubicBezTo>
                    <a:pt x="1519" y="1"/>
                    <a:pt x="1517" y="0"/>
                    <a:pt x="15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1344450" y="238125"/>
              <a:ext cx="901350" cy="839075"/>
            </a:xfrm>
            <a:custGeom>
              <a:avLst/>
              <a:gdLst/>
              <a:ahLst/>
              <a:cxnLst/>
              <a:rect l="l" t="t" r="r" b="b"/>
              <a:pathLst>
                <a:path w="36054" h="33563" extrusionOk="0">
                  <a:moveTo>
                    <a:pt x="16613" y="295"/>
                  </a:moveTo>
                  <a:cubicBezTo>
                    <a:pt x="17197" y="295"/>
                    <a:pt x="17788" y="362"/>
                    <a:pt x="18387" y="400"/>
                  </a:cubicBezTo>
                  <a:cubicBezTo>
                    <a:pt x="18767" y="429"/>
                    <a:pt x="19142" y="523"/>
                    <a:pt x="19525" y="582"/>
                  </a:cubicBezTo>
                  <a:cubicBezTo>
                    <a:pt x="19908" y="645"/>
                    <a:pt x="20292" y="712"/>
                    <a:pt x="20669" y="834"/>
                  </a:cubicBezTo>
                  <a:cubicBezTo>
                    <a:pt x="22203" y="1197"/>
                    <a:pt x="23701" y="1888"/>
                    <a:pt x="25133" y="2753"/>
                  </a:cubicBezTo>
                  <a:cubicBezTo>
                    <a:pt x="28006" y="4483"/>
                    <a:pt x="30452" y="7342"/>
                    <a:pt x="31832" y="10839"/>
                  </a:cubicBezTo>
                  <a:cubicBezTo>
                    <a:pt x="32525" y="12587"/>
                    <a:pt x="32877" y="14513"/>
                    <a:pt x="32912" y="16463"/>
                  </a:cubicBezTo>
                  <a:cubicBezTo>
                    <a:pt x="32990" y="18417"/>
                    <a:pt x="32650" y="20410"/>
                    <a:pt x="31990" y="22292"/>
                  </a:cubicBezTo>
                  <a:lnTo>
                    <a:pt x="31779" y="22862"/>
                  </a:lnTo>
                  <a:lnTo>
                    <a:pt x="31751" y="22937"/>
                  </a:lnTo>
                  <a:lnTo>
                    <a:pt x="31781" y="23006"/>
                  </a:lnTo>
                  <a:cubicBezTo>
                    <a:pt x="33018" y="25709"/>
                    <a:pt x="34232" y="28361"/>
                    <a:pt x="35411" y="30937"/>
                  </a:cubicBezTo>
                  <a:lnTo>
                    <a:pt x="35411" y="30937"/>
                  </a:lnTo>
                  <a:cubicBezTo>
                    <a:pt x="32969" y="30053"/>
                    <a:pt x="30600" y="29195"/>
                    <a:pt x="28321" y="28371"/>
                  </a:cubicBezTo>
                  <a:lnTo>
                    <a:pt x="28229" y="28336"/>
                  </a:lnTo>
                  <a:lnTo>
                    <a:pt x="28157" y="28408"/>
                  </a:lnTo>
                  <a:cubicBezTo>
                    <a:pt x="26140" y="30439"/>
                    <a:pt x="23712" y="31834"/>
                    <a:pt x="21239" y="32583"/>
                  </a:cubicBezTo>
                  <a:cubicBezTo>
                    <a:pt x="19679" y="33057"/>
                    <a:pt x="18107" y="33266"/>
                    <a:pt x="16584" y="33266"/>
                  </a:cubicBezTo>
                  <a:cubicBezTo>
                    <a:pt x="15687" y="33266"/>
                    <a:pt x="14807" y="33193"/>
                    <a:pt x="13957" y="33060"/>
                  </a:cubicBezTo>
                  <a:cubicBezTo>
                    <a:pt x="11785" y="32716"/>
                    <a:pt x="9705" y="31939"/>
                    <a:pt x="7842" y="30771"/>
                  </a:cubicBezTo>
                  <a:cubicBezTo>
                    <a:pt x="6096" y="29680"/>
                    <a:pt x="4687" y="28338"/>
                    <a:pt x="3594" y="26968"/>
                  </a:cubicBezTo>
                  <a:cubicBezTo>
                    <a:pt x="2509" y="25583"/>
                    <a:pt x="1784" y="24154"/>
                    <a:pt x="1233" y="22878"/>
                  </a:cubicBezTo>
                  <a:cubicBezTo>
                    <a:pt x="744" y="21571"/>
                    <a:pt x="437" y="20408"/>
                    <a:pt x="280" y="19444"/>
                  </a:cubicBezTo>
                  <a:cubicBezTo>
                    <a:pt x="213" y="18962"/>
                    <a:pt x="154" y="18533"/>
                    <a:pt x="102" y="18159"/>
                  </a:cubicBezTo>
                  <a:cubicBezTo>
                    <a:pt x="85" y="17790"/>
                    <a:pt x="70" y="17475"/>
                    <a:pt x="59" y="17215"/>
                  </a:cubicBezTo>
                  <a:cubicBezTo>
                    <a:pt x="46" y="16971"/>
                    <a:pt x="36" y="16780"/>
                    <a:pt x="28" y="16635"/>
                  </a:cubicBezTo>
                  <a:cubicBezTo>
                    <a:pt x="20" y="16507"/>
                    <a:pt x="13" y="16441"/>
                    <a:pt x="9" y="16438"/>
                  </a:cubicBezTo>
                  <a:lnTo>
                    <a:pt x="9" y="16438"/>
                  </a:lnTo>
                  <a:cubicBezTo>
                    <a:pt x="16" y="16427"/>
                    <a:pt x="28" y="16325"/>
                    <a:pt x="46" y="16137"/>
                  </a:cubicBezTo>
                  <a:cubicBezTo>
                    <a:pt x="65" y="15921"/>
                    <a:pt x="93" y="15628"/>
                    <a:pt x="127" y="15250"/>
                  </a:cubicBezTo>
                  <a:cubicBezTo>
                    <a:pt x="140" y="14858"/>
                    <a:pt x="231" y="14384"/>
                    <a:pt x="338" y="13824"/>
                  </a:cubicBezTo>
                  <a:cubicBezTo>
                    <a:pt x="397" y="13545"/>
                    <a:pt x="426" y="13237"/>
                    <a:pt x="521" y="12924"/>
                  </a:cubicBezTo>
                  <a:cubicBezTo>
                    <a:pt x="612" y="12608"/>
                    <a:pt x="708" y="12272"/>
                    <a:pt x="808" y="11918"/>
                  </a:cubicBezTo>
                  <a:cubicBezTo>
                    <a:pt x="1260" y="10519"/>
                    <a:pt x="1966" y="8838"/>
                    <a:pt x="3177" y="7157"/>
                  </a:cubicBezTo>
                  <a:cubicBezTo>
                    <a:pt x="4378" y="5479"/>
                    <a:pt x="6081" y="3811"/>
                    <a:pt x="8284" y="2529"/>
                  </a:cubicBezTo>
                  <a:cubicBezTo>
                    <a:pt x="9367" y="1854"/>
                    <a:pt x="10613" y="1374"/>
                    <a:pt x="11920" y="946"/>
                  </a:cubicBezTo>
                  <a:cubicBezTo>
                    <a:pt x="13234" y="607"/>
                    <a:pt x="14628" y="311"/>
                    <a:pt x="16090" y="311"/>
                  </a:cubicBezTo>
                  <a:cubicBezTo>
                    <a:pt x="16107" y="311"/>
                    <a:pt x="16123" y="311"/>
                    <a:pt x="16140" y="311"/>
                  </a:cubicBezTo>
                  <a:cubicBezTo>
                    <a:pt x="16297" y="300"/>
                    <a:pt x="16455" y="295"/>
                    <a:pt x="16613" y="295"/>
                  </a:cubicBezTo>
                  <a:close/>
                  <a:moveTo>
                    <a:pt x="16642" y="0"/>
                  </a:moveTo>
                  <a:cubicBezTo>
                    <a:pt x="16472" y="0"/>
                    <a:pt x="16303" y="5"/>
                    <a:pt x="16134" y="18"/>
                  </a:cubicBezTo>
                  <a:cubicBezTo>
                    <a:pt x="14631" y="18"/>
                    <a:pt x="13199" y="329"/>
                    <a:pt x="11851" y="684"/>
                  </a:cubicBezTo>
                  <a:cubicBezTo>
                    <a:pt x="10526" y="1124"/>
                    <a:pt x="9265" y="1620"/>
                    <a:pt x="8169" y="2312"/>
                  </a:cubicBezTo>
                  <a:cubicBezTo>
                    <a:pt x="5941" y="3626"/>
                    <a:pt x="4228" y="5329"/>
                    <a:pt x="3027" y="7039"/>
                  </a:cubicBezTo>
                  <a:cubicBezTo>
                    <a:pt x="1816" y="8752"/>
                    <a:pt x="1120" y="10459"/>
                    <a:pt x="684" y="11877"/>
                  </a:cubicBezTo>
                  <a:cubicBezTo>
                    <a:pt x="587" y="12235"/>
                    <a:pt x="495" y="12575"/>
                    <a:pt x="409" y="12894"/>
                  </a:cubicBezTo>
                  <a:cubicBezTo>
                    <a:pt x="318" y="13211"/>
                    <a:pt x="294" y="13524"/>
                    <a:pt x="239" y="13804"/>
                  </a:cubicBezTo>
                  <a:cubicBezTo>
                    <a:pt x="143" y="14371"/>
                    <a:pt x="63" y="14849"/>
                    <a:pt x="59" y="15244"/>
                  </a:cubicBezTo>
                  <a:cubicBezTo>
                    <a:pt x="39" y="15623"/>
                    <a:pt x="23" y="15919"/>
                    <a:pt x="12" y="16136"/>
                  </a:cubicBezTo>
                  <a:cubicBezTo>
                    <a:pt x="4" y="16336"/>
                    <a:pt x="2" y="16439"/>
                    <a:pt x="7" y="16439"/>
                  </a:cubicBezTo>
                  <a:cubicBezTo>
                    <a:pt x="8" y="16439"/>
                    <a:pt x="8" y="16439"/>
                    <a:pt x="8" y="16439"/>
                  </a:cubicBezTo>
                  <a:lnTo>
                    <a:pt x="8" y="16439"/>
                  </a:lnTo>
                  <a:cubicBezTo>
                    <a:pt x="4" y="16449"/>
                    <a:pt x="2" y="16515"/>
                    <a:pt x="1" y="16635"/>
                  </a:cubicBezTo>
                  <a:cubicBezTo>
                    <a:pt x="2" y="16780"/>
                    <a:pt x="3" y="16973"/>
                    <a:pt x="4" y="17216"/>
                  </a:cubicBezTo>
                  <a:cubicBezTo>
                    <a:pt x="9" y="17478"/>
                    <a:pt x="14" y="17794"/>
                    <a:pt x="21" y="18167"/>
                  </a:cubicBezTo>
                  <a:cubicBezTo>
                    <a:pt x="67" y="18544"/>
                    <a:pt x="119" y="18975"/>
                    <a:pt x="177" y="19462"/>
                  </a:cubicBezTo>
                  <a:cubicBezTo>
                    <a:pt x="318" y="20436"/>
                    <a:pt x="611" y="21613"/>
                    <a:pt x="1091" y="22939"/>
                  </a:cubicBezTo>
                  <a:cubicBezTo>
                    <a:pt x="1633" y="24236"/>
                    <a:pt x="2354" y="25688"/>
                    <a:pt x="3442" y="27100"/>
                  </a:cubicBezTo>
                  <a:cubicBezTo>
                    <a:pt x="4536" y="28497"/>
                    <a:pt x="5955" y="29868"/>
                    <a:pt x="7719" y="30986"/>
                  </a:cubicBezTo>
                  <a:cubicBezTo>
                    <a:pt x="9604" y="32182"/>
                    <a:pt x="11712" y="32983"/>
                    <a:pt x="13916" y="33342"/>
                  </a:cubicBezTo>
                  <a:cubicBezTo>
                    <a:pt x="14800" y="33485"/>
                    <a:pt x="15717" y="33563"/>
                    <a:pt x="16652" y="33563"/>
                  </a:cubicBezTo>
                  <a:cubicBezTo>
                    <a:pt x="18179" y="33563"/>
                    <a:pt x="19755" y="33355"/>
                    <a:pt x="21322" y="32886"/>
                  </a:cubicBezTo>
                  <a:cubicBezTo>
                    <a:pt x="23812" y="32140"/>
                    <a:pt x="26263" y="30750"/>
                    <a:pt x="28308" y="28721"/>
                  </a:cubicBezTo>
                  <a:lnTo>
                    <a:pt x="28308" y="28721"/>
                  </a:lnTo>
                  <a:lnTo>
                    <a:pt x="35677" y="31401"/>
                  </a:lnTo>
                  <a:lnTo>
                    <a:pt x="36053" y="31539"/>
                  </a:lnTo>
                  <a:lnTo>
                    <a:pt x="35881" y="31161"/>
                  </a:lnTo>
                  <a:cubicBezTo>
                    <a:pt x="34660" y="28488"/>
                    <a:pt x="33401" y="25732"/>
                    <a:pt x="32117" y="22921"/>
                  </a:cubicBezTo>
                  <a:lnTo>
                    <a:pt x="32117" y="22921"/>
                  </a:lnTo>
                  <a:lnTo>
                    <a:pt x="32306" y="22415"/>
                  </a:lnTo>
                  <a:cubicBezTo>
                    <a:pt x="32981" y="20491"/>
                    <a:pt x="33326" y="18453"/>
                    <a:pt x="33247" y="16455"/>
                  </a:cubicBezTo>
                  <a:cubicBezTo>
                    <a:pt x="33209" y="14462"/>
                    <a:pt x="32846" y="12494"/>
                    <a:pt x="32137" y="10707"/>
                  </a:cubicBezTo>
                  <a:cubicBezTo>
                    <a:pt x="30724" y="7136"/>
                    <a:pt x="28221" y="4229"/>
                    <a:pt x="25291" y="2472"/>
                  </a:cubicBezTo>
                  <a:cubicBezTo>
                    <a:pt x="23830" y="1595"/>
                    <a:pt x="22303" y="896"/>
                    <a:pt x="20740" y="532"/>
                  </a:cubicBezTo>
                  <a:cubicBezTo>
                    <a:pt x="20356" y="409"/>
                    <a:pt x="19965" y="342"/>
                    <a:pt x="19576" y="280"/>
                  </a:cubicBezTo>
                  <a:cubicBezTo>
                    <a:pt x="19186" y="222"/>
                    <a:pt x="18804" y="128"/>
                    <a:pt x="18419" y="100"/>
                  </a:cubicBezTo>
                  <a:cubicBezTo>
                    <a:pt x="17819" y="63"/>
                    <a:pt x="17227" y="0"/>
                    <a:pt x="16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603600" y="508550"/>
              <a:ext cx="301900" cy="298625"/>
            </a:xfrm>
            <a:custGeom>
              <a:avLst/>
              <a:gdLst/>
              <a:ahLst/>
              <a:cxnLst/>
              <a:rect l="l" t="t" r="r" b="b"/>
              <a:pathLst>
                <a:path w="12076" h="11945" extrusionOk="0">
                  <a:moveTo>
                    <a:pt x="5783" y="0"/>
                  </a:moveTo>
                  <a:cubicBezTo>
                    <a:pt x="2560" y="137"/>
                    <a:pt x="0" y="2860"/>
                    <a:pt x="64" y="6086"/>
                  </a:cubicBezTo>
                  <a:cubicBezTo>
                    <a:pt x="127" y="9325"/>
                    <a:pt x="2813" y="11945"/>
                    <a:pt x="6039" y="11945"/>
                  </a:cubicBezTo>
                  <a:cubicBezTo>
                    <a:pt x="6077" y="11945"/>
                    <a:pt x="6116" y="11945"/>
                    <a:pt x="6155" y="11944"/>
                  </a:cubicBezTo>
                  <a:cubicBezTo>
                    <a:pt x="9432" y="11879"/>
                    <a:pt x="12076" y="9130"/>
                    <a:pt x="12012" y="5852"/>
                  </a:cubicBezTo>
                  <a:lnTo>
                    <a:pt x="12012" y="5852"/>
                  </a:lnTo>
                  <a:lnTo>
                    <a:pt x="6038" y="5969"/>
                  </a:lnTo>
                  <a:lnTo>
                    <a:pt x="57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1787775" y="471250"/>
              <a:ext cx="155550" cy="149350"/>
            </a:xfrm>
            <a:custGeom>
              <a:avLst/>
              <a:gdLst/>
              <a:ahLst/>
              <a:cxnLst/>
              <a:rect l="l" t="t" r="r" b="b"/>
              <a:pathLst>
                <a:path w="6222" h="5974" extrusionOk="0">
                  <a:moveTo>
                    <a:pt x="115" y="1"/>
                  </a:moveTo>
                  <a:cubicBezTo>
                    <a:pt x="77" y="1"/>
                    <a:pt x="39" y="1"/>
                    <a:pt x="1" y="2"/>
                  </a:cubicBezTo>
                  <a:lnTo>
                    <a:pt x="253" y="5973"/>
                  </a:lnTo>
                  <a:lnTo>
                    <a:pt x="6222" y="5764"/>
                  </a:lnTo>
                  <a:cubicBezTo>
                    <a:pt x="6149" y="4210"/>
                    <a:pt x="5471" y="2674"/>
                    <a:pt x="4335" y="1610"/>
                  </a:cubicBezTo>
                  <a:cubicBezTo>
                    <a:pt x="3227" y="574"/>
                    <a:pt x="1637"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40"/>
          <p:cNvSpPr txBox="1">
            <a:spLocks noGrp="1"/>
          </p:cNvSpPr>
          <p:nvPr>
            <p:ph type="title"/>
          </p:nvPr>
        </p:nvSpPr>
        <p:spPr>
          <a:xfrm>
            <a:off x="271180" y="2033490"/>
            <a:ext cx="4898400" cy="151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latin typeface="DengXian Light" panose="02010600030101010101" pitchFamily="2" charset="-122"/>
                <a:ea typeface="DengXian Light" panose="02010600030101010101" pitchFamily="2" charset="-122"/>
              </a:rPr>
              <a:t>Write down bibliographies/citation</a:t>
            </a:r>
            <a:br>
              <a:rPr lang="en" sz="3200" dirty="0">
                <a:latin typeface="DengXian Light" panose="02010600030101010101" pitchFamily="2" charset="-122"/>
                <a:ea typeface="DengXian Light" panose="02010600030101010101" pitchFamily="2" charset="-122"/>
              </a:rPr>
            </a:br>
            <a:r>
              <a:rPr lang="en" sz="3200" dirty="0">
                <a:latin typeface="DengXian Light" panose="02010600030101010101" pitchFamily="2" charset="-122"/>
                <a:ea typeface="DengXian Light" panose="02010600030101010101" pitchFamily="2" charset="-122"/>
              </a:rPr>
              <a:t>Practice Sheet 2 in gdrive</a:t>
            </a:r>
            <a:endParaRPr sz="3200" dirty="0">
              <a:latin typeface="DengXian Light" panose="02010600030101010101" pitchFamily="2" charset="-122"/>
              <a:ea typeface="DengXian Light"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40"/>
          <p:cNvSpPr txBox="1">
            <a:spLocks noGrp="1"/>
          </p:cNvSpPr>
          <p:nvPr>
            <p:ph type="title" idx="2"/>
          </p:nvPr>
        </p:nvSpPr>
        <p:spPr>
          <a:xfrm>
            <a:off x="768900" y="403200"/>
            <a:ext cx="37563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DengXian Light" panose="02010600030101010101" pitchFamily="2" charset="-122"/>
                <a:ea typeface="DengXian Light" panose="02010600030101010101" pitchFamily="2" charset="-122"/>
              </a:rPr>
              <a:t>TOOLS</a:t>
            </a:r>
            <a:endParaRPr sz="3200" dirty="0">
              <a:latin typeface="DengXian Light" panose="02010600030101010101" pitchFamily="2" charset="-122"/>
              <a:ea typeface="DengXian Light" panose="02010600030101010101" pitchFamily="2" charset="-122"/>
            </a:endParaRPr>
          </a:p>
        </p:txBody>
      </p:sp>
      <p:grpSp>
        <p:nvGrpSpPr>
          <p:cNvPr id="932" name="Google Shape;932;p40"/>
          <p:cNvGrpSpPr/>
          <p:nvPr/>
        </p:nvGrpSpPr>
        <p:grpSpPr>
          <a:xfrm>
            <a:off x="4525190" y="993050"/>
            <a:ext cx="3966545" cy="3597750"/>
            <a:chOff x="558550" y="238125"/>
            <a:chExt cx="5775400" cy="5238425"/>
          </a:xfrm>
        </p:grpSpPr>
        <p:sp>
          <p:nvSpPr>
            <p:cNvPr id="933" name="Google Shape;933;p40"/>
            <p:cNvSpPr/>
            <p:nvPr/>
          </p:nvSpPr>
          <p:spPr>
            <a:xfrm>
              <a:off x="1197100" y="2531025"/>
              <a:ext cx="5136850" cy="2945525"/>
            </a:xfrm>
            <a:custGeom>
              <a:avLst/>
              <a:gdLst/>
              <a:ahLst/>
              <a:cxnLst/>
              <a:rect l="l" t="t" r="r" b="b"/>
              <a:pathLst>
                <a:path w="205474" h="117821" extrusionOk="0">
                  <a:moveTo>
                    <a:pt x="137929" y="0"/>
                  </a:moveTo>
                  <a:cubicBezTo>
                    <a:pt x="129029" y="0"/>
                    <a:pt x="120044" y="1055"/>
                    <a:pt x="111249" y="2411"/>
                  </a:cubicBezTo>
                  <a:lnTo>
                    <a:pt x="7649" y="37776"/>
                  </a:lnTo>
                  <a:cubicBezTo>
                    <a:pt x="1" y="65406"/>
                    <a:pt x="13497" y="82744"/>
                    <a:pt x="30655" y="96458"/>
                  </a:cubicBezTo>
                  <a:cubicBezTo>
                    <a:pt x="47814" y="110171"/>
                    <a:pt x="69467" y="117285"/>
                    <a:pt x="91428" y="117776"/>
                  </a:cubicBezTo>
                  <a:cubicBezTo>
                    <a:pt x="92737" y="117805"/>
                    <a:pt x="94078" y="117820"/>
                    <a:pt x="95448" y="117820"/>
                  </a:cubicBezTo>
                  <a:cubicBezTo>
                    <a:pt x="119211" y="117820"/>
                    <a:pt x="151494" y="113364"/>
                    <a:pt x="169559" y="103118"/>
                  </a:cubicBezTo>
                  <a:cubicBezTo>
                    <a:pt x="179986" y="97203"/>
                    <a:pt x="190872" y="88452"/>
                    <a:pt x="198173" y="78944"/>
                  </a:cubicBezTo>
                  <a:cubicBezTo>
                    <a:pt x="205473" y="69436"/>
                    <a:pt x="203749" y="48421"/>
                    <a:pt x="201981" y="36564"/>
                  </a:cubicBezTo>
                  <a:cubicBezTo>
                    <a:pt x="199432" y="19452"/>
                    <a:pt x="179183" y="8644"/>
                    <a:pt x="162677" y="3459"/>
                  </a:cubicBezTo>
                  <a:cubicBezTo>
                    <a:pt x="154660" y="941"/>
                    <a:pt x="146333" y="0"/>
                    <a:pt x="137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0"/>
            <p:cNvSpPr/>
            <p:nvPr/>
          </p:nvSpPr>
          <p:spPr>
            <a:xfrm>
              <a:off x="1370650" y="2388775"/>
              <a:ext cx="2433600" cy="2052975"/>
            </a:xfrm>
            <a:custGeom>
              <a:avLst/>
              <a:gdLst/>
              <a:ahLst/>
              <a:cxnLst/>
              <a:rect l="l" t="t" r="r" b="b"/>
              <a:pathLst>
                <a:path w="97344" h="82119" extrusionOk="0">
                  <a:moveTo>
                    <a:pt x="96365" y="1"/>
                  </a:moveTo>
                  <a:lnTo>
                    <a:pt x="329" y="3223"/>
                  </a:lnTo>
                  <a:lnTo>
                    <a:pt x="335" y="55451"/>
                  </a:lnTo>
                  <a:cubicBezTo>
                    <a:pt x="1" y="69518"/>
                    <a:pt x="17073" y="82118"/>
                    <a:pt x="17073" y="82118"/>
                  </a:cubicBezTo>
                  <a:lnTo>
                    <a:pt x="97343" y="38145"/>
                  </a:lnTo>
                  <a:lnTo>
                    <a:pt x="963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a:off x="1778550" y="3121400"/>
              <a:ext cx="20750" cy="1320350"/>
            </a:xfrm>
            <a:custGeom>
              <a:avLst/>
              <a:gdLst/>
              <a:ahLst/>
              <a:cxnLst/>
              <a:rect l="l" t="t" r="r" b="b"/>
              <a:pathLst>
                <a:path w="830" h="52814" extrusionOk="0">
                  <a:moveTo>
                    <a:pt x="73" y="1"/>
                  </a:moveTo>
                  <a:cubicBezTo>
                    <a:pt x="73" y="1"/>
                    <a:pt x="73" y="1"/>
                    <a:pt x="73" y="1"/>
                  </a:cubicBezTo>
                  <a:cubicBezTo>
                    <a:pt x="0" y="2"/>
                    <a:pt x="93" y="11824"/>
                    <a:pt x="282" y="26411"/>
                  </a:cubicBezTo>
                  <a:cubicBezTo>
                    <a:pt x="471" y="40991"/>
                    <a:pt x="683" y="52813"/>
                    <a:pt x="757" y="52813"/>
                  </a:cubicBezTo>
                  <a:cubicBezTo>
                    <a:pt x="757" y="52813"/>
                    <a:pt x="757" y="52813"/>
                    <a:pt x="757" y="52813"/>
                  </a:cubicBezTo>
                  <a:cubicBezTo>
                    <a:pt x="830" y="52813"/>
                    <a:pt x="737" y="40989"/>
                    <a:pt x="548" y="26407"/>
                  </a:cubicBezTo>
                  <a:cubicBezTo>
                    <a:pt x="359" y="11821"/>
                    <a:pt x="147" y="1"/>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a:off x="1917050" y="2962900"/>
              <a:ext cx="239275" cy="1442075"/>
            </a:xfrm>
            <a:custGeom>
              <a:avLst/>
              <a:gdLst/>
              <a:ahLst/>
              <a:cxnLst/>
              <a:rect l="l" t="t" r="r" b="b"/>
              <a:pathLst>
                <a:path w="9571" h="57683" extrusionOk="0">
                  <a:moveTo>
                    <a:pt x="9566" y="0"/>
                  </a:moveTo>
                  <a:cubicBezTo>
                    <a:pt x="9562" y="0"/>
                    <a:pt x="9551" y="50"/>
                    <a:pt x="9534" y="148"/>
                  </a:cubicBezTo>
                  <a:cubicBezTo>
                    <a:pt x="9516" y="262"/>
                    <a:pt x="9492" y="405"/>
                    <a:pt x="9464" y="586"/>
                  </a:cubicBezTo>
                  <a:cubicBezTo>
                    <a:pt x="9407" y="990"/>
                    <a:pt x="9325" y="1554"/>
                    <a:pt x="9223" y="2272"/>
                  </a:cubicBezTo>
                  <a:lnTo>
                    <a:pt x="8353" y="8478"/>
                  </a:lnTo>
                  <a:cubicBezTo>
                    <a:pt x="7611" y="13716"/>
                    <a:pt x="6537" y="20947"/>
                    <a:pt x="5217" y="28914"/>
                  </a:cubicBezTo>
                  <a:cubicBezTo>
                    <a:pt x="3896" y="36878"/>
                    <a:pt x="2580" y="44068"/>
                    <a:pt x="1592" y="49266"/>
                  </a:cubicBezTo>
                  <a:cubicBezTo>
                    <a:pt x="1096" y="51850"/>
                    <a:pt x="695" y="53948"/>
                    <a:pt x="412" y="55420"/>
                  </a:cubicBezTo>
                  <a:cubicBezTo>
                    <a:pt x="278" y="56133"/>
                    <a:pt x="172" y="56694"/>
                    <a:pt x="97" y="57095"/>
                  </a:cubicBezTo>
                  <a:cubicBezTo>
                    <a:pt x="67" y="57274"/>
                    <a:pt x="42" y="57418"/>
                    <a:pt x="21" y="57531"/>
                  </a:cubicBezTo>
                  <a:cubicBezTo>
                    <a:pt x="6" y="57630"/>
                    <a:pt x="1" y="57681"/>
                    <a:pt x="5" y="57683"/>
                  </a:cubicBezTo>
                  <a:cubicBezTo>
                    <a:pt x="5" y="57683"/>
                    <a:pt x="5" y="57683"/>
                    <a:pt x="5" y="57683"/>
                  </a:cubicBezTo>
                  <a:cubicBezTo>
                    <a:pt x="9" y="57683"/>
                    <a:pt x="24" y="57634"/>
                    <a:pt x="48" y="57537"/>
                  </a:cubicBezTo>
                  <a:cubicBezTo>
                    <a:pt x="74" y="57426"/>
                    <a:pt x="107" y="57284"/>
                    <a:pt x="149" y="57106"/>
                  </a:cubicBezTo>
                  <a:cubicBezTo>
                    <a:pt x="237" y="56707"/>
                    <a:pt x="359" y="56149"/>
                    <a:pt x="513" y="55441"/>
                  </a:cubicBezTo>
                  <a:cubicBezTo>
                    <a:pt x="826" y="53994"/>
                    <a:pt x="1259" y="51897"/>
                    <a:pt x="1776" y="49301"/>
                  </a:cubicBezTo>
                  <a:cubicBezTo>
                    <a:pt x="2812" y="44111"/>
                    <a:pt x="4158" y="36924"/>
                    <a:pt x="5478" y="28957"/>
                  </a:cubicBezTo>
                  <a:cubicBezTo>
                    <a:pt x="6798" y="20988"/>
                    <a:pt x="7844" y="13750"/>
                    <a:pt x="8539" y="8503"/>
                  </a:cubicBezTo>
                  <a:cubicBezTo>
                    <a:pt x="8886" y="5880"/>
                    <a:pt x="9155" y="3756"/>
                    <a:pt x="9325" y="2285"/>
                  </a:cubicBezTo>
                  <a:cubicBezTo>
                    <a:pt x="9407" y="1564"/>
                    <a:pt x="9472" y="998"/>
                    <a:pt x="9517" y="592"/>
                  </a:cubicBezTo>
                  <a:cubicBezTo>
                    <a:pt x="9535" y="411"/>
                    <a:pt x="9549" y="265"/>
                    <a:pt x="9560" y="151"/>
                  </a:cubicBezTo>
                  <a:cubicBezTo>
                    <a:pt x="9570" y="51"/>
                    <a:pt x="9571" y="0"/>
                    <a:pt x="9566" y="0"/>
                  </a:cubicBezTo>
                  <a:cubicBezTo>
                    <a:pt x="9566" y="0"/>
                    <a:pt x="9566" y="0"/>
                    <a:pt x="9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a:off x="2326900" y="2828025"/>
              <a:ext cx="239300" cy="1442075"/>
            </a:xfrm>
            <a:custGeom>
              <a:avLst/>
              <a:gdLst/>
              <a:ahLst/>
              <a:cxnLst/>
              <a:rect l="l" t="t" r="r" b="b"/>
              <a:pathLst>
                <a:path w="9572" h="57683" extrusionOk="0">
                  <a:moveTo>
                    <a:pt x="9567" y="0"/>
                  </a:moveTo>
                  <a:cubicBezTo>
                    <a:pt x="9563" y="0"/>
                    <a:pt x="9551" y="50"/>
                    <a:pt x="9534" y="148"/>
                  </a:cubicBezTo>
                  <a:cubicBezTo>
                    <a:pt x="9517" y="262"/>
                    <a:pt x="9493" y="406"/>
                    <a:pt x="9465" y="586"/>
                  </a:cubicBezTo>
                  <a:cubicBezTo>
                    <a:pt x="9407" y="990"/>
                    <a:pt x="9326" y="1555"/>
                    <a:pt x="9224" y="2273"/>
                  </a:cubicBezTo>
                  <a:lnTo>
                    <a:pt x="8354" y="8478"/>
                  </a:lnTo>
                  <a:cubicBezTo>
                    <a:pt x="7612" y="13717"/>
                    <a:pt x="6537" y="20948"/>
                    <a:pt x="5218" y="28914"/>
                  </a:cubicBezTo>
                  <a:cubicBezTo>
                    <a:pt x="3896" y="36878"/>
                    <a:pt x="2581" y="44068"/>
                    <a:pt x="1593" y="49266"/>
                  </a:cubicBezTo>
                  <a:cubicBezTo>
                    <a:pt x="1097" y="51851"/>
                    <a:pt x="695" y="53948"/>
                    <a:pt x="413" y="55421"/>
                  </a:cubicBezTo>
                  <a:cubicBezTo>
                    <a:pt x="279" y="56133"/>
                    <a:pt x="173" y="56694"/>
                    <a:pt x="98" y="57096"/>
                  </a:cubicBezTo>
                  <a:cubicBezTo>
                    <a:pt x="66" y="57276"/>
                    <a:pt x="41" y="57419"/>
                    <a:pt x="22" y="57533"/>
                  </a:cubicBezTo>
                  <a:cubicBezTo>
                    <a:pt x="7" y="57631"/>
                    <a:pt x="0" y="57683"/>
                    <a:pt x="5" y="57683"/>
                  </a:cubicBezTo>
                  <a:cubicBezTo>
                    <a:pt x="5" y="57683"/>
                    <a:pt x="5" y="57683"/>
                    <a:pt x="5" y="57683"/>
                  </a:cubicBezTo>
                  <a:cubicBezTo>
                    <a:pt x="10" y="57683"/>
                    <a:pt x="25" y="57635"/>
                    <a:pt x="48" y="57538"/>
                  </a:cubicBezTo>
                  <a:cubicBezTo>
                    <a:pt x="76" y="57426"/>
                    <a:pt x="108" y="57284"/>
                    <a:pt x="151" y="57106"/>
                  </a:cubicBezTo>
                  <a:cubicBezTo>
                    <a:pt x="238" y="56707"/>
                    <a:pt x="360" y="56150"/>
                    <a:pt x="514" y="55441"/>
                  </a:cubicBezTo>
                  <a:cubicBezTo>
                    <a:pt x="827" y="53995"/>
                    <a:pt x="1260" y="51898"/>
                    <a:pt x="1777" y="49303"/>
                  </a:cubicBezTo>
                  <a:cubicBezTo>
                    <a:pt x="2813" y="44112"/>
                    <a:pt x="4159" y="36925"/>
                    <a:pt x="5480" y="28959"/>
                  </a:cubicBezTo>
                  <a:cubicBezTo>
                    <a:pt x="6800" y="20988"/>
                    <a:pt x="7845" y="13750"/>
                    <a:pt x="8540" y="8503"/>
                  </a:cubicBezTo>
                  <a:cubicBezTo>
                    <a:pt x="8887" y="5881"/>
                    <a:pt x="9156" y="3755"/>
                    <a:pt x="9326" y="2285"/>
                  </a:cubicBezTo>
                  <a:cubicBezTo>
                    <a:pt x="9408" y="1564"/>
                    <a:pt x="9472" y="998"/>
                    <a:pt x="9518" y="592"/>
                  </a:cubicBezTo>
                  <a:cubicBezTo>
                    <a:pt x="9537" y="412"/>
                    <a:pt x="9550" y="265"/>
                    <a:pt x="9562" y="151"/>
                  </a:cubicBezTo>
                  <a:cubicBezTo>
                    <a:pt x="9569" y="53"/>
                    <a:pt x="9572" y="1"/>
                    <a:pt x="9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a:off x="2736800" y="2693150"/>
              <a:ext cx="239275" cy="1442100"/>
            </a:xfrm>
            <a:custGeom>
              <a:avLst/>
              <a:gdLst/>
              <a:ahLst/>
              <a:cxnLst/>
              <a:rect l="l" t="t" r="r" b="b"/>
              <a:pathLst>
                <a:path w="9571" h="57684" extrusionOk="0">
                  <a:moveTo>
                    <a:pt x="9567" y="0"/>
                  </a:moveTo>
                  <a:cubicBezTo>
                    <a:pt x="9563" y="0"/>
                    <a:pt x="9551" y="50"/>
                    <a:pt x="9534" y="148"/>
                  </a:cubicBezTo>
                  <a:cubicBezTo>
                    <a:pt x="9516" y="262"/>
                    <a:pt x="9493" y="406"/>
                    <a:pt x="9465" y="587"/>
                  </a:cubicBezTo>
                  <a:cubicBezTo>
                    <a:pt x="9407" y="990"/>
                    <a:pt x="9326" y="1555"/>
                    <a:pt x="9223" y="2273"/>
                  </a:cubicBezTo>
                  <a:cubicBezTo>
                    <a:pt x="9015" y="3757"/>
                    <a:pt x="8718" y="5873"/>
                    <a:pt x="8353" y="8478"/>
                  </a:cubicBezTo>
                  <a:cubicBezTo>
                    <a:pt x="7611" y="13717"/>
                    <a:pt x="6537" y="20948"/>
                    <a:pt x="5217" y="28915"/>
                  </a:cubicBezTo>
                  <a:cubicBezTo>
                    <a:pt x="3896" y="36878"/>
                    <a:pt x="2580" y="44068"/>
                    <a:pt x="1592" y="49266"/>
                  </a:cubicBezTo>
                  <a:cubicBezTo>
                    <a:pt x="1096" y="51851"/>
                    <a:pt x="695" y="53949"/>
                    <a:pt x="412" y="55421"/>
                  </a:cubicBezTo>
                  <a:cubicBezTo>
                    <a:pt x="278" y="56133"/>
                    <a:pt x="173" y="56695"/>
                    <a:pt x="97" y="57096"/>
                  </a:cubicBezTo>
                  <a:cubicBezTo>
                    <a:pt x="67" y="57276"/>
                    <a:pt x="42" y="57419"/>
                    <a:pt x="22" y="57533"/>
                  </a:cubicBezTo>
                  <a:cubicBezTo>
                    <a:pt x="6" y="57632"/>
                    <a:pt x="1" y="57683"/>
                    <a:pt x="5" y="57684"/>
                  </a:cubicBezTo>
                  <a:cubicBezTo>
                    <a:pt x="10" y="57684"/>
                    <a:pt x="25" y="57635"/>
                    <a:pt x="48" y="57538"/>
                  </a:cubicBezTo>
                  <a:cubicBezTo>
                    <a:pt x="75" y="57427"/>
                    <a:pt x="108" y="57285"/>
                    <a:pt x="150" y="57106"/>
                  </a:cubicBezTo>
                  <a:cubicBezTo>
                    <a:pt x="237" y="56707"/>
                    <a:pt x="359" y="56150"/>
                    <a:pt x="514" y="55442"/>
                  </a:cubicBezTo>
                  <a:cubicBezTo>
                    <a:pt x="827" y="53995"/>
                    <a:pt x="1259" y="51898"/>
                    <a:pt x="1776" y="49303"/>
                  </a:cubicBezTo>
                  <a:cubicBezTo>
                    <a:pt x="2812" y="44112"/>
                    <a:pt x="4158" y="36925"/>
                    <a:pt x="5480" y="28959"/>
                  </a:cubicBezTo>
                  <a:cubicBezTo>
                    <a:pt x="6799" y="20989"/>
                    <a:pt x="7845" y="13750"/>
                    <a:pt x="8540" y="8504"/>
                  </a:cubicBezTo>
                  <a:cubicBezTo>
                    <a:pt x="8888" y="5881"/>
                    <a:pt x="9155" y="3756"/>
                    <a:pt x="9325" y="2286"/>
                  </a:cubicBezTo>
                  <a:cubicBezTo>
                    <a:pt x="9407" y="1566"/>
                    <a:pt x="9472" y="998"/>
                    <a:pt x="9517" y="593"/>
                  </a:cubicBezTo>
                  <a:cubicBezTo>
                    <a:pt x="9536" y="412"/>
                    <a:pt x="9550" y="265"/>
                    <a:pt x="9562" y="151"/>
                  </a:cubicBezTo>
                  <a:cubicBezTo>
                    <a:pt x="9570" y="53"/>
                    <a:pt x="9571" y="1"/>
                    <a:pt x="9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a:off x="3146675" y="2558275"/>
              <a:ext cx="239300" cy="1442100"/>
            </a:xfrm>
            <a:custGeom>
              <a:avLst/>
              <a:gdLst/>
              <a:ahLst/>
              <a:cxnLst/>
              <a:rect l="l" t="t" r="r" b="b"/>
              <a:pathLst>
                <a:path w="9572" h="57684" extrusionOk="0">
                  <a:moveTo>
                    <a:pt x="9567" y="0"/>
                  </a:moveTo>
                  <a:cubicBezTo>
                    <a:pt x="9563" y="0"/>
                    <a:pt x="9551" y="50"/>
                    <a:pt x="9534" y="148"/>
                  </a:cubicBezTo>
                  <a:cubicBezTo>
                    <a:pt x="9516" y="262"/>
                    <a:pt x="9494" y="406"/>
                    <a:pt x="9465" y="587"/>
                  </a:cubicBezTo>
                  <a:cubicBezTo>
                    <a:pt x="9407" y="990"/>
                    <a:pt x="9326" y="1555"/>
                    <a:pt x="9224" y="2273"/>
                  </a:cubicBezTo>
                  <a:cubicBezTo>
                    <a:pt x="9016" y="3757"/>
                    <a:pt x="8719" y="5873"/>
                    <a:pt x="8355" y="8478"/>
                  </a:cubicBezTo>
                  <a:cubicBezTo>
                    <a:pt x="7612" y="13717"/>
                    <a:pt x="6537" y="20948"/>
                    <a:pt x="5218" y="28915"/>
                  </a:cubicBezTo>
                  <a:cubicBezTo>
                    <a:pt x="3896" y="36878"/>
                    <a:pt x="2581" y="44069"/>
                    <a:pt x="1592" y="49266"/>
                  </a:cubicBezTo>
                  <a:cubicBezTo>
                    <a:pt x="1098" y="51851"/>
                    <a:pt x="695" y="53949"/>
                    <a:pt x="413" y="55421"/>
                  </a:cubicBezTo>
                  <a:cubicBezTo>
                    <a:pt x="279" y="56133"/>
                    <a:pt x="173" y="56695"/>
                    <a:pt x="97" y="57096"/>
                  </a:cubicBezTo>
                  <a:cubicBezTo>
                    <a:pt x="67" y="57276"/>
                    <a:pt x="42" y="57420"/>
                    <a:pt x="22" y="57533"/>
                  </a:cubicBezTo>
                  <a:cubicBezTo>
                    <a:pt x="6" y="57632"/>
                    <a:pt x="1" y="57683"/>
                    <a:pt x="5" y="57684"/>
                  </a:cubicBezTo>
                  <a:cubicBezTo>
                    <a:pt x="10" y="57684"/>
                    <a:pt x="25" y="57635"/>
                    <a:pt x="48" y="57538"/>
                  </a:cubicBezTo>
                  <a:cubicBezTo>
                    <a:pt x="75" y="57427"/>
                    <a:pt x="109" y="57284"/>
                    <a:pt x="150" y="57106"/>
                  </a:cubicBezTo>
                  <a:cubicBezTo>
                    <a:pt x="237" y="56707"/>
                    <a:pt x="360" y="56150"/>
                    <a:pt x="514" y="55441"/>
                  </a:cubicBezTo>
                  <a:cubicBezTo>
                    <a:pt x="827" y="53995"/>
                    <a:pt x="1259" y="51898"/>
                    <a:pt x="1776" y="49303"/>
                  </a:cubicBezTo>
                  <a:cubicBezTo>
                    <a:pt x="2812" y="44112"/>
                    <a:pt x="4158" y="36925"/>
                    <a:pt x="5480" y="28959"/>
                  </a:cubicBezTo>
                  <a:cubicBezTo>
                    <a:pt x="6799" y="20989"/>
                    <a:pt x="7845" y="13750"/>
                    <a:pt x="8540" y="8504"/>
                  </a:cubicBezTo>
                  <a:cubicBezTo>
                    <a:pt x="8888" y="5881"/>
                    <a:pt x="9156" y="3756"/>
                    <a:pt x="9326" y="2286"/>
                  </a:cubicBezTo>
                  <a:cubicBezTo>
                    <a:pt x="9408" y="1566"/>
                    <a:pt x="9472" y="998"/>
                    <a:pt x="9519" y="593"/>
                  </a:cubicBezTo>
                  <a:cubicBezTo>
                    <a:pt x="9537" y="412"/>
                    <a:pt x="9550" y="265"/>
                    <a:pt x="9562" y="152"/>
                  </a:cubicBezTo>
                  <a:cubicBezTo>
                    <a:pt x="9570" y="53"/>
                    <a:pt x="9572" y="1"/>
                    <a:pt x="9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a:off x="3556575" y="2423400"/>
              <a:ext cx="239275" cy="1442100"/>
            </a:xfrm>
            <a:custGeom>
              <a:avLst/>
              <a:gdLst/>
              <a:ahLst/>
              <a:cxnLst/>
              <a:rect l="l" t="t" r="r" b="b"/>
              <a:pathLst>
                <a:path w="9571" h="57684" extrusionOk="0">
                  <a:moveTo>
                    <a:pt x="9566" y="0"/>
                  </a:moveTo>
                  <a:cubicBezTo>
                    <a:pt x="9563" y="0"/>
                    <a:pt x="9552" y="50"/>
                    <a:pt x="9535" y="148"/>
                  </a:cubicBezTo>
                  <a:cubicBezTo>
                    <a:pt x="9516" y="262"/>
                    <a:pt x="9494" y="406"/>
                    <a:pt x="9465" y="587"/>
                  </a:cubicBezTo>
                  <a:cubicBezTo>
                    <a:pt x="9407" y="990"/>
                    <a:pt x="9327" y="1555"/>
                    <a:pt x="9223" y="2273"/>
                  </a:cubicBezTo>
                  <a:lnTo>
                    <a:pt x="8354" y="8479"/>
                  </a:lnTo>
                  <a:cubicBezTo>
                    <a:pt x="7611" y="13717"/>
                    <a:pt x="6537" y="20948"/>
                    <a:pt x="5217" y="28915"/>
                  </a:cubicBezTo>
                  <a:cubicBezTo>
                    <a:pt x="3896" y="36878"/>
                    <a:pt x="2580" y="44069"/>
                    <a:pt x="1592" y="49266"/>
                  </a:cubicBezTo>
                  <a:cubicBezTo>
                    <a:pt x="1097" y="51851"/>
                    <a:pt x="695" y="53949"/>
                    <a:pt x="412" y="55422"/>
                  </a:cubicBezTo>
                  <a:cubicBezTo>
                    <a:pt x="278" y="56135"/>
                    <a:pt x="173" y="56695"/>
                    <a:pt x="97" y="57096"/>
                  </a:cubicBezTo>
                  <a:cubicBezTo>
                    <a:pt x="66" y="57276"/>
                    <a:pt x="41" y="57419"/>
                    <a:pt x="21" y="57533"/>
                  </a:cubicBezTo>
                  <a:cubicBezTo>
                    <a:pt x="7" y="57632"/>
                    <a:pt x="1" y="57683"/>
                    <a:pt x="5" y="57684"/>
                  </a:cubicBezTo>
                  <a:cubicBezTo>
                    <a:pt x="5" y="57684"/>
                    <a:pt x="6" y="57684"/>
                    <a:pt x="6" y="57684"/>
                  </a:cubicBezTo>
                  <a:cubicBezTo>
                    <a:pt x="10" y="57684"/>
                    <a:pt x="24" y="57634"/>
                    <a:pt x="49" y="57538"/>
                  </a:cubicBezTo>
                  <a:cubicBezTo>
                    <a:pt x="75" y="57427"/>
                    <a:pt x="108" y="57285"/>
                    <a:pt x="150" y="57106"/>
                  </a:cubicBezTo>
                  <a:cubicBezTo>
                    <a:pt x="237" y="56707"/>
                    <a:pt x="359" y="56150"/>
                    <a:pt x="514" y="55442"/>
                  </a:cubicBezTo>
                  <a:cubicBezTo>
                    <a:pt x="826" y="53995"/>
                    <a:pt x="1259" y="51898"/>
                    <a:pt x="1776" y="49303"/>
                  </a:cubicBezTo>
                  <a:cubicBezTo>
                    <a:pt x="2812" y="44112"/>
                    <a:pt x="4158" y="36925"/>
                    <a:pt x="5479" y="28959"/>
                  </a:cubicBezTo>
                  <a:cubicBezTo>
                    <a:pt x="6799" y="20989"/>
                    <a:pt x="7844" y="13750"/>
                    <a:pt x="8539" y="8504"/>
                  </a:cubicBezTo>
                  <a:cubicBezTo>
                    <a:pt x="8888" y="5881"/>
                    <a:pt x="9155" y="3756"/>
                    <a:pt x="9325" y="2286"/>
                  </a:cubicBezTo>
                  <a:cubicBezTo>
                    <a:pt x="9407" y="1566"/>
                    <a:pt x="9472" y="998"/>
                    <a:pt x="9518" y="594"/>
                  </a:cubicBezTo>
                  <a:cubicBezTo>
                    <a:pt x="9536" y="412"/>
                    <a:pt x="9549" y="265"/>
                    <a:pt x="9561" y="152"/>
                  </a:cubicBezTo>
                  <a:cubicBezTo>
                    <a:pt x="9570" y="53"/>
                    <a:pt x="9571" y="2"/>
                    <a:pt x="9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a:off x="558550" y="1248750"/>
              <a:ext cx="3691175" cy="1872675"/>
            </a:xfrm>
            <a:custGeom>
              <a:avLst/>
              <a:gdLst/>
              <a:ahLst/>
              <a:cxnLst/>
              <a:rect l="l" t="t" r="r" b="b"/>
              <a:pathLst>
                <a:path w="147647" h="74907" extrusionOk="0">
                  <a:moveTo>
                    <a:pt x="133024" y="0"/>
                  </a:moveTo>
                  <a:cubicBezTo>
                    <a:pt x="100761" y="0"/>
                    <a:pt x="72799" y="10435"/>
                    <a:pt x="72799" y="10435"/>
                  </a:cubicBezTo>
                  <a:cubicBezTo>
                    <a:pt x="0" y="36517"/>
                    <a:pt x="48874" y="74907"/>
                    <a:pt x="48874" y="74907"/>
                  </a:cubicBezTo>
                  <a:lnTo>
                    <a:pt x="128849" y="45602"/>
                  </a:lnTo>
                  <a:lnTo>
                    <a:pt x="147647" y="763"/>
                  </a:lnTo>
                  <a:cubicBezTo>
                    <a:pt x="142729" y="232"/>
                    <a:pt x="137829" y="0"/>
                    <a:pt x="133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3779750" y="517150"/>
              <a:ext cx="1358600" cy="1098975"/>
            </a:xfrm>
            <a:custGeom>
              <a:avLst/>
              <a:gdLst/>
              <a:ahLst/>
              <a:cxnLst/>
              <a:rect l="l" t="t" r="r" b="b"/>
              <a:pathLst>
                <a:path w="54344" h="43959" extrusionOk="0">
                  <a:moveTo>
                    <a:pt x="8545" y="1"/>
                  </a:moveTo>
                  <a:lnTo>
                    <a:pt x="1" y="43958"/>
                  </a:lnTo>
                  <a:lnTo>
                    <a:pt x="54343" y="8792"/>
                  </a:lnTo>
                  <a:cubicBezTo>
                    <a:pt x="54343" y="8792"/>
                    <a:pt x="38280" y="293"/>
                    <a:pt x="8545"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3779750" y="736950"/>
              <a:ext cx="1358600" cy="2914450"/>
            </a:xfrm>
            <a:custGeom>
              <a:avLst/>
              <a:gdLst/>
              <a:ahLst/>
              <a:cxnLst/>
              <a:rect l="l" t="t" r="r" b="b"/>
              <a:pathLst>
                <a:path w="54344" h="116578" extrusionOk="0">
                  <a:moveTo>
                    <a:pt x="54343" y="0"/>
                  </a:moveTo>
                  <a:lnTo>
                    <a:pt x="1" y="35166"/>
                  </a:lnTo>
                  <a:lnTo>
                    <a:pt x="1" y="116578"/>
                  </a:lnTo>
                  <a:lnTo>
                    <a:pt x="54343" y="76868"/>
                  </a:lnTo>
                  <a:lnTo>
                    <a:pt x="543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3779750" y="517150"/>
              <a:ext cx="1358600" cy="1098975"/>
            </a:xfrm>
            <a:custGeom>
              <a:avLst/>
              <a:gdLst/>
              <a:ahLst/>
              <a:cxnLst/>
              <a:rect l="l" t="t" r="r" b="b"/>
              <a:pathLst>
                <a:path w="54344" h="43959" extrusionOk="0">
                  <a:moveTo>
                    <a:pt x="8545" y="1"/>
                  </a:moveTo>
                  <a:lnTo>
                    <a:pt x="1" y="43958"/>
                  </a:lnTo>
                  <a:lnTo>
                    <a:pt x="54343" y="8792"/>
                  </a:lnTo>
                  <a:cubicBezTo>
                    <a:pt x="54343" y="8792"/>
                    <a:pt x="38280" y="293"/>
                    <a:pt x="8545" y="1"/>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3907925" y="2978075"/>
              <a:ext cx="2255750" cy="1025725"/>
            </a:xfrm>
            <a:custGeom>
              <a:avLst/>
              <a:gdLst/>
              <a:ahLst/>
              <a:cxnLst/>
              <a:rect l="l" t="t" r="r" b="b"/>
              <a:pathLst>
                <a:path w="90230" h="41029" extrusionOk="0">
                  <a:moveTo>
                    <a:pt x="0" y="0"/>
                  </a:moveTo>
                  <a:lnTo>
                    <a:pt x="0" y="27548"/>
                  </a:lnTo>
                  <a:lnTo>
                    <a:pt x="89545" y="41028"/>
                  </a:lnTo>
                  <a:cubicBezTo>
                    <a:pt x="89545" y="41028"/>
                    <a:pt x="90229" y="11722"/>
                    <a:pt x="89545" y="10257"/>
                  </a:cubicBezTo>
                  <a:cubicBezTo>
                    <a:pt x="88862" y="8793"/>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3907925" y="2040300"/>
              <a:ext cx="2401000" cy="1194200"/>
            </a:xfrm>
            <a:custGeom>
              <a:avLst/>
              <a:gdLst/>
              <a:ahLst/>
              <a:cxnLst/>
              <a:rect l="l" t="t" r="r" b="b"/>
              <a:pathLst>
                <a:path w="96040" h="47768" extrusionOk="0">
                  <a:moveTo>
                    <a:pt x="56051" y="0"/>
                  </a:moveTo>
                  <a:lnTo>
                    <a:pt x="0" y="37511"/>
                  </a:lnTo>
                  <a:lnTo>
                    <a:pt x="89545" y="47768"/>
                  </a:lnTo>
                  <a:cubicBezTo>
                    <a:pt x="89545" y="47768"/>
                    <a:pt x="96039" y="37218"/>
                    <a:pt x="88179" y="21393"/>
                  </a:cubicBezTo>
                  <a:cubicBezTo>
                    <a:pt x="80317" y="5568"/>
                    <a:pt x="56051" y="0"/>
                    <a:pt x="5605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3907925" y="2040300"/>
              <a:ext cx="2401000" cy="1194200"/>
            </a:xfrm>
            <a:custGeom>
              <a:avLst/>
              <a:gdLst/>
              <a:ahLst/>
              <a:cxnLst/>
              <a:rect l="l" t="t" r="r" b="b"/>
              <a:pathLst>
                <a:path w="96040" h="47768" extrusionOk="0">
                  <a:moveTo>
                    <a:pt x="56051" y="0"/>
                  </a:moveTo>
                  <a:lnTo>
                    <a:pt x="0" y="37511"/>
                  </a:lnTo>
                  <a:cubicBezTo>
                    <a:pt x="32727" y="40578"/>
                    <a:pt x="63228" y="43917"/>
                    <a:pt x="89545" y="47768"/>
                  </a:cubicBezTo>
                  <a:cubicBezTo>
                    <a:pt x="89545" y="47768"/>
                    <a:pt x="96039" y="37218"/>
                    <a:pt x="88179" y="21393"/>
                  </a:cubicBezTo>
                  <a:cubicBezTo>
                    <a:pt x="80317" y="5568"/>
                    <a:pt x="56051" y="0"/>
                    <a:pt x="56051"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a:off x="6146525" y="2903150"/>
              <a:ext cx="88675" cy="1100650"/>
            </a:xfrm>
            <a:custGeom>
              <a:avLst/>
              <a:gdLst/>
              <a:ahLst/>
              <a:cxnLst/>
              <a:rect l="l" t="t" r="r" b="b"/>
              <a:pathLst>
                <a:path w="3547" h="44026" extrusionOk="0">
                  <a:moveTo>
                    <a:pt x="2521" y="1"/>
                  </a:moveTo>
                  <a:lnTo>
                    <a:pt x="1" y="13254"/>
                  </a:lnTo>
                  <a:lnTo>
                    <a:pt x="1" y="44025"/>
                  </a:lnTo>
                  <a:cubicBezTo>
                    <a:pt x="1" y="44025"/>
                    <a:pt x="1496" y="39299"/>
                    <a:pt x="2521" y="36125"/>
                  </a:cubicBezTo>
                  <a:cubicBezTo>
                    <a:pt x="3546" y="32951"/>
                    <a:pt x="2521" y="1"/>
                    <a:pt x="2521"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a:off x="3907925" y="2978075"/>
              <a:ext cx="2255750" cy="1025725"/>
            </a:xfrm>
            <a:custGeom>
              <a:avLst/>
              <a:gdLst/>
              <a:ahLst/>
              <a:cxnLst/>
              <a:rect l="l" t="t" r="r" b="b"/>
              <a:pathLst>
                <a:path w="90230" h="41029" extrusionOk="0">
                  <a:moveTo>
                    <a:pt x="0" y="0"/>
                  </a:moveTo>
                  <a:lnTo>
                    <a:pt x="0" y="27548"/>
                  </a:lnTo>
                  <a:lnTo>
                    <a:pt x="89545" y="41028"/>
                  </a:lnTo>
                  <a:cubicBezTo>
                    <a:pt x="89545" y="41028"/>
                    <a:pt x="90229" y="11722"/>
                    <a:pt x="89545" y="10257"/>
                  </a:cubicBezTo>
                  <a:cubicBezTo>
                    <a:pt x="88862" y="8793"/>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5178150" y="3188800"/>
              <a:ext cx="465625" cy="495150"/>
            </a:xfrm>
            <a:custGeom>
              <a:avLst/>
              <a:gdLst/>
              <a:ahLst/>
              <a:cxnLst/>
              <a:rect l="l" t="t" r="r" b="b"/>
              <a:pathLst>
                <a:path w="18625" h="19806" extrusionOk="0">
                  <a:moveTo>
                    <a:pt x="18570" y="1"/>
                  </a:moveTo>
                  <a:cubicBezTo>
                    <a:pt x="18471" y="1"/>
                    <a:pt x="14302" y="4373"/>
                    <a:pt x="9216" y="9812"/>
                  </a:cubicBezTo>
                  <a:cubicBezTo>
                    <a:pt x="4102" y="15282"/>
                    <a:pt x="1" y="19756"/>
                    <a:pt x="54" y="19805"/>
                  </a:cubicBezTo>
                  <a:cubicBezTo>
                    <a:pt x="54" y="19806"/>
                    <a:pt x="55" y="19806"/>
                    <a:pt x="55" y="19806"/>
                  </a:cubicBezTo>
                  <a:cubicBezTo>
                    <a:pt x="155" y="19806"/>
                    <a:pt x="4326" y="15431"/>
                    <a:pt x="9409" y="9994"/>
                  </a:cubicBezTo>
                  <a:cubicBezTo>
                    <a:pt x="14522" y="4525"/>
                    <a:pt x="18625" y="51"/>
                    <a:pt x="18571" y="1"/>
                  </a:cubicBezTo>
                  <a:cubicBezTo>
                    <a:pt x="18571" y="1"/>
                    <a:pt x="18571" y="1"/>
                    <a:pt x="185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5646425" y="3229875"/>
              <a:ext cx="442750" cy="497900"/>
            </a:xfrm>
            <a:custGeom>
              <a:avLst/>
              <a:gdLst/>
              <a:ahLst/>
              <a:cxnLst/>
              <a:rect l="l" t="t" r="r" b="b"/>
              <a:pathLst>
                <a:path w="17710" h="19916" extrusionOk="0">
                  <a:moveTo>
                    <a:pt x="17702" y="0"/>
                  </a:moveTo>
                  <a:cubicBezTo>
                    <a:pt x="17691" y="0"/>
                    <a:pt x="17626" y="67"/>
                    <a:pt x="17512" y="193"/>
                  </a:cubicBezTo>
                  <a:lnTo>
                    <a:pt x="17001" y="778"/>
                  </a:lnTo>
                  <a:lnTo>
                    <a:pt x="15150" y="2953"/>
                  </a:lnTo>
                  <a:cubicBezTo>
                    <a:pt x="13588" y="4789"/>
                    <a:pt x="11419" y="7313"/>
                    <a:pt x="8975" y="10063"/>
                  </a:cubicBezTo>
                  <a:cubicBezTo>
                    <a:pt x="6531" y="12813"/>
                    <a:pt x="4278" y="15265"/>
                    <a:pt x="2638" y="17032"/>
                  </a:cubicBezTo>
                  <a:lnTo>
                    <a:pt x="698" y="19126"/>
                  </a:lnTo>
                  <a:lnTo>
                    <a:pt x="177" y="19701"/>
                  </a:lnTo>
                  <a:cubicBezTo>
                    <a:pt x="60" y="19836"/>
                    <a:pt x="1" y="19908"/>
                    <a:pt x="8" y="19915"/>
                  </a:cubicBezTo>
                  <a:cubicBezTo>
                    <a:pt x="8" y="19916"/>
                    <a:pt x="8" y="19916"/>
                    <a:pt x="9" y="19916"/>
                  </a:cubicBezTo>
                  <a:cubicBezTo>
                    <a:pt x="22" y="19916"/>
                    <a:pt x="92" y="19855"/>
                    <a:pt x="216" y="19739"/>
                  </a:cubicBezTo>
                  <a:lnTo>
                    <a:pt x="773" y="19198"/>
                  </a:lnTo>
                  <a:cubicBezTo>
                    <a:pt x="1252" y="18724"/>
                    <a:pt x="1937" y="18028"/>
                    <a:pt x="2774" y="17161"/>
                  </a:cubicBezTo>
                  <a:cubicBezTo>
                    <a:pt x="4450" y="15426"/>
                    <a:pt x="6729" y="12991"/>
                    <a:pt x="9173" y="10239"/>
                  </a:cubicBezTo>
                  <a:cubicBezTo>
                    <a:pt x="11617" y="7487"/>
                    <a:pt x="13768" y="4940"/>
                    <a:pt x="15293" y="3072"/>
                  </a:cubicBezTo>
                  <a:cubicBezTo>
                    <a:pt x="16056" y="2139"/>
                    <a:pt x="16666" y="1377"/>
                    <a:pt x="17080" y="844"/>
                  </a:cubicBezTo>
                  <a:lnTo>
                    <a:pt x="17553" y="227"/>
                  </a:lnTo>
                  <a:cubicBezTo>
                    <a:pt x="17659" y="85"/>
                    <a:pt x="17710" y="6"/>
                    <a:pt x="17703" y="1"/>
                  </a:cubicBezTo>
                  <a:cubicBezTo>
                    <a:pt x="17703" y="1"/>
                    <a:pt x="17702" y="0"/>
                    <a:pt x="177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a:off x="4715200" y="3137900"/>
              <a:ext cx="480000" cy="496650"/>
            </a:xfrm>
            <a:custGeom>
              <a:avLst/>
              <a:gdLst/>
              <a:ahLst/>
              <a:cxnLst/>
              <a:rect l="l" t="t" r="r" b="b"/>
              <a:pathLst>
                <a:path w="19200" h="19866" extrusionOk="0">
                  <a:moveTo>
                    <a:pt x="19192" y="1"/>
                  </a:moveTo>
                  <a:cubicBezTo>
                    <a:pt x="19180" y="1"/>
                    <a:pt x="19110" y="67"/>
                    <a:pt x="18985" y="193"/>
                  </a:cubicBezTo>
                  <a:lnTo>
                    <a:pt x="18427" y="774"/>
                  </a:lnTo>
                  <a:lnTo>
                    <a:pt x="16404" y="2934"/>
                  </a:lnTo>
                  <a:cubicBezTo>
                    <a:pt x="14698" y="4760"/>
                    <a:pt x="12335" y="7274"/>
                    <a:pt x="9686" y="10016"/>
                  </a:cubicBezTo>
                  <a:cubicBezTo>
                    <a:pt x="7038" y="12759"/>
                    <a:pt x="4605" y="15209"/>
                    <a:pt x="2840" y="16976"/>
                  </a:cubicBezTo>
                  <a:lnTo>
                    <a:pt x="752" y="19073"/>
                  </a:lnTo>
                  <a:lnTo>
                    <a:pt x="190" y="19650"/>
                  </a:lnTo>
                  <a:cubicBezTo>
                    <a:pt x="64" y="19784"/>
                    <a:pt x="0" y="19858"/>
                    <a:pt x="7" y="19865"/>
                  </a:cubicBezTo>
                  <a:cubicBezTo>
                    <a:pt x="7" y="19865"/>
                    <a:pt x="8" y="19865"/>
                    <a:pt x="9" y="19865"/>
                  </a:cubicBezTo>
                  <a:cubicBezTo>
                    <a:pt x="22" y="19865"/>
                    <a:pt x="96" y="19804"/>
                    <a:pt x="228" y="19688"/>
                  </a:cubicBezTo>
                  <a:cubicBezTo>
                    <a:pt x="386" y="19545"/>
                    <a:pt x="582" y="19366"/>
                    <a:pt x="823" y="19147"/>
                  </a:cubicBezTo>
                  <a:cubicBezTo>
                    <a:pt x="1338" y="18673"/>
                    <a:pt x="2071" y="17978"/>
                    <a:pt x="2972" y="17110"/>
                  </a:cubicBezTo>
                  <a:cubicBezTo>
                    <a:pt x="4772" y="15376"/>
                    <a:pt x="7228" y="12944"/>
                    <a:pt x="9877" y="10200"/>
                  </a:cubicBezTo>
                  <a:cubicBezTo>
                    <a:pt x="12527" y="7456"/>
                    <a:pt x="14872" y="4920"/>
                    <a:pt x="16543" y="3060"/>
                  </a:cubicBezTo>
                  <a:cubicBezTo>
                    <a:pt x="17379" y="2130"/>
                    <a:pt x="18048" y="1372"/>
                    <a:pt x="18504" y="842"/>
                  </a:cubicBezTo>
                  <a:lnTo>
                    <a:pt x="19025" y="229"/>
                  </a:lnTo>
                  <a:cubicBezTo>
                    <a:pt x="19142" y="85"/>
                    <a:pt x="19200" y="8"/>
                    <a:pt x="19193" y="1"/>
                  </a:cubicBezTo>
                  <a:cubicBezTo>
                    <a:pt x="19193" y="1"/>
                    <a:pt x="19192" y="1"/>
                    <a:pt x="191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a:off x="4436175" y="3067025"/>
              <a:ext cx="373200" cy="485750"/>
            </a:xfrm>
            <a:custGeom>
              <a:avLst/>
              <a:gdLst/>
              <a:ahLst/>
              <a:cxnLst/>
              <a:rect l="l" t="t" r="r" b="b"/>
              <a:pathLst>
                <a:path w="14928" h="19430" extrusionOk="0">
                  <a:moveTo>
                    <a:pt x="14868" y="1"/>
                  </a:moveTo>
                  <a:cubicBezTo>
                    <a:pt x="14776" y="1"/>
                    <a:pt x="11428" y="4296"/>
                    <a:pt x="7359" y="9635"/>
                  </a:cubicBezTo>
                  <a:cubicBezTo>
                    <a:pt x="3268" y="15000"/>
                    <a:pt x="1" y="19385"/>
                    <a:pt x="59" y="19429"/>
                  </a:cubicBezTo>
                  <a:cubicBezTo>
                    <a:pt x="59" y="19429"/>
                    <a:pt x="60" y="19430"/>
                    <a:pt x="60" y="19430"/>
                  </a:cubicBezTo>
                  <a:cubicBezTo>
                    <a:pt x="151" y="19430"/>
                    <a:pt x="3501" y="15131"/>
                    <a:pt x="7570" y="9795"/>
                  </a:cubicBezTo>
                  <a:cubicBezTo>
                    <a:pt x="11659" y="4431"/>
                    <a:pt x="14927" y="47"/>
                    <a:pt x="14869" y="1"/>
                  </a:cubicBezTo>
                  <a:cubicBezTo>
                    <a:pt x="14869" y="1"/>
                    <a:pt x="14869" y="1"/>
                    <a:pt x="148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4167600" y="3035225"/>
              <a:ext cx="327600" cy="401175"/>
            </a:xfrm>
            <a:custGeom>
              <a:avLst/>
              <a:gdLst/>
              <a:ahLst/>
              <a:cxnLst/>
              <a:rect l="l" t="t" r="r" b="b"/>
              <a:pathLst>
                <a:path w="13104" h="16047" extrusionOk="0">
                  <a:moveTo>
                    <a:pt x="13045" y="1"/>
                  </a:moveTo>
                  <a:cubicBezTo>
                    <a:pt x="12953" y="1"/>
                    <a:pt x="10014" y="3536"/>
                    <a:pt x="6449" y="7940"/>
                  </a:cubicBezTo>
                  <a:cubicBezTo>
                    <a:pt x="2862" y="12372"/>
                    <a:pt x="1" y="16001"/>
                    <a:pt x="58" y="16046"/>
                  </a:cubicBezTo>
                  <a:cubicBezTo>
                    <a:pt x="58" y="16047"/>
                    <a:pt x="58" y="16047"/>
                    <a:pt x="59" y="16047"/>
                  </a:cubicBezTo>
                  <a:cubicBezTo>
                    <a:pt x="154" y="16047"/>
                    <a:pt x="3093" y="12508"/>
                    <a:pt x="6656" y="8107"/>
                  </a:cubicBezTo>
                  <a:cubicBezTo>
                    <a:pt x="10241" y="3677"/>
                    <a:pt x="13104" y="48"/>
                    <a:pt x="13047" y="1"/>
                  </a:cubicBezTo>
                  <a:cubicBezTo>
                    <a:pt x="13047" y="1"/>
                    <a:pt x="13046" y="1"/>
                    <a:pt x="130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947300" y="3009425"/>
              <a:ext cx="222125" cy="299075"/>
            </a:xfrm>
            <a:custGeom>
              <a:avLst/>
              <a:gdLst/>
              <a:ahLst/>
              <a:cxnLst/>
              <a:rect l="l" t="t" r="r" b="b"/>
              <a:pathLst>
                <a:path w="8885" h="11963" extrusionOk="0">
                  <a:moveTo>
                    <a:pt x="8867" y="0"/>
                  </a:moveTo>
                  <a:cubicBezTo>
                    <a:pt x="8844" y="0"/>
                    <a:pt x="8698" y="147"/>
                    <a:pt x="8449" y="410"/>
                  </a:cubicBezTo>
                  <a:cubicBezTo>
                    <a:pt x="8189" y="684"/>
                    <a:pt x="7824" y="1091"/>
                    <a:pt x="7383" y="1602"/>
                  </a:cubicBezTo>
                  <a:cubicBezTo>
                    <a:pt x="6499" y="2622"/>
                    <a:pt x="5320" y="4066"/>
                    <a:pt x="4094" y="5723"/>
                  </a:cubicBezTo>
                  <a:cubicBezTo>
                    <a:pt x="2869" y="7380"/>
                    <a:pt x="1830" y="8930"/>
                    <a:pt x="1112" y="10073"/>
                  </a:cubicBezTo>
                  <a:cubicBezTo>
                    <a:pt x="752" y="10643"/>
                    <a:pt x="471" y="11112"/>
                    <a:pt x="284" y="11439"/>
                  </a:cubicBezTo>
                  <a:cubicBezTo>
                    <a:pt x="96" y="11766"/>
                    <a:pt x="1" y="11953"/>
                    <a:pt x="16" y="11962"/>
                  </a:cubicBezTo>
                  <a:cubicBezTo>
                    <a:pt x="16" y="11962"/>
                    <a:pt x="17" y="11962"/>
                    <a:pt x="17" y="11962"/>
                  </a:cubicBezTo>
                  <a:cubicBezTo>
                    <a:pt x="39" y="11962"/>
                    <a:pt x="164" y="11796"/>
                    <a:pt x="371" y="11493"/>
                  </a:cubicBezTo>
                  <a:lnTo>
                    <a:pt x="1269" y="10175"/>
                  </a:lnTo>
                  <a:cubicBezTo>
                    <a:pt x="2026" y="9061"/>
                    <a:pt x="3085" y="7531"/>
                    <a:pt x="4308" y="5881"/>
                  </a:cubicBezTo>
                  <a:cubicBezTo>
                    <a:pt x="5530" y="4231"/>
                    <a:pt x="6682" y="2770"/>
                    <a:pt x="7527" y="1721"/>
                  </a:cubicBezTo>
                  <a:cubicBezTo>
                    <a:pt x="7921" y="1230"/>
                    <a:pt x="8255" y="815"/>
                    <a:pt x="8526" y="477"/>
                  </a:cubicBezTo>
                  <a:cubicBezTo>
                    <a:pt x="8760" y="182"/>
                    <a:pt x="8884" y="12"/>
                    <a:pt x="8870" y="1"/>
                  </a:cubicBezTo>
                  <a:cubicBezTo>
                    <a:pt x="8869" y="1"/>
                    <a:pt x="8868" y="0"/>
                    <a:pt x="88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5437025" y="3791325"/>
              <a:ext cx="713450" cy="835225"/>
            </a:xfrm>
            <a:custGeom>
              <a:avLst/>
              <a:gdLst/>
              <a:ahLst/>
              <a:cxnLst/>
              <a:rect l="l" t="t" r="r" b="b"/>
              <a:pathLst>
                <a:path w="28538" h="33409" extrusionOk="0">
                  <a:moveTo>
                    <a:pt x="28381" y="0"/>
                  </a:moveTo>
                  <a:lnTo>
                    <a:pt x="3773" y="21392"/>
                  </a:lnTo>
                  <a:lnTo>
                    <a:pt x="0" y="18688"/>
                  </a:lnTo>
                  <a:lnTo>
                    <a:pt x="1024" y="30691"/>
                  </a:lnTo>
                  <a:lnTo>
                    <a:pt x="4115" y="33409"/>
                  </a:lnTo>
                  <a:cubicBezTo>
                    <a:pt x="4115" y="33409"/>
                    <a:pt x="23568" y="22611"/>
                    <a:pt x="28538" y="10172"/>
                  </a:cubicBezTo>
                  <a:lnTo>
                    <a:pt x="28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4552575" y="3624525"/>
              <a:ext cx="1593975" cy="701625"/>
            </a:xfrm>
            <a:custGeom>
              <a:avLst/>
              <a:gdLst/>
              <a:ahLst/>
              <a:cxnLst/>
              <a:rect l="l" t="t" r="r" b="b"/>
              <a:pathLst>
                <a:path w="63759" h="28065" extrusionOk="0">
                  <a:moveTo>
                    <a:pt x="1" y="1"/>
                  </a:moveTo>
                  <a:lnTo>
                    <a:pt x="39151" y="28064"/>
                  </a:lnTo>
                  <a:cubicBezTo>
                    <a:pt x="39151" y="28064"/>
                    <a:pt x="52480" y="23083"/>
                    <a:pt x="63759" y="6672"/>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5529425" y="4326125"/>
              <a:ext cx="10175" cy="302725"/>
            </a:xfrm>
            <a:custGeom>
              <a:avLst/>
              <a:gdLst/>
              <a:ahLst/>
              <a:cxnLst/>
              <a:rect l="l" t="t" r="r" b="b"/>
              <a:pathLst>
                <a:path w="407" h="12109" extrusionOk="0">
                  <a:moveTo>
                    <a:pt x="77" y="0"/>
                  </a:moveTo>
                  <a:cubicBezTo>
                    <a:pt x="77" y="0"/>
                    <a:pt x="77" y="0"/>
                    <a:pt x="77" y="0"/>
                  </a:cubicBezTo>
                  <a:cubicBezTo>
                    <a:pt x="4" y="3"/>
                    <a:pt x="1" y="2713"/>
                    <a:pt x="71" y="6057"/>
                  </a:cubicBezTo>
                  <a:cubicBezTo>
                    <a:pt x="141" y="9400"/>
                    <a:pt x="257" y="12109"/>
                    <a:pt x="330" y="12109"/>
                  </a:cubicBezTo>
                  <a:cubicBezTo>
                    <a:pt x="330" y="12109"/>
                    <a:pt x="330" y="12109"/>
                    <a:pt x="330" y="12109"/>
                  </a:cubicBezTo>
                  <a:cubicBezTo>
                    <a:pt x="403" y="12108"/>
                    <a:pt x="407" y="9394"/>
                    <a:pt x="336" y="6052"/>
                  </a:cubicBezTo>
                  <a:cubicBezTo>
                    <a:pt x="267" y="2710"/>
                    <a:pt x="151"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a:off x="1934150" y="3666750"/>
              <a:ext cx="3537425" cy="1379700"/>
            </a:xfrm>
            <a:custGeom>
              <a:avLst/>
              <a:gdLst/>
              <a:ahLst/>
              <a:cxnLst/>
              <a:rect l="l" t="t" r="r" b="b"/>
              <a:pathLst>
                <a:path w="141497" h="55188" extrusionOk="0">
                  <a:moveTo>
                    <a:pt x="71203" y="1"/>
                  </a:moveTo>
                  <a:lnTo>
                    <a:pt x="1" y="11008"/>
                  </a:lnTo>
                  <a:lnTo>
                    <a:pt x="1" y="36340"/>
                  </a:lnTo>
                  <a:cubicBezTo>
                    <a:pt x="1" y="36340"/>
                    <a:pt x="20166" y="53630"/>
                    <a:pt x="67673" y="55096"/>
                  </a:cubicBezTo>
                  <a:cubicBezTo>
                    <a:pt x="69669" y="55158"/>
                    <a:pt x="71627" y="55187"/>
                    <a:pt x="73548" y="55187"/>
                  </a:cubicBezTo>
                  <a:cubicBezTo>
                    <a:pt x="117345" y="55187"/>
                    <a:pt x="141496" y="39857"/>
                    <a:pt x="141496" y="39857"/>
                  </a:cubicBezTo>
                  <a:lnTo>
                    <a:pt x="139446" y="15826"/>
                  </a:lnTo>
                  <a:lnTo>
                    <a:pt x="71203"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1934150" y="3666750"/>
              <a:ext cx="3537425" cy="1379700"/>
            </a:xfrm>
            <a:custGeom>
              <a:avLst/>
              <a:gdLst/>
              <a:ahLst/>
              <a:cxnLst/>
              <a:rect l="l" t="t" r="r" b="b"/>
              <a:pathLst>
                <a:path w="141497" h="55188" extrusionOk="0">
                  <a:moveTo>
                    <a:pt x="71203" y="1"/>
                  </a:moveTo>
                  <a:lnTo>
                    <a:pt x="1" y="11008"/>
                  </a:lnTo>
                  <a:lnTo>
                    <a:pt x="1" y="36340"/>
                  </a:lnTo>
                  <a:cubicBezTo>
                    <a:pt x="1" y="36340"/>
                    <a:pt x="20166" y="53630"/>
                    <a:pt x="67673" y="55096"/>
                  </a:cubicBezTo>
                  <a:cubicBezTo>
                    <a:pt x="69669" y="55158"/>
                    <a:pt x="71627" y="55187"/>
                    <a:pt x="73548" y="55187"/>
                  </a:cubicBezTo>
                  <a:cubicBezTo>
                    <a:pt x="117345" y="55187"/>
                    <a:pt x="141496" y="39857"/>
                    <a:pt x="141496" y="39857"/>
                  </a:cubicBezTo>
                  <a:lnTo>
                    <a:pt x="139446" y="15826"/>
                  </a:lnTo>
                  <a:lnTo>
                    <a:pt x="71203" y="1"/>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1934150" y="3234475"/>
              <a:ext cx="3486150" cy="1204075"/>
            </a:xfrm>
            <a:custGeom>
              <a:avLst/>
              <a:gdLst/>
              <a:ahLst/>
              <a:cxnLst/>
              <a:rect l="l" t="t" r="r" b="b"/>
              <a:pathLst>
                <a:path w="139446" h="48163" extrusionOk="0">
                  <a:moveTo>
                    <a:pt x="73825" y="1"/>
                  </a:moveTo>
                  <a:lnTo>
                    <a:pt x="1" y="28299"/>
                  </a:lnTo>
                  <a:cubicBezTo>
                    <a:pt x="1" y="28299"/>
                    <a:pt x="22285" y="43176"/>
                    <a:pt x="62205" y="47503"/>
                  </a:cubicBezTo>
                  <a:cubicBezTo>
                    <a:pt x="66413" y="47959"/>
                    <a:pt x="70583" y="48163"/>
                    <a:pt x="74678" y="48163"/>
                  </a:cubicBezTo>
                  <a:cubicBezTo>
                    <a:pt x="109834" y="48163"/>
                    <a:pt x="139446" y="33116"/>
                    <a:pt x="139446" y="33116"/>
                  </a:cubicBezTo>
                  <a:lnTo>
                    <a:pt x="738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3593250" y="4427000"/>
              <a:ext cx="490100" cy="614750"/>
            </a:xfrm>
            <a:custGeom>
              <a:avLst/>
              <a:gdLst/>
              <a:ahLst/>
              <a:cxnLst/>
              <a:rect l="l" t="t" r="r" b="b"/>
              <a:pathLst>
                <a:path w="19604" h="24590" extrusionOk="0">
                  <a:moveTo>
                    <a:pt x="19594" y="0"/>
                  </a:moveTo>
                  <a:cubicBezTo>
                    <a:pt x="19584" y="0"/>
                    <a:pt x="19513" y="85"/>
                    <a:pt x="19389" y="247"/>
                  </a:cubicBezTo>
                  <a:lnTo>
                    <a:pt x="18842" y="982"/>
                  </a:lnTo>
                  <a:lnTo>
                    <a:pt x="16844" y="3696"/>
                  </a:lnTo>
                  <a:cubicBezTo>
                    <a:pt x="15155" y="5986"/>
                    <a:pt x="12788" y="9123"/>
                    <a:pt x="10084" y="12520"/>
                  </a:cubicBezTo>
                  <a:cubicBezTo>
                    <a:pt x="7378" y="15915"/>
                    <a:pt x="4847" y="18924"/>
                    <a:pt x="2994" y="21083"/>
                  </a:cubicBezTo>
                  <a:lnTo>
                    <a:pt x="794" y="23634"/>
                  </a:lnTo>
                  <a:lnTo>
                    <a:pt x="200" y="24334"/>
                  </a:lnTo>
                  <a:cubicBezTo>
                    <a:pt x="67" y="24495"/>
                    <a:pt x="0" y="24583"/>
                    <a:pt x="7" y="24589"/>
                  </a:cubicBezTo>
                  <a:cubicBezTo>
                    <a:pt x="7" y="24590"/>
                    <a:pt x="8" y="24590"/>
                    <a:pt x="8" y="24590"/>
                  </a:cubicBezTo>
                  <a:cubicBezTo>
                    <a:pt x="20" y="24590"/>
                    <a:pt x="99" y="24514"/>
                    <a:pt x="240" y="24369"/>
                  </a:cubicBezTo>
                  <a:lnTo>
                    <a:pt x="871" y="23704"/>
                  </a:lnTo>
                  <a:cubicBezTo>
                    <a:pt x="1417" y="23124"/>
                    <a:pt x="2191" y="22270"/>
                    <a:pt x="3135" y="21205"/>
                  </a:cubicBezTo>
                  <a:cubicBezTo>
                    <a:pt x="5027" y="19077"/>
                    <a:pt x="7583" y="16084"/>
                    <a:pt x="10291" y="12684"/>
                  </a:cubicBezTo>
                  <a:cubicBezTo>
                    <a:pt x="12998" y="9286"/>
                    <a:pt x="15344" y="6127"/>
                    <a:pt x="16997" y="3808"/>
                  </a:cubicBezTo>
                  <a:cubicBezTo>
                    <a:pt x="17823" y="2648"/>
                    <a:pt x="18481" y="1702"/>
                    <a:pt x="18926" y="1042"/>
                  </a:cubicBezTo>
                  <a:lnTo>
                    <a:pt x="19433" y="278"/>
                  </a:lnTo>
                  <a:cubicBezTo>
                    <a:pt x="19546" y="102"/>
                    <a:pt x="19603" y="6"/>
                    <a:pt x="19595" y="1"/>
                  </a:cubicBezTo>
                  <a:cubicBezTo>
                    <a:pt x="19595" y="1"/>
                    <a:pt x="19595" y="0"/>
                    <a:pt x="19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3968300" y="4388275"/>
              <a:ext cx="452950" cy="651675"/>
            </a:xfrm>
            <a:custGeom>
              <a:avLst/>
              <a:gdLst/>
              <a:ahLst/>
              <a:cxnLst/>
              <a:rect l="l" t="t" r="r" b="b"/>
              <a:pathLst>
                <a:path w="18118" h="26067" extrusionOk="0">
                  <a:moveTo>
                    <a:pt x="18057" y="0"/>
                  </a:moveTo>
                  <a:cubicBezTo>
                    <a:pt x="17967" y="0"/>
                    <a:pt x="13902" y="5787"/>
                    <a:pt x="8950" y="12958"/>
                  </a:cubicBezTo>
                  <a:cubicBezTo>
                    <a:pt x="3979" y="20157"/>
                    <a:pt x="1" y="26026"/>
                    <a:pt x="61" y="26067"/>
                  </a:cubicBezTo>
                  <a:cubicBezTo>
                    <a:pt x="61" y="26067"/>
                    <a:pt x="62" y="26067"/>
                    <a:pt x="62" y="26067"/>
                  </a:cubicBezTo>
                  <a:cubicBezTo>
                    <a:pt x="150" y="26067"/>
                    <a:pt x="4216" y="20282"/>
                    <a:pt x="9169" y="13108"/>
                  </a:cubicBezTo>
                  <a:cubicBezTo>
                    <a:pt x="14138" y="5911"/>
                    <a:pt x="18118" y="41"/>
                    <a:pt x="18058" y="0"/>
                  </a:cubicBezTo>
                  <a:cubicBezTo>
                    <a:pt x="18057" y="0"/>
                    <a:pt x="18057" y="0"/>
                    <a:pt x="18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4298425" y="4311650"/>
              <a:ext cx="485625" cy="698325"/>
            </a:xfrm>
            <a:custGeom>
              <a:avLst/>
              <a:gdLst/>
              <a:ahLst/>
              <a:cxnLst/>
              <a:rect l="l" t="t" r="r" b="b"/>
              <a:pathLst>
                <a:path w="19425" h="27933" extrusionOk="0">
                  <a:moveTo>
                    <a:pt x="19363" y="0"/>
                  </a:moveTo>
                  <a:cubicBezTo>
                    <a:pt x="19275" y="0"/>
                    <a:pt x="14916" y="6204"/>
                    <a:pt x="9603" y="13890"/>
                  </a:cubicBezTo>
                  <a:cubicBezTo>
                    <a:pt x="4272" y="21605"/>
                    <a:pt x="0" y="27890"/>
                    <a:pt x="60" y="27932"/>
                  </a:cubicBezTo>
                  <a:cubicBezTo>
                    <a:pt x="60" y="27933"/>
                    <a:pt x="61" y="27933"/>
                    <a:pt x="61" y="27933"/>
                  </a:cubicBezTo>
                  <a:cubicBezTo>
                    <a:pt x="149" y="27933"/>
                    <a:pt x="4507" y="21731"/>
                    <a:pt x="9821" y="14042"/>
                  </a:cubicBezTo>
                  <a:cubicBezTo>
                    <a:pt x="15151" y="6330"/>
                    <a:pt x="19424" y="43"/>
                    <a:pt x="19364" y="1"/>
                  </a:cubicBezTo>
                  <a:cubicBezTo>
                    <a:pt x="19364" y="1"/>
                    <a:pt x="19364" y="0"/>
                    <a:pt x="19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4652200" y="4171775"/>
              <a:ext cx="498825" cy="789175"/>
            </a:xfrm>
            <a:custGeom>
              <a:avLst/>
              <a:gdLst/>
              <a:ahLst/>
              <a:cxnLst/>
              <a:rect l="l" t="t" r="r" b="b"/>
              <a:pathLst>
                <a:path w="19953" h="31567" extrusionOk="0">
                  <a:moveTo>
                    <a:pt x="19944" y="1"/>
                  </a:moveTo>
                  <a:cubicBezTo>
                    <a:pt x="19933" y="1"/>
                    <a:pt x="19862" y="111"/>
                    <a:pt x="19733" y="317"/>
                  </a:cubicBezTo>
                  <a:lnTo>
                    <a:pt x="19171" y="1249"/>
                  </a:lnTo>
                  <a:cubicBezTo>
                    <a:pt x="18674" y="2087"/>
                    <a:pt x="17981" y="3256"/>
                    <a:pt x="17131" y="4691"/>
                  </a:cubicBezTo>
                  <a:cubicBezTo>
                    <a:pt x="15404" y="7595"/>
                    <a:pt x="12990" y="11590"/>
                    <a:pt x="10238" y="15948"/>
                  </a:cubicBezTo>
                  <a:cubicBezTo>
                    <a:pt x="7484" y="20307"/>
                    <a:pt x="4914" y="24204"/>
                    <a:pt x="3034" y="27011"/>
                  </a:cubicBezTo>
                  <a:lnTo>
                    <a:pt x="803" y="30333"/>
                  </a:lnTo>
                  <a:lnTo>
                    <a:pt x="202" y="31240"/>
                  </a:lnTo>
                  <a:cubicBezTo>
                    <a:pt x="67" y="31450"/>
                    <a:pt x="0" y="31562"/>
                    <a:pt x="8" y="31567"/>
                  </a:cubicBezTo>
                  <a:cubicBezTo>
                    <a:pt x="8" y="31567"/>
                    <a:pt x="9" y="31567"/>
                    <a:pt x="9" y="31567"/>
                  </a:cubicBezTo>
                  <a:cubicBezTo>
                    <a:pt x="19" y="31567"/>
                    <a:pt x="101" y="31465"/>
                    <a:pt x="246" y="31271"/>
                  </a:cubicBezTo>
                  <a:lnTo>
                    <a:pt x="888" y="30391"/>
                  </a:lnTo>
                  <a:cubicBezTo>
                    <a:pt x="1442" y="29626"/>
                    <a:pt x="2229" y="28508"/>
                    <a:pt x="3189" y="27116"/>
                  </a:cubicBezTo>
                  <a:cubicBezTo>
                    <a:pt x="5111" y="24336"/>
                    <a:pt x="7706" y="20453"/>
                    <a:pt x="10463" y="16090"/>
                  </a:cubicBezTo>
                  <a:cubicBezTo>
                    <a:pt x="13216" y="11728"/>
                    <a:pt x="15606" y="7716"/>
                    <a:pt x="17292" y="4786"/>
                  </a:cubicBezTo>
                  <a:cubicBezTo>
                    <a:pt x="18136" y="3321"/>
                    <a:pt x="18807" y="2130"/>
                    <a:pt x="19261" y="1301"/>
                  </a:cubicBezTo>
                  <a:cubicBezTo>
                    <a:pt x="19477" y="903"/>
                    <a:pt x="19649" y="585"/>
                    <a:pt x="19779" y="343"/>
                  </a:cubicBezTo>
                  <a:cubicBezTo>
                    <a:pt x="19895" y="123"/>
                    <a:pt x="19952" y="5"/>
                    <a:pt x="19944" y="1"/>
                  </a:cubicBezTo>
                  <a:cubicBezTo>
                    <a:pt x="19944" y="1"/>
                    <a:pt x="19944" y="1"/>
                    <a:pt x="199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5068075" y="4121425"/>
              <a:ext cx="358450" cy="722750"/>
            </a:xfrm>
            <a:custGeom>
              <a:avLst/>
              <a:gdLst/>
              <a:ahLst/>
              <a:cxnLst/>
              <a:rect l="l" t="t" r="r" b="b"/>
              <a:pathLst>
                <a:path w="14338" h="28910" extrusionOk="0">
                  <a:moveTo>
                    <a:pt x="14271" y="0"/>
                  </a:moveTo>
                  <a:cubicBezTo>
                    <a:pt x="14190" y="0"/>
                    <a:pt x="10962" y="6433"/>
                    <a:pt x="7050" y="14396"/>
                  </a:cubicBezTo>
                  <a:cubicBezTo>
                    <a:pt x="3126" y="22380"/>
                    <a:pt x="0" y="28877"/>
                    <a:pt x="66" y="28910"/>
                  </a:cubicBezTo>
                  <a:cubicBezTo>
                    <a:pt x="66" y="28910"/>
                    <a:pt x="66" y="28910"/>
                    <a:pt x="67" y="28910"/>
                  </a:cubicBezTo>
                  <a:cubicBezTo>
                    <a:pt x="147" y="28910"/>
                    <a:pt x="3374" y="22478"/>
                    <a:pt x="7288" y="14513"/>
                  </a:cubicBezTo>
                  <a:cubicBezTo>
                    <a:pt x="11210" y="6531"/>
                    <a:pt x="14338" y="33"/>
                    <a:pt x="14272" y="0"/>
                  </a:cubicBezTo>
                  <a:cubicBezTo>
                    <a:pt x="14272" y="0"/>
                    <a:pt x="14271" y="0"/>
                    <a:pt x="14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5318600" y="4478375"/>
              <a:ext cx="126875" cy="248225"/>
            </a:xfrm>
            <a:custGeom>
              <a:avLst/>
              <a:gdLst/>
              <a:ahLst/>
              <a:cxnLst/>
              <a:rect l="l" t="t" r="r" b="b"/>
              <a:pathLst>
                <a:path w="5075" h="9929" extrusionOk="0">
                  <a:moveTo>
                    <a:pt x="5007" y="1"/>
                  </a:moveTo>
                  <a:cubicBezTo>
                    <a:pt x="4926" y="1"/>
                    <a:pt x="3773" y="2183"/>
                    <a:pt x="2418" y="4905"/>
                  </a:cubicBezTo>
                  <a:cubicBezTo>
                    <a:pt x="1053" y="7647"/>
                    <a:pt x="0" y="9895"/>
                    <a:pt x="66" y="9928"/>
                  </a:cubicBezTo>
                  <a:cubicBezTo>
                    <a:pt x="67" y="9928"/>
                    <a:pt x="67" y="9928"/>
                    <a:pt x="68" y="9928"/>
                  </a:cubicBezTo>
                  <a:cubicBezTo>
                    <a:pt x="148" y="9928"/>
                    <a:pt x="1302" y="7744"/>
                    <a:pt x="2656" y="5023"/>
                  </a:cubicBezTo>
                  <a:cubicBezTo>
                    <a:pt x="4021" y="2282"/>
                    <a:pt x="5075" y="33"/>
                    <a:pt x="5009" y="1"/>
                  </a:cubicBezTo>
                  <a:cubicBezTo>
                    <a:pt x="5008" y="1"/>
                    <a:pt x="5008" y="1"/>
                    <a:pt x="5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3253725" y="4449300"/>
              <a:ext cx="522575" cy="577800"/>
            </a:xfrm>
            <a:custGeom>
              <a:avLst/>
              <a:gdLst/>
              <a:ahLst/>
              <a:cxnLst/>
              <a:rect l="l" t="t" r="r" b="b"/>
              <a:pathLst>
                <a:path w="20903" h="23112" extrusionOk="0">
                  <a:moveTo>
                    <a:pt x="20847" y="1"/>
                  </a:moveTo>
                  <a:cubicBezTo>
                    <a:pt x="20749" y="1"/>
                    <a:pt x="16069" y="5114"/>
                    <a:pt x="10354" y="11466"/>
                  </a:cubicBezTo>
                  <a:cubicBezTo>
                    <a:pt x="4611" y="17849"/>
                    <a:pt x="1" y="23062"/>
                    <a:pt x="55" y="23111"/>
                  </a:cubicBezTo>
                  <a:cubicBezTo>
                    <a:pt x="56" y="23111"/>
                    <a:pt x="56" y="23111"/>
                    <a:pt x="56" y="23111"/>
                  </a:cubicBezTo>
                  <a:cubicBezTo>
                    <a:pt x="154" y="23111"/>
                    <a:pt x="4837" y="17995"/>
                    <a:pt x="10551" y="11645"/>
                  </a:cubicBezTo>
                  <a:cubicBezTo>
                    <a:pt x="16292" y="5263"/>
                    <a:pt x="20903" y="50"/>
                    <a:pt x="20848" y="1"/>
                  </a:cubicBezTo>
                  <a:cubicBezTo>
                    <a:pt x="20848" y="1"/>
                    <a:pt x="20848" y="1"/>
                    <a:pt x="20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2962975" y="4429575"/>
              <a:ext cx="521150" cy="547775"/>
            </a:xfrm>
            <a:custGeom>
              <a:avLst/>
              <a:gdLst/>
              <a:ahLst/>
              <a:cxnLst/>
              <a:rect l="l" t="t" r="r" b="b"/>
              <a:pathLst>
                <a:path w="20846" h="21911" extrusionOk="0">
                  <a:moveTo>
                    <a:pt x="20790" y="1"/>
                  </a:moveTo>
                  <a:cubicBezTo>
                    <a:pt x="20690" y="1"/>
                    <a:pt x="16026" y="4844"/>
                    <a:pt x="10328" y="10864"/>
                  </a:cubicBezTo>
                  <a:cubicBezTo>
                    <a:pt x="4600" y="16916"/>
                    <a:pt x="1" y="21860"/>
                    <a:pt x="54" y="21911"/>
                  </a:cubicBezTo>
                  <a:cubicBezTo>
                    <a:pt x="55" y="21911"/>
                    <a:pt x="55" y="21911"/>
                    <a:pt x="56" y="21911"/>
                  </a:cubicBezTo>
                  <a:cubicBezTo>
                    <a:pt x="157" y="21911"/>
                    <a:pt x="4825" y="17065"/>
                    <a:pt x="10520" y="11047"/>
                  </a:cubicBezTo>
                  <a:cubicBezTo>
                    <a:pt x="16245" y="4997"/>
                    <a:pt x="20845" y="51"/>
                    <a:pt x="20792" y="1"/>
                  </a:cubicBezTo>
                  <a:cubicBezTo>
                    <a:pt x="20791" y="1"/>
                    <a:pt x="20791" y="1"/>
                    <a:pt x="20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2623775" y="4364625"/>
              <a:ext cx="468050" cy="546125"/>
            </a:xfrm>
            <a:custGeom>
              <a:avLst/>
              <a:gdLst/>
              <a:ahLst/>
              <a:cxnLst/>
              <a:rect l="l" t="t" r="r" b="b"/>
              <a:pathLst>
                <a:path w="18722" h="21845" extrusionOk="0">
                  <a:moveTo>
                    <a:pt x="18665" y="0"/>
                  </a:moveTo>
                  <a:cubicBezTo>
                    <a:pt x="18569" y="0"/>
                    <a:pt x="14374" y="4835"/>
                    <a:pt x="9261" y="10836"/>
                  </a:cubicBezTo>
                  <a:cubicBezTo>
                    <a:pt x="4120" y="16870"/>
                    <a:pt x="1" y="21796"/>
                    <a:pt x="57" y="21844"/>
                  </a:cubicBezTo>
                  <a:cubicBezTo>
                    <a:pt x="57" y="21844"/>
                    <a:pt x="57" y="21844"/>
                    <a:pt x="58" y="21844"/>
                  </a:cubicBezTo>
                  <a:cubicBezTo>
                    <a:pt x="154" y="21844"/>
                    <a:pt x="4351" y="17009"/>
                    <a:pt x="9463" y="11009"/>
                  </a:cubicBezTo>
                  <a:cubicBezTo>
                    <a:pt x="14601" y="4977"/>
                    <a:pt x="18722" y="48"/>
                    <a:pt x="18666" y="1"/>
                  </a:cubicBezTo>
                  <a:cubicBezTo>
                    <a:pt x="18666" y="0"/>
                    <a:pt x="18665" y="0"/>
                    <a:pt x="186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2325100" y="4312550"/>
              <a:ext cx="464050" cy="475750"/>
            </a:xfrm>
            <a:custGeom>
              <a:avLst/>
              <a:gdLst/>
              <a:ahLst/>
              <a:cxnLst/>
              <a:rect l="l" t="t" r="r" b="b"/>
              <a:pathLst>
                <a:path w="18562" h="19030" extrusionOk="0">
                  <a:moveTo>
                    <a:pt x="18553" y="1"/>
                  </a:moveTo>
                  <a:cubicBezTo>
                    <a:pt x="18542" y="1"/>
                    <a:pt x="18474" y="63"/>
                    <a:pt x="18353" y="184"/>
                  </a:cubicBezTo>
                  <a:lnTo>
                    <a:pt x="17816" y="741"/>
                  </a:lnTo>
                  <a:lnTo>
                    <a:pt x="15863" y="2813"/>
                  </a:lnTo>
                  <a:cubicBezTo>
                    <a:pt x="14216" y="4565"/>
                    <a:pt x="11933" y="6975"/>
                    <a:pt x="9372" y="9603"/>
                  </a:cubicBezTo>
                  <a:cubicBezTo>
                    <a:pt x="6810" y="12230"/>
                    <a:pt x="4458" y="14575"/>
                    <a:pt x="2748" y="16265"/>
                  </a:cubicBezTo>
                  <a:lnTo>
                    <a:pt x="726" y="18271"/>
                  </a:lnTo>
                  <a:cubicBezTo>
                    <a:pt x="508" y="18493"/>
                    <a:pt x="328" y="18675"/>
                    <a:pt x="184" y="18823"/>
                  </a:cubicBezTo>
                  <a:cubicBezTo>
                    <a:pt x="61" y="18952"/>
                    <a:pt x="1" y="19022"/>
                    <a:pt x="7" y="19029"/>
                  </a:cubicBezTo>
                  <a:cubicBezTo>
                    <a:pt x="7" y="19029"/>
                    <a:pt x="7" y="19029"/>
                    <a:pt x="8" y="19029"/>
                  </a:cubicBezTo>
                  <a:cubicBezTo>
                    <a:pt x="20" y="19029"/>
                    <a:pt x="93" y="18972"/>
                    <a:pt x="219" y="18862"/>
                  </a:cubicBezTo>
                  <a:lnTo>
                    <a:pt x="798" y="18346"/>
                  </a:lnTo>
                  <a:cubicBezTo>
                    <a:pt x="1296" y="17893"/>
                    <a:pt x="2007" y="17229"/>
                    <a:pt x="2879" y="16401"/>
                  </a:cubicBezTo>
                  <a:cubicBezTo>
                    <a:pt x="4623" y="14743"/>
                    <a:pt x="7000" y="12416"/>
                    <a:pt x="9561" y="9788"/>
                  </a:cubicBezTo>
                  <a:cubicBezTo>
                    <a:pt x="12123" y="7159"/>
                    <a:pt x="14387" y="4725"/>
                    <a:pt x="16000" y="2941"/>
                  </a:cubicBezTo>
                  <a:cubicBezTo>
                    <a:pt x="16806" y="2048"/>
                    <a:pt x="17453" y="1320"/>
                    <a:pt x="17892" y="810"/>
                  </a:cubicBezTo>
                  <a:lnTo>
                    <a:pt x="18393" y="219"/>
                  </a:lnTo>
                  <a:cubicBezTo>
                    <a:pt x="18506" y="82"/>
                    <a:pt x="18561" y="7"/>
                    <a:pt x="18555" y="1"/>
                  </a:cubicBezTo>
                  <a:cubicBezTo>
                    <a:pt x="18554" y="1"/>
                    <a:pt x="18554" y="1"/>
                    <a:pt x="18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2063600" y="4214275"/>
              <a:ext cx="453650" cy="451525"/>
            </a:xfrm>
            <a:custGeom>
              <a:avLst/>
              <a:gdLst/>
              <a:ahLst/>
              <a:cxnLst/>
              <a:rect l="l" t="t" r="r" b="b"/>
              <a:pathLst>
                <a:path w="18146" h="18061" extrusionOk="0">
                  <a:moveTo>
                    <a:pt x="18138" y="1"/>
                  </a:moveTo>
                  <a:cubicBezTo>
                    <a:pt x="18124" y="1"/>
                    <a:pt x="18052" y="53"/>
                    <a:pt x="17926" y="152"/>
                  </a:cubicBezTo>
                  <a:lnTo>
                    <a:pt x="17349" y="625"/>
                  </a:lnTo>
                  <a:cubicBezTo>
                    <a:pt x="16850" y="1040"/>
                    <a:pt x="16140" y="1654"/>
                    <a:pt x="15273" y="2422"/>
                  </a:cubicBezTo>
                  <a:cubicBezTo>
                    <a:pt x="13537" y="3959"/>
                    <a:pt x="11184" y="6134"/>
                    <a:pt x="8677" y="8631"/>
                  </a:cubicBezTo>
                  <a:cubicBezTo>
                    <a:pt x="6170" y="11130"/>
                    <a:pt x="3985" y="13474"/>
                    <a:pt x="2441" y="15203"/>
                  </a:cubicBezTo>
                  <a:cubicBezTo>
                    <a:pt x="1668" y="16068"/>
                    <a:pt x="1052" y="16775"/>
                    <a:pt x="636" y="17272"/>
                  </a:cubicBezTo>
                  <a:lnTo>
                    <a:pt x="160" y="17847"/>
                  </a:lnTo>
                  <a:cubicBezTo>
                    <a:pt x="54" y="17981"/>
                    <a:pt x="1" y="18055"/>
                    <a:pt x="8" y="18060"/>
                  </a:cubicBezTo>
                  <a:cubicBezTo>
                    <a:pt x="8" y="18061"/>
                    <a:pt x="8" y="18061"/>
                    <a:pt x="9" y="18061"/>
                  </a:cubicBezTo>
                  <a:cubicBezTo>
                    <a:pt x="20" y="18061"/>
                    <a:pt x="86" y="18000"/>
                    <a:pt x="201" y="17883"/>
                  </a:cubicBezTo>
                  <a:lnTo>
                    <a:pt x="713" y="17341"/>
                  </a:lnTo>
                  <a:lnTo>
                    <a:pt x="2580" y="15330"/>
                  </a:lnTo>
                  <a:cubicBezTo>
                    <a:pt x="4158" y="13635"/>
                    <a:pt x="6362" y="11315"/>
                    <a:pt x="8865" y="8820"/>
                  </a:cubicBezTo>
                  <a:cubicBezTo>
                    <a:pt x="11369" y="6328"/>
                    <a:pt x="13697" y="4133"/>
                    <a:pt x="15399" y="2562"/>
                  </a:cubicBezTo>
                  <a:cubicBezTo>
                    <a:pt x="16229" y="1798"/>
                    <a:pt x="16911" y="1171"/>
                    <a:pt x="17417" y="705"/>
                  </a:cubicBezTo>
                  <a:lnTo>
                    <a:pt x="17961" y="193"/>
                  </a:lnTo>
                  <a:cubicBezTo>
                    <a:pt x="18084" y="74"/>
                    <a:pt x="18145" y="8"/>
                    <a:pt x="18139" y="1"/>
                  </a:cubicBezTo>
                  <a:cubicBezTo>
                    <a:pt x="18139" y="1"/>
                    <a:pt x="18138" y="1"/>
                    <a:pt x="18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1927300" y="4119475"/>
              <a:ext cx="314575" cy="275750"/>
            </a:xfrm>
            <a:custGeom>
              <a:avLst/>
              <a:gdLst/>
              <a:ahLst/>
              <a:cxnLst/>
              <a:rect l="l" t="t" r="r" b="b"/>
              <a:pathLst>
                <a:path w="12583" h="11030" extrusionOk="0">
                  <a:moveTo>
                    <a:pt x="12532" y="0"/>
                  </a:moveTo>
                  <a:cubicBezTo>
                    <a:pt x="12423" y="0"/>
                    <a:pt x="9614" y="2403"/>
                    <a:pt x="6204" y="5414"/>
                  </a:cubicBezTo>
                  <a:cubicBezTo>
                    <a:pt x="2756" y="8461"/>
                    <a:pt x="1" y="10973"/>
                    <a:pt x="50" y="11029"/>
                  </a:cubicBezTo>
                  <a:cubicBezTo>
                    <a:pt x="50" y="11029"/>
                    <a:pt x="51" y="11029"/>
                    <a:pt x="52" y="11029"/>
                  </a:cubicBezTo>
                  <a:cubicBezTo>
                    <a:pt x="160" y="11029"/>
                    <a:pt x="2971" y="8625"/>
                    <a:pt x="6380" y="5613"/>
                  </a:cubicBezTo>
                  <a:cubicBezTo>
                    <a:pt x="9827" y="2569"/>
                    <a:pt x="12582" y="56"/>
                    <a:pt x="12535" y="1"/>
                  </a:cubicBezTo>
                  <a:cubicBezTo>
                    <a:pt x="12534" y="0"/>
                    <a:pt x="12533" y="0"/>
                    <a:pt x="12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2799875" y="847475"/>
              <a:ext cx="312025" cy="490700"/>
            </a:xfrm>
            <a:custGeom>
              <a:avLst/>
              <a:gdLst/>
              <a:ahLst/>
              <a:cxnLst/>
              <a:rect l="l" t="t" r="r" b="b"/>
              <a:pathLst>
                <a:path w="12481" h="19628" extrusionOk="0">
                  <a:moveTo>
                    <a:pt x="2720" y="1"/>
                  </a:moveTo>
                  <a:lnTo>
                    <a:pt x="254" y="1597"/>
                  </a:lnTo>
                  <a:cubicBezTo>
                    <a:pt x="0" y="4570"/>
                    <a:pt x="14" y="7559"/>
                    <a:pt x="296" y="10529"/>
                  </a:cubicBezTo>
                  <a:cubicBezTo>
                    <a:pt x="454" y="12194"/>
                    <a:pt x="701" y="13873"/>
                    <a:pt x="1352" y="15412"/>
                  </a:cubicBezTo>
                  <a:cubicBezTo>
                    <a:pt x="2001" y="16951"/>
                    <a:pt x="3094" y="18357"/>
                    <a:pt x="4594" y="19096"/>
                  </a:cubicBezTo>
                  <a:cubicBezTo>
                    <a:pt x="5322" y="19455"/>
                    <a:pt x="6128" y="19627"/>
                    <a:pt x="6937" y="19627"/>
                  </a:cubicBezTo>
                  <a:cubicBezTo>
                    <a:pt x="8513" y="19627"/>
                    <a:pt x="10099" y="18975"/>
                    <a:pt x="11137" y="17783"/>
                  </a:cubicBezTo>
                  <a:cubicBezTo>
                    <a:pt x="11991" y="16800"/>
                    <a:pt x="12480" y="15481"/>
                    <a:pt x="12374" y="14182"/>
                  </a:cubicBezTo>
                  <a:cubicBezTo>
                    <a:pt x="12268" y="12882"/>
                    <a:pt x="11538" y="11627"/>
                    <a:pt x="10410" y="10974"/>
                  </a:cubicBezTo>
                  <a:cubicBezTo>
                    <a:pt x="9544" y="10470"/>
                    <a:pt x="8390" y="10232"/>
                    <a:pt x="7982" y="9317"/>
                  </a:cubicBezTo>
                  <a:cubicBezTo>
                    <a:pt x="7653" y="8578"/>
                    <a:pt x="7976" y="7722"/>
                    <a:pt x="7932" y="6913"/>
                  </a:cubicBezTo>
                  <a:cubicBezTo>
                    <a:pt x="7883" y="6031"/>
                    <a:pt x="7355" y="5190"/>
                    <a:pt x="6579" y="4766"/>
                  </a:cubicBezTo>
                  <a:cubicBezTo>
                    <a:pt x="5868" y="4375"/>
                    <a:pt x="5013" y="4334"/>
                    <a:pt x="4275" y="3995"/>
                  </a:cubicBezTo>
                  <a:cubicBezTo>
                    <a:pt x="2840" y="3336"/>
                    <a:pt x="2109" y="1458"/>
                    <a:pt x="2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2461100" y="610350"/>
              <a:ext cx="254300" cy="373800"/>
            </a:xfrm>
            <a:custGeom>
              <a:avLst/>
              <a:gdLst/>
              <a:ahLst/>
              <a:cxnLst/>
              <a:rect l="l" t="t" r="r" b="b"/>
              <a:pathLst>
                <a:path w="10172" h="14952" extrusionOk="0">
                  <a:moveTo>
                    <a:pt x="5964" y="1"/>
                  </a:moveTo>
                  <a:cubicBezTo>
                    <a:pt x="5947" y="1"/>
                    <a:pt x="5931" y="1"/>
                    <a:pt x="5915" y="1"/>
                  </a:cubicBezTo>
                  <a:lnTo>
                    <a:pt x="6352" y="126"/>
                  </a:lnTo>
                  <a:cubicBezTo>
                    <a:pt x="6103" y="79"/>
                    <a:pt x="5851" y="56"/>
                    <a:pt x="5601" y="56"/>
                  </a:cubicBezTo>
                  <a:cubicBezTo>
                    <a:pt x="4097" y="56"/>
                    <a:pt x="2608" y="873"/>
                    <a:pt x="1631" y="2117"/>
                  </a:cubicBezTo>
                  <a:cubicBezTo>
                    <a:pt x="490" y="3567"/>
                    <a:pt x="0" y="5515"/>
                    <a:pt x="41" y="7409"/>
                  </a:cubicBezTo>
                  <a:cubicBezTo>
                    <a:pt x="82" y="9303"/>
                    <a:pt x="618" y="11150"/>
                    <a:pt x="1340" y="12880"/>
                  </a:cubicBezTo>
                  <a:cubicBezTo>
                    <a:pt x="1625" y="13559"/>
                    <a:pt x="1966" y="14258"/>
                    <a:pt x="2560" y="14644"/>
                  </a:cubicBezTo>
                  <a:cubicBezTo>
                    <a:pt x="2894" y="14861"/>
                    <a:pt x="3262" y="14951"/>
                    <a:pt x="3641" y="14951"/>
                  </a:cubicBezTo>
                  <a:cubicBezTo>
                    <a:pt x="4374" y="14951"/>
                    <a:pt x="5146" y="14613"/>
                    <a:pt x="5785" y="14186"/>
                  </a:cubicBezTo>
                  <a:cubicBezTo>
                    <a:pt x="8394" y="12441"/>
                    <a:pt x="10092" y="9235"/>
                    <a:pt x="10148" y="5945"/>
                  </a:cubicBezTo>
                  <a:cubicBezTo>
                    <a:pt x="10172" y="4554"/>
                    <a:pt x="9904" y="3123"/>
                    <a:pt x="9177" y="1969"/>
                  </a:cubicBezTo>
                  <a:cubicBezTo>
                    <a:pt x="8460" y="828"/>
                    <a:pt x="7247" y="1"/>
                    <a:pt x="5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716175" y="1989100"/>
              <a:ext cx="1873525" cy="357150"/>
            </a:xfrm>
            <a:custGeom>
              <a:avLst/>
              <a:gdLst/>
              <a:ahLst/>
              <a:cxnLst/>
              <a:rect l="l" t="t" r="r" b="b"/>
              <a:pathLst>
                <a:path w="74941" h="14286" extrusionOk="0">
                  <a:moveTo>
                    <a:pt x="42082" y="1"/>
                  </a:moveTo>
                  <a:lnTo>
                    <a:pt x="35151" y="157"/>
                  </a:lnTo>
                  <a:lnTo>
                    <a:pt x="32896" y="25"/>
                  </a:lnTo>
                  <a:cubicBezTo>
                    <a:pt x="32896" y="25"/>
                    <a:pt x="32862" y="94"/>
                    <a:pt x="32807" y="210"/>
                  </a:cubicBezTo>
                  <a:lnTo>
                    <a:pt x="9546" y="737"/>
                  </a:lnTo>
                  <a:cubicBezTo>
                    <a:pt x="4907" y="749"/>
                    <a:pt x="39" y="3592"/>
                    <a:pt x="49" y="7208"/>
                  </a:cubicBezTo>
                  <a:cubicBezTo>
                    <a:pt x="1" y="10606"/>
                    <a:pt x="1633" y="14286"/>
                    <a:pt x="5674" y="14286"/>
                  </a:cubicBezTo>
                  <a:cubicBezTo>
                    <a:pt x="5726" y="14286"/>
                    <a:pt x="5779" y="14285"/>
                    <a:pt x="5831" y="14284"/>
                  </a:cubicBezTo>
                  <a:lnTo>
                    <a:pt x="37528" y="14093"/>
                  </a:lnTo>
                  <a:lnTo>
                    <a:pt x="69223" y="14113"/>
                  </a:lnTo>
                  <a:cubicBezTo>
                    <a:pt x="69283" y="14114"/>
                    <a:pt x="69342" y="14115"/>
                    <a:pt x="69401" y="14115"/>
                  </a:cubicBezTo>
                  <a:cubicBezTo>
                    <a:pt x="73411" y="14115"/>
                    <a:pt x="74472" y="11636"/>
                    <a:pt x="74471" y="8706"/>
                  </a:cubicBezTo>
                  <a:cubicBezTo>
                    <a:pt x="74940" y="3167"/>
                    <a:pt x="71470" y="2113"/>
                    <a:pt x="67925" y="2077"/>
                  </a:cubicBezTo>
                  <a:lnTo>
                    <a:pt x="42351" y="579"/>
                  </a:lnTo>
                  <a:cubicBezTo>
                    <a:pt x="42190" y="213"/>
                    <a:pt x="42082" y="1"/>
                    <a:pt x="420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1934675" y="2103725"/>
              <a:ext cx="752075" cy="243275"/>
            </a:xfrm>
            <a:custGeom>
              <a:avLst/>
              <a:gdLst/>
              <a:ahLst/>
              <a:cxnLst/>
              <a:rect l="l" t="t" r="r" b="b"/>
              <a:pathLst>
                <a:path w="30083" h="9731" extrusionOk="0">
                  <a:moveTo>
                    <a:pt x="2025" y="0"/>
                  </a:moveTo>
                  <a:cubicBezTo>
                    <a:pt x="2017" y="0"/>
                    <a:pt x="2013" y="1"/>
                    <a:pt x="2012" y="1"/>
                  </a:cubicBezTo>
                  <a:cubicBezTo>
                    <a:pt x="2012" y="4"/>
                    <a:pt x="2059" y="12"/>
                    <a:pt x="2150" y="24"/>
                  </a:cubicBezTo>
                  <a:lnTo>
                    <a:pt x="2556" y="76"/>
                  </a:lnTo>
                  <a:lnTo>
                    <a:pt x="4121" y="259"/>
                  </a:lnTo>
                  <a:lnTo>
                    <a:pt x="9933" y="909"/>
                  </a:lnTo>
                  <a:lnTo>
                    <a:pt x="29470" y="3030"/>
                  </a:lnTo>
                  <a:lnTo>
                    <a:pt x="29470" y="3030"/>
                  </a:lnTo>
                  <a:cubicBezTo>
                    <a:pt x="29562" y="4443"/>
                    <a:pt x="29658" y="5924"/>
                    <a:pt x="29757" y="7431"/>
                  </a:cubicBezTo>
                  <a:cubicBezTo>
                    <a:pt x="29802" y="8147"/>
                    <a:pt x="29849" y="8857"/>
                    <a:pt x="29892" y="9524"/>
                  </a:cubicBezTo>
                  <a:lnTo>
                    <a:pt x="29892" y="9524"/>
                  </a:lnTo>
                  <a:lnTo>
                    <a:pt x="8704" y="9609"/>
                  </a:lnTo>
                  <a:lnTo>
                    <a:pt x="2327" y="9653"/>
                  </a:lnTo>
                  <a:lnTo>
                    <a:pt x="601" y="9674"/>
                  </a:lnTo>
                  <a:lnTo>
                    <a:pt x="153" y="9684"/>
                  </a:lnTo>
                  <a:cubicBezTo>
                    <a:pt x="52" y="9688"/>
                    <a:pt x="0" y="9693"/>
                    <a:pt x="0" y="9693"/>
                  </a:cubicBezTo>
                  <a:cubicBezTo>
                    <a:pt x="0" y="9693"/>
                    <a:pt x="52" y="9699"/>
                    <a:pt x="153" y="9701"/>
                  </a:cubicBezTo>
                  <a:lnTo>
                    <a:pt x="601" y="9708"/>
                  </a:lnTo>
                  <a:lnTo>
                    <a:pt x="2327" y="9719"/>
                  </a:lnTo>
                  <a:lnTo>
                    <a:pt x="8704" y="9731"/>
                  </a:lnTo>
                  <a:lnTo>
                    <a:pt x="29987" y="9702"/>
                  </a:lnTo>
                  <a:lnTo>
                    <a:pt x="30083" y="9702"/>
                  </a:lnTo>
                  <a:lnTo>
                    <a:pt x="30076" y="9607"/>
                  </a:lnTo>
                  <a:cubicBezTo>
                    <a:pt x="30032" y="8912"/>
                    <a:pt x="29983" y="8169"/>
                    <a:pt x="29934" y="7420"/>
                  </a:cubicBezTo>
                  <a:cubicBezTo>
                    <a:pt x="29834" y="5886"/>
                    <a:pt x="29736" y="4379"/>
                    <a:pt x="29642" y="2943"/>
                  </a:cubicBezTo>
                  <a:lnTo>
                    <a:pt x="29637" y="2869"/>
                  </a:lnTo>
                  <a:lnTo>
                    <a:pt x="29563" y="2861"/>
                  </a:lnTo>
                  <a:lnTo>
                    <a:pt x="9944" y="791"/>
                  </a:lnTo>
                  <a:lnTo>
                    <a:pt x="4128" y="196"/>
                  </a:lnTo>
                  <a:lnTo>
                    <a:pt x="2559" y="43"/>
                  </a:lnTo>
                  <a:cubicBezTo>
                    <a:pt x="2385" y="28"/>
                    <a:pt x="2251" y="16"/>
                    <a:pt x="2152" y="8"/>
                  </a:cubicBezTo>
                  <a:cubicBezTo>
                    <a:pt x="2087" y="3"/>
                    <a:pt x="2044"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1927200" y="2066200"/>
              <a:ext cx="170450" cy="52125"/>
            </a:xfrm>
            <a:custGeom>
              <a:avLst/>
              <a:gdLst/>
              <a:ahLst/>
              <a:cxnLst/>
              <a:rect l="l" t="t" r="r" b="b"/>
              <a:pathLst>
                <a:path w="6818" h="2085" extrusionOk="0">
                  <a:moveTo>
                    <a:pt x="1340" y="1"/>
                  </a:moveTo>
                  <a:cubicBezTo>
                    <a:pt x="1243" y="1"/>
                    <a:pt x="1151" y="3"/>
                    <a:pt x="1063" y="6"/>
                  </a:cubicBezTo>
                  <a:cubicBezTo>
                    <a:pt x="732" y="20"/>
                    <a:pt x="464" y="46"/>
                    <a:pt x="282" y="79"/>
                  </a:cubicBezTo>
                  <a:cubicBezTo>
                    <a:pt x="99" y="110"/>
                    <a:pt x="0" y="133"/>
                    <a:pt x="2" y="145"/>
                  </a:cubicBezTo>
                  <a:cubicBezTo>
                    <a:pt x="2" y="153"/>
                    <a:pt x="27" y="155"/>
                    <a:pt x="73" y="155"/>
                  </a:cubicBezTo>
                  <a:cubicBezTo>
                    <a:pt x="206" y="155"/>
                    <a:pt x="518" y="132"/>
                    <a:pt x="957" y="132"/>
                  </a:cubicBezTo>
                  <a:cubicBezTo>
                    <a:pt x="992" y="132"/>
                    <a:pt x="1028" y="132"/>
                    <a:pt x="1064" y="133"/>
                  </a:cubicBezTo>
                  <a:cubicBezTo>
                    <a:pt x="1916" y="144"/>
                    <a:pt x="2763" y="266"/>
                    <a:pt x="3582" y="496"/>
                  </a:cubicBezTo>
                  <a:cubicBezTo>
                    <a:pt x="4539" y="772"/>
                    <a:pt x="5353" y="1174"/>
                    <a:pt x="5913" y="1513"/>
                  </a:cubicBezTo>
                  <a:cubicBezTo>
                    <a:pt x="6447" y="1838"/>
                    <a:pt x="6762" y="2085"/>
                    <a:pt x="6805" y="2085"/>
                  </a:cubicBezTo>
                  <a:cubicBezTo>
                    <a:pt x="6807" y="2085"/>
                    <a:pt x="6809" y="2084"/>
                    <a:pt x="6809" y="2083"/>
                  </a:cubicBezTo>
                  <a:cubicBezTo>
                    <a:pt x="6817" y="2074"/>
                    <a:pt x="6743" y="2004"/>
                    <a:pt x="6606" y="1880"/>
                  </a:cubicBezTo>
                  <a:cubicBezTo>
                    <a:pt x="6468" y="1755"/>
                    <a:pt x="6256" y="1592"/>
                    <a:pt x="5981" y="1407"/>
                  </a:cubicBezTo>
                  <a:cubicBezTo>
                    <a:pt x="5433" y="1034"/>
                    <a:pt x="4609" y="604"/>
                    <a:pt x="3631" y="325"/>
                  </a:cubicBezTo>
                  <a:cubicBezTo>
                    <a:pt x="2782" y="84"/>
                    <a:pt x="1972" y="1"/>
                    <a:pt x="1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2800625" y="2080825"/>
              <a:ext cx="564475" cy="133450"/>
            </a:xfrm>
            <a:custGeom>
              <a:avLst/>
              <a:gdLst/>
              <a:ahLst/>
              <a:cxnLst/>
              <a:rect l="l" t="t" r="r" b="b"/>
              <a:pathLst>
                <a:path w="22579" h="5338" extrusionOk="0">
                  <a:moveTo>
                    <a:pt x="22560" y="1"/>
                  </a:moveTo>
                  <a:cubicBezTo>
                    <a:pt x="22353" y="1"/>
                    <a:pt x="17375" y="1138"/>
                    <a:pt x="11270" y="2582"/>
                  </a:cubicBezTo>
                  <a:cubicBezTo>
                    <a:pt x="5041" y="4055"/>
                    <a:pt x="1" y="5288"/>
                    <a:pt x="13" y="5336"/>
                  </a:cubicBezTo>
                  <a:cubicBezTo>
                    <a:pt x="13" y="5337"/>
                    <a:pt x="16" y="5337"/>
                    <a:pt x="20" y="5337"/>
                  </a:cubicBezTo>
                  <a:cubicBezTo>
                    <a:pt x="232" y="5337"/>
                    <a:pt x="5210" y="4199"/>
                    <a:pt x="11311" y="2757"/>
                  </a:cubicBezTo>
                  <a:cubicBezTo>
                    <a:pt x="17538" y="1283"/>
                    <a:pt x="22578" y="50"/>
                    <a:pt x="22567" y="2"/>
                  </a:cubicBezTo>
                  <a:cubicBezTo>
                    <a:pt x="22567" y="1"/>
                    <a:pt x="22565" y="1"/>
                    <a:pt x="22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3168300" y="2068675"/>
              <a:ext cx="90275" cy="61375"/>
            </a:xfrm>
            <a:custGeom>
              <a:avLst/>
              <a:gdLst/>
              <a:ahLst/>
              <a:cxnLst/>
              <a:rect l="l" t="t" r="r" b="b"/>
              <a:pathLst>
                <a:path w="3611" h="2455" extrusionOk="0">
                  <a:moveTo>
                    <a:pt x="3558" y="0"/>
                  </a:moveTo>
                  <a:cubicBezTo>
                    <a:pt x="3476" y="0"/>
                    <a:pt x="3254" y="34"/>
                    <a:pt x="2948" y="123"/>
                  </a:cubicBezTo>
                  <a:cubicBezTo>
                    <a:pt x="2558" y="238"/>
                    <a:pt x="2033" y="459"/>
                    <a:pt x="1519" y="811"/>
                  </a:cubicBezTo>
                  <a:cubicBezTo>
                    <a:pt x="1006" y="1165"/>
                    <a:pt x="610" y="1572"/>
                    <a:pt x="361" y="1894"/>
                  </a:cubicBezTo>
                  <a:cubicBezTo>
                    <a:pt x="112" y="2216"/>
                    <a:pt x="1" y="2442"/>
                    <a:pt x="19" y="2454"/>
                  </a:cubicBezTo>
                  <a:cubicBezTo>
                    <a:pt x="20" y="2455"/>
                    <a:pt x="21" y="2455"/>
                    <a:pt x="22" y="2455"/>
                  </a:cubicBezTo>
                  <a:cubicBezTo>
                    <a:pt x="87" y="2455"/>
                    <a:pt x="632" y="1626"/>
                    <a:pt x="1621" y="959"/>
                  </a:cubicBezTo>
                  <a:cubicBezTo>
                    <a:pt x="2620" y="266"/>
                    <a:pt x="3611" y="62"/>
                    <a:pt x="3594" y="8"/>
                  </a:cubicBezTo>
                  <a:cubicBezTo>
                    <a:pt x="3593" y="3"/>
                    <a:pt x="3581" y="0"/>
                    <a:pt x="3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2676625" y="2195400"/>
              <a:ext cx="119775" cy="146125"/>
            </a:xfrm>
            <a:custGeom>
              <a:avLst/>
              <a:gdLst/>
              <a:ahLst/>
              <a:cxnLst/>
              <a:rect l="l" t="t" r="r" b="b"/>
              <a:pathLst>
                <a:path w="4791" h="5845" extrusionOk="0">
                  <a:moveTo>
                    <a:pt x="0" y="0"/>
                  </a:moveTo>
                  <a:lnTo>
                    <a:pt x="399" y="5742"/>
                  </a:lnTo>
                  <a:lnTo>
                    <a:pt x="4790" y="5844"/>
                  </a:lnTo>
                  <a:lnTo>
                    <a:pt x="4775" y="654"/>
                  </a:lnTo>
                  <a:lnTo>
                    <a:pt x="0" y="0"/>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2796000" y="2211600"/>
              <a:ext cx="293575" cy="139975"/>
            </a:xfrm>
            <a:custGeom>
              <a:avLst/>
              <a:gdLst/>
              <a:ahLst/>
              <a:cxnLst/>
              <a:rect l="l" t="t" r="r" b="b"/>
              <a:pathLst>
                <a:path w="11743" h="5599" extrusionOk="0">
                  <a:moveTo>
                    <a:pt x="2154" y="0"/>
                  </a:moveTo>
                  <a:cubicBezTo>
                    <a:pt x="2152" y="0"/>
                    <a:pt x="2150" y="0"/>
                    <a:pt x="2148" y="0"/>
                  </a:cubicBezTo>
                  <a:lnTo>
                    <a:pt x="0" y="6"/>
                  </a:lnTo>
                  <a:lnTo>
                    <a:pt x="15" y="5195"/>
                  </a:lnTo>
                  <a:cubicBezTo>
                    <a:pt x="15" y="5195"/>
                    <a:pt x="8065" y="5598"/>
                    <a:pt x="10158" y="5598"/>
                  </a:cubicBezTo>
                  <a:cubicBezTo>
                    <a:pt x="10394" y="5598"/>
                    <a:pt x="10554" y="5593"/>
                    <a:pt x="10619" y="5582"/>
                  </a:cubicBezTo>
                  <a:cubicBezTo>
                    <a:pt x="11344" y="5454"/>
                    <a:pt x="11743" y="4249"/>
                    <a:pt x="10420" y="3234"/>
                  </a:cubicBezTo>
                  <a:cubicBezTo>
                    <a:pt x="9956" y="2880"/>
                    <a:pt x="7759" y="2320"/>
                    <a:pt x="6453" y="1904"/>
                  </a:cubicBezTo>
                  <a:cubicBezTo>
                    <a:pt x="6044" y="1775"/>
                    <a:pt x="4843" y="1180"/>
                    <a:pt x="4471" y="967"/>
                  </a:cubicBezTo>
                  <a:lnTo>
                    <a:pt x="3338" y="316"/>
                  </a:lnTo>
                  <a:cubicBezTo>
                    <a:pt x="2977" y="109"/>
                    <a:pt x="2569" y="0"/>
                    <a:pt x="2154"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877950" y="2262800"/>
              <a:ext cx="7825" cy="67750"/>
            </a:xfrm>
            <a:custGeom>
              <a:avLst/>
              <a:gdLst/>
              <a:ahLst/>
              <a:cxnLst/>
              <a:rect l="l" t="t" r="r" b="b"/>
              <a:pathLst>
                <a:path w="313" h="2710" extrusionOk="0">
                  <a:moveTo>
                    <a:pt x="173" y="1"/>
                  </a:moveTo>
                  <a:cubicBezTo>
                    <a:pt x="125" y="1"/>
                    <a:pt x="1" y="606"/>
                    <a:pt x="27" y="1361"/>
                  </a:cubicBezTo>
                  <a:cubicBezTo>
                    <a:pt x="49" y="2115"/>
                    <a:pt x="213" y="2710"/>
                    <a:pt x="261" y="2710"/>
                  </a:cubicBezTo>
                  <a:cubicBezTo>
                    <a:pt x="261" y="2710"/>
                    <a:pt x="262" y="2710"/>
                    <a:pt x="262" y="2710"/>
                  </a:cubicBezTo>
                  <a:cubicBezTo>
                    <a:pt x="312" y="2699"/>
                    <a:pt x="228" y="2099"/>
                    <a:pt x="205" y="1356"/>
                  </a:cubicBezTo>
                  <a:cubicBezTo>
                    <a:pt x="179" y="611"/>
                    <a:pt x="225" y="8"/>
                    <a:pt x="174" y="1"/>
                  </a:cubicBezTo>
                  <a:cubicBezTo>
                    <a:pt x="173" y="1"/>
                    <a:pt x="173" y="1"/>
                    <a:pt x="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2907775" y="2267825"/>
              <a:ext cx="4675" cy="61950"/>
            </a:xfrm>
            <a:custGeom>
              <a:avLst/>
              <a:gdLst/>
              <a:ahLst/>
              <a:cxnLst/>
              <a:rect l="l" t="t" r="r" b="b"/>
              <a:pathLst>
                <a:path w="187" h="2478" extrusionOk="0">
                  <a:moveTo>
                    <a:pt x="100" y="1"/>
                  </a:moveTo>
                  <a:cubicBezTo>
                    <a:pt x="50" y="1"/>
                    <a:pt x="8" y="555"/>
                    <a:pt x="4" y="1239"/>
                  </a:cubicBezTo>
                  <a:cubicBezTo>
                    <a:pt x="0" y="1922"/>
                    <a:pt x="38" y="2478"/>
                    <a:pt x="87" y="2478"/>
                  </a:cubicBezTo>
                  <a:cubicBezTo>
                    <a:pt x="137" y="2478"/>
                    <a:pt x="180" y="1924"/>
                    <a:pt x="183" y="1240"/>
                  </a:cubicBezTo>
                  <a:cubicBezTo>
                    <a:pt x="187" y="555"/>
                    <a:pt x="149" y="1"/>
                    <a:pt x="100" y="1"/>
                  </a:cubicBezTo>
                  <a:cubicBezTo>
                    <a:pt x="100" y="1"/>
                    <a:pt x="100" y="1"/>
                    <a:pt x="1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2933650" y="2270950"/>
              <a:ext cx="7650" cy="63900"/>
            </a:xfrm>
            <a:custGeom>
              <a:avLst/>
              <a:gdLst/>
              <a:ahLst/>
              <a:cxnLst/>
              <a:rect l="l" t="t" r="r" b="b"/>
              <a:pathLst>
                <a:path w="306" h="2556" extrusionOk="0">
                  <a:moveTo>
                    <a:pt x="50" y="1"/>
                  </a:moveTo>
                  <a:cubicBezTo>
                    <a:pt x="50" y="1"/>
                    <a:pt x="50" y="1"/>
                    <a:pt x="50" y="1"/>
                  </a:cubicBezTo>
                  <a:cubicBezTo>
                    <a:pt x="1" y="6"/>
                    <a:pt x="6" y="581"/>
                    <a:pt x="63" y="1285"/>
                  </a:cubicBezTo>
                  <a:cubicBezTo>
                    <a:pt x="120" y="1988"/>
                    <a:pt x="206" y="2555"/>
                    <a:pt x="255" y="2555"/>
                  </a:cubicBezTo>
                  <a:cubicBezTo>
                    <a:pt x="255" y="2555"/>
                    <a:pt x="255" y="2555"/>
                    <a:pt x="255" y="2555"/>
                  </a:cubicBezTo>
                  <a:cubicBezTo>
                    <a:pt x="305" y="2551"/>
                    <a:pt x="299" y="1977"/>
                    <a:pt x="242" y="1271"/>
                  </a:cubicBezTo>
                  <a:cubicBezTo>
                    <a:pt x="184" y="568"/>
                    <a:pt x="99" y="1"/>
                    <a:pt x="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2807050" y="2242175"/>
              <a:ext cx="54225" cy="101800"/>
            </a:xfrm>
            <a:custGeom>
              <a:avLst/>
              <a:gdLst/>
              <a:ahLst/>
              <a:cxnLst/>
              <a:rect l="l" t="t" r="r" b="b"/>
              <a:pathLst>
                <a:path w="2169" h="4072" extrusionOk="0">
                  <a:moveTo>
                    <a:pt x="459" y="162"/>
                  </a:moveTo>
                  <a:cubicBezTo>
                    <a:pt x="514" y="162"/>
                    <a:pt x="574" y="173"/>
                    <a:pt x="633" y="193"/>
                  </a:cubicBezTo>
                  <a:cubicBezTo>
                    <a:pt x="1256" y="411"/>
                    <a:pt x="1815" y="1051"/>
                    <a:pt x="1913" y="1818"/>
                  </a:cubicBezTo>
                  <a:cubicBezTo>
                    <a:pt x="1922" y="1892"/>
                    <a:pt x="1927" y="1967"/>
                    <a:pt x="1928" y="2040"/>
                  </a:cubicBezTo>
                  <a:lnTo>
                    <a:pt x="1928" y="2040"/>
                  </a:lnTo>
                  <a:cubicBezTo>
                    <a:pt x="1669" y="1922"/>
                    <a:pt x="1226" y="1695"/>
                    <a:pt x="734" y="1262"/>
                  </a:cubicBezTo>
                  <a:cubicBezTo>
                    <a:pt x="552" y="1085"/>
                    <a:pt x="314" y="887"/>
                    <a:pt x="206" y="630"/>
                  </a:cubicBezTo>
                  <a:cubicBezTo>
                    <a:pt x="158" y="506"/>
                    <a:pt x="168" y="351"/>
                    <a:pt x="250" y="249"/>
                  </a:cubicBezTo>
                  <a:cubicBezTo>
                    <a:pt x="297" y="188"/>
                    <a:pt x="373" y="162"/>
                    <a:pt x="459" y="162"/>
                  </a:cubicBezTo>
                  <a:close/>
                  <a:moveTo>
                    <a:pt x="1917" y="2246"/>
                  </a:moveTo>
                  <a:cubicBezTo>
                    <a:pt x="1853" y="2853"/>
                    <a:pt x="1495" y="3397"/>
                    <a:pt x="1050" y="3701"/>
                  </a:cubicBezTo>
                  <a:cubicBezTo>
                    <a:pt x="911" y="3795"/>
                    <a:pt x="766" y="3876"/>
                    <a:pt x="621" y="3904"/>
                  </a:cubicBezTo>
                  <a:cubicBezTo>
                    <a:pt x="587" y="3912"/>
                    <a:pt x="553" y="3916"/>
                    <a:pt x="521" y="3916"/>
                  </a:cubicBezTo>
                  <a:cubicBezTo>
                    <a:pt x="416" y="3916"/>
                    <a:pt x="326" y="3875"/>
                    <a:pt x="286" y="3790"/>
                  </a:cubicBezTo>
                  <a:cubicBezTo>
                    <a:pt x="233" y="3688"/>
                    <a:pt x="272" y="3544"/>
                    <a:pt x="336" y="3429"/>
                  </a:cubicBezTo>
                  <a:cubicBezTo>
                    <a:pt x="397" y="3311"/>
                    <a:pt x="489" y="3214"/>
                    <a:pt x="579" y="3119"/>
                  </a:cubicBezTo>
                  <a:cubicBezTo>
                    <a:pt x="866" y="2823"/>
                    <a:pt x="1202" y="2580"/>
                    <a:pt x="1572" y="2399"/>
                  </a:cubicBezTo>
                  <a:cubicBezTo>
                    <a:pt x="1728" y="2323"/>
                    <a:pt x="1847" y="2275"/>
                    <a:pt x="1917" y="2246"/>
                  </a:cubicBezTo>
                  <a:close/>
                  <a:moveTo>
                    <a:pt x="464" y="0"/>
                  </a:moveTo>
                  <a:cubicBezTo>
                    <a:pt x="440" y="0"/>
                    <a:pt x="417" y="2"/>
                    <a:pt x="393" y="5"/>
                  </a:cubicBezTo>
                  <a:cubicBezTo>
                    <a:pt x="288" y="18"/>
                    <a:pt x="193" y="70"/>
                    <a:pt x="127" y="152"/>
                  </a:cubicBezTo>
                  <a:cubicBezTo>
                    <a:pt x="1" y="315"/>
                    <a:pt x="3" y="523"/>
                    <a:pt x="69" y="685"/>
                  </a:cubicBezTo>
                  <a:cubicBezTo>
                    <a:pt x="134" y="846"/>
                    <a:pt x="240" y="967"/>
                    <a:pt x="343" y="1071"/>
                  </a:cubicBezTo>
                  <a:cubicBezTo>
                    <a:pt x="445" y="1177"/>
                    <a:pt x="549" y="1271"/>
                    <a:pt x="651" y="1359"/>
                  </a:cubicBezTo>
                  <a:cubicBezTo>
                    <a:pt x="973" y="1632"/>
                    <a:pt x="1335" y="1854"/>
                    <a:pt x="1724" y="2018"/>
                  </a:cubicBezTo>
                  <a:cubicBezTo>
                    <a:pt x="1801" y="2050"/>
                    <a:pt x="1869" y="2076"/>
                    <a:pt x="1927" y="2096"/>
                  </a:cubicBezTo>
                  <a:lnTo>
                    <a:pt x="1927" y="2096"/>
                  </a:lnTo>
                  <a:cubicBezTo>
                    <a:pt x="1926" y="2136"/>
                    <a:pt x="1924" y="2176"/>
                    <a:pt x="1920" y="2215"/>
                  </a:cubicBezTo>
                  <a:lnTo>
                    <a:pt x="1920" y="2215"/>
                  </a:lnTo>
                  <a:cubicBezTo>
                    <a:pt x="1847" y="2230"/>
                    <a:pt x="1717" y="2266"/>
                    <a:pt x="1543" y="2335"/>
                  </a:cubicBezTo>
                  <a:cubicBezTo>
                    <a:pt x="1151" y="2497"/>
                    <a:pt x="793" y="2733"/>
                    <a:pt x="489" y="3030"/>
                  </a:cubicBezTo>
                  <a:cubicBezTo>
                    <a:pt x="396" y="3123"/>
                    <a:pt x="292" y="3226"/>
                    <a:pt x="215" y="3362"/>
                  </a:cubicBezTo>
                  <a:cubicBezTo>
                    <a:pt x="143" y="3491"/>
                    <a:pt x="70" y="3670"/>
                    <a:pt x="153" y="3857"/>
                  </a:cubicBezTo>
                  <a:cubicBezTo>
                    <a:pt x="197" y="3946"/>
                    <a:pt x="276" y="4015"/>
                    <a:pt x="370" y="4047"/>
                  </a:cubicBezTo>
                  <a:cubicBezTo>
                    <a:pt x="424" y="4063"/>
                    <a:pt x="480" y="4072"/>
                    <a:pt x="535" y="4072"/>
                  </a:cubicBezTo>
                  <a:cubicBezTo>
                    <a:pt x="574" y="4072"/>
                    <a:pt x="613" y="4068"/>
                    <a:pt x="651" y="4060"/>
                  </a:cubicBezTo>
                  <a:cubicBezTo>
                    <a:pt x="833" y="4026"/>
                    <a:pt x="992" y="3936"/>
                    <a:pt x="1142" y="3838"/>
                  </a:cubicBezTo>
                  <a:cubicBezTo>
                    <a:pt x="1659" y="3496"/>
                    <a:pt x="2068" y="2860"/>
                    <a:pt x="2103" y="2148"/>
                  </a:cubicBezTo>
                  <a:lnTo>
                    <a:pt x="2103" y="2148"/>
                  </a:lnTo>
                  <a:cubicBezTo>
                    <a:pt x="2131" y="2154"/>
                    <a:pt x="2150" y="2157"/>
                    <a:pt x="2159" y="2157"/>
                  </a:cubicBezTo>
                  <a:cubicBezTo>
                    <a:pt x="2163" y="2157"/>
                    <a:pt x="2165" y="2157"/>
                    <a:pt x="2165" y="2156"/>
                  </a:cubicBezTo>
                  <a:cubicBezTo>
                    <a:pt x="2169" y="2149"/>
                    <a:pt x="2147" y="2137"/>
                    <a:pt x="2105" y="2118"/>
                  </a:cubicBezTo>
                  <a:lnTo>
                    <a:pt x="2105" y="2118"/>
                  </a:lnTo>
                  <a:cubicBezTo>
                    <a:pt x="2108" y="2012"/>
                    <a:pt x="2104" y="1905"/>
                    <a:pt x="2090" y="1796"/>
                  </a:cubicBezTo>
                  <a:cubicBezTo>
                    <a:pt x="1980" y="954"/>
                    <a:pt x="1378" y="271"/>
                    <a:pt x="683" y="37"/>
                  </a:cubicBezTo>
                  <a:cubicBezTo>
                    <a:pt x="613" y="16"/>
                    <a:pt x="540" y="0"/>
                    <a:pt x="4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2858300" y="2213075"/>
              <a:ext cx="215075" cy="138125"/>
            </a:xfrm>
            <a:custGeom>
              <a:avLst/>
              <a:gdLst/>
              <a:ahLst/>
              <a:cxnLst/>
              <a:rect l="l" t="t" r="r" b="b"/>
              <a:pathLst>
                <a:path w="8603" h="5525" extrusionOk="0">
                  <a:moveTo>
                    <a:pt x="10" y="1"/>
                  </a:moveTo>
                  <a:cubicBezTo>
                    <a:pt x="9" y="1"/>
                    <a:pt x="8" y="1"/>
                    <a:pt x="8" y="2"/>
                  </a:cubicBezTo>
                  <a:cubicBezTo>
                    <a:pt x="0" y="11"/>
                    <a:pt x="115" y="114"/>
                    <a:pt x="333" y="288"/>
                  </a:cubicBezTo>
                  <a:cubicBezTo>
                    <a:pt x="554" y="459"/>
                    <a:pt x="880" y="698"/>
                    <a:pt x="1302" y="966"/>
                  </a:cubicBezTo>
                  <a:cubicBezTo>
                    <a:pt x="2144" y="1501"/>
                    <a:pt x="3385" y="2139"/>
                    <a:pt x="4853" y="2572"/>
                  </a:cubicBezTo>
                  <a:cubicBezTo>
                    <a:pt x="5584" y="2798"/>
                    <a:pt x="6308" y="2901"/>
                    <a:pt x="6916" y="3118"/>
                  </a:cubicBezTo>
                  <a:cubicBezTo>
                    <a:pt x="7523" y="3330"/>
                    <a:pt x="8010" y="3694"/>
                    <a:pt x="8244" y="4114"/>
                  </a:cubicBezTo>
                  <a:cubicBezTo>
                    <a:pt x="8484" y="4534"/>
                    <a:pt x="8509" y="4958"/>
                    <a:pt x="8388" y="5196"/>
                  </a:cubicBezTo>
                  <a:cubicBezTo>
                    <a:pt x="8269" y="5439"/>
                    <a:pt x="8113" y="5508"/>
                    <a:pt x="8127" y="5524"/>
                  </a:cubicBezTo>
                  <a:cubicBezTo>
                    <a:pt x="8127" y="5524"/>
                    <a:pt x="8128" y="5525"/>
                    <a:pt x="8129" y="5525"/>
                  </a:cubicBezTo>
                  <a:cubicBezTo>
                    <a:pt x="8139" y="5525"/>
                    <a:pt x="8174" y="5509"/>
                    <a:pt x="8229" y="5473"/>
                  </a:cubicBezTo>
                  <a:cubicBezTo>
                    <a:pt x="8321" y="5409"/>
                    <a:pt x="8396" y="5325"/>
                    <a:pt x="8449" y="5228"/>
                  </a:cubicBezTo>
                  <a:cubicBezTo>
                    <a:pt x="8603" y="4974"/>
                    <a:pt x="8596" y="4508"/>
                    <a:pt x="8355" y="4053"/>
                  </a:cubicBezTo>
                  <a:cubicBezTo>
                    <a:pt x="8115" y="3590"/>
                    <a:pt x="7601" y="3191"/>
                    <a:pt x="6972" y="2964"/>
                  </a:cubicBezTo>
                  <a:cubicBezTo>
                    <a:pt x="6341" y="2730"/>
                    <a:pt x="5624" y="2624"/>
                    <a:pt x="4903" y="2401"/>
                  </a:cubicBezTo>
                  <a:cubicBezTo>
                    <a:pt x="3454" y="1973"/>
                    <a:pt x="2220" y="1361"/>
                    <a:pt x="1368" y="858"/>
                  </a:cubicBezTo>
                  <a:cubicBezTo>
                    <a:pt x="941" y="606"/>
                    <a:pt x="606" y="385"/>
                    <a:pt x="374" y="231"/>
                  </a:cubicBezTo>
                  <a:cubicBezTo>
                    <a:pt x="156" y="83"/>
                    <a:pt x="28" y="1"/>
                    <a:pt x="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2768700" y="1337900"/>
              <a:ext cx="479750" cy="576650"/>
            </a:xfrm>
            <a:custGeom>
              <a:avLst/>
              <a:gdLst/>
              <a:ahLst/>
              <a:cxnLst/>
              <a:rect l="l" t="t" r="r" b="b"/>
              <a:pathLst>
                <a:path w="19190" h="23066" extrusionOk="0">
                  <a:moveTo>
                    <a:pt x="9981" y="1"/>
                  </a:moveTo>
                  <a:lnTo>
                    <a:pt x="3528" y="3336"/>
                  </a:lnTo>
                  <a:lnTo>
                    <a:pt x="10948" y="16098"/>
                  </a:lnTo>
                  <a:lnTo>
                    <a:pt x="0" y="18225"/>
                  </a:lnTo>
                  <a:lnTo>
                    <a:pt x="340" y="22747"/>
                  </a:lnTo>
                  <a:lnTo>
                    <a:pt x="12778" y="23064"/>
                  </a:lnTo>
                  <a:cubicBezTo>
                    <a:pt x="12830" y="23065"/>
                    <a:pt x="12882" y="23066"/>
                    <a:pt x="12934" y="23066"/>
                  </a:cubicBezTo>
                  <a:cubicBezTo>
                    <a:pt x="15203" y="23066"/>
                    <a:pt x="17282" y="21780"/>
                    <a:pt x="18296" y="19740"/>
                  </a:cubicBezTo>
                  <a:cubicBezTo>
                    <a:pt x="19189" y="17942"/>
                    <a:pt x="19122" y="15816"/>
                    <a:pt x="18117" y="14078"/>
                  </a:cubicBezTo>
                  <a:lnTo>
                    <a:pt x="99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2072800" y="1339750"/>
              <a:ext cx="484475" cy="678325"/>
            </a:xfrm>
            <a:custGeom>
              <a:avLst/>
              <a:gdLst/>
              <a:ahLst/>
              <a:cxnLst/>
              <a:rect l="l" t="t" r="r" b="b"/>
              <a:pathLst>
                <a:path w="19379" h="27133" extrusionOk="0">
                  <a:moveTo>
                    <a:pt x="10013" y="0"/>
                  </a:moveTo>
                  <a:lnTo>
                    <a:pt x="1952" y="14122"/>
                  </a:lnTo>
                  <a:cubicBezTo>
                    <a:pt x="1" y="17769"/>
                    <a:pt x="1845" y="22291"/>
                    <a:pt x="5789" y="23533"/>
                  </a:cubicBezTo>
                  <a:lnTo>
                    <a:pt x="7696" y="24133"/>
                  </a:lnTo>
                  <a:lnTo>
                    <a:pt x="19139" y="27132"/>
                  </a:lnTo>
                  <a:lnTo>
                    <a:pt x="19379" y="23701"/>
                  </a:lnTo>
                  <a:lnTo>
                    <a:pt x="8823" y="17608"/>
                  </a:lnTo>
                  <a:lnTo>
                    <a:pt x="16482" y="3302"/>
                  </a:lnTo>
                  <a:lnTo>
                    <a:pt x="10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2221175" y="1157825"/>
              <a:ext cx="906800" cy="886450"/>
            </a:xfrm>
            <a:custGeom>
              <a:avLst/>
              <a:gdLst/>
              <a:ahLst/>
              <a:cxnLst/>
              <a:rect l="l" t="t" r="r" b="b"/>
              <a:pathLst>
                <a:path w="36272" h="35458" extrusionOk="0">
                  <a:moveTo>
                    <a:pt x="22451" y="0"/>
                  </a:moveTo>
                  <a:lnTo>
                    <a:pt x="13461" y="130"/>
                  </a:lnTo>
                  <a:cubicBezTo>
                    <a:pt x="12180" y="272"/>
                    <a:pt x="11132" y="518"/>
                    <a:pt x="10256" y="877"/>
                  </a:cubicBezTo>
                  <a:lnTo>
                    <a:pt x="10263" y="841"/>
                  </a:lnTo>
                  <a:lnTo>
                    <a:pt x="10263" y="841"/>
                  </a:lnTo>
                  <a:cubicBezTo>
                    <a:pt x="5387" y="1930"/>
                    <a:pt x="1" y="12587"/>
                    <a:pt x="1" y="12587"/>
                  </a:cubicBezTo>
                  <a:lnTo>
                    <a:pt x="7124" y="16313"/>
                  </a:lnTo>
                  <a:lnTo>
                    <a:pt x="7284" y="17431"/>
                  </a:lnTo>
                  <a:cubicBezTo>
                    <a:pt x="7495" y="18903"/>
                    <a:pt x="8142" y="20285"/>
                    <a:pt x="9148" y="21413"/>
                  </a:cubicBezTo>
                  <a:lnTo>
                    <a:pt x="7113" y="35042"/>
                  </a:lnTo>
                  <a:lnTo>
                    <a:pt x="30200" y="35457"/>
                  </a:lnTo>
                  <a:lnTo>
                    <a:pt x="27235" y="25708"/>
                  </a:lnTo>
                  <a:lnTo>
                    <a:pt x="28467" y="16264"/>
                  </a:lnTo>
                  <a:lnTo>
                    <a:pt x="36272" y="12127"/>
                  </a:lnTo>
                  <a:cubicBezTo>
                    <a:pt x="36272" y="12127"/>
                    <a:pt x="34963" y="9378"/>
                    <a:pt x="32908" y="6552"/>
                  </a:cubicBezTo>
                  <a:cubicBezTo>
                    <a:pt x="30478" y="3211"/>
                    <a:pt x="26717" y="879"/>
                    <a:pt x="22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2487775" y="665375"/>
              <a:ext cx="324525" cy="627325"/>
            </a:xfrm>
            <a:custGeom>
              <a:avLst/>
              <a:gdLst/>
              <a:ahLst/>
              <a:cxnLst/>
              <a:rect l="l" t="t" r="r" b="b"/>
              <a:pathLst>
                <a:path w="12981" h="25093" extrusionOk="0">
                  <a:moveTo>
                    <a:pt x="4064" y="0"/>
                  </a:moveTo>
                  <a:cubicBezTo>
                    <a:pt x="1860" y="0"/>
                    <a:pt x="408" y="2772"/>
                    <a:pt x="265" y="5046"/>
                  </a:cubicBezTo>
                  <a:cubicBezTo>
                    <a:pt x="99" y="7678"/>
                    <a:pt x="1" y="10901"/>
                    <a:pt x="313" y="12866"/>
                  </a:cubicBezTo>
                  <a:cubicBezTo>
                    <a:pt x="941" y="16818"/>
                    <a:pt x="3969" y="17320"/>
                    <a:pt x="3969" y="17320"/>
                  </a:cubicBezTo>
                  <a:cubicBezTo>
                    <a:pt x="3969" y="17320"/>
                    <a:pt x="3969" y="17320"/>
                    <a:pt x="3969" y="17320"/>
                  </a:cubicBezTo>
                  <a:cubicBezTo>
                    <a:pt x="3969" y="17320"/>
                    <a:pt x="3971" y="18855"/>
                    <a:pt x="3980" y="20722"/>
                  </a:cubicBezTo>
                  <a:cubicBezTo>
                    <a:pt x="3991" y="23144"/>
                    <a:pt x="5960" y="25093"/>
                    <a:pt x="8369" y="25093"/>
                  </a:cubicBezTo>
                  <a:cubicBezTo>
                    <a:pt x="8402" y="25093"/>
                    <a:pt x="8434" y="25093"/>
                    <a:pt x="8467" y="25092"/>
                  </a:cubicBezTo>
                  <a:cubicBezTo>
                    <a:pt x="10835" y="25041"/>
                    <a:pt x="12736" y="23121"/>
                    <a:pt x="12764" y="20752"/>
                  </a:cubicBezTo>
                  <a:lnTo>
                    <a:pt x="12966" y="3289"/>
                  </a:lnTo>
                  <a:cubicBezTo>
                    <a:pt x="12981" y="2569"/>
                    <a:pt x="12441" y="1956"/>
                    <a:pt x="11722" y="1880"/>
                  </a:cubicBezTo>
                  <a:lnTo>
                    <a:pt x="4347" y="16"/>
                  </a:lnTo>
                  <a:cubicBezTo>
                    <a:pt x="4252" y="5"/>
                    <a:pt x="4157" y="0"/>
                    <a:pt x="4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2523925" y="833650"/>
              <a:ext cx="25775" cy="24275"/>
            </a:xfrm>
            <a:custGeom>
              <a:avLst/>
              <a:gdLst/>
              <a:ahLst/>
              <a:cxnLst/>
              <a:rect l="l" t="t" r="r" b="b"/>
              <a:pathLst>
                <a:path w="1031" h="971" extrusionOk="0">
                  <a:moveTo>
                    <a:pt x="505" y="1"/>
                  </a:moveTo>
                  <a:cubicBezTo>
                    <a:pt x="238" y="1"/>
                    <a:pt x="19" y="199"/>
                    <a:pt x="10" y="458"/>
                  </a:cubicBezTo>
                  <a:cubicBezTo>
                    <a:pt x="0" y="726"/>
                    <a:pt x="220" y="954"/>
                    <a:pt x="498" y="970"/>
                  </a:cubicBezTo>
                  <a:cubicBezTo>
                    <a:pt x="508" y="971"/>
                    <a:pt x="517" y="971"/>
                    <a:pt x="527" y="971"/>
                  </a:cubicBezTo>
                  <a:cubicBezTo>
                    <a:pt x="794" y="971"/>
                    <a:pt x="1012" y="771"/>
                    <a:pt x="1021" y="513"/>
                  </a:cubicBezTo>
                  <a:cubicBezTo>
                    <a:pt x="1030" y="245"/>
                    <a:pt x="812" y="15"/>
                    <a:pt x="534" y="2"/>
                  </a:cubicBezTo>
                  <a:cubicBezTo>
                    <a:pt x="524" y="1"/>
                    <a:pt x="514" y="1"/>
                    <a:pt x="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2511100" y="820075"/>
              <a:ext cx="51400" cy="13600"/>
            </a:xfrm>
            <a:custGeom>
              <a:avLst/>
              <a:gdLst/>
              <a:ahLst/>
              <a:cxnLst/>
              <a:rect l="l" t="t" r="r" b="b"/>
              <a:pathLst>
                <a:path w="2056" h="544" extrusionOk="0">
                  <a:moveTo>
                    <a:pt x="1019" y="0"/>
                  </a:moveTo>
                  <a:cubicBezTo>
                    <a:pt x="1018" y="0"/>
                    <a:pt x="1016" y="0"/>
                    <a:pt x="1015" y="0"/>
                  </a:cubicBezTo>
                  <a:cubicBezTo>
                    <a:pt x="675" y="2"/>
                    <a:pt x="390" y="127"/>
                    <a:pt x="225" y="256"/>
                  </a:cubicBezTo>
                  <a:cubicBezTo>
                    <a:pt x="58" y="384"/>
                    <a:pt x="1" y="504"/>
                    <a:pt x="31" y="533"/>
                  </a:cubicBezTo>
                  <a:cubicBezTo>
                    <a:pt x="38" y="540"/>
                    <a:pt x="48" y="543"/>
                    <a:pt x="61" y="543"/>
                  </a:cubicBezTo>
                  <a:cubicBezTo>
                    <a:pt x="175" y="543"/>
                    <a:pt x="532" y="317"/>
                    <a:pt x="1017" y="317"/>
                  </a:cubicBezTo>
                  <a:cubicBezTo>
                    <a:pt x="1019" y="317"/>
                    <a:pt x="1022" y="317"/>
                    <a:pt x="1024" y="317"/>
                  </a:cubicBezTo>
                  <a:cubicBezTo>
                    <a:pt x="1030" y="317"/>
                    <a:pt x="1037" y="317"/>
                    <a:pt x="1043" y="317"/>
                  </a:cubicBezTo>
                  <a:cubicBezTo>
                    <a:pt x="1520" y="317"/>
                    <a:pt x="1883" y="534"/>
                    <a:pt x="1997" y="534"/>
                  </a:cubicBezTo>
                  <a:cubicBezTo>
                    <a:pt x="2011" y="534"/>
                    <a:pt x="2021" y="531"/>
                    <a:pt x="2028" y="524"/>
                  </a:cubicBezTo>
                  <a:cubicBezTo>
                    <a:pt x="2056" y="495"/>
                    <a:pt x="1992" y="375"/>
                    <a:pt x="1818" y="248"/>
                  </a:cubicBezTo>
                  <a:cubicBezTo>
                    <a:pt x="1648" y="122"/>
                    <a:pt x="1357" y="0"/>
                    <a:pt x="1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2657950" y="836200"/>
              <a:ext cx="25775" cy="24275"/>
            </a:xfrm>
            <a:custGeom>
              <a:avLst/>
              <a:gdLst/>
              <a:ahLst/>
              <a:cxnLst/>
              <a:rect l="l" t="t" r="r" b="b"/>
              <a:pathLst>
                <a:path w="1031" h="971" extrusionOk="0">
                  <a:moveTo>
                    <a:pt x="506" y="0"/>
                  </a:moveTo>
                  <a:cubicBezTo>
                    <a:pt x="239" y="0"/>
                    <a:pt x="19" y="199"/>
                    <a:pt x="9" y="458"/>
                  </a:cubicBezTo>
                  <a:cubicBezTo>
                    <a:pt x="0" y="726"/>
                    <a:pt x="218" y="954"/>
                    <a:pt x="498" y="969"/>
                  </a:cubicBezTo>
                  <a:cubicBezTo>
                    <a:pt x="508" y="970"/>
                    <a:pt x="519" y="970"/>
                    <a:pt x="529" y="970"/>
                  </a:cubicBezTo>
                  <a:cubicBezTo>
                    <a:pt x="794" y="970"/>
                    <a:pt x="1011" y="771"/>
                    <a:pt x="1021" y="512"/>
                  </a:cubicBezTo>
                  <a:cubicBezTo>
                    <a:pt x="1030" y="245"/>
                    <a:pt x="811" y="15"/>
                    <a:pt x="532" y="1"/>
                  </a:cubicBezTo>
                  <a:cubicBezTo>
                    <a:pt x="523" y="0"/>
                    <a:pt x="515" y="0"/>
                    <a:pt x="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2645100" y="822625"/>
              <a:ext cx="51425" cy="13600"/>
            </a:xfrm>
            <a:custGeom>
              <a:avLst/>
              <a:gdLst/>
              <a:ahLst/>
              <a:cxnLst/>
              <a:rect l="l" t="t" r="r" b="b"/>
              <a:pathLst>
                <a:path w="2057" h="544" extrusionOk="0">
                  <a:moveTo>
                    <a:pt x="1019" y="0"/>
                  </a:moveTo>
                  <a:cubicBezTo>
                    <a:pt x="1018" y="0"/>
                    <a:pt x="1016" y="0"/>
                    <a:pt x="1014" y="0"/>
                  </a:cubicBezTo>
                  <a:cubicBezTo>
                    <a:pt x="675" y="1"/>
                    <a:pt x="389" y="128"/>
                    <a:pt x="226" y="255"/>
                  </a:cubicBezTo>
                  <a:cubicBezTo>
                    <a:pt x="58" y="383"/>
                    <a:pt x="0" y="504"/>
                    <a:pt x="31" y="533"/>
                  </a:cubicBezTo>
                  <a:cubicBezTo>
                    <a:pt x="38" y="540"/>
                    <a:pt x="48" y="543"/>
                    <a:pt x="61" y="543"/>
                  </a:cubicBezTo>
                  <a:cubicBezTo>
                    <a:pt x="176" y="543"/>
                    <a:pt x="534" y="316"/>
                    <a:pt x="1020" y="316"/>
                  </a:cubicBezTo>
                  <a:cubicBezTo>
                    <a:pt x="1021" y="316"/>
                    <a:pt x="1022" y="316"/>
                    <a:pt x="1023" y="316"/>
                  </a:cubicBezTo>
                  <a:cubicBezTo>
                    <a:pt x="1030" y="316"/>
                    <a:pt x="1037" y="316"/>
                    <a:pt x="1043" y="316"/>
                  </a:cubicBezTo>
                  <a:cubicBezTo>
                    <a:pt x="1521" y="316"/>
                    <a:pt x="1885" y="534"/>
                    <a:pt x="1999" y="534"/>
                  </a:cubicBezTo>
                  <a:cubicBezTo>
                    <a:pt x="2012" y="534"/>
                    <a:pt x="2022" y="531"/>
                    <a:pt x="2028" y="524"/>
                  </a:cubicBezTo>
                  <a:cubicBezTo>
                    <a:pt x="2057" y="495"/>
                    <a:pt x="1993" y="375"/>
                    <a:pt x="1818" y="248"/>
                  </a:cubicBezTo>
                  <a:cubicBezTo>
                    <a:pt x="1648" y="123"/>
                    <a:pt x="1357" y="0"/>
                    <a:pt x="1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2560550" y="823425"/>
              <a:ext cx="43650" cy="114200"/>
            </a:xfrm>
            <a:custGeom>
              <a:avLst/>
              <a:gdLst/>
              <a:ahLst/>
              <a:cxnLst/>
              <a:rect l="l" t="t" r="r" b="b"/>
              <a:pathLst>
                <a:path w="1746" h="4568" extrusionOk="0">
                  <a:moveTo>
                    <a:pt x="1682" y="1"/>
                  </a:moveTo>
                  <a:cubicBezTo>
                    <a:pt x="1613" y="1"/>
                    <a:pt x="1105" y="1199"/>
                    <a:pt x="538" y="2694"/>
                  </a:cubicBezTo>
                  <a:cubicBezTo>
                    <a:pt x="401" y="3066"/>
                    <a:pt x="269" y="3422"/>
                    <a:pt x="144" y="3760"/>
                  </a:cubicBezTo>
                  <a:cubicBezTo>
                    <a:pt x="90" y="3920"/>
                    <a:pt x="1" y="4099"/>
                    <a:pt x="71" y="4307"/>
                  </a:cubicBezTo>
                  <a:cubicBezTo>
                    <a:pt x="109" y="4412"/>
                    <a:pt x="211" y="4487"/>
                    <a:pt x="301" y="4511"/>
                  </a:cubicBezTo>
                  <a:cubicBezTo>
                    <a:pt x="389" y="4538"/>
                    <a:pt x="468" y="4539"/>
                    <a:pt x="537" y="4544"/>
                  </a:cubicBezTo>
                  <a:cubicBezTo>
                    <a:pt x="824" y="4559"/>
                    <a:pt x="1054" y="4567"/>
                    <a:pt x="1209" y="4567"/>
                  </a:cubicBezTo>
                  <a:cubicBezTo>
                    <a:pt x="1354" y="4567"/>
                    <a:pt x="1434" y="4560"/>
                    <a:pt x="1434" y="4545"/>
                  </a:cubicBezTo>
                  <a:cubicBezTo>
                    <a:pt x="1437" y="4514"/>
                    <a:pt x="1098" y="4456"/>
                    <a:pt x="549" y="4386"/>
                  </a:cubicBezTo>
                  <a:cubicBezTo>
                    <a:pt x="409" y="4371"/>
                    <a:pt x="278" y="4342"/>
                    <a:pt x="254" y="4248"/>
                  </a:cubicBezTo>
                  <a:cubicBezTo>
                    <a:pt x="221" y="4148"/>
                    <a:pt x="279" y="3997"/>
                    <a:pt x="347" y="3836"/>
                  </a:cubicBezTo>
                  <a:cubicBezTo>
                    <a:pt x="478" y="3499"/>
                    <a:pt x="616" y="3146"/>
                    <a:pt x="759" y="2775"/>
                  </a:cubicBezTo>
                  <a:cubicBezTo>
                    <a:pt x="1331" y="1265"/>
                    <a:pt x="1746" y="24"/>
                    <a:pt x="1684" y="1"/>
                  </a:cubicBezTo>
                  <a:cubicBezTo>
                    <a:pt x="1684" y="1"/>
                    <a:pt x="1683" y="1"/>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586975" y="1063075"/>
              <a:ext cx="132325" cy="59500"/>
            </a:xfrm>
            <a:custGeom>
              <a:avLst/>
              <a:gdLst/>
              <a:ahLst/>
              <a:cxnLst/>
              <a:rect l="l" t="t" r="r" b="b"/>
              <a:pathLst>
                <a:path w="5293" h="2380" extrusionOk="0">
                  <a:moveTo>
                    <a:pt x="5292" y="0"/>
                  </a:moveTo>
                  <a:lnTo>
                    <a:pt x="5292" y="0"/>
                  </a:lnTo>
                  <a:cubicBezTo>
                    <a:pt x="3128" y="1302"/>
                    <a:pt x="947" y="1418"/>
                    <a:pt x="239" y="1418"/>
                  </a:cubicBezTo>
                  <a:cubicBezTo>
                    <a:pt x="85" y="1418"/>
                    <a:pt x="1" y="1412"/>
                    <a:pt x="1" y="1412"/>
                  </a:cubicBezTo>
                  <a:lnTo>
                    <a:pt x="1" y="1412"/>
                  </a:lnTo>
                  <a:lnTo>
                    <a:pt x="54" y="2345"/>
                  </a:lnTo>
                  <a:cubicBezTo>
                    <a:pt x="306" y="2369"/>
                    <a:pt x="547" y="2380"/>
                    <a:pt x="778" y="2380"/>
                  </a:cubicBezTo>
                  <a:cubicBezTo>
                    <a:pt x="4167" y="2380"/>
                    <a:pt x="5292" y="0"/>
                    <a:pt x="52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2600425" y="960625"/>
              <a:ext cx="43625" cy="30050"/>
            </a:xfrm>
            <a:custGeom>
              <a:avLst/>
              <a:gdLst/>
              <a:ahLst/>
              <a:cxnLst/>
              <a:rect l="l" t="t" r="r" b="b"/>
              <a:pathLst>
                <a:path w="1745" h="1202" extrusionOk="0">
                  <a:moveTo>
                    <a:pt x="845" y="0"/>
                  </a:moveTo>
                  <a:cubicBezTo>
                    <a:pt x="540" y="0"/>
                    <a:pt x="246" y="139"/>
                    <a:pt x="70" y="371"/>
                  </a:cubicBezTo>
                  <a:lnTo>
                    <a:pt x="46" y="389"/>
                  </a:lnTo>
                  <a:cubicBezTo>
                    <a:pt x="0" y="443"/>
                    <a:pt x="7" y="527"/>
                    <a:pt x="45" y="591"/>
                  </a:cubicBezTo>
                  <a:cubicBezTo>
                    <a:pt x="82" y="656"/>
                    <a:pt x="143" y="706"/>
                    <a:pt x="202" y="753"/>
                  </a:cubicBezTo>
                  <a:cubicBezTo>
                    <a:pt x="414" y="923"/>
                    <a:pt x="638" y="1095"/>
                    <a:pt x="899" y="1169"/>
                  </a:cubicBezTo>
                  <a:cubicBezTo>
                    <a:pt x="974" y="1190"/>
                    <a:pt x="1054" y="1202"/>
                    <a:pt x="1132" y="1202"/>
                  </a:cubicBezTo>
                  <a:cubicBezTo>
                    <a:pt x="1324" y="1202"/>
                    <a:pt x="1509" y="1135"/>
                    <a:pt x="1614" y="988"/>
                  </a:cubicBezTo>
                  <a:cubicBezTo>
                    <a:pt x="1744" y="805"/>
                    <a:pt x="1715" y="531"/>
                    <a:pt x="1570" y="338"/>
                  </a:cubicBezTo>
                  <a:cubicBezTo>
                    <a:pt x="1427" y="146"/>
                    <a:pt x="1187" y="31"/>
                    <a:pt x="951" y="6"/>
                  </a:cubicBezTo>
                  <a:cubicBezTo>
                    <a:pt x="915" y="2"/>
                    <a:pt x="88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2592875" y="946475"/>
              <a:ext cx="46325" cy="39225"/>
            </a:xfrm>
            <a:custGeom>
              <a:avLst/>
              <a:gdLst/>
              <a:ahLst/>
              <a:cxnLst/>
              <a:rect l="l" t="t" r="r" b="b"/>
              <a:pathLst>
                <a:path w="1853" h="1569" extrusionOk="0">
                  <a:moveTo>
                    <a:pt x="1748" y="0"/>
                  </a:moveTo>
                  <a:cubicBezTo>
                    <a:pt x="1747" y="0"/>
                    <a:pt x="1747" y="0"/>
                    <a:pt x="1746" y="0"/>
                  </a:cubicBezTo>
                  <a:cubicBezTo>
                    <a:pt x="1746" y="0"/>
                    <a:pt x="1745" y="0"/>
                    <a:pt x="1745" y="0"/>
                  </a:cubicBezTo>
                  <a:cubicBezTo>
                    <a:pt x="1657" y="0"/>
                    <a:pt x="1654" y="588"/>
                    <a:pt x="1149" y="1007"/>
                  </a:cubicBezTo>
                  <a:cubicBezTo>
                    <a:pt x="642" y="1428"/>
                    <a:pt x="13" y="1363"/>
                    <a:pt x="8" y="1445"/>
                  </a:cubicBezTo>
                  <a:cubicBezTo>
                    <a:pt x="0" y="1483"/>
                    <a:pt x="149" y="1560"/>
                    <a:pt x="415" y="1568"/>
                  </a:cubicBezTo>
                  <a:cubicBezTo>
                    <a:pt x="428" y="1568"/>
                    <a:pt x="440" y="1568"/>
                    <a:pt x="453" y="1568"/>
                  </a:cubicBezTo>
                  <a:cubicBezTo>
                    <a:pt x="713" y="1568"/>
                    <a:pt x="1072" y="1480"/>
                    <a:pt x="1368" y="1236"/>
                  </a:cubicBezTo>
                  <a:cubicBezTo>
                    <a:pt x="1678" y="978"/>
                    <a:pt x="1810" y="635"/>
                    <a:pt x="1830" y="391"/>
                  </a:cubicBezTo>
                  <a:cubicBezTo>
                    <a:pt x="1853" y="146"/>
                    <a:pt x="1789" y="0"/>
                    <a:pt x="1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2639150" y="801850"/>
              <a:ext cx="63575" cy="18250"/>
            </a:xfrm>
            <a:custGeom>
              <a:avLst/>
              <a:gdLst/>
              <a:ahLst/>
              <a:cxnLst/>
              <a:rect l="l" t="t" r="r" b="b"/>
              <a:pathLst>
                <a:path w="2543" h="730" extrusionOk="0">
                  <a:moveTo>
                    <a:pt x="1073" y="0"/>
                  </a:moveTo>
                  <a:cubicBezTo>
                    <a:pt x="789" y="0"/>
                    <a:pt x="536" y="54"/>
                    <a:pt x="354" y="128"/>
                  </a:cubicBezTo>
                  <a:cubicBezTo>
                    <a:pt x="121" y="222"/>
                    <a:pt x="1" y="339"/>
                    <a:pt x="25" y="410"/>
                  </a:cubicBezTo>
                  <a:cubicBezTo>
                    <a:pt x="78" y="557"/>
                    <a:pt x="623" y="487"/>
                    <a:pt x="1263" y="564"/>
                  </a:cubicBezTo>
                  <a:cubicBezTo>
                    <a:pt x="1742" y="613"/>
                    <a:pt x="2152" y="729"/>
                    <a:pt x="2363" y="729"/>
                  </a:cubicBezTo>
                  <a:cubicBezTo>
                    <a:pt x="2434" y="729"/>
                    <a:pt x="2483" y="716"/>
                    <a:pt x="2504" y="682"/>
                  </a:cubicBezTo>
                  <a:cubicBezTo>
                    <a:pt x="2543" y="619"/>
                    <a:pt x="2452" y="480"/>
                    <a:pt x="2244" y="336"/>
                  </a:cubicBezTo>
                  <a:cubicBezTo>
                    <a:pt x="2036" y="192"/>
                    <a:pt x="1707" y="56"/>
                    <a:pt x="1323" y="14"/>
                  </a:cubicBezTo>
                  <a:cubicBezTo>
                    <a:pt x="1238" y="4"/>
                    <a:pt x="1154" y="0"/>
                    <a:pt x="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2512700" y="794125"/>
              <a:ext cx="48200" cy="15500"/>
            </a:xfrm>
            <a:custGeom>
              <a:avLst/>
              <a:gdLst/>
              <a:ahLst/>
              <a:cxnLst/>
              <a:rect l="l" t="t" r="r" b="b"/>
              <a:pathLst>
                <a:path w="1928" h="620" extrusionOk="0">
                  <a:moveTo>
                    <a:pt x="991" y="1"/>
                  </a:moveTo>
                  <a:cubicBezTo>
                    <a:pt x="977" y="1"/>
                    <a:pt x="963" y="1"/>
                    <a:pt x="950" y="1"/>
                  </a:cubicBezTo>
                  <a:cubicBezTo>
                    <a:pt x="639" y="10"/>
                    <a:pt x="370" y="124"/>
                    <a:pt x="213" y="250"/>
                  </a:cubicBezTo>
                  <a:cubicBezTo>
                    <a:pt x="53" y="378"/>
                    <a:pt x="0" y="505"/>
                    <a:pt x="44" y="566"/>
                  </a:cubicBezTo>
                  <a:cubicBezTo>
                    <a:pt x="74" y="606"/>
                    <a:pt x="134" y="620"/>
                    <a:pt x="215" y="620"/>
                  </a:cubicBezTo>
                  <a:cubicBezTo>
                    <a:pt x="388" y="620"/>
                    <a:pt x="660" y="559"/>
                    <a:pt x="967" y="555"/>
                  </a:cubicBezTo>
                  <a:cubicBezTo>
                    <a:pt x="1012" y="553"/>
                    <a:pt x="1056" y="552"/>
                    <a:pt x="1100" y="552"/>
                  </a:cubicBezTo>
                  <a:cubicBezTo>
                    <a:pt x="1318" y="552"/>
                    <a:pt x="1513" y="574"/>
                    <a:pt x="1657" y="574"/>
                  </a:cubicBezTo>
                  <a:cubicBezTo>
                    <a:pt x="1772" y="574"/>
                    <a:pt x="1854" y="560"/>
                    <a:pt x="1890" y="508"/>
                  </a:cubicBezTo>
                  <a:cubicBezTo>
                    <a:pt x="1927" y="446"/>
                    <a:pt x="1867" y="322"/>
                    <a:pt x="1700" y="205"/>
                  </a:cubicBezTo>
                  <a:cubicBezTo>
                    <a:pt x="1543" y="93"/>
                    <a:pt x="1284" y="1"/>
                    <a:pt x="9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2559600" y="607850"/>
              <a:ext cx="321900" cy="456700"/>
            </a:xfrm>
            <a:custGeom>
              <a:avLst/>
              <a:gdLst/>
              <a:ahLst/>
              <a:cxnLst/>
              <a:rect l="l" t="t" r="r" b="b"/>
              <a:pathLst>
                <a:path w="12876" h="18268" extrusionOk="0">
                  <a:moveTo>
                    <a:pt x="2599" y="1"/>
                  </a:moveTo>
                  <a:cubicBezTo>
                    <a:pt x="2478" y="1"/>
                    <a:pt x="2356" y="5"/>
                    <a:pt x="2234" y="14"/>
                  </a:cubicBezTo>
                  <a:cubicBezTo>
                    <a:pt x="1390" y="75"/>
                    <a:pt x="531" y="397"/>
                    <a:pt x="0" y="1054"/>
                  </a:cubicBezTo>
                  <a:lnTo>
                    <a:pt x="76" y="1046"/>
                  </a:lnTo>
                  <a:cubicBezTo>
                    <a:pt x="199" y="2766"/>
                    <a:pt x="1394" y="4364"/>
                    <a:pt x="3010" y="4965"/>
                  </a:cubicBezTo>
                  <a:cubicBezTo>
                    <a:pt x="3733" y="5236"/>
                    <a:pt x="4514" y="5316"/>
                    <a:pt x="5240" y="5574"/>
                  </a:cubicBezTo>
                  <a:cubicBezTo>
                    <a:pt x="5968" y="5834"/>
                    <a:pt x="6678" y="6337"/>
                    <a:pt x="6868" y="7085"/>
                  </a:cubicBezTo>
                  <a:cubicBezTo>
                    <a:pt x="7031" y="7723"/>
                    <a:pt x="6782" y="8383"/>
                    <a:pt x="6612" y="9019"/>
                  </a:cubicBezTo>
                  <a:cubicBezTo>
                    <a:pt x="6442" y="9655"/>
                    <a:pt x="6376" y="10410"/>
                    <a:pt x="6817" y="10900"/>
                  </a:cubicBezTo>
                  <a:cubicBezTo>
                    <a:pt x="7203" y="11331"/>
                    <a:pt x="7898" y="11448"/>
                    <a:pt x="8166" y="11962"/>
                  </a:cubicBezTo>
                  <a:cubicBezTo>
                    <a:pt x="8439" y="12485"/>
                    <a:pt x="8124" y="13102"/>
                    <a:pt x="7900" y="13649"/>
                  </a:cubicBezTo>
                  <a:cubicBezTo>
                    <a:pt x="7566" y="14464"/>
                    <a:pt x="7442" y="15382"/>
                    <a:pt x="7666" y="16235"/>
                  </a:cubicBezTo>
                  <a:cubicBezTo>
                    <a:pt x="7891" y="17086"/>
                    <a:pt x="8493" y="17856"/>
                    <a:pt x="9313" y="18176"/>
                  </a:cubicBezTo>
                  <a:cubicBezTo>
                    <a:pt x="9452" y="18231"/>
                    <a:pt x="9611" y="18267"/>
                    <a:pt x="9762" y="18267"/>
                  </a:cubicBezTo>
                  <a:cubicBezTo>
                    <a:pt x="9939" y="18267"/>
                    <a:pt x="10107" y="18217"/>
                    <a:pt x="10223" y="18084"/>
                  </a:cubicBezTo>
                  <a:cubicBezTo>
                    <a:pt x="10386" y="17894"/>
                    <a:pt x="10254" y="17592"/>
                    <a:pt x="10360" y="17364"/>
                  </a:cubicBezTo>
                  <a:cubicBezTo>
                    <a:pt x="12081" y="13642"/>
                    <a:pt x="12867" y="12249"/>
                    <a:pt x="12872" y="8447"/>
                  </a:cubicBezTo>
                  <a:cubicBezTo>
                    <a:pt x="12876" y="5356"/>
                    <a:pt x="11827" y="4174"/>
                    <a:pt x="11407" y="3359"/>
                  </a:cubicBezTo>
                  <a:cubicBezTo>
                    <a:pt x="11029" y="2623"/>
                    <a:pt x="10318" y="2115"/>
                    <a:pt x="9583" y="1737"/>
                  </a:cubicBezTo>
                  <a:cubicBezTo>
                    <a:pt x="8081" y="964"/>
                    <a:pt x="6401" y="621"/>
                    <a:pt x="4745" y="287"/>
                  </a:cubicBezTo>
                  <a:cubicBezTo>
                    <a:pt x="4037" y="144"/>
                    <a:pt x="33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2467350" y="649750"/>
              <a:ext cx="119750" cy="205525"/>
            </a:xfrm>
            <a:custGeom>
              <a:avLst/>
              <a:gdLst/>
              <a:ahLst/>
              <a:cxnLst/>
              <a:rect l="l" t="t" r="r" b="b"/>
              <a:pathLst>
                <a:path w="4790" h="8221" extrusionOk="0">
                  <a:moveTo>
                    <a:pt x="4707" y="1"/>
                  </a:moveTo>
                  <a:cubicBezTo>
                    <a:pt x="2983" y="340"/>
                    <a:pt x="1453" y="1550"/>
                    <a:pt x="727" y="3150"/>
                  </a:cubicBezTo>
                  <a:cubicBezTo>
                    <a:pt x="0" y="4751"/>
                    <a:pt x="96" y="6698"/>
                    <a:pt x="974" y="8220"/>
                  </a:cubicBezTo>
                  <a:cubicBezTo>
                    <a:pt x="588" y="7067"/>
                    <a:pt x="890" y="5709"/>
                    <a:pt x="1729" y="4827"/>
                  </a:cubicBezTo>
                  <a:cubicBezTo>
                    <a:pt x="2116" y="4421"/>
                    <a:pt x="2604" y="4110"/>
                    <a:pt x="2927" y="3651"/>
                  </a:cubicBezTo>
                  <a:cubicBezTo>
                    <a:pt x="3306" y="3110"/>
                    <a:pt x="3408" y="2429"/>
                    <a:pt x="3605" y="1798"/>
                  </a:cubicBezTo>
                  <a:cubicBezTo>
                    <a:pt x="3800" y="1167"/>
                    <a:pt x="4161" y="511"/>
                    <a:pt x="4789" y="304"/>
                  </a:cubicBezTo>
                  <a:lnTo>
                    <a:pt x="470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2564850" y="657625"/>
              <a:ext cx="205850" cy="166675"/>
            </a:xfrm>
            <a:custGeom>
              <a:avLst/>
              <a:gdLst/>
              <a:ahLst/>
              <a:cxnLst/>
              <a:rect l="l" t="t" r="r" b="b"/>
              <a:pathLst>
                <a:path w="8234" h="6667" extrusionOk="0">
                  <a:moveTo>
                    <a:pt x="37" y="0"/>
                  </a:moveTo>
                  <a:cubicBezTo>
                    <a:pt x="37" y="0"/>
                    <a:pt x="36" y="0"/>
                    <a:pt x="36" y="0"/>
                  </a:cubicBezTo>
                  <a:cubicBezTo>
                    <a:pt x="23" y="0"/>
                    <a:pt x="0" y="169"/>
                    <a:pt x="38" y="470"/>
                  </a:cubicBezTo>
                  <a:cubicBezTo>
                    <a:pt x="72" y="769"/>
                    <a:pt x="174" y="1205"/>
                    <a:pt x="431" y="1689"/>
                  </a:cubicBezTo>
                  <a:cubicBezTo>
                    <a:pt x="734" y="2258"/>
                    <a:pt x="1169" y="2745"/>
                    <a:pt x="1702" y="3108"/>
                  </a:cubicBezTo>
                  <a:cubicBezTo>
                    <a:pt x="2016" y="3324"/>
                    <a:pt x="2361" y="3493"/>
                    <a:pt x="2727" y="3604"/>
                  </a:cubicBezTo>
                  <a:cubicBezTo>
                    <a:pt x="3109" y="3722"/>
                    <a:pt x="3520" y="3763"/>
                    <a:pt x="3930" y="3784"/>
                  </a:cubicBezTo>
                  <a:cubicBezTo>
                    <a:pt x="4747" y="3815"/>
                    <a:pt x="5523" y="3787"/>
                    <a:pt x="6159" y="4027"/>
                  </a:cubicBezTo>
                  <a:cubicBezTo>
                    <a:pt x="6797" y="4256"/>
                    <a:pt x="7271" y="4692"/>
                    <a:pt x="7570" y="5109"/>
                  </a:cubicBezTo>
                  <a:cubicBezTo>
                    <a:pt x="8175" y="5958"/>
                    <a:pt x="8142" y="6667"/>
                    <a:pt x="8195" y="6667"/>
                  </a:cubicBezTo>
                  <a:cubicBezTo>
                    <a:pt x="8196" y="6667"/>
                    <a:pt x="8197" y="6666"/>
                    <a:pt x="8197" y="6666"/>
                  </a:cubicBezTo>
                  <a:cubicBezTo>
                    <a:pt x="8210" y="6666"/>
                    <a:pt x="8234" y="6499"/>
                    <a:pt x="8194" y="6196"/>
                  </a:cubicBezTo>
                  <a:cubicBezTo>
                    <a:pt x="8151" y="5897"/>
                    <a:pt x="8027" y="5461"/>
                    <a:pt x="7724" y="5001"/>
                  </a:cubicBezTo>
                  <a:cubicBezTo>
                    <a:pt x="7427" y="4546"/>
                    <a:pt x="6937" y="4062"/>
                    <a:pt x="6244" y="3797"/>
                  </a:cubicBezTo>
                  <a:cubicBezTo>
                    <a:pt x="5551" y="3523"/>
                    <a:pt x="4739" y="3550"/>
                    <a:pt x="3941" y="3518"/>
                  </a:cubicBezTo>
                  <a:cubicBezTo>
                    <a:pt x="3541" y="3498"/>
                    <a:pt x="3154" y="3461"/>
                    <a:pt x="2801" y="3355"/>
                  </a:cubicBezTo>
                  <a:cubicBezTo>
                    <a:pt x="2459" y="3253"/>
                    <a:pt x="2135" y="3100"/>
                    <a:pt x="1837" y="2905"/>
                  </a:cubicBezTo>
                  <a:cubicBezTo>
                    <a:pt x="1328" y="2569"/>
                    <a:pt x="903" y="2122"/>
                    <a:pt x="595" y="1595"/>
                  </a:cubicBezTo>
                  <a:cubicBezTo>
                    <a:pt x="69" y="695"/>
                    <a:pt x="94" y="0"/>
                    <a:pt x="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2868300" y="820100"/>
              <a:ext cx="106675" cy="125900"/>
            </a:xfrm>
            <a:custGeom>
              <a:avLst/>
              <a:gdLst/>
              <a:ahLst/>
              <a:cxnLst/>
              <a:rect l="l" t="t" r="r" b="b"/>
              <a:pathLst>
                <a:path w="4267" h="5036" extrusionOk="0">
                  <a:moveTo>
                    <a:pt x="2056" y="0"/>
                  </a:moveTo>
                  <a:cubicBezTo>
                    <a:pt x="1922" y="0"/>
                    <a:pt x="1788" y="13"/>
                    <a:pt x="1655" y="41"/>
                  </a:cubicBezTo>
                  <a:cubicBezTo>
                    <a:pt x="803" y="218"/>
                    <a:pt x="105" y="978"/>
                    <a:pt x="0" y="1842"/>
                  </a:cubicBezTo>
                  <a:lnTo>
                    <a:pt x="290" y="3176"/>
                  </a:lnTo>
                  <a:cubicBezTo>
                    <a:pt x="320" y="3970"/>
                    <a:pt x="889" y="4715"/>
                    <a:pt x="1647" y="4953"/>
                  </a:cubicBezTo>
                  <a:cubicBezTo>
                    <a:pt x="1826" y="5009"/>
                    <a:pt x="2012" y="5036"/>
                    <a:pt x="2199" y="5036"/>
                  </a:cubicBezTo>
                  <a:cubicBezTo>
                    <a:pt x="2803" y="5036"/>
                    <a:pt x="3410" y="4755"/>
                    <a:pt x="3775" y="4271"/>
                  </a:cubicBezTo>
                  <a:cubicBezTo>
                    <a:pt x="4154" y="3770"/>
                    <a:pt x="4266" y="3114"/>
                    <a:pt x="4253" y="2486"/>
                  </a:cubicBezTo>
                  <a:cubicBezTo>
                    <a:pt x="4240" y="1980"/>
                    <a:pt x="4149" y="1465"/>
                    <a:pt x="3892" y="1030"/>
                  </a:cubicBezTo>
                  <a:cubicBezTo>
                    <a:pt x="3519" y="396"/>
                    <a:pt x="2788" y="0"/>
                    <a:pt x="20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2869250" y="831150"/>
              <a:ext cx="14150" cy="87975"/>
            </a:xfrm>
            <a:custGeom>
              <a:avLst/>
              <a:gdLst/>
              <a:ahLst/>
              <a:cxnLst/>
              <a:rect l="l" t="t" r="r" b="b"/>
              <a:pathLst>
                <a:path w="566" h="3519" extrusionOk="0">
                  <a:moveTo>
                    <a:pt x="174" y="1"/>
                  </a:moveTo>
                  <a:cubicBezTo>
                    <a:pt x="173" y="1"/>
                    <a:pt x="171" y="1"/>
                    <a:pt x="170" y="1"/>
                  </a:cubicBezTo>
                  <a:cubicBezTo>
                    <a:pt x="94" y="24"/>
                    <a:pt x="301" y="797"/>
                    <a:pt x="269" y="1763"/>
                  </a:cubicBezTo>
                  <a:cubicBezTo>
                    <a:pt x="249" y="2731"/>
                    <a:pt x="1" y="3490"/>
                    <a:pt x="76" y="3517"/>
                  </a:cubicBezTo>
                  <a:cubicBezTo>
                    <a:pt x="77" y="3518"/>
                    <a:pt x="78" y="3518"/>
                    <a:pt x="80" y="3518"/>
                  </a:cubicBezTo>
                  <a:cubicBezTo>
                    <a:pt x="151" y="3518"/>
                    <a:pt x="512" y="2772"/>
                    <a:pt x="535" y="1770"/>
                  </a:cubicBezTo>
                  <a:cubicBezTo>
                    <a:pt x="565" y="768"/>
                    <a:pt x="243"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2571950" y="626175"/>
              <a:ext cx="310425" cy="206325"/>
            </a:xfrm>
            <a:custGeom>
              <a:avLst/>
              <a:gdLst/>
              <a:ahLst/>
              <a:cxnLst/>
              <a:rect l="l" t="t" r="r" b="b"/>
              <a:pathLst>
                <a:path w="12417" h="8253" extrusionOk="0">
                  <a:moveTo>
                    <a:pt x="18" y="0"/>
                  </a:moveTo>
                  <a:cubicBezTo>
                    <a:pt x="16" y="0"/>
                    <a:pt x="15" y="0"/>
                    <a:pt x="14" y="1"/>
                  </a:cubicBezTo>
                  <a:cubicBezTo>
                    <a:pt x="0" y="9"/>
                    <a:pt x="97" y="209"/>
                    <a:pt x="328" y="535"/>
                  </a:cubicBezTo>
                  <a:cubicBezTo>
                    <a:pt x="661" y="995"/>
                    <a:pt x="1055" y="1405"/>
                    <a:pt x="1499" y="1757"/>
                  </a:cubicBezTo>
                  <a:cubicBezTo>
                    <a:pt x="2159" y="2287"/>
                    <a:pt x="2911" y="2690"/>
                    <a:pt x="3718" y="2945"/>
                  </a:cubicBezTo>
                  <a:cubicBezTo>
                    <a:pt x="4618" y="3244"/>
                    <a:pt x="5690" y="3302"/>
                    <a:pt x="6563" y="3882"/>
                  </a:cubicBezTo>
                  <a:cubicBezTo>
                    <a:pt x="7427" y="4479"/>
                    <a:pt x="7910" y="5420"/>
                    <a:pt x="8418" y="6204"/>
                  </a:cubicBezTo>
                  <a:cubicBezTo>
                    <a:pt x="8918" y="7000"/>
                    <a:pt x="9508" y="7682"/>
                    <a:pt x="10187" y="7992"/>
                  </a:cubicBezTo>
                  <a:cubicBezTo>
                    <a:pt x="10584" y="8182"/>
                    <a:pt x="10969" y="8252"/>
                    <a:pt x="11297" y="8252"/>
                  </a:cubicBezTo>
                  <a:cubicBezTo>
                    <a:pt x="11520" y="8252"/>
                    <a:pt x="11716" y="8220"/>
                    <a:pt x="11871" y="8170"/>
                  </a:cubicBezTo>
                  <a:cubicBezTo>
                    <a:pt x="12021" y="8125"/>
                    <a:pt x="12163" y="8057"/>
                    <a:pt x="12293" y="7970"/>
                  </a:cubicBezTo>
                  <a:cubicBezTo>
                    <a:pt x="12377" y="7903"/>
                    <a:pt x="12417" y="7865"/>
                    <a:pt x="12411" y="7858"/>
                  </a:cubicBezTo>
                  <a:cubicBezTo>
                    <a:pt x="12410" y="7857"/>
                    <a:pt x="12408" y="7856"/>
                    <a:pt x="12406" y="7856"/>
                  </a:cubicBezTo>
                  <a:cubicBezTo>
                    <a:pt x="12371" y="7856"/>
                    <a:pt x="12196" y="7991"/>
                    <a:pt x="11845" y="8070"/>
                  </a:cubicBezTo>
                  <a:cubicBezTo>
                    <a:pt x="11725" y="8098"/>
                    <a:pt x="11583" y="8116"/>
                    <a:pt x="11423" y="8116"/>
                  </a:cubicBezTo>
                  <a:cubicBezTo>
                    <a:pt x="11090" y="8116"/>
                    <a:pt x="10685" y="8039"/>
                    <a:pt x="10270" y="7824"/>
                  </a:cubicBezTo>
                  <a:cubicBezTo>
                    <a:pt x="9652" y="7516"/>
                    <a:pt x="9107" y="6864"/>
                    <a:pt x="8625" y="6074"/>
                  </a:cubicBezTo>
                  <a:cubicBezTo>
                    <a:pt x="8133" y="5297"/>
                    <a:pt x="7652" y="4316"/>
                    <a:pt x="6712" y="3663"/>
                  </a:cubicBezTo>
                  <a:cubicBezTo>
                    <a:pt x="5747" y="3032"/>
                    <a:pt x="4658" y="2993"/>
                    <a:pt x="3790" y="2711"/>
                  </a:cubicBezTo>
                  <a:cubicBezTo>
                    <a:pt x="3006" y="2475"/>
                    <a:pt x="2269" y="2102"/>
                    <a:pt x="1615" y="1610"/>
                  </a:cubicBezTo>
                  <a:cubicBezTo>
                    <a:pt x="517" y="779"/>
                    <a:pt x="76"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2583100" y="621075"/>
              <a:ext cx="292275" cy="178075"/>
            </a:xfrm>
            <a:custGeom>
              <a:avLst/>
              <a:gdLst/>
              <a:ahLst/>
              <a:cxnLst/>
              <a:rect l="l" t="t" r="r" b="b"/>
              <a:pathLst>
                <a:path w="11691" h="7123" extrusionOk="0">
                  <a:moveTo>
                    <a:pt x="16" y="1"/>
                  </a:moveTo>
                  <a:cubicBezTo>
                    <a:pt x="13" y="1"/>
                    <a:pt x="11" y="1"/>
                    <a:pt x="10" y="3"/>
                  </a:cubicBezTo>
                  <a:cubicBezTo>
                    <a:pt x="0" y="13"/>
                    <a:pt x="133" y="163"/>
                    <a:pt x="410" y="395"/>
                  </a:cubicBezTo>
                  <a:cubicBezTo>
                    <a:pt x="691" y="624"/>
                    <a:pt x="1137" y="908"/>
                    <a:pt x="1725" y="1179"/>
                  </a:cubicBezTo>
                  <a:cubicBezTo>
                    <a:pt x="2313" y="1450"/>
                    <a:pt x="3043" y="1695"/>
                    <a:pt x="3850" y="1951"/>
                  </a:cubicBezTo>
                  <a:cubicBezTo>
                    <a:pt x="4654" y="2210"/>
                    <a:pt x="5541" y="2493"/>
                    <a:pt x="6382" y="2957"/>
                  </a:cubicBezTo>
                  <a:cubicBezTo>
                    <a:pt x="7223" y="3420"/>
                    <a:pt x="7892" y="4068"/>
                    <a:pt x="8404" y="4724"/>
                  </a:cubicBezTo>
                  <a:cubicBezTo>
                    <a:pt x="8915" y="5375"/>
                    <a:pt x="9249" y="6087"/>
                    <a:pt x="9740" y="6546"/>
                  </a:cubicBezTo>
                  <a:cubicBezTo>
                    <a:pt x="10168" y="6970"/>
                    <a:pt x="10674" y="7123"/>
                    <a:pt x="11038" y="7123"/>
                  </a:cubicBezTo>
                  <a:cubicBezTo>
                    <a:pt x="11081" y="7123"/>
                    <a:pt x="11122" y="7121"/>
                    <a:pt x="11160" y="7117"/>
                  </a:cubicBezTo>
                  <a:cubicBezTo>
                    <a:pt x="11347" y="7097"/>
                    <a:pt x="11484" y="7046"/>
                    <a:pt x="11569" y="6998"/>
                  </a:cubicBezTo>
                  <a:cubicBezTo>
                    <a:pt x="11653" y="6951"/>
                    <a:pt x="11690" y="6915"/>
                    <a:pt x="11687" y="6909"/>
                  </a:cubicBezTo>
                  <a:cubicBezTo>
                    <a:pt x="11686" y="6906"/>
                    <a:pt x="11683" y="6905"/>
                    <a:pt x="11680" y="6905"/>
                  </a:cubicBezTo>
                  <a:cubicBezTo>
                    <a:pt x="11642" y="6905"/>
                    <a:pt x="11471" y="7008"/>
                    <a:pt x="11156" y="7013"/>
                  </a:cubicBezTo>
                  <a:cubicBezTo>
                    <a:pt x="11151" y="7013"/>
                    <a:pt x="11146" y="7013"/>
                    <a:pt x="11141" y="7013"/>
                  </a:cubicBezTo>
                  <a:cubicBezTo>
                    <a:pt x="10801" y="7013"/>
                    <a:pt x="10290" y="6860"/>
                    <a:pt x="9873" y="6413"/>
                  </a:cubicBezTo>
                  <a:cubicBezTo>
                    <a:pt x="9430" y="5972"/>
                    <a:pt x="9120" y="5265"/>
                    <a:pt x="8598" y="4575"/>
                  </a:cubicBezTo>
                  <a:cubicBezTo>
                    <a:pt x="8082" y="3892"/>
                    <a:pt x="7389" y="3210"/>
                    <a:pt x="6511" y="2727"/>
                  </a:cubicBezTo>
                  <a:cubicBezTo>
                    <a:pt x="5637" y="2243"/>
                    <a:pt x="4732" y="1965"/>
                    <a:pt x="3923" y="1717"/>
                  </a:cubicBezTo>
                  <a:cubicBezTo>
                    <a:pt x="3111" y="1474"/>
                    <a:pt x="2386" y="1251"/>
                    <a:pt x="1801" y="1007"/>
                  </a:cubicBezTo>
                  <a:cubicBezTo>
                    <a:pt x="658" y="548"/>
                    <a:pt x="83" y="1"/>
                    <a:pt x="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2871100" y="917525"/>
              <a:ext cx="209650" cy="362350"/>
            </a:xfrm>
            <a:custGeom>
              <a:avLst/>
              <a:gdLst/>
              <a:ahLst/>
              <a:cxnLst/>
              <a:rect l="l" t="t" r="r" b="b"/>
              <a:pathLst>
                <a:path w="8386" h="14494" extrusionOk="0">
                  <a:moveTo>
                    <a:pt x="14" y="1"/>
                  </a:moveTo>
                  <a:cubicBezTo>
                    <a:pt x="14" y="1"/>
                    <a:pt x="14" y="1"/>
                    <a:pt x="13" y="1"/>
                  </a:cubicBezTo>
                  <a:cubicBezTo>
                    <a:pt x="7" y="1"/>
                    <a:pt x="1" y="68"/>
                    <a:pt x="21" y="193"/>
                  </a:cubicBezTo>
                  <a:cubicBezTo>
                    <a:pt x="42" y="317"/>
                    <a:pt x="94" y="499"/>
                    <a:pt x="217" y="708"/>
                  </a:cubicBezTo>
                  <a:cubicBezTo>
                    <a:pt x="450" y="1133"/>
                    <a:pt x="1015" y="1608"/>
                    <a:pt x="1807" y="1918"/>
                  </a:cubicBezTo>
                  <a:cubicBezTo>
                    <a:pt x="2196" y="2084"/>
                    <a:pt x="2632" y="2231"/>
                    <a:pt x="3063" y="2450"/>
                  </a:cubicBezTo>
                  <a:cubicBezTo>
                    <a:pt x="3486" y="2668"/>
                    <a:pt x="3920" y="2978"/>
                    <a:pt x="4176" y="3433"/>
                  </a:cubicBezTo>
                  <a:cubicBezTo>
                    <a:pt x="4447" y="3885"/>
                    <a:pt x="4394" y="4463"/>
                    <a:pt x="4228" y="5031"/>
                  </a:cubicBezTo>
                  <a:cubicBezTo>
                    <a:pt x="4151" y="5320"/>
                    <a:pt x="4056" y="5614"/>
                    <a:pt x="3992" y="5930"/>
                  </a:cubicBezTo>
                  <a:cubicBezTo>
                    <a:pt x="3928" y="6253"/>
                    <a:pt x="3909" y="6583"/>
                    <a:pt x="3935" y="6911"/>
                  </a:cubicBezTo>
                  <a:cubicBezTo>
                    <a:pt x="3987" y="7558"/>
                    <a:pt x="4204" y="8181"/>
                    <a:pt x="4566" y="8720"/>
                  </a:cubicBezTo>
                  <a:cubicBezTo>
                    <a:pt x="4910" y="9245"/>
                    <a:pt x="5403" y="9636"/>
                    <a:pt x="5882" y="9918"/>
                  </a:cubicBezTo>
                  <a:cubicBezTo>
                    <a:pt x="6362" y="10209"/>
                    <a:pt x="6826" y="10452"/>
                    <a:pt x="7188" y="10765"/>
                  </a:cubicBezTo>
                  <a:cubicBezTo>
                    <a:pt x="7556" y="11071"/>
                    <a:pt x="7795" y="11454"/>
                    <a:pt x="7940" y="11834"/>
                  </a:cubicBezTo>
                  <a:cubicBezTo>
                    <a:pt x="8218" y="12606"/>
                    <a:pt x="8202" y="13301"/>
                    <a:pt x="8213" y="13763"/>
                  </a:cubicBezTo>
                  <a:cubicBezTo>
                    <a:pt x="8213" y="14232"/>
                    <a:pt x="8206" y="14492"/>
                    <a:pt x="8225" y="14493"/>
                  </a:cubicBezTo>
                  <a:cubicBezTo>
                    <a:pt x="8225" y="14493"/>
                    <a:pt x="8225" y="14493"/>
                    <a:pt x="8225" y="14493"/>
                  </a:cubicBezTo>
                  <a:cubicBezTo>
                    <a:pt x="8242" y="14493"/>
                    <a:pt x="8283" y="14236"/>
                    <a:pt x="8315" y="13767"/>
                  </a:cubicBezTo>
                  <a:cubicBezTo>
                    <a:pt x="8335" y="13301"/>
                    <a:pt x="8385" y="12597"/>
                    <a:pt x="8116" y="11771"/>
                  </a:cubicBezTo>
                  <a:cubicBezTo>
                    <a:pt x="7976" y="11364"/>
                    <a:pt x="7721" y="10935"/>
                    <a:pt x="7333" y="10599"/>
                  </a:cubicBezTo>
                  <a:cubicBezTo>
                    <a:pt x="6950" y="10258"/>
                    <a:pt x="6476" y="10001"/>
                    <a:pt x="6011" y="9710"/>
                  </a:cubicBezTo>
                  <a:cubicBezTo>
                    <a:pt x="5541" y="9425"/>
                    <a:pt x="5102" y="9066"/>
                    <a:pt x="4782" y="8575"/>
                  </a:cubicBezTo>
                  <a:cubicBezTo>
                    <a:pt x="4448" y="8072"/>
                    <a:pt x="4248" y="7492"/>
                    <a:pt x="4199" y="6890"/>
                  </a:cubicBezTo>
                  <a:cubicBezTo>
                    <a:pt x="4135" y="6268"/>
                    <a:pt x="4312" y="5688"/>
                    <a:pt x="4480" y="5098"/>
                  </a:cubicBezTo>
                  <a:cubicBezTo>
                    <a:pt x="4558" y="4803"/>
                    <a:pt x="4623" y="4498"/>
                    <a:pt x="4621" y="4189"/>
                  </a:cubicBezTo>
                  <a:cubicBezTo>
                    <a:pt x="4619" y="3880"/>
                    <a:pt x="4541" y="3569"/>
                    <a:pt x="4389" y="3313"/>
                  </a:cubicBezTo>
                  <a:cubicBezTo>
                    <a:pt x="4087" y="2795"/>
                    <a:pt x="3611" y="2476"/>
                    <a:pt x="3161" y="2253"/>
                  </a:cubicBezTo>
                  <a:cubicBezTo>
                    <a:pt x="2706" y="2034"/>
                    <a:pt x="2264" y="1896"/>
                    <a:pt x="1878" y="1744"/>
                  </a:cubicBezTo>
                  <a:cubicBezTo>
                    <a:pt x="1093" y="1461"/>
                    <a:pt x="554" y="1040"/>
                    <a:pt x="303" y="652"/>
                  </a:cubicBezTo>
                  <a:cubicBezTo>
                    <a:pt x="51" y="275"/>
                    <a:pt x="42" y="1"/>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2882675" y="861900"/>
              <a:ext cx="92725" cy="27775"/>
            </a:xfrm>
            <a:custGeom>
              <a:avLst/>
              <a:gdLst/>
              <a:ahLst/>
              <a:cxnLst/>
              <a:rect l="l" t="t" r="r" b="b"/>
              <a:pathLst>
                <a:path w="3709" h="1111" extrusionOk="0">
                  <a:moveTo>
                    <a:pt x="1513" y="0"/>
                  </a:moveTo>
                  <a:cubicBezTo>
                    <a:pt x="1140" y="0"/>
                    <a:pt x="808" y="58"/>
                    <a:pt x="559" y="132"/>
                  </a:cubicBezTo>
                  <a:cubicBezTo>
                    <a:pt x="197" y="240"/>
                    <a:pt x="0" y="367"/>
                    <a:pt x="14" y="398"/>
                  </a:cubicBezTo>
                  <a:cubicBezTo>
                    <a:pt x="16" y="406"/>
                    <a:pt x="27" y="409"/>
                    <a:pt x="46" y="409"/>
                  </a:cubicBezTo>
                  <a:cubicBezTo>
                    <a:pt x="177" y="409"/>
                    <a:pt x="689" y="253"/>
                    <a:pt x="1367" y="253"/>
                  </a:cubicBezTo>
                  <a:cubicBezTo>
                    <a:pt x="1560" y="253"/>
                    <a:pt x="1766" y="266"/>
                    <a:pt x="1981" y="298"/>
                  </a:cubicBezTo>
                  <a:cubicBezTo>
                    <a:pt x="2509" y="378"/>
                    <a:pt x="2991" y="538"/>
                    <a:pt x="3281" y="712"/>
                  </a:cubicBezTo>
                  <a:cubicBezTo>
                    <a:pt x="3576" y="886"/>
                    <a:pt x="3625" y="1110"/>
                    <a:pt x="3664" y="1110"/>
                  </a:cubicBezTo>
                  <a:cubicBezTo>
                    <a:pt x="3664" y="1110"/>
                    <a:pt x="3665" y="1110"/>
                    <a:pt x="3665" y="1110"/>
                  </a:cubicBezTo>
                  <a:cubicBezTo>
                    <a:pt x="3666" y="1110"/>
                    <a:pt x="3667" y="1110"/>
                    <a:pt x="3667" y="1110"/>
                  </a:cubicBezTo>
                  <a:cubicBezTo>
                    <a:pt x="3703" y="1110"/>
                    <a:pt x="3709" y="810"/>
                    <a:pt x="3391" y="561"/>
                  </a:cubicBezTo>
                  <a:cubicBezTo>
                    <a:pt x="3081" y="315"/>
                    <a:pt x="2589" y="124"/>
                    <a:pt x="2017" y="37"/>
                  </a:cubicBezTo>
                  <a:cubicBezTo>
                    <a:pt x="1844" y="11"/>
                    <a:pt x="1674"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2877725" y="904225"/>
              <a:ext cx="90850" cy="25525"/>
            </a:xfrm>
            <a:custGeom>
              <a:avLst/>
              <a:gdLst/>
              <a:ahLst/>
              <a:cxnLst/>
              <a:rect l="l" t="t" r="r" b="b"/>
              <a:pathLst>
                <a:path w="3634" h="1021" extrusionOk="0">
                  <a:moveTo>
                    <a:pt x="35" y="0"/>
                  </a:moveTo>
                  <a:cubicBezTo>
                    <a:pt x="30" y="0"/>
                    <a:pt x="27" y="1"/>
                    <a:pt x="25" y="4"/>
                  </a:cubicBezTo>
                  <a:cubicBezTo>
                    <a:pt x="1" y="26"/>
                    <a:pt x="125" y="218"/>
                    <a:pt x="411" y="443"/>
                  </a:cubicBezTo>
                  <a:cubicBezTo>
                    <a:pt x="694" y="668"/>
                    <a:pt x="1157" y="912"/>
                    <a:pt x="1716" y="992"/>
                  </a:cubicBezTo>
                  <a:cubicBezTo>
                    <a:pt x="1852" y="1012"/>
                    <a:pt x="1986" y="1021"/>
                    <a:pt x="2115" y="1021"/>
                  </a:cubicBezTo>
                  <a:cubicBezTo>
                    <a:pt x="2514" y="1021"/>
                    <a:pt x="2869" y="937"/>
                    <a:pt x="3122" y="834"/>
                  </a:cubicBezTo>
                  <a:cubicBezTo>
                    <a:pt x="3462" y="699"/>
                    <a:pt x="3634" y="550"/>
                    <a:pt x="3617" y="522"/>
                  </a:cubicBezTo>
                  <a:cubicBezTo>
                    <a:pt x="3614" y="516"/>
                    <a:pt x="3607" y="513"/>
                    <a:pt x="3596" y="513"/>
                  </a:cubicBezTo>
                  <a:cubicBezTo>
                    <a:pt x="3483" y="513"/>
                    <a:pt x="2941" y="762"/>
                    <a:pt x="2210" y="762"/>
                  </a:cubicBezTo>
                  <a:cubicBezTo>
                    <a:pt x="2065" y="762"/>
                    <a:pt x="1912" y="752"/>
                    <a:pt x="1754" y="729"/>
                  </a:cubicBezTo>
                  <a:cubicBezTo>
                    <a:pt x="764" y="591"/>
                    <a:pt x="134"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2481175" y="1516225"/>
              <a:ext cx="387150" cy="501850"/>
            </a:xfrm>
            <a:custGeom>
              <a:avLst/>
              <a:gdLst/>
              <a:ahLst/>
              <a:cxnLst/>
              <a:rect l="l" t="t" r="r" b="b"/>
              <a:pathLst>
                <a:path w="15486" h="20074" extrusionOk="0">
                  <a:moveTo>
                    <a:pt x="374" y="1"/>
                  </a:moveTo>
                  <a:cubicBezTo>
                    <a:pt x="1" y="1"/>
                    <a:pt x="989" y="19663"/>
                    <a:pt x="1220" y="20073"/>
                  </a:cubicBezTo>
                  <a:lnTo>
                    <a:pt x="14583" y="19419"/>
                  </a:lnTo>
                  <a:lnTo>
                    <a:pt x="154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2336125" y="1734500"/>
              <a:ext cx="703025" cy="384750"/>
            </a:xfrm>
            <a:custGeom>
              <a:avLst/>
              <a:gdLst/>
              <a:ahLst/>
              <a:cxnLst/>
              <a:rect l="l" t="t" r="r" b="b"/>
              <a:pathLst>
                <a:path w="28121" h="15390" extrusionOk="0">
                  <a:moveTo>
                    <a:pt x="28120" y="1"/>
                  </a:moveTo>
                  <a:lnTo>
                    <a:pt x="1" y="76"/>
                  </a:lnTo>
                  <a:lnTo>
                    <a:pt x="1345" y="15268"/>
                  </a:lnTo>
                  <a:lnTo>
                    <a:pt x="26298" y="15390"/>
                  </a:lnTo>
                  <a:lnTo>
                    <a:pt x="281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2639900" y="1893275"/>
              <a:ext cx="93125" cy="89550"/>
            </a:xfrm>
            <a:custGeom>
              <a:avLst/>
              <a:gdLst/>
              <a:ahLst/>
              <a:cxnLst/>
              <a:rect l="l" t="t" r="r" b="b"/>
              <a:pathLst>
                <a:path w="3725" h="3582" extrusionOk="0">
                  <a:moveTo>
                    <a:pt x="1933" y="1"/>
                  </a:moveTo>
                  <a:cubicBezTo>
                    <a:pt x="1931" y="1"/>
                    <a:pt x="1929" y="1"/>
                    <a:pt x="1927" y="1"/>
                  </a:cubicBezTo>
                  <a:cubicBezTo>
                    <a:pt x="1203" y="3"/>
                    <a:pt x="551" y="441"/>
                    <a:pt x="276" y="1110"/>
                  </a:cubicBezTo>
                  <a:cubicBezTo>
                    <a:pt x="0" y="1780"/>
                    <a:pt x="156" y="2549"/>
                    <a:pt x="669" y="3060"/>
                  </a:cubicBezTo>
                  <a:cubicBezTo>
                    <a:pt x="1011" y="3401"/>
                    <a:pt x="1468" y="3581"/>
                    <a:pt x="1932" y="3581"/>
                  </a:cubicBezTo>
                  <a:cubicBezTo>
                    <a:pt x="2164" y="3581"/>
                    <a:pt x="2399" y="3536"/>
                    <a:pt x="2622" y="3443"/>
                  </a:cubicBezTo>
                  <a:cubicBezTo>
                    <a:pt x="3289" y="3164"/>
                    <a:pt x="3724" y="2511"/>
                    <a:pt x="3722" y="1787"/>
                  </a:cubicBezTo>
                  <a:cubicBezTo>
                    <a:pt x="3720" y="800"/>
                    <a:pt x="2920" y="1"/>
                    <a:pt x="193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2481475" y="1166175"/>
              <a:ext cx="75525" cy="374725"/>
            </a:xfrm>
            <a:custGeom>
              <a:avLst/>
              <a:gdLst/>
              <a:ahLst/>
              <a:cxnLst/>
              <a:rect l="l" t="t" r="r" b="b"/>
              <a:pathLst>
                <a:path w="3021" h="14989" extrusionOk="0">
                  <a:moveTo>
                    <a:pt x="1422" y="1"/>
                  </a:moveTo>
                  <a:cubicBezTo>
                    <a:pt x="863" y="1"/>
                    <a:pt x="2" y="481"/>
                    <a:pt x="0" y="481"/>
                  </a:cubicBezTo>
                  <a:cubicBezTo>
                    <a:pt x="0" y="481"/>
                    <a:pt x="0" y="481"/>
                    <a:pt x="0" y="481"/>
                  </a:cubicBezTo>
                  <a:lnTo>
                    <a:pt x="0" y="481"/>
                  </a:lnTo>
                  <a:cubicBezTo>
                    <a:pt x="278" y="4504"/>
                    <a:pt x="963" y="10471"/>
                    <a:pt x="1287" y="13614"/>
                  </a:cubicBezTo>
                  <a:cubicBezTo>
                    <a:pt x="1328" y="14014"/>
                    <a:pt x="1462" y="14423"/>
                    <a:pt x="1738" y="14715"/>
                  </a:cubicBezTo>
                  <a:cubicBezTo>
                    <a:pt x="1898" y="14885"/>
                    <a:pt x="2141" y="14989"/>
                    <a:pt x="2370" y="14989"/>
                  </a:cubicBezTo>
                  <a:cubicBezTo>
                    <a:pt x="2536" y="14989"/>
                    <a:pt x="2694" y="14934"/>
                    <a:pt x="2809" y="14810"/>
                  </a:cubicBezTo>
                  <a:cubicBezTo>
                    <a:pt x="3020" y="14581"/>
                    <a:pt x="3002" y="14229"/>
                    <a:pt x="2972" y="13920"/>
                  </a:cubicBezTo>
                  <a:lnTo>
                    <a:pt x="1601" y="21"/>
                  </a:lnTo>
                  <a:cubicBezTo>
                    <a:pt x="1546" y="7"/>
                    <a:pt x="1486" y="1"/>
                    <a:pt x="1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2800950" y="1166175"/>
              <a:ext cx="75525" cy="374725"/>
            </a:xfrm>
            <a:custGeom>
              <a:avLst/>
              <a:gdLst/>
              <a:ahLst/>
              <a:cxnLst/>
              <a:rect l="l" t="t" r="r" b="b"/>
              <a:pathLst>
                <a:path w="3021" h="14989" extrusionOk="0">
                  <a:moveTo>
                    <a:pt x="1598" y="1"/>
                  </a:moveTo>
                  <a:cubicBezTo>
                    <a:pt x="1534" y="1"/>
                    <a:pt x="1474" y="7"/>
                    <a:pt x="1420" y="21"/>
                  </a:cubicBezTo>
                  <a:cubicBezTo>
                    <a:pt x="1420" y="21"/>
                    <a:pt x="529" y="9056"/>
                    <a:pt x="49" y="13920"/>
                  </a:cubicBezTo>
                  <a:cubicBezTo>
                    <a:pt x="18" y="14229"/>
                    <a:pt x="0" y="14581"/>
                    <a:pt x="212" y="14810"/>
                  </a:cubicBezTo>
                  <a:cubicBezTo>
                    <a:pt x="326" y="14934"/>
                    <a:pt x="485" y="14989"/>
                    <a:pt x="651" y="14989"/>
                  </a:cubicBezTo>
                  <a:cubicBezTo>
                    <a:pt x="880" y="14989"/>
                    <a:pt x="1122" y="14885"/>
                    <a:pt x="1282" y="14715"/>
                  </a:cubicBezTo>
                  <a:cubicBezTo>
                    <a:pt x="1559" y="14423"/>
                    <a:pt x="1693" y="14014"/>
                    <a:pt x="1734" y="13614"/>
                  </a:cubicBezTo>
                  <a:cubicBezTo>
                    <a:pt x="2058" y="10471"/>
                    <a:pt x="2743" y="4504"/>
                    <a:pt x="3021" y="481"/>
                  </a:cubicBezTo>
                  <a:lnTo>
                    <a:pt x="3021" y="481"/>
                  </a:lnTo>
                  <a:cubicBezTo>
                    <a:pt x="3021" y="481"/>
                    <a:pt x="3021" y="481"/>
                    <a:pt x="3021" y="481"/>
                  </a:cubicBezTo>
                  <a:cubicBezTo>
                    <a:pt x="3018" y="481"/>
                    <a:pt x="2158" y="1"/>
                    <a:pt x="15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2513150" y="1513175"/>
              <a:ext cx="46400" cy="35625"/>
            </a:xfrm>
            <a:custGeom>
              <a:avLst/>
              <a:gdLst/>
              <a:ahLst/>
              <a:cxnLst/>
              <a:rect l="l" t="t" r="r" b="b"/>
              <a:pathLst>
                <a:path w="1856" h="1425" extrusionOk="0">
                  <a:moveTo>
                    <a:pt x="110" y="1"/>
                  </a:moveTo>
                  <a:cubicBezTo>
                    <a:pt x="78" y="1"/>
                    <a:pt x="0" y="177"/>
                    <a:pt x="31" y="481"/>
                  </a:cubicBezTo>
                  <a:cubicBezTo>
                    <a:pt x="53" y="665"/>
                    <a:pt x="118" y="841"/>
                    <a:pt x="222" y="994"/>
                  </a:cubicBezTo>
                  <a:cubicBezTo>
                    <a:pt x="342" y="1173"/>
                    <a:pt x="544" y="1325"/>
                    <a:pt x="785" y="1391"/>
                  </a:cubicBezTo>
                  <a:cubicBezTo>
                    <a:pt x="866" y="1414"/>
                    <a:pt x="949" y="1425"/>
                    <a:pt x="1031" y="1425"/>
                  </a:cubicBezTo>
                  <a:cubicBezTo>
                    <a:pt x="1195" y="1425"/>
                    <a:pt x="1354" y="1380"/>
                    <a:pt x="1479" y="1293"/>
                  </a:cubicBezTo>
                  <a:cubicBezTo>
                    <a:pt x="1642" y="1182"/>
                    <a:pt x="1756" y="1012"/>
                    <a:pt x="1797" y="819"/>
                  </a:cubicBezTo>
                  <a:cubicBezTo>
                    <a:pt x="1856" y="506"/>
                    <a:pt x="1703" y="340"/>
                    <a:pt x="1667" y="340"/>
                  </a:cubicBezTo>
                  <a:cubicBezTo>
                    <a:pt x="1665" y="340"/>
                    <a:pt x="1663" y="341"/>
                    <a:pt x="1661" y="343"/>
                  </a:cubicBezTo>
                  <a:cubicBezTo>
                    <a:pt x="1625" y="361"/>
                    <a:pt x="1709" y="530"/>
                    <a:pt x="1616" y="767"/>
                  </a:cubicBezTo>
                  <a:cubicBezTo>
                    <a:pt x="1572" y="883"/>
                    <a:pt x="1482" y="1010"/>
                    <a:pt x="1350" y="1088"/>
                  </a:cubicBezTo>
                  <a:cubicBezTo>
                    <a:pt x="1267" y="1136"/>
                    <a:pt x="1163" y="1162"/>
                    <a:pt x="1051" y="1162"/>
                  </a:cubicBezTo>
                  <a:cubicBezTo>
                    <a:pt x="987" y="1162"/>
                    <a:pt x="921" y="1153"/>
                    <a:pt x="855" y="1135"/>
                  </a:cubicBezTo>
                  <a:cubicBezTo>
                    <a:pt x="479" y="1039"/>
                    <a:pt x="285" y="698"/>
                    <a:pt x="215" y="445"/>
                  </a:cubicBezTo>
                  <a:cubicBezTo>
                    <a:pt x="143" y="186"/>
                    <a:pt x="152" y="6"/>
                    <a:pt x="112" y="1"/>
                  </a:cubicBezTo>
                  <a:cubicBezTo>
                    <a:pt x="111" y="1"/>
                    <a:pt x="111"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2528600" y="1511625"/>
              <a:ext cx="20125" cy="18450"/>
            </a:xfrm>
            <a:custGeom>
              <a:avLst/>
              <a:gdLst/>
              <a:ahLst/>
              <a:cxnLst/>
              <a:rect l="l" t="t" r="r" b="b"/>
              <a:pathLst>
                <a:path w="805" h="738" extrusionOk="0">
                  <a:moveTo>
                    <a:pt x="431" y="1"/>
                  </a:moveTo>
                  <a:cubicBezTo>
                    <a:pt x="329" y="1"/>
                    <a:pt x="274" y="60"/>
                    <a:pt x="290" y="79"/>
                  </a:cubicBezTo>
                  <a:cubicBezTo>
                    <a:pt x="304" y="114"/>
                    <a:pt x="392" y="112"/>
                    <a:pt x="468" y="190"/>
                  </a:cubicBezTo>
                  <a:cubicBezTo>
                    <a:pt x="550" y="276"/>
                    <a:pt x="569" y="393"/>
                    <a:pt x="442" y="455"/>
                  </a:cubicBezTo>
                  <a:cubicBezTo>
                    <a:pt x="411" y="470"/>
                    <a:pt x="383" y="477"/>
                    <a:pt x="358" y="477"/>
                  </a:cubicBezTo>
                  <a:cubicBezTo>
                    <a:pt x="278" y="477"/>
                    <a:pt x="227" y="409"/>
                    <a:pt x="212" y="320"/>
                  </a:cubicBezTo>
                  <a:cubicBezTo>
                    <a:pt x="194" y="212"/>
                    <a:pt x="248" y="143"/>
                    <a:pt x="228" y="111"/>
                  </a:cubicBezTo>
                  <a:cubicBezTo>
                    <a:pt x="227" y="103"/>
                    <a:pt x="218" y="99"/>
                    <a:pt x="204" y="99"/>
                  </a:cubicBezTo>
                  <a:cubicBezTo>
                    <a:pt x="158" y="99"/>
                    <a:pt x="60" y="152"/>
                    <a:pt x="26" y="306"/>
                  </a:cubicBezTo>
                  <a:cubicBezTo>
                    <a:pt x="1" y="427"/>
                    <a:pt x="37" y="551"/>
                    <a:pt x="124" y="638"/>
                  </a:cubicBezTo>
                  <a:cubicBezTo>
                    <a:pt x="187" y="705"/>
                    <a:pt x="282" y="737"/>
                    <a:pt x="376" y="737"/>
                  </a:cubicBezTo>
                  <a:cubicBezTo>
                    <a:pt x="441" y="737"/>
                    <a:pt x="506" y="722"/>
                    <a:pt x="561" y="693"/>
                  </a:cubicBezTo>
                  <a:cubicBezTo>
                    <a:pt x="701" y="626"/>
                    <a:pt x="805" y="461"/>
                    <a:pt x="777" y="307"/>
                  </a:cubicBezTo>
                  <a:cubicBezTo>
                    <a:pt x="757" y="187"/>
                    <a:pt x="678" y="83"/>
                    <a:pt x="568" y="32"/>
                  </a:cubicBezTo>
                  <a:cubicBezTo>
                    <a:pt x="517" y="9"/>
                    <a:pt x="471" y="1"/>
                    <a:pt x="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2797750" y="1513525"/>
              <a:ext cx="46950" cy="40375"/>
            </a:xfrm>
            <a:custGeom>
              <a:avLst/>
              <a:gdLst/>
              <a:ahLst/>
              <a:cxnLst/>
              <a:rect l="l" t="t" r="r" b="b"/>
              <a:pathLst>
                <a:path w="1878" h="1615" extrusionOk="0">
                  <a:moveTo>
                    <a:pt x="167" y="1"/>
                  </a:moveTo>
                  <a:cubicBezTo>
                    <a:pt x="136" y="1"/>
                    <a:pt x="47" y="197"/>
                    <a:pt x="13" y="559"/>
                  </a:cubicBezTo>
                  <a:cubicBezTo>
                    <a:pt x="1" y="738"/>
                    <a:pt x="17" y="976"/>
                    <a:pt x="146" y="1206"/>
                  </a:cubicBezTo>
                  <a:cubicBezTo>
                    <a:pt x="254" y="1421"/>
                    <a:pt x="523" y="1615"/>
                    <a:pt x="815" y="1615"/>
                  </a:cubicBezTo>
                  <a:cubicBezTo>
                    <a:pt x="837" y="1615"/>
                    <a:pt x="859" y="1614"/>
                    <a:pt x="881" y="1611"/>
                  </a:cubicBezTo>
                  <a:cubicBezTo>
                    <a:pt x="1169" y="1591"/>
                    <a:pt x="1435" y="1448"/>
                    <a:pt x="1611" y="1218"/>
                  </a:cubicBezTo>
                  <a:cubicBezTo>
                    <a:pt x="1765" y="1010"/>
                    <a:pt x="1823" y="785"/>
                    <a:pt x="1844" y="603"/>
                  </a:cubicBezTo>
                  <a:cubicBezTo>
                    <a:pt x="1877" y="240"/>
                    <a:pt x="1796" y="28"/>
                    <a:pt x="1766" y="28"/>
                  </a:cubicBezTo>
                  <a:cubicBezTo>
                    <a:pt x="1766" y="28"/>
                    <a:pt x="1765" y="28"/>
                    <a:pt x="1765" y="28"/>
                  </a:cubicBezTo>
                  <a:cubicBezTo>
                    <a:pt x="1723" y="30"/>
                    <a:pt x="1734" y="251"/>
                    <a:pt x="1658" y="571"/>
                  </a:cubicBezTo>
                  <a:cubicBezTo>
                    <a:pt x="1619" y="728"/>
                    <a:pt x="1549" y="911"/>
                    <a:pt x="1418" y="1066"/>
                  </a:cubicBezTo>
                  <a:cubicBezTo>
                    <a:pt x="1293" y="1215"/>
                    <a:pt x="1087" y="1334"/>
                    <a:pt x="865" y="1346"/>
                  </a:cubicBezTo>
                  <a:cubicBezTo>
                    <a:pt x="850" y="1348"/>
                    <a:pt x="836" y="1348"/>
                    <a:pt x="822" y="1348"/>
                  </a:cubicBezTo>
                  <a:cubicBezTo>
                    <a:pt x="620" y="1348"/>
                    <a:pt x="454" y="1237"/>
                    <a:pt x="356" y="1079"/>
                  </a:cubicBezTo>
                  <a:cubicBezTo>
                    <a:pt x="248" y="912"/>
                    <a:pt x="212" y="721"/>
                    <a:pt x="201" y="559"/>
                  </a:cubicBezTo>
                  <a:cubicBezTo>
                    <a:pt x="185" y="228"/>
                    <a:pt x="210" y="5"/>
                    <a:pt x="168" y="1"/>
                  </a:cubicBezTo>
                  <a:cubicBezTo>
                    <a:pt x="168" y="1"/>
                    <a:pt x="16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2813125" y="1520675"/>
              <a:ext cx="16950" cy="15375"/>
            </a:xfrm>
            <a:custGeom>
              <a:avLst/>
              <a:gdLst/>
              <a:ahLst/>
              <a:cxnLst/>
              <a:rect l="l" t="t" r="r" b="b"/>
              <a:pathLst>
                <a:path w="678" h="615" extrusionOk="0">
                  <a:moveTo>
                    <a:pt x="381" y="1"/>
                  </a:moveTo>
                  <a:cubicBezTo>
                    <a:pt x="298" y="1"/>
                    <a:pt x="252" y="51"/>
                    <a:pt x="267" y="72"/>
                  </a:cubicBezTo>
                  <a:cubicBezTo>
                    <a:pt x="281" y="107"/>
                    <a:pt x="346" y="118"/>
                    <a:pt x="391" y="184"/>
                  </a:cubicBezTo>
                  <a:cubicBezTo>
                    <a:pt x="439" y="261"/>
                    <a:pt x="435" y="310"/>
                    <a:pt x="354" y="343"/>
                  </a:cubicBezTo>
                  <a:cubicBezTo>
                    <a:pt x="336" y="349"/>
                    <a:pt x="321" y="352"/>
                    <a:pt x="307" y="352"/>
                  </a:cubicBezTo>
                  <a:cubicBezTo>
                    <a:pt x="257" y="352"/>
                    <a:pt x="234" y="315"/>
                    <a:pt x="224" y="244"/>
                  </a:cubicBezTo>
                  <a:cubicBezTo>
                    <a:pt x="217" y="165"/>
                    <a:pt x="260" y="114"/>
                    <a:pt x="249" y="78"/>
                  </a:cubicBezTo>
                  <a:cubicBezTo>
                    <a:pt x="248" y="67"/>
                    <a:pt x="233" y="58"/>
                    <a:pt x="210" y="58"/>
                  </a:cubicBezTo>
                  <a:cubicBezTo>
                    <a:pt x="164" y="58"/>
                    <a:pt x="90" y="91"/>
                    <a:pt x="42" y="197"/>
                  </a:cubicBezTo>
                  <a:cubicBezTo>
                    <a:pt x="1" y="294"/>
                    <a:pt x="13" y="406"/>
                    <a:pt x="75" y="492"/>
                  </a:cubicBezTo>
                  <a:cubicBezTo>
                    <a:pt x="129" y="573"/>
                    <a:pt x="230" y="615"/>
                    <a:pt x="327" y="615"/>
                  </a:cubicBezTo>
                  <a:cubicBezTo>
                    <a:pt x="368" y="615"/>
                    <a:pt x="408" y="608"/>
                    <a:pt x="444" y="593"/>
                  </a:cubicBezTo>
                  <a:cubicBezTo>
                    <a:pt x="570" y="552"/>
                    <a:pt x="677" y="417"/>
                    <a:pt x="665" y="280"/>
                  </a:cubicBezTo>
                  <a:cubicBezTo>
                    <a:pt x="657" y="174"/>
                    <a:pt x="594" y="81"/>
                    <a:pt x="501" y="32"/>
                  </a:cubicBezTo>
                  <a:cubicBezTo>
                    <a:pt x="456" y="9"/>
                    <a:pt x="415" y="1"/>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2553325" y="1662600"/>
              <a:ext cx="264450" cy="31825"/>
            </a:xfrm>
            <a:custGeom>
              <a:avLst/>
              <a:gdLst/>
              <a:ahLst/>
              <a:cxnLst/>
              <a:rect l="l" t="t" r="r" b="b"/>
              <a:pathLst>
                <a:path w="10578" h="1273" extrusionOk="0">
                  <a:moveTo>
                    <a:pt x="22" y="0"/>
                  </a:moveTo>
                  <a:cubicBezTo>
                    <a:pt x="14" y="0"/>
                    <a:pt x="9" y="2"/>
                    <a:pt x="8" y="5"/>
                  </a:cubicBezTo>
                  <a:cubicBezTo>
                    <a:pt x="1" y="23"/>
                    <a:pt x="134" y="96"/>
                    <a:pt x="383" y="216"/>
                  </a:cubicBezTo>
                  <a:cubicBezTo>
                    <a:pt x="630" y="339"/>
                    <a:pt x="1001" y="487"/>
                    <a:pt x="1471" y="644"/>
                  </a:cubicBezTo>
                  <a:cubicBezTo>
                    <a:pt x="2406" y="959"/>
                    <a:pt x="3759" y="1250"/>
                    <a:pt x="5274" y="1272"/>
                  </a:cubicBezTo>
                  <a:cubicBezTo>
                    <a:pt x="5319" y="1272"/>
                    <a:pt x="5364" y="1272"/>
                    <a:pt x="5408" y="1272"/>
                  </a:cubicBezTo>
                  <a:cubicBezTo>
                    <a:pt x="6869" y="1272"/>
                    <a:pt x="8177" y="1022"/>
                    <a:pt x="9092" y="739"/>
                  </a:cubicBezTo>
                  <a:cubicBezTo>
                    <a:pt x="9565" y="593"/>
                    <a:pt x="9939" y="454"/>
                    <a:pt x="10191" y="337"/>
                  </a:cubicBezTo>
                  <a:cubicBezTo>
                    <a:pt x="10442" y="225"/>
                    <a:pt x="10577" y="154"/>
                    <a:pt x="10570" y="137"/>
                  </a:cubicBezTo>
                  <a:cubicBezTo>
                    <a:pt x="10569" y="134"/>
                    <a:pt x="10563" y="132"/>
                    <a:pt x="10554" y="132"/>
                  </a:cubicBezTo>
                  <a:cubicBezTo>
                    <a:pt x="10454" y="132"/>
                    <a:pt x="9906" y="336"/>
                    <a:pt x="9042" y="558"/>
                  </a:cubicBezTo>
                  <a:cubicBezTo>
                    <a:pt x="8131" y="792"/>
                    <a:pt x="6854" y="1007"/>
                    <a:pt x="5429" y="1007"/>
                  </a:cubicBezTo>
                  <a:cubicBezTo>
                    <a:pt x="5379" y="1007"/>
                    <a:pt x="5328" y="1006"/>
                    <a:pt x="5278" y="1006"/>
                  </a:cubicBezTo>
                  <a:cubicBezTo>
                    <a:pt x="3792" y="985"/>
                    <a:pt x="2464" y="728"/>
                    <a:pt x="1525" y="465"/>
                  </a:cubicBezTo>
                  <a:cubicBezTo>
                    <a:pt x="661" y="222"/>
                    <a:pt x="117" y="0"/>
                    <a:pt x="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2393850" y="1467675"/>
              <a:ext cx="39700" cy="110625"/>
            </a:xfrm>
            <a:custGeom>
              <a:avLst/>
              <a:gdLst/>
              <a:ahLst/>
              <a:cxnLst/>
              <a:rect l="l" t="t" r="r" b="b"/>
              <a:pathLst>
                <a:path w="1588" h="4425" extrusionOk="0">
                  <a:moveTo>
                    <a:pt x="1515" y="0"/>
                  </a:moveTo>
                  <a:cubicBezTo>
                    <a:pt x="1434" y="0"/>
                    <a:pt x="720" y="813"/>
                    <a:pt x="370" y="2064"/>
                  </a:cubicBezTo>
                  <a:cubicBezTo>
                    <a:pt x="0" y="3340"/>
                    <a:pt x="195" y="4424"/>
                    <a:pt x="259" y="4424"/>
                  </a:cubicBezTo>
                  <a:cubicBezTo>
                    <a:pt x="260" y="4424"/>
                    <a:pt x="260" y="4424"/>
                    <a:pt x="261" y="4424"/>
                  </a:cubicBezTo>
                  <a:cubicBezTo>
                    <a:pt x="343" y="4420"/>
                    <a:pt x="268" y="3365"/>
                    <a:pt x="625" y="2137"/>
                  </a:cubicBezTo>
                  <a:cubicBezTo>
                    <a:pt x="968" y="906"/>
                    <a:pt x="1587" y="48"/>
                    <a:pt x="1520" y="2"/>
                  </a:cubicBezTo>
                  <a:cubicBezTo>
                    <a:pt x="1519" y="1"/>
                    <a:pt x="1517" y="0"/>
                    <a:pt x="15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1344450" y="238125"/>
              <a:ext cx="901350" cy="839075"/>
            </a:xfrm>
            <a:custGeom>
              <a:avLst/>
              <a:gdLst/>
              <a:ahLst/>
              <a:cxnLst/>
              <a:rect l="l" t="t" r="r" b="b"/>
              <a:pathLst>
                <a:path w="36054" h="33563" extrusionOk="0">
                  <a:moveTo>
                    <a:pt x="16613" y="295"/>
                  </a:moveTo>
                  <a:cubicBezTo>
                    <a:pt x="17197" y="295"/>
                    <a:pt x="17788" y="362"/>
                    <a:pt x="18387" y="400"/>
                  </a:cubicBezTo>
                  <a:cubicBezTo>
                    <a:pt x="18767" y="429"/>
                    <a:pt x="19142" y="523"/>
                    <a:pt x="19525" y="582"/>
                  </a:cubicBezTo>
                  <a:cubicBezTo>
                    <a:pt x="19908" y="645"/>
                    <a:pt x="20292" y="712"/>
                    <a:pt x="20669" y="834"/>
                  </a:cubicBezTo>
                  <a:cubicBezTo>
                    <a:pt x="22203" y="1197"/>
                    <a:pt x="23701" y="1888"/>
                    <a:pt x="25133" y="2753"/>
                  </a:cubicBezTo>
                  <a:cubicBezTo>
                    <a:pt x="28006" y="4483"/>
                    <a:pt x="30452" y="7342"/>
                    <a:pt x="31832" y="10839"/>
                  </a:cubicBezTo>
                  <a:cubicBezTo>
                    <a:pt x="32525" y="12587"/>
                    <a:pt x="32877" y="14513"/>
                    <a:pt x="32912" y="16463"/>
                  </a:cubicBezTo>
                  <a:cubicBezTo>
                    <a:pt x="32990" y="18417"/>
                    <a:pt x="32650" y="20410"/>
                    <a:pt x="31990" y="22292"/>
                  </a:cubicBezTo>
                  <a:lnTo>
                    <a:pt x="31779" y="22862"/>
                  </a:lnTo>
                  <a:lnTo>
                    <a:pt x="31751" y="22937"/>
                  </a:lnTo>
                  <a:lnTo>
                    <a:pt x="31781" y="23006"/>
                  </a:lnTo>
                  <a:cubicBezTo>
                    <a:pt x="33018" y="25709"/>
                    <a:pt x="34232" y="28361"/>
                    <a:pt x="35411" y="30937"/>
                  </a:cubicBezTo>
                  <a:lnTo>
                    <a:pt x="35411" y="30937"/>
                  </a:lnTo>
                  <a:cubicBezTo>
                    <a:pt x="32969" y="30053"/>
                    <a:pt x="30600" y="29195"/>
                    <a:pt x="28321" y="28371"/>
                  </a:cubicBezTo>
                  <a:lnTo>
                    <a:pt x="28229" y="28336"/>
                  </a:lnTo>
                  <a:lnTo>
                    <a:pt x="28157" y="28408"/>
                  </a:lnTo>
                  <a:cubicBezTo>
                    <a:pt x="26140" y="30439"/>
                    <a:pt x="23712" y="31834"/>
                    <a:pt x="21239" y="32583"/>
                  </a:cubicBezTo>
                  <a:cubicBezTo>
                    <a:pt x="19679" y="33057"/>
                    <a:pt x="18107" y="33266"/>
                    <a:pt x="16584" y="33266"/>
                  </a:cubicBezTo>
                  <a:cubicBezTo>
                    <a:pt x="15687" y="33266"/>
                    <a:pt x="14807" y="33193"/>
                    <a:pt x="13957" y="33060"/>
                  </a:cubicBezTo>
                  <a:cubicBezTo>
                    <a:pt x="11785" y="32716"/>
                    <a:pt x="9705" y="31939"/>
                    <a:pt x="7842" y="30771"/>
                  </a:cubicBezTo>
                  <a:cubicBezTo>
                    <a:pt x="6096" y="29680"/>
                    <a:pt x="4687" y="28338"/>
                    <a:pt x="3594" y="26968"/>
                  </a:cubicBezTo>
                  <a:cubicBezTo>
                    <a:pt x="2509" y="25583"/>
                    <a:pt x="1784" y="24154"/>
                    <a:pt x="1233" y="22878"/>
                  </a:cubicBezTo>
                  <a:cubicBezTo>
                    <a:pt x="744" y="21571"/>
                    <a:pt x="437" y="20408"/>
                    <a:pt x="280" y="19444"/>
                  </a:cubicBezTo>
                  <a:cubicBezTo>
                    <a:pt x="213" y="18962"/>
                    <a:pt x="154" y="18533"/>
                    <a:pt x="102" y="18159"/>
                  </a:cubicBezTo>
                  <a:cubicBezTo>
                    <a:pt x="85" y="17790"/>
                    <a:pt x="70" y="17475"/>
                    <a:pt x="59" y="17215"/>
                  </a:cubicBezTo>
                  <a:cubicBezTo>
                    <a:pt x="46" y="16971"/>
                    <a:pt x="36" y="16780"/>
                    <a:pt x="28" y="16635"/>
                  </a:cubicBezTo>
                  <a:cubicBezTo>
                    <a:pt x="20" y="16507"/>
                    <a:pt x="13" y="16441"/>
                    <a:pt x="9" y="16438"/>
                  </a:cubicBezTo>
                  <a:lnTo>
                    <a:pt x="9" y="16438"/>
                  </a:lnTo>
                  <a:cubicBezTo>
                    <a:pt x="16" y="16427"/>
                    <a:pt x="28" y="16325"/>
                    <a:pt x="46" y="16137"/>
                  </a:cubicBezTo>
                  <a:cubicBezTo>
                    <a:pt x="65" y="15921"/>
                    <a:pt x="93" y="15628"/>
                    <a:pt x="127" y="15250"/>
                  </a:cubicBezTo>
                  <a:cubicBezTo>
                    <a:pt x="140" y="14858"/>
                    <a:pt x="231" y="14384"/>
                    <a:pt x="338" y="13824"/>
                  </a:cubicBezTo>
                  <a:cubicBezTo>
                    <a:pt x="397" y="13545"/>
                    <a:pt x="426" y="13237"/>
                    <a:pt x="521" y="12924"/>
                  </a:cubicBezTo>
                  <a:cubicBezTo>
                    <a:pt x="612" y="12608"/>
                    <a:pt x="708" y="12272"/>
                    <a:pt x="808" y="11918"/>
                  </a:cubicBezTo>
                  <a:cubicBezTo>
                    <a:pt x="1260" y="10519"/>
                    <a:pt x="1966" y="8838"/>
                    <a:pt x="3177" y="7157"/>
                  </a:cubicBezTo>
                  <a:cubicBezTo>
                    <a:pt x="4378" y="5479"/>
                    <a:pt x="6081" y="3811"/>
                    <a:pt x="8284" y="2529"/>
                  </a:cubicBezTo>
                  <a:cubicBezTo>
                    <a:pt x="9367" y="1854"/>
                    <a:pt x="10613" y="1374"/>
                    <a:pt x="11920" y="946"/>
                  </a:cubicBezTo>
                  <a:cubicBezTo>
                    <a:pt x="13234" y="607"/>
                    <a:pt x="14628" y="311"/>
                    <a:pt x="16090" y="311"/>
                  </a:cubicBezTo>
                  <a:cubicBezTo>
                    <a:pt x="16107" y="311"/>
                    <a:pt x="16123" y="311"/>
                    <a:pt x="16140" y="311"/>
                  </a:cubicBezTo>
                  <a:cubicBezTo>
                    <a:pt x="16297" y="300"/>
                    <a:pt x="16455" y="295"/>
                    <a:pt x="16613" y="295"/>
                  </a:cubicBezTo>
                  <a:close/>
                  <a:moveTo>
                    <a:pt x="16642" y="0"/>
                  </a:moveTo>
                  <a:cubicBezTo>
                    <a:pt x="16472" y="0"/>
                    <a:pt x="16303" y="5"/>
                    <a:pt x="16134" y="18"/>
                  </a:cubicBezTo>
                  <a:cubicBezTo>
                    <a:pt x="14631" y="18"/>
                    <a:pt x="13199" y="329"/>
                    <a:pt x="11851" y="684"/>
                  </a:cubicBezTo>
                  <a:cubicBezTo>
                    <a:pt x="10526" y="1124"/>
                    <a:pt x="9265" y="1620"/>
                    <a:pt x="8169" y="2312"/>
                  </a:cubicBezTo>
                  <a:cubicBezTo>
                    <a:pt x="5941" y="3626"/>
                    <a:pt x="4228" y="5329"/>
                    <a:pt x="3027" y="7039"/>
                  </a:cubicBezTo>
                  <a:cubicBezTo>
                    <a:pt x="1816" y="8752"/>
                    <a:pt x="1120" y="10459"/>
                    <a:pt x="684" y="11877"/>
                  </a:cubicBezTo>
                  <a:cubicBezTo>
                    <a:pt x="587" y="12235"/>
                    <a:pt x="495" y="12575"/>
                    <a:pt x="409" y="12894"/>
                  </a:cubicBezTo>
                  <a:cubicBezTo>
                    <a:pt x="318" y="13211"/>
                    <a:pt x="294" y="13524"/>
                    <a:pt x="239" y="13804"/>
                  </a:cubicBezTo>
                  <a:cubicBezTo>
                    <a:pt x="143" y="14371"/>
                    <a:pt x="63" y="14849"/>
                    <a:pt x="59" y="15244"/>
                  </a:cubicBezTo>
                  <a:cubicBezTo>
                    <a:pt x="39" y="15623"/>
                    <a:pt x="23" y="15919"/>
                    <a:pt x="12" y="16136"/>
                  </a:cubicBezTo>
                  <a:cubicBezTo>
                    <a:pt x="4" y="16336"/>
                    <a:pt x="2" y="16439"/>
                    <a:pt x="7" y="16439"/>
                  </a:cubicBezTo>
                  <a:cubicBezTo>
                    <a:pt x="8" y="16439"/>
                    <a:pt x="8" y="16439"/>
                    <a:pt x="8" y="16439"/>
                  </a:cubicBezTo>
                  <a:lnTo>
                    <a:pt x="8" y="16439"/>
                  </a:lnTo>
                  <a:cubicBezTo>
                    <a:pt x="4" y="16449"/>
                    <a:pt x="2" y="16515"/>
                    <a:pt x="1" y="16635"/>
                  </a:cubicBezTo>
                  <a:cubicBezTo>
                    <a:pt x="2" y="16780"/>
                    <a:pt x="3" y="16973"/>
                    <a:pt x="4" y="17216"/>
                  </a:cubicBezTo>
                  <a:cubicBezTo>
                    <a:pt x="9" y="17478"/>
                    <a:pt x="14" y="17794"/>
                    <a:pt x="21" y="18167"/>
                  </a:cubicBezTo>
                  <a:cubicBezTo>
                    <a:pt x="67" y="18544"/>
                    <a:pt x="119" y="18975"/>
                    <a:pt x="177" y="19462"/>
                  </a:cubicBezTo>
                  <a:cubicBezTo>
                    <a:pt x="318" y="20436"/>
                    <a:pt x="611" y="21613"/>
                    <a:pt x="1091" y="22939"/>
                  </a:cubicBezTo>
                  <a:cubicBezTo>
                    <a:pt x="1633" y="24236"/>
                    <a:pt x="2354" y="25688"/>
                    <a:pt x="3442" y="27100"/>
                  </a:cubicBezTo>
                  <a:cubicBezTo>
                    <a:pt x="4536" y="28497"/>
                    <a:pt x="5955" y="29868"/>
                    <a:pt x="7719" y="30986"/>
                  </a:cubicBezTo>
                  <a:cubicBezTo>
                    <a:pt x="9604" y="32182"/>
                    <a:pt x="11712" y="32983"/>
                    <a:pt x="13916" y="33342"/>
                  </a:cubicBezTo>
                  <a:cubicBezTo>
                    <a:pt x="14800" y="33485"/>
                    <a:pt x="15717" y="33563"/>
                    <a:pt x="16652" y="33563"/>
                  </a:cubicBezTo>
                  <a:cubicBezTo>
                    <a:pt x="18179" y="33563"/>
                    <a:pt x="19755" y="33355"/>
                    <a:pt x="21322" y="32886"/>
                  </a:cubicBezTo>
                  <a:cubicBezTo>
                    <a:pt x="23812" y="32140"/>
                    <a:pt x="26263" y="30750"/>
                    <a:pt x="28308" y="28721"/>
                  </a:cubicBezTo>
                  <a:lnTo>
                    <a:pt x="28308" y="28721"/>
                  </a:lnTo>
                  <a:lnTo>
                    <a:pt x="35677" y="31401"/>
                  </a:lnTo>
                  <a:lnTo>
                    <a:pt x="36053" y="31539"/>
                  </a:lnTo>
                  <a:lnTo>
                    <a:pt x="35881" y="31161"/>
                  </a:lnTo>
                  <a:cubicBezTo>
                    <a:pt x="34660" y="28488"/>
                    <a:pt x="33401" y="25732"/>
                    <a:pt x="32117" y="22921"/>
                  </a:cubicBezTo>
                  <a:lnTo>
                    <a:pt x="32117" y="22921"/>
                  </a:lnTo>
                  <a:lnTo>
                    <a:pt x="32306" y="22415"/>
                  </a:lnTo>
                  <a:cubicBezTo>
                    <a:pt x="32981" y="20491"/>
                    <a:pt x="33326" y="18453"/>
                    <a:pt x="33247" y="16455"/>
                  </a:cubicBezTo>
                  <a:cubicBezTo>
                    <a:pt x="33209" y="14462"/>
                    <a:pt x="32846" y="12494"/>
                    <a:pt x="32137" y="10707"/>
                  </a:cubicBezTo>
                  <a:cubicBezTo>
                    <a:pt x="30724" y="7136"/>
                    <a:pt x="28221" y="4229"/>
                    <a:pt x="25291" y="2472"/>
                  </a:cubicBezTo>
                  <a:cubicBezTo>
                    <a:pt x="23830" y="1595"/>
                    <a:pt x="22303" y="896"/>
                    <a:pt x="20740" y="532"/>
                  </a:cubicBezTo>
                  <a:cubicBezTo>
                    <a:pt x="20356" y="409"/>
                    <a:pt x="19965" y="342"/>
                    <a:pt x="19576" y="280"/>
                  </a:cubicBezTo>
                  <a:cubicBezTo>
                    <a:pt x="19186" y="222"/>
                    <a:pt x="18804" y="128"/>
                    <a:pt x="18419" y="100"/>
                  </a:cubicBezTo>
                  <a:cubicBezTo>
                    <a:pt x="17819" y="63"/>
                    <a:pt x="17227" y="0"/>
                    <a:pt x="16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603600" y="508550"/>
              <a:ext cx="301900" cy="298625"/>
            </a:xfrm>
            <a:custGeom>
              <a:avLst/>
              <a:gdLst/>
              <a:ahLst/>
              <a:cxnLst/>
              <a:rect l="l" t="t" r="r" b="b"/>
              <a:pathLst>
                <a:path w="12076" h="11945" extrusionOk="0">
                  <a:moveTo>
                    <a:pt x="5783" y="0"/>
                  </a:moveTo>
                  <a:cubicBezTo>
                    <a:pt x="2560" y="137"/>
                    <a:pt x="0" y="2860"/>
                    <a:pt x="64" y="6086"/>
                  </a:cubicBezTo>
                  <a:cubicBezTo>
                    <a:pt x="127" y="9325"/>
                    <a:pt x="2813" y="11945"/>
                    <a:pt x="6039" y="11945"/>
                  </a:cubicBezTo>
                  <a:cubicBezTo>
                    <a:pt x="6077" y="11945"/>
                    <a:pt x="6116" y="11945"/>
                    <a:pt x="6155" y="11944"/>
                  </a:cubicBezTo>
                  <a:cubicBezTo>
                    <a:pt x="9432" y="11879"/>
                    <a:pt x="12076" y="9130"/>
                    <a:pt x="12012" y="5852"/>
                  </a:cubicBezTo>
                  <a:lnTo>
                    <a:pt x="12012" y="5852"/>
                  </a:lnTo>
                  <a:lnTo>
                    <a:pt x="6038" y="5969"/>
                  </a:lnTo>
                  <a:lnTo>
                    <a:pt x="57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1787775" y="471250"/>
              <a:ext cx="155550" cy="149350"/>
            </a:xfrm>
            <a:custGeom>
              <a:avLst/>
              <a:gdLst/>
              <a:ahLst/>
              <a:cxnLst/>
              <a:rect l="l" t="t" r="r" b="b"/>
              <a:pathLst>
                <a:path w="6222" h="5974" extrusionOk="0">
                  <a:moveTo>
                    <a:pt x="115" y="1"/>
                  </a:moveTo>
                  <a:cubicBezTo>
                    <a:pt x="77" y="1"/>
                    <a:pt x="39" y="1"/>
                    <a:pt x="1" y="2"/>
                  </a:cubicBezTo>
                  <a:lnTo>
                    <a:pt x="253" y="5973"/>
                  </a:lnTo>
                  <a:lnTo>
                    <a:pt x="6222" y="5764"/>
                  </a:lnTo>
                  <a:cubicBezTo>
                    <a:pt x="6149" y="4210"/>
                    <a:pt x="5471" y="2674"/>
                    <a:pt x="4335" y="1610"/>
                  </a:cubicBezTo>
                  <a:cubicBezTo>
                    <a:pt x="3227" y="574"/>
                    <a:pt x="1637"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40"/>
          <p:cNvSpPr txBox="1">
            <a:spLocks noGrp="1"/>
          </p:cNvSpPr>
          <p:nvPr>
            <p:ph type="title"/>
          </p:nvPr>
        </p:nvSpPr>
        <p:spPr>
          <a:xfrm>
            <a:off x="271180" y="2033490"/>
            <a:ext cx="3936897" cy="151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latin typeface="DengXian Light" panose="02010600030101010101" pitchFamily="2" charset="-122"/>
                <a:ea typeface="DengXian Light" panose="02010600030101010101" pitchFamily="2" charset="-122"/>
              </a:rPr>
              <a:t>Mendeley &amp; Word</a:t>
            </a:r>
            <a:endParaRPr sz="3200" dirty="0">
              <a:latin typeface="DengXian Light" panose="02010600030101010101" pitchFamily="2" charset="-122"/>
              <a:ea typeface="DengXian Light" panose="02010600030101010101" pitchFamily="2" charset="-122"/>
            </a:endParaRPr>
          </a:p>
        </p:txBody>
      </p:sp>
    </p:spTree>
    <p:extLst>
      <p:ext uri="{BB962C8B-B14F-4D97-AF65-F5344CB8AC3E}">
        <p14:creationId xmlns:p14="http://schemas.microsoft.com/office/powerpoint/2010/main" val="3679565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64" name="Google Shape;1964;p46"/>
          <p:cNvSpPr txBox="1">
            <a:spLocks noGrp="1"/>
          </p:cNvSpPr>
          <p:nvPr>
            <p:ph type="ctrTitle"/>
          </p:nvPr>
        </p:nvSpPr>
        <p:spPr>
          <a:xfrm>
            <a:off x="2097148" y="481141"/>
            <a:ext cx="4116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DengXian Light" panose="02010600030101010101" pitchFamily="2" charset="-122"/>
                <a:ea typeface="DengXian Light" panose="02010600030101010101" pitchFamily="2" charset="-122"/>
              </a:rPr>
              <a:t>Thanks!</a:t>
            </a:r>
            <a:endParaRPr dirty="0">
              <a:latin typeface="DengXian Light" panose="02010600030101010101" pitchFamily="2" charset="-122"/>
              <a:ea typeface="DengXian Light" panose="02010600030101010101" pitchFamily="2" charset="-122"/>
            </a:endParaRPr>
          </a:p>
        </p:txBody>
      </p:sp>
      <p:sp>
        <p:nvSpPr>
          <p:cNvPr id="1977" name="Google Shape;1977;p46"/>
          <p:cNvSpPr txBox="1"/>
          <p:nvPr/>
        </p:nvSpPr>
        <p:spPr>
          <a:xfrm>
            <a:off x="2596207" y="4272688"/>
            <a:ext cx="3000000" cy="352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a:solidFill>
                  <a:schemeClr val="accent1"/>
                </a:solidFill>
                <a:latin typeface="Righteous"/>
                <a:ea typeface="Righteous"/>
                <a:cs typeface="Righteous"/>
                <a:sym typeface="Righteous"/>
              </a:rPr>
              <a:t>Please keep this slide for attribution.</a:t>
            </a:r>
            <a:endParaRPr sz="1100">
              <a:solidFill>
                <a:schemeClr val="accent1"/>
              </a:solidFill>
              <a:latin typeface="Righteous"/>
              <a:ea typeface="Righteous"/>
              <a:cs typeface="Righteous"/>
              <a:sym typeface="Righteous"/>
            </a:endParaRPr>
          </a:p>
        </p:txBody>
      </p:sp>
      <p:grpSp>
        <p:nvGrpSpPr>
          <p:cNvPr id="1978" name="Google Shape;1978;p46"/>
          <p:cNvGrpSpPr/>
          <p:nvPr/>
        </p:nvGrpSpPr>
        <p:grpSpPr>
          <a:xfrm>
            <a:off x="5392925" y="1758640"/>
            <a:ext cx="3850181" cy="4059548"/>
            <a:chOff x="5392925" y="1758640"/>
            <a:chExt cx="3850181" cy="4059548"/>
          </a:xfrm>
        </p:grpSpPr>
        <p:sp>
          <p:nvSpPr>
            <p:cNvPr id="1979" name="Google Shape;1979;p46"/>
            <p:cNvSpPr/>
            <p:nvPr/>
          </p:nvSpPr>
          <p:spPr>
            <a:xfrm rot="-7697571" flipH="1">
              <a:off x="5451965" y="2804215"/>
              <a:ext cx="584807" cy="433830"/>
            </a:xfrm>
            <a:custGeom>
              <a:avLst/>
              <a:gdLst/>
              <a:ahLst/>
              <a:cxnLst/>
              <a:rect l="l" t="t" r="r" b="b"/>
              <a:pathLst>
                <a:path w="29427" h="21830" extrusionOk="0">
                  <a:moveTo>
                    <a:pt x="9919" y="0"/>
                  </a:moveTo>
                  <a:cubicBezTo>
                    <a:pt x="9354" y="0"/>
                    <a:pt x="8833" y="374"/>
                    <a:pt x="8835" y="995"/>
                  </a:cubicBezTo>
                  <a:cubicBezTo>
                    <a:pt x="8839" y="2031"/>
                    <a:pt x="10664" y="4651"/>
                    <a:pt x="13919" y="6502"/>
                  </a:cubicBezTo>
                  <a:cubicBezTo>
                    <a:pt x="17172" y="8352"/>
                    <a:pt x="11420" y="9249"/>
                    <a:pt x="9331" y="9613"/>
                  </a:cubicBezTo>
                  <a:cubicBezTo>
                    <a:pt x="7242" y="9976"/>
                    <a:pt x="837" y="11404"/>
                    <a:pt x="458" y="12131"/>
                  </a:cubicBezTo>
                  <a:cubicBezTo>
                    <a:pt x="1" y="13004"/>
                    <a:pt x="634" y="13709"/>
                    <a:pt x="2020" y="13709"/>
                  </a:cubicBezTo>
                  <a:cubicBezTo>
                    <a:pt x="2325" y="13709"/>
                    <a:pt x="2667" y="13675"/>
                    <a:pt x="3043" y="13601"/>
                  </a:cubicBezTo>
                  <a:cubicBezTo>
                    <a:pt x="4355" y="13340"/>
                    <a:pt x="7304" y="12933"/>
                    <a:pt x="9375" y="12933"/>
                  </a:cubicBezTo>
                  <a:cubicBezTo>
                    <a:pt x="10622" y="12933"/>
                    <a:pt x="11550" y="13081"/>
                    <a:pt x="11613" y="13496"/>
                  </a:cubicBezTo>
                  <a:cubicBezTo>
                    <a:pt x="11613" y="13496"/>
                    <a:pt x="11606" y="13507"/>
                    <a:pt x="11594" y="13527"/>
                  </a:cubicBezTo>
                  <a:cubicBezTo>
                    <a:pt x="10546" y="15150"/>
                    <a:pt x="10665" y="17273"/>
                    <a:pt x="11869" y="18787"/>
                  </a:cubicBezTo>
                  <a:cubicBezTo>
                    <a:pt x="12952" y="20148"/>
                    <a:pt x="14544" y="21830"/>
                    <a:pt x="15798" y="21830"/>
                  </a:cubicBezTo>
                  <a:cubicBezTo>
                    <a:pt x="15890" y="21830"/>
                    <a:pt x="15981" y="21821"/>
                    <a:pt x="16069" y="21802"/>
                  </a:cubicBezTo>
                  <a:cubicBezTo>
                    <a:pt x="18496" y="21278"/>
                    <a:pt x="23419" y="19177"/>
                    <a:pt x="23419" y="19177"/>
                  </a:cubicBezTo>
                  <a:lnTo>
                    <a:pt x="29427" y="16284"/>
                  </a:lnTo>
                  <a:lnTo>
                    <a:pt x="26126" y="6525"/>
                  </a:lnTo>
                  <a:lnTo>
                    <a:pt x="18870" y="4844"/>
                  </a:lnTo>
                  <a:cubicBezTo>
                    <a:pt x="18192" y="4693"/>
                    <a:pt x="17441" y="4512"/>
                    <a:pt x="16601" y="4278"/>
                  </a:cubicBezTo>
                  <a:cubicBezTo>
                    <a:pt x="15620" y="4003"/>
                    <a:pt x="14692" y="3566"/>
                    <a:pt x="13854" y="2986"/>
                  </a:cubicBezTo>
                  <a:cubicBezTo>
                    <a:pt x="12838" y="2285"/>
                    <a:pt x="11527" y="1300"/>
                    <a:pt x="10972" y="543"/>
                  </a:cubicBezTo>
                  <a:cubicBezTo>
                    <a:pt x="10698" y="168"/>
                    <a:pt x="10298" y="0"/>
                    <a:pt x="9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46"/>
            <p:cNvGrpSpPr/>
            <p:nvPr/>
          </p:nvGrpSpPr>
          <p:grpSpPr>
            <a:xfrm rot="-1569724">
              <a:off x="5977642" y="2189854"/>
              <a:ext cx="2698890" cy="3197119"/>
              <a:chOff x="6034949" y="788746"/>
              <a:chExt cx="3010302" cy="3566019"/>
            </a:xfrm>
          </p:grpSpPr>
          <p:sp>
            <p:nvSpPr>
              <p:cNvPr id="1981" name="Google Shape;1981;p46"/>
              <p:cNvSpPr/>
              <p:nvPr/>
            </p:nvSpPr>
            <p:spPr>
              <a:xfrm>
                <a:off x="6034949" y="1224847"/>
                <a:ext cx="2708026" cy="3129918"/>
              </a:xfrm>
              <a:custGeom>
                <a:avLst/>
                <a:gdLst/>
                <a:ahLst/>
                <a:cxnLst/>
                <a:rect l="l" t="t" r="r" b="b"/>
                <a:pathLst>
                  <a:path w="122162" h="141194" extrusionOk="0">
                    <a:moveTo>
                      <a:pt x="25374" y="0"/>
                    </a:moveTo>
                    <a:lnTo>
                      <a:pt x="7716" y="455"/>
                    </a:lnTo>
                    <a:cubicBezTo>
                      <a:pt x="7716" y="455"/>
                      <a:pt x="1" y="61062"/>
                      <a:pt x="16071" y="64470"/>
                    </a:cubicBezTo>
                    <a:cubicBezTo>
                      <a:pt x="18939" y="65078"/>
                      <a:pt x="21717" y="65343"/>
                      <a:pt x="24379" y="65343"/>
                    </a:cubicBezTo>
                    <a:cubicBezTo>
                      <a:pt x="35485" y="65343"/>
                      <a:pt x="44589" y="60728"/>
                      <a:pt x="49974" y="57155"/>
                    </a:cubicBezTo>
                    <a:lnTo>
                      <a:pt x="49974" y="57155"/>
                    </a:lnTo>
                    <a:lnTo>
                      <a:pt x="40526" y="89675"/>
                    </a:lnTo>
                    <a:lnTo>
                      <a:pt x="25323" y="118716"/>
                    </a:lnTo>
                    <a:lnTo>
                      <a:pt x="49091" y="130887"/>
                    </a:lnTo>
                    <a:lnTo>
                      <a:pt x="71080" y="141194"/>
                    </a:lnTo>
                    <a:lnTo>
                      <a:pt x="88978" y="106853"/>
                    </a:lnTo>
                    <a:lnTo>
                      <a:pt x="104893" y="76479"/>
                    </a:lnTo>
                    <a:lnTo>
                      <a:pt x="122162" y="59666"/>
                    </a:lnTo>
                    <a:lnTo>
                      <a:pt x="122161" y="59666"/>
                    </a:lnTo>
                    <a:cubicBezTo>
                      <a:pt x="117729" y="45866"/>
                      <a:pt x="101540" y="37896"/>
                      <a:pt x="97150" y="35825"/>
                    </a:cubicBezTo>
                    <a:lnTo>
                      <a:pt x="80064" y="30150"/>
                    </a:lnTo>
                    <a:cubicBezTo>
                      <a:pt x="75085" y="28372"/>
                      <a:pt x="70919" y="27471"/>
                      <a:pt x="66942" y="27471"/>
                    </a:cubicBezTo>
                    <a:cubicBezTo>
                      <a:pt x="61459" y="27471"/>
                      <a:pt x="56336" y="29183"/>
                      <a:pt x="49938" y="32673"/>
                    </a:cubicBezTo>
                    <a:cubicBezTo>
                      <a:pt x="49379" y="32979"/>
                      <a:pt x="48328" y="33455"/>
                      <a:pt x="47127" y="33991"/>
                    </a:cubicBezTo>
                    <a:lnTo>
                      <a:pt x="47096" y="33919"/>
                    </a:lnTo>
                    <a:lnTo>
                      <a:pt x="27133" y="42734"/>
                    </a:lnTo>
                    <a:lnTo>
                      <a:pt x="25374"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6"/>
              <p:cNvSpPr/>
              <p:nvPr/>
            </p:nvSpPr>
            <p:spPr>
              <a:xfrm>
                <a:off x="7132972" y="1865045"/>
                <a:ext cx="270355" cy="654407"/>
              </a:xfrm>
              <a:custGeom>
                <a:avLst/>
                <a:gdLst/>
                <a:ahLst/>
                <a:cxnLst/>
                <a:rect l="l" t="t" r="r" b="b"/>
                <a:pathLst>
                  <a:path w="12196" h="29521" extrusionOk="0">
                    <a:moveTo>
                      <a:pt x="12181" y="1"/>
                    </a:moveTo>
                    <a:cubicBezTo>
                      <a:pt x="12164" y="1"/>
                      <a:pt x="12060" y="48"/>
                      <a:pt x="11878" y="137"/>
                    </a:cubicBezTo>
                    <a:cubicBezTo>
                      <a:pt x="11594" y="281"/>
                      <a:pt x="11317" y="443"/>
                      <a:pt x="11054" y="622"/>
                    </a:cubicBezTo>
                    <a:cubicBezTo>
                      <a:pt x="10358" y="1076"/>
                      <a:pt x="9417" y="1855"/>
                      <a:pt x="8489" y="3024"/>
                    </a:cubicBezTo>
                    <a:cubicBezTo>
                      <a:pt x="7560" y="4189"/>
                      <a:pt x="6672" y="5749"/>
                      <a:pt x="5970" y="7586"/>
                    </a:cubicBezTo>
                    <a:cubicBezTo>
                      <a:pt x="5251" y="9418"/>
                      <a:pt x="4706" y="11509"/>
                      <a:pt x="4121" y="13688"/>
                    </a:cubicBezTo>
                    <a:cubicBezTo>
                      <a:pt x="2969" y="18041"/>
                      <a:pt x="1926" y="21979"/>
                      <a:pt x="1160" y="24870"/>
                    </a:cubicBezTo>
                    <a:cubicBezTo>
                      <a:pt x="799" y="26279"/>
                      <a:pt x="506" y="27432"/>
                      <a:pt x="292" y="28266"/>
                    </a:cubicBezTo>
                    <a:cubicBezTo>
                      <a:pt x="201" y="28646"/>
                      <a:pt x="126" y="28953"/>
                      <a:pt x="70" y="29192"/>
                    </a:cubicBezTo>
                    <a:cubicBezTo>
                      <a:pt x="21" y="29406"/>
                      <a:pt x="0" y="29518"/>
                      <a:pt x="9" y="29520"/>
                    </a:cubicBezTo>
                    <a:cubicBezTo>
                      <a:pt x="9" y="29520"/>
                      <a:pt x="10" y="29520"/>
                      <a:pt x="10" y="29520"/>
                    </a:cubicBezTo>
                    <a:cubicBezTo>
                      <a:pt x="19" y="29520"/>
                      <a:pt x="59" y="29412"/>
                      <a:pt x="123" y="29206"/>
                    </a:cubicBezTo>
                    <a:lnTo>
                      <a:pt x="394" y="28292"/>
                    </a:lnTo>
                    <a:lnTo>
                      <a:pt x="1343" y="24919"/>
                    </a:lnTo>
                    <a:cubicBezTo>
                      <a:pt x="2129" y="22033"/>
                      <a:pt x="3197" y="18101"/>
                      <a:pt x="4381" y="13757"/>
                    </a:cubicBezTo>
                    <a:cubicBezTo>
                      <a:pt x="4966" y="11576"/>
                      <a:pt x="5502" y="9494"/>
                      <a:pt x="6200" y="7674"/>
                    </a:cubicBezTo>
                    <a:cubicBezTo>
                      <a:pt x="6883" y="5851"/>
                      <a:pt x="7740" y="4305"/>
                      <a:pt x="8639" y="3141"/>
                    </a:cubicBezTo>
                    <a:cubicBezTo>
                      <a:pt x="9534" y="1973"/>
                      <a:pt x="10443" y="1184"/>
                      <a:pt x="11112" y="708"/>
                    </a:cubicBezTo>
                    <a:cubicBezTo>
                      <a:pt x="11783" y="228"/>
                      <a:pt x="12196" y="26"/>
                      <a:pt x="12183" y="2"/>
                    </a:cubicBezTo>
                    <a:cubicBezTo>
                      <a:pt x="12183" y="1"/>
                      <a:pt x="12182" y="1"/>
                      <a:pt x="121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6"/>
              <p:cNvSpPr/>
              <p:nvPr/>
            </p:nvSpPr>
            <p:spPr>
              <a:xfrm>
                <a:off x="7968066" y="2461262"/>
                <a:ext cx="72909" cy="153177"/>
              </a:xfrm>
              <a:custGeom>
                <a:avLst/>
                <a:gdLst/>
                <a:ahLst/>
                <a:cxnLst/>
                <a:rect l="l" t="t" r="r" b="b"/>
                <a:pathLst>
                  <a:path w="3289" h="6910" extrusionOk="0">
                    <a:moveTo>
                      <a:pt x="71" y="0"/>
                    </a:moveTo>
                    <a:cubicBezTo>
                      <a:pt x="70" y="0"/>
                      <a:pt x="69" y="0"/>
                      <a:pt x="68" y="1"/>
                    </a:cubicBezTo>
                    <a:cubicBezTo>
                      <a:pt x="0" y="39"/>
                      <a:pt x="794" y="1546"/>
                      <a:pt x="1669" y="3451"/>
                    </a:cubicBezTo>
                    <a:cubicBezTo>
                      <a:pt x="2543" y="5338"/>
                      <a:pt x="3171" y="6910"/>
                      <a:pt x="3253" y="6910"/>
                    </a:cubicBezTo>
                    <a:cubicBezTo>
                      <a:pt x="3254" y="6910"/>
                      <a:pt x="3254" y="6909"/>
                      <a:pt x="3255" y="6909"/>
                    </a:cubicBezTo>
                    <a:cubicBezTo>
                      <a:pt x="3288" y="6896"/>
                      <a:pt x="3174" y="6483"/>
                      <a:pt x="2941" y="5833"/>
                    </a:cubicBezTo>
                    <a:cubicBezTo>
                      <a:pt x="2710" y="5183"/>
                      <a:pt x="2356" y="4296"/>
                      <a:pt x="1914" y="3339"/>
                    </a:cubicBezTo>
                    <a:cubicBezTo>
                      <a:pt x="1471" y="2381"/>
                      <a:pt x="1028" y="1536"/>
                      <a:pt x="683" y="938"/>
                    </a:cubicBezTo>
                    <a:cubicBezTo>
                      <a:pt x="347" y="352"/>
                      <a:pt x="111" y="0"/>
                      <a:pt x="7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6"/>
              <p:cNvSpPr/>
              <p:nvPr/>
            </p:nvSpPr>
            <p:spPr>
              <a:xfrm>
                <a:off x="8199051" y="2457715"/>
                <a:ext cx="153665" cy="94810"/>
              </a:xfrm>
              <a:custGeom>
                <a:avLst/>
                <a:gdLst/>
                <a:ahLst/>
                <a:cxnLst/>
                <a:rect l="l" t="t" r="r" b="b"/>
                <a:pathLst>
                  <a:path w="6932" h="4277" extrusionOk="0">
                    <a:moveTo>
                      <a:pt x="6883" y="1"/>
                    </a:moveTo>
                    <a:cubicBezTo>
                      <a:pt x="6749" y="1"/>
                      <a:pt x="5225" y="884"/>
                      <a:pt x="3395" y="2024"/>
                    </a:cubicBezTo>
                    <a:cubicBezTo>
                      <a:pt x="1503" y="3203"/>
                      <a:pt x="1" y="4210"/>
                      <a:pt x="41" y="4273"/>
                    </a:cubicBezTo>
                    <a:cubicBezTo>
                      <a:pt x="42" y="4275"/>
                      <a:pt x="45" y="4276"/>
                      <a:pt x="49" y="4276"/>
                    </a:cubicBezTo>
                    <a:cubicBezTo>
                      <a:pt x="183" y="4276"/>
                      <a:pt x="1708" y="3392"/>
                      <a:pt x="3537" y="2253"/>
                    </a:cubicBezTo>
                    <a:cubicBezTo>
                      <a:pt x="5429" y="1074"/>
                      <a:pt x="6931" y="67"/>
                      <a:pt x="6891" y="4"/>
                    </a:cubicBezTo>
                    <a:cubicBezTo>
                      <a:pt x="6890" y="2"/>
                      <a:pt x="6887" y="1"/>
                      <a:pt x="688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6"/>
              <p:cNvSpPr/>
              <p:nvPr/>
            </p:nvSpPr>
            <p:spPr>
              <a:xfrm>
                <a:off x="8208539" y="2223028"/>
                <a:ext cx="9687" cy="122010"/>
              </a:xfrm>
              <a:custGeom>
                <a:avLst/>
                <a:gdLst/>
                <a:ahLst/>
                <a:cxnLst/>
                <a:rect l="l" t="t" r="r" b="b"/>
                <a:pathLst>
                  <a:path w="437" h="5504" extrusionOk="0">
                    <a:moveTo>
                      <a:pt x="76" y="0"/>
                    </a:moveTo>
                    <a:cubicBezTo>
                      <a:pt x="76" y="0"/>
                      <a:pt x="76" y="0"/>
                      <a:pt x="76" y="0"/>
                    </a:cubicBezTo>
                    <a:cubicBezTo>
                      <a:pt x="1" y="4"/>
                      <a:pt x="6" y="1239"/>
                      <a:pt x="86" y="2759"/>
                    </a:cubicBezTo>
                    <a:cubicBezTo>
                      <a:pt x="164" y="4275"/>
                      <a:pt x="289" y="5503"/>
                      <a:pt x="363" y="5503"/>
                    </a:cubicBezTo>
                    <a:cubicBezTo>
                      <a:pt x="363" y="5503"/>
                      <a:pt x="364" y="5503"/>
                      <a:pt x="364" y="5503"/>
                    </a:cubicBezTo>
                    <a:cubicBezTo>
                      <a:pt x="437" y="5499"/>
                      <a:pt x="433" y="4265"/>
                      <a:pt x="353" y="2745"/>
                    </a:cubicBezTo>
                    <a:cubicBezTo>
                      <a:pt x="274" y="1227"/>
                      <a:pt x="151" y="0"/>
                      <a:pt x="7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6"/>
              <p:cNvSpPr/>
              <p:nvPr/>
            </p:nvSpPr>
            <p:spPr>
              <a:xfrm>
                <a:off x="8417667" y="2255703"/>
                <a:ext cx="110882" cy="67611"/>
              </a:xfrm>
              <a:custGeom>
                <a:avLst/>
                <a:gdLst/>
                <a:ahLst/>
                <a:cxnLst/>
                <a:rect l="l" t="t" r="r" b="b"/>
                <a:pathLst>
                  <a:path w="5002" h="3050" extrusionOk="0">
                    <a:moveTo>
                      <a:pt x="52" y="1"/>
                    </a:moveTo>
                    <a:cubicBezTo>
                      <a:pt x="46" y="1"/>
                      <a:pt x="42" y="2"/>
                      <a:pt x="40" y="5"/>
                    </a:cubicBezTo>
                    <a:cubicBezTo>
                      <a:pt x="0" y="69"/>
                      <a:pt x="1071" y="801"/>
                      <a:pt x="2431" y="1640"/>
                    </a:cubicBezTo>
                    <a:cubicBezTo>
                      <a:pt x="3725" y="2440"/>
                      <a:pt x="4816" y="3050"/>
                      <a:pt x="4950" y="3050"/>
                    </a:cubicBezTo>
                    <a:cubicBezTo>
                      <a:pt x="4957" y="3050"/>
                      <a:pt x="4961" y="3048"/>
                      <a:pt x="4963" y="3045"/>
                    </a:cubicBezTo>
                    <a:cubicBezTo>
                      <a:pt x="5001" y="2982"/>
                      <a:pt x="3931" y="2252"/>
                      <a:pt x="2572" y="1412"/>
                    </a:cubicBezTo>
                    <a:cubicBezTo>
                      <a:pt x="1274" y="611"/>
                      <a:pt x="184" y="1"/>
                      <a:pt x="5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6"/>
              <p:cNvSpPr/>
              <p:nvPr/>
            </p:nvSpPr>
            <p:spPr>
              <a:xfrm>
                <a:off x="8050595" y="2784309"/>
                <a:ext cx="70315" cy="155926"/>
              </a:xfrm>
              <a:custGeom>
                <a:avLst/>
                <a:gdLst/>
                <a:ahLst/>
                <a:cxnLst/>
                <a:rect l="l" t="t" r="r" b="b"/>
                <a:pathLst>
                  <a:path w="3172" h="7034" extrusionOk="0">
                    <a:moveTo>
                      <a:pt x="3101" y="0"/>
                    </a:moveTo>
                    <a:cubicBezTo>
                      <a:pt x="3021" y="0"/>
                      <a:pt x="2292" y="1541"/>
                      <a:pt x="1462" y="3464"/>
                    </a:cubicBezTo>
                    <a:cubicBezTo>
                      <a:pt x="624" y="5405"/>
                      <a:pt x="0" y="7003"/>
                      <a:pt x="68" y="7033"/>
                    </a:cubicBezTo>
                    <a:cubicBezTo>
                      <a:pt x="69" y="7033"/>
                      <a:pt x="70" y="7033"/>
                      <a:pt x="70" y="7033"/>
                    </a:cubicBezTo>
                    <a:cubicBezTo>
                      <a:pt x="150" y="7033"/>
                      <a:pt x="879" y="5493"/>
                      <a:pt x="1709" y="3570"/>
                    </a:cubicBezTo>
                    <a:cubicBezTo>
                      <a:pt x="2546" y="1629"/>
                      <a:pt x="3171" y="30"/>
                      <a:pt x="3103" y="1"/>
                    </a:cubicBezTo>
                    <a:cubicBezTo>
                      <a:pt x="3103" y="1"/>
                      <a:pt x="3102" y="0"/>
                      <a:pt x="31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6"/>
              <p:cNvSpPr/>
              <p:nvPr/>
            </p:nvSpPr>
            <p:spPr>
              <a:xfrm>
                <a:off x="7861551" y="2979361"/>
                <a:ext cx="53512" cy="101172"/>
              </a:xfrm>
              <a:custGeom>
                <a:avLst/>
                <a:gdLst/>
                <a:ahLst/>
                <a:cxnLst/>
                <a:rect l="l" t="t" r="r" b="b"/>
                <a:pathLst>
                  <a:path w="2414" h="4564" extrusionOk="0">
                    <a:moveTo>
                      <a:pt x="70" y="0"/>
                    </a:moveTo>
                    <a:cubicBezTo>
                      <a:pt x="68" y="0"/>
                      <a:pt x="67" y="0"/>
                      <a:pt x="66" y="1"/>
                    </a:cubicBezTo>
                    <a:cubicBezTo>
                      <a:pt x="0" y="34"/>
                      <a:pt x="457" y="1083"/>
                      <a:pt x="1087" y="2342"/>
                    </a:cubicBezTo>
                    <a:cubicBezTo>
                      <a:pt x="1707" y="3581"/>
                      <a:pt x="2262" y="4563"/>
                      <a:pt x="2344" y="4563"/>
                    </a:cubicBezTo>
                    <a:cubicBezTo>
                      <a:pt x="2345" y="4563"/>
                      <a:pt x="2346" y="4563"/>
                      <a:pt x="2347" y="4563"/>
                    </a:cubicBezTo>
                    <a:cubicBezTo>
                      <a:pt x="2413" y="4529"/>
                      <a:pt x="1956" y="3482"/>
                      <a:pt x="1328" y="2222"/>
                    </a:cubicBezTo>
                    <a:cubicBezTo>
                      <a:pt x="708" y="982"/>
                      <a:pt x="151" y="0"/>
                      <a:pt x="7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6"/>
              <p:cNvSpPr/>
              <p:nvPr/>
            </p:nvSpPr>
            <p:spPr>
              <a:xfrm>
                <a:off x="7909920" y="3268957"/>
                <a:ext cx="119971" cy="18599"/>
              </a:xfrm>
              <a:custGeom>
                <a:avLst/>
                <a:gdLst/>
                <a:ahLst/>
                <a:cxnLst/>
                <a:rect l="l" t="t" r="r" b="b"/>
                <a:pathLst>
                  <a:path w="5412" h="839" extrusionOk="0">
                    <a:moveTo>
                      <a:pt x="5339" y="1"/>
                    </a:moveTo>
                    <a:cubicBezTo>
                      <a:pt x="5094" y="1"/>
                      <a:pt x="4013" y="241"/>
                      <a:pt x="2700" y="425"/>
                    </a:cubicBezTo>
                    <a:cubicBezTo>
                      <a:pt x="1217" y="636"/>
                      <a:pt x="2" y="694"/>
                      <a:pt x="2" y="772"/>
                    </a:cubicBezTo>
                    <a:cubicBezTo>
                      <a:pt x="1" y="806"/>
                      <a:pt x="288" y="838"/>
                      <a:pt x="754" y="838"/>
                    </a:cubicBezTo>
                    <a:cubicBezTo>
                      <a:pt x="1254" y="838"/>
                      <a:pt x="1960" y="801"/>
                      <a:pt x="2738" y="691"/>
                    </a:cubicBezTo>
                    <a:cubicBezTo>
                      <a:pt x="4242" y="481"/>
                      <a:pt x="5411" y="80"/>
                      <a:pt x="5391" y="13"/>
                    </a:cubicBezTo>
                    <a:cubicBezTo>
                      <a:pt x="5388" y="5"/>
                      <a:pt x="5370" y="1"/>
                      <a:pt x="533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6"/>
              <p:cNvSpPr/>
              <p:nvPr/>
            </p:nvSpPr>
            <p:spPr>
              <a:xfrm>
                <a:off x="8176573" y="2954045"/>
                <a:ext cx="49079" cy="108798"/>
              </a:xfrm>
              <a:custGeom>
                <a:avLst/>
                <a:gdLst/>
                <a:ahLst/>
                <a:cxnLst/>
                <a:rect l="l" t="t" r="r" b="b"/>
                <a:pathLst>
                  <a:path w="2214" h="4908" extrusionOk="0">
                    <a:moveTo>
                      <a:pt x="2142" y="0"/>
                    </a:moveTo>
                    <a:cubicBezTo>
                      <a:pt x="2062" y="0"/>
                      <a:pt x="1549" y="1065"/>
                      <a:pt x="983" y="2402"/>
                    </a:cubicBezTo>
                    <a:cubicBezTo>
                      <a:pt x="409" y="3756"/>
                      <a:pt x="0" y="4878"/>
                      <a:pt x="68" y="4907"/>
                    </a:cubicBezTo>
                    <a:cubicBezTo>
                      <a:pt x="69" y="4908"/>
                      <a:pt x="70" y="4908"/>
                      <a:pt x="71" y="4908"/>
                    </a:cubicBezTo>
                    <a:cubicBezTo>
                      <a:pt x="150" y="4908"/>
                      <a:pt x="665" y="3844"/>
                      <a:pt x="1230" y="2506"/>
                    </a:cubicBezTo>
                    <a:cubicBezTo>
                      <a:pt x="1803" y="1152"/>
                      <a:pt x="2213" y="31"/>
                      <a:pt x="2145" y="1"/>
                    </a:cubicBezTo>
                    <a:cubicBezTo>
                      <a:pt x="2144" y="1"/>
                      <a:pt x="2143" y="0"/>
                      <a:pt x="214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6"/>
              <p:cNvSpPr/>
              <p:nvPr/>
            </p:nvSpPr>
            <p:spPr>
              <a:xfrm>
                <a:off x="7731605" y="3402095"/>
                <a:ext cx="86387" cy="96983"/>
              </a:xfrm>
              <a:custGeom>
                <a:avLst/>
                <a:gdLst/>
                <a:ahLst/>
                <a:cxnLst/>
                <a:rect l="l" t="t" r="r" b="b"/>
                <a:pathLst>
                  <a:path w="3897" h="4375" extrusionOk="0">
                    <a:moveTo>
                      <a:pt x="60" y="0"/>
                    </a:moveTo>
                    <a:cubicBezTo>
                      <a:pt x="57" y="0"/>
                      <a:pt x="55" y="1"/>
                      <a:pt x="53" y="3"/>
                    </a:cubicBezTo>
                    <a:cubicBezTo>
                      <a:pt x="1" y="62"/>
                      <a:pt x="931" y="962"/>
                      <a:pt x="1970" y="2167"/>
                    </a:cubicBezTo>
                    <a:cubicBezTo>
                      <a:pt x="2993" y="3344"/>
                      <a:pt x="3742" y="4374"/>
                      <a:pt x="3832" y="4374"/>
                    </a:cubicBezTo>
                    <a:cubicBezTo>
                      <a:pt x="3834" y="4374"/>
                      <a:pt x="3836" y="4374"/>
                      <a:pt x="3837" y="4373"/>
                    </a:cubicBezTo>
                    <a:cubicBezTo>
                      <a:pt x="3896" y="4337"/>
                      <a:pt x="3229" y="3208"/>
                      <a:pt x="2173" y="1991"/>
                    </a:cubicBezTo>
                    <a:cubicBezTo>
                      <a:pt x="1152" y="809"/>
                      <a:pt x="161" y="0"/>
                      <a:pt x="6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6"/>
              <p:cNvSpPr/>
              <p:nvPr/>
            </p:nvSpPr>
            <p:spPr>
              <a:xfrm>
                <a:off x="7684721" y="3029947"/>
                <a:ext cx="67855" cy="112057"/>
              </a:xfrm>
              <a:custGeom>
                <a:avLst/>
                <a:gdLst/>
                <a:ahLst/>
                <a:cxnLst/>
                <a:rect l="l" t="t" r="r" b="b"/>
                <a:pathLst>
                  <a:path w="3061" h="5055" extrusionOk="0">
                    <a:moveTo>
                      <a:pt x="2993" y="1"/>
                    </a:moveTo>
                    <a:cubicBezTo>
                      <a:pt x="2909" y="1"/>
                      <a:pt x="2212" y="1088"/>
                      <a:pt x="1415" y="2459"/>
                    </a:cubicBezTo>
                    <a:cubicBezTo>
                      <a:pt x="605" y="3855"/>
                      <a:pt x="0" y="5016"/>
                      <a:pt x="65" y="5053"/>
                    </a:cubicBezTo>
                    <a:cubicBezTo>
                      <a:pt x="66" y="5054"/>
                      <a:pt x="67" y="5054"/>
                      <a:pt x="68" y="5054"/>
                    </a:cubicBezTo>
                    <a:cubicBezTo>
                      <a:pt x="152" y="5054"/>
                      <a:pt x="851" y="3967"/>
                      <a:pt x="1646" y="2594"/>
                    </a:cubicBezTo>
                    <a:cubicBezTo>
                      <a:pt x="2457" y="1200"/>
                      <a:pt x="3061" y="39"/>
                      <a:pt x="2997" y="2"/>
                    </a:cubicBezTo>
                    <a:cubicBezTo>
                      <a:pt x="2996" y="1"/>
                      <a:pt x="2994" y="1"/>
                      <a:pt x="299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6"/>
              <p:cNvSpPr/>
              <p:nvPr/>
            </p:nvSpPr>
            <p:spPr>
              <a:xfrm>
                <a:off x="7670977" y="2835494"/>
                <a:ext cx="127219" cy="33140"/>
              </a:xfrm>
              <a:custGeom>
                <a:avLst/>
                <a:gdLst/>
                <a:ahLst/>
                <a:cxnLst/>
                <a:rect l="l" t="t" r="r" b="b"/>
                <a:pathLst>
                  <a:path w="5739" h="1495" extrusionOk="0">
                    <a:moveTo>
                      <a:pt x="69" y="0"/>
                    </a:moveTo>
                    <a:cubicBezTo>
                      <a:pt x="39" y="0"/>
                      <a:pt x="22" y="4"/>
                      <a:pt x="20" y="12"/>
                    </a:cubicBezTo>
                    <a:cubicBezTo>
                      <a:pt x="0" y="84"/>
                      <a:pt x="1262" y="471"/>
                      <a:pt x="2836" y="877"/>
                    </a:cubicBezTo>
                    <a:cubicBezTo>
                      <a:pt x="4239" y="1240"/>
                      <a:pt x="5418" y="1495"/>
                      <a:pt x="5671" y="1495"/>
                    </a:cubicBezTo>
                    <a:cubicBezTo>
                      <a:pt x="5701" y="1495"/>
                      <a:pt x="5719" y="1491"/>
                      <a:pt x="5721" y="1483"/>
                    </a:cubicBezTo>
                    <a:cubicBezTo>
                      <a:pt x="5739" y="1411"/>
                      <a:pt x="4478" y="1024"/>
                      <a:pt x="2903" y="618"/>
                    </a:cubicBezTo>
                    <a:cubicBezTo>
                      <a:pt x="1499" y="255"/>
                      <a:pt x="321" y="0"/>
                      <a:pt x="6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6"/>
              <p:cNvSpPr/>
              <p:nvPr/>
            </p:nvSpPr>
            <p:spPr>
              <a:xfrm>
                <a:off x="7793696" y="2536897"/>
                <a:ext cx="68387" cy="94766"/>
              </a:xfrm>
              <a:custGeom>
                <a:avLst/>
                <a:gdLst/>
                <a:ahLst/>
                <a:cxnLst/>
                <a:rect l="l" t="t" r="r" b="b"/>
                <a:pathLst>
                  <a:path w="3085" h="4275" extrusionOk="0">
                    <a:moveTo>
                      <a:pt x="67" y="1"/>
                    </a:moveTo>
                    <a:cubicBezTo>
                      <a:pt x="65" y="1"/>
                      <a:pt x="64" y="1"/>
                      <a:pt x="62" y="2"/>
                    </a:cubicBezTo>
                    <a:cubicBezTo>
                      <a:pt x="1" y="39"/>
                      <a:pt x="549" y="1073"/>
                      <a:pt x="1369" y="2259"/>
                    </a:cubicBezTo>
                    <a:cubicBezTo>
                      <a:pt x="2169" y="3414"/>
                      <a:pt x="2930" y="4274"/>
                      <a:pt x="3020" y="4274"/>
                    </a:cubicBezTo>
                    <a:cubicBezTo>
                      <a:pt x="3022" y="4274"/>
                      <a:pt x="3024" y="4274"/>
                      <a:pt x="3025" y="4273"/>
                    </a:cubicBezTo>
                    <a:cubicBezTo>
                      <a:pt x="3085" y="4225"/>
                      <a:pt x="2407" y="3280"/>
                      <a:pt x="1590" y="2104"/>
                    </a:cubicBezTo>
                    <a:cubicBezTo>
                      <a:pt x="789" y="953"/>
                      <a:pt x="153" y="1"/>
                      <a:pt x="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6"/>
              <p:cNvSpPr/>
              <p:nvPr/>
            </p:nvSpPr>
            <p:spPr>
              <a:xfrm>
                <a:off x="7605538" y="2520627"/>
                <a:ext cx="85212" cy="72377"/>
              </a:xfrm>
              <a:custGeom>
                <a:avLst/>
                <a:gdLst/>
                <a:ahLst/>
                <a:cxnLst/>
                <a:rect l="l" t="t" r="r" b="b"/>
                <a:pathLst>
                  <a:path w="3844" h="3265" extrusionOk="0">
                    <a:moveTo>
                      <a:pt x="3786" y="1"/>
                    </a:moveTo>
                    <a:cubicBezTo>
                      <a:pt x="3680" y="1"/>
                      <a:pt x="2829" y="666"/>
                      <a:pt x="1835" y="1532"/>
                    </a:cubicBezTo>
                    <a:cubicBezTo>
                      <a:pt x="800" y="2431"/>
                      <a:pt x="1" y="3205"/>
                      <a:pt x="48" y="3261"/>
                    </a:cubicBezTo>
                    <a:cubicBezTo>
                      <a:pt x="50" y="3264"/>
                      <a:pt x="54" y="3265"/>
                      <a:pt x="58" y="3265"/>
                    </a:cubicBezTo>
                    <a:cubicBezTo>
                      <a:pt x="166" y="3265"/>
                      <a:pt x="1016" y="2599"/>
                      <a:pt x="2010" y="1735"/>
                    </a:cubicBezTo>
                    <a:cubicBezTo>
                      <a:pt x="3045" y="835"/>
                      <a:pt x="3844" y="61"/>
                      <a:pt x="3795" y="4"/>
                    </a:cubicBezTo>
                    <a:cubicBezTo>
                      <a:pt x="3793" y="2"/>
                      <a:pt x="3790" y="1"/>
                      <a:pt x="378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6"/>
              <p:cNvSpPr/>
              <p:nvPr/>
            </p:nvSpPr>
            <p:spPr>
              <a:xfrm>
                <a:off x="7676807" y="2235818"/>
                <a:ext cx="97293" cy="111414"/>
              </a:xfrm>
              <a:custGeom>
                <a:avLst/>
                <a:gdLst/>
                <a:ahLst/>
                <a:cxnLst/>
                <a:rect l="l" t="t" r="r" b="b"/>
                <a:pathLst>
                  <a:path w="4389" h="5026" extrusionOk="0">
                    <a:moveTo>
                      <a:pt x="64" y="1"/>
                    </a:moveTo>
                    <a:cubicBezTo>
                      <a:pt x="63" y="1"/>
                      <a:pt x="61" y="1"/>
                      <a:pt x="60" y="2"/>
                    </a:cubicBezTo>
                    <a:cubicBezTo>
                      <a:pt x="1" y="39"/>
                      <a:pt x="757" y="1327"/>
                      <a:pt x="1951" y="2723"/>
                    </a:cubicBezTo>
                    <a:cubicBezTo>
                      <a:pt x="3108" y="4087"/>
                      <a:pt x="4229" y="5026"/>
                      <a:pt x="4329" y="5026"/>
                    </a:cubicBezTo>
                    <a:cubicBezTo>
                      <a:pt x="4332" y="5026"/>
                      <a:pt x="4334" y="5025"/>
                      <a:pt x="4335" y="5024"/>
                    </a:cubicBezTo>
                    <a:cubicBezTo>
                      <a:pt x="4389" y="4966"/>
                      <a:pt x="3331" y="3935"/>
                      <a:pt x="2155" y="2550"/>
                    </a:cubicBezTo>
                    <a:cubicBezTo>
                      <a:pt x="995" y="1192"/>
                      <a:pt x="155" y="1"/>
                      <a:pt x="6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6"/>
              <p:cNvSpPr/>
              <p:nvPr/>
            </p:nvSpPr>
            <p:spPr>
              <a:xfrm>
                <a:off x="7934903" y="2293520"/>
                <a:ext cx="131010" cy="40145"/>
              </a:xfrm>
              <a:custGeom>
                <a:avLst/>
                <a:gdLst/>
                <a:ahLst/>
                <a:cxnLst/>
                <a:rect l="l" t="t" r="r" b="b"/>
                <a:pathLst>
                  <a:path w="5910" h="1811" extrusionOk="0">
                    <a:moveTo>
                      <a:pt x="5852" y="0"/>
                    </a:moveTo>
                    <a:cubicBezTo>
                      <a:pt x="5630" y="0"/>
                      <a:pt x="4394" y="326"/>
                      <a:pt x="2916" y="777"/>
                    </a:cubicBezTo>
                    <a:cubicBezTo>
                      <a:pt x="1297" y="1271"/>
                      <a:pt x="0" y="1730"/>
                      <a:pt x="22" y="1801"/>
                    </a:cubicBezTo>
                    <a:cubicBezTo>
                      <a:pt x="24" y="1807"/>
                      <a:pt x="36" y="1810"/>
                      <a:pt x="58" y="1810"/>
                    </a:cubicBezTo>
                    <a:cubicBezTo>
                      <a:pt x="280" y="1810"/>
                      <a:pt x="1517" y="1485"/>
                      <a:pt x="2994" y="1033"/>
                    </a:cubicBezTo>
                    <a:cubicBezTo>
                      <a:pt x="4615" y="539"/>
                      <a:pt x="5910" y="80"/>
                      <a:pt x="5888" y="10"/>
                    </a:cubicBezTo>
                    <a:cubicBezTo>
                      <a:pt x="5886" y="3"/>
                      <a:pt x="5874" y="0"/>
                      <a:pt x="585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6"/>
              <p:cNvSpPr/>
              <p:nvPr/>
            </p:nvSpPr>
            <p:spPr>
              <a:xfrm>
                <a:off x="7637393" y="1899538"/>
                <a:ext cx="21148" cy="115559"/>
              </a:xfrm>
              <a:custGeom>
                <a:avLst/>
                <a:gdLst/>
                <a:ahLst/>
                <a:cxnLst/>
                <a:rect l="l" t="t" r="r" b="b"/>
                <a:pathLst>
                  <a:path w="954" h="5213" extrusionOk="0">
                    <a:moveTo>
                      <a:pt x="80" y="0"/>
                    </a:moveTo>
                    <a:cubicBezTo>
                      <a:pt x="79" y="0"/>
                      <a:pt x="78" y="0"/>
                      <a:pt x="78" y="1"/>
                    </a:cubicBezTo>
                    <a:cubicBezTo>
                      <a:pt x="0" y="24"/>
                      <a:pt x="326" y="1158"/>
                      <a:pt x="502" y="2595"/>
                    </a:cubicBezTo>
                    <a:cubicBezTo>
                      <a:pt x="685" y="4028"/>
                      <a:pt x="649" y="5209"/>
                      <a:pt x="730" y="5213"/>
                    </a:cubicBezTo>
                    <a:cubicBezTo>
                      <a:pt x="730" y="5213"/>
                      <a:pt x="730" y="5213"/>
                      <a:pt x="730" y="5213"/>
                    </a:cubicBezTo>
                    <a:cubicBezTo>
                      <a:pt x="798" y="5213"/>
                      <a:pt x="954" y="4020"/>
                      <a:pt x="768" y="2561"/>
                    </a:cubicBezTo>
                    <a:cubicBezTo>
                      <a:pt x="590" y="1112"/>
                      <a:pt x="152" y="0"/>
                      <a:pt x="8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6"/>
              <p:cNvSpPr/>
              <p:nvPr/>
            </p:nvSpPr>
            <p:spPr>
              <a:xfrm>
                <a:off x="7213285" y="2844472"/>
                <a:ext cx="180421" cy="140741"/>
              </a:xfrm>
              <a:custGeom>
                <a:avLst/>
                <a:gdLst/>
                <a:ahLst/>
                <a:cxnLst/>
                <a:rect l="l" t="t" r="r" b="b"/>
                <a:pathLst>
                  <a:path w="8139" h="6349" extrusionOk="0">
                    <a:moveTo>
                      <a:pt x="8111" y="1"/>
                    </a:moveTo>
                    <a:cubicBezTo>
                      <a:pt x="8048" y="1"/>
                      <a:pt x="7549" y="269"/>
                      <a:pt x="6797" y="741"/>
                    </a:cubicBezTo>
                    <a:cubicBezTo>
                      <a:pt x="6005" y="1238"/>
                      <a:pt x="4938" y="1967"/>
                      <a:pt x="3816" y="2849"/>
                    </a:cubicBezTo>
                    <a:cubicBezTo>
                      <a:pt x="2692" y="3730"/>
                      <a:pt x="1729" y="4590"/>
                      <a:pt x="1056" y="5241"/>
                    </a:cubicBezTo>
                    <a:cubicBezTo>
                      <a:pt x="385" y="5890"/>
                      <a:pt x="0" y="6323"/>
                      <a:pt x="25" y="6347"/>
                    </a:cubicBezTo>
                    <a:cubicBezTo>
                      <a:pt x="26" y="6348"/>
                      <a:pt x="27" y="6348"/>
                      <a:pt x="29" y="6348"/>
                    </a:cubicBezTo>
                    <a:cubicBezTo>
                      <a:pt x="82" y="6348"/>
                      <a:pt x="508" y="5971"/>
                      <a:pt x="1185" y="5381"/>
                    </a:cubicBezTo>
                    <a:cubicBezTo>
                      <a:pt x="1887" y="4769"/>
                      <a:pt x="2864" y="3934"/>
                      <a:pt x="3980" y="3060"/>
                    </a:cubicBezTo>
                    <a:cubicBezTo>
                      <a:pt x="5098" y="2185"/>
                      <a:pt x="6141" y="1434"/>
                      <a:pt x="6902" y="899"/>
                    </a:cubicBezTo>
                    <a:cubicBezTo>
                      <a:pt x="7664" y="364"/>
                      <a:pt x="8138" y="38"/>
                      <a:pt x="8118" y="3"/>
                    </a:cubicBezTo>
                    <a:cubicBezTo>
                      <a:pt x="8117" y="2"/>
                      <a:pt x="8115" y="1"/>
                      <a:pt x="811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6"/>
              <p:cNvSpPr/>
              <p:nvPr/>
            </p:nvSpPr>
            <p:spPr>
              <a:xfrm>
                <a:off x="7280652" y="2626100"/>
                <a:ext cx="98246" cy="126643"/>
              </a:xfrm>
              <a:custGeom>
                <a:avLst/>
                <a:gdLst/>
                <a:ahLst/>
                <a:cxnLst/>
                <a:rect l="l" t="t" r="r" b="b"/>
                <a:pathLst>
                  <a:path w="4432" h="5713" extrusionOk="0">
                    <a:moveTo>
                      <a:pt x="63" y="0"/>
                    </a:moveTo>
                    <a:cubicBezTo>
                      <a:pt x="61" y="0"/>
                      <a:pt x="59" y="1"/>
                      <a:pt x="58" y="2"/>
                    </a:cubicBezTo>
                    <a:cubicBezTo>
                      <a:pt x="0" y="56"/>
                      <a:pt x="1070" y="1254"/>
                      <a:pt x="2265" y="2830"/>
                    </a:cubicBezTo>
                    <a:cubicBezTo>
                      <a:pt x="3447" y="4378"/>
                      <a:pt x="4307" y="5713"/>
                      <a:pt x="4397" y="5713"/>
                    </a:cubicBezTo>
                    <a:cubicBezTo>
                      <a:pt x="4399" y="5713"/>
                      <a:pt x="4400" y="5712"/>
                      <a:pt x="4401" y="5712"/>
                    </a:cubicBezTo>
                    <a:cubicBezTo>
                      <a:pt x="4432" y="5694"/>
                      <a:pt x="4252" y="5330"/>
                      <a:pt x="3916" y="4772"/>
                    </a:cubicBezTo>
                    <a:cubicBezTo>
                      <a:pt x="3580" y="4212"/>
                      <a:pt x="3083" y="3460"/>
                      <a:pt x="2479" y="2666"/>
                    </a:cubicBezTo>
                    <a:cubicBezTo>
                      <a:pt x="1876" y="1874"/>
                      <a:pt x="1283" y="1193"/>
                      <a:pt x="835" y="719"/>
                    </a:cubicBezTo>
                    <a:cubicBezTo>
                      <a:pt x="403" y="266"/>
                      <a:pt x="109" y="0"/>
                      <a:pt x="6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6"/>
              <p:cNvSpPr/>
              <p:nvPr/>
            </p:nvSpPr>
            <p:spPr>
              <a:xfrm>
                <a:off x="7334984" y="2391057"/>
                <a:ext cx="113741" cy="62158"/>
              </a:xfrm>
              <a:custGeom>
                <a:avLst/>
                <a:gdLst/>
                <a:ahLst/>
                <a:cxnLst/>
                <a:rect l="l" t="t" r="r" b="b"/>
                <a:pathLst>
                  <a:path w="5131" h="2804" extrusionOk="0">
                    <a:moveTo>
                      <a:pt x="5080" y="0"/>
                    </a:moveTo>
                    <a:cubicBezTo>
                      <a:pt x="4939" y="0"/>
                      <a:pt x="3826" y="553"/>
                      <a:pt x="2500" y="1285"/>
                    </a:cubicBezTo>
                    <a:cubicBezTo>
                      <a:pt x="1104" y="2056"/>
                      <a:pt x="0" y="2734"/>
                      <a:pt x="36" y="2798"/>
                    </a:cubicBezTo>
                    <a:cubicBezTo>
                      <a:pt x="38" y="2802"/>
                      <a:pt x="43" y="2804"/>
                      <a:pt x="51" y="2804"/>
                    </a:cubicBezTo>
                    <a:cubicBezTo>
                      <a:pt x="194" y="2804"/>
                      <a:pt x="1306" y="2250"/>
                      <a:pt x="2630" y="1520"/>
                    </a:cubicBezTo>
                    <a:cubicBezTo>
                      <a:pt x="4027" y="749"/>
                      <a:pt x="5130" y="70"/>
                      <a:pt x="5094" y="5"/>
                    </a:cubicBezTo>
                    <a:cubicBezTo>
                      <a:pt x="5092" y="2"/>
                      <a:pt x="5088" y="0"/>
                      <a:pt x="508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6"/>
              <p:cNvSpPr/>
              <p:nvPr/>
            </p:nvSpPr>
            <p:spPr>
              <a:xfrm>
                <a:off x="7271142" y="2102725"/>
                <a:ext cx="109020" cy="130655"/>
              </a:xfrm>
              <a:custGeom>
                <a:avLst/>
                <a:gdLst/>
                <a:ahLst/>
                <a:cxnLst/>
                <a:rect l="l" t="t" r="r" b="b"/>
                <a:pathLst>
                  <a:path w="4918" h="5894" extrusionOk="0">
                    <a:moveTo>
                      <a:pt x="35" y="1"/>
                    </a:moveTo>
                    <a:cubicBezTo>
                      <a:pt x="34" y="1"/>
                      <a:pt x="33" y="1"/>
                      <a:pt x="32" y="1"/>
                    </a:cubicBezTo>
                    <a:cubicBezTo>
                      <a:pt x="1" y="19"/>
                      <a:pt x="185" y="409"/>
                      <a:pt x="541" y="1006"/>
                    </a:cubicBezTo>
                    <a:cubicBezTo>
                      <a:pt x="898" y="1601"/>
                      <a:pt x="1437" y="2400"/>
                      <a:pt x="2112" y="3220"/>
                    </a:cubicBezTo>
                    <a:cubicBezTo>
                      <a:pt x="2788" y="4041"/>
                      <a:pt x="3463" y="4728"/>
                      <a:pt x="3977" y="5194"/>
                    </a:cubicBezTo>
                    <a:cubicBezTo>
                      <a:pt x="4468" y="5641"/>
                      <a:pt x="4806" y="5893"/>
                      <a:pt x="4857" y="5893"/>
                    </a:cubicBezTo>
                    <a:cubicBezTo>
                      <a:pt x="4859" y="5893"/>
                      <a:pt x="4861" y="5893"/>
                      <a:pt x="4862" y="5891"/>
                    </a:cubicBezTo>
                    <a:cubicBezTo>
                      <a:pt x="4917" y="5831"/>
                      <a:pt x="3649" y="4679"/>
                      <a:pt x="2321" y="3051"/>
                    </a:cubicBezTo>
                    <a:cubicBezTo>
                      <a:pt x="1002" y="1450"/>
                      <a:pt x="125" y="1"/>
                      <a:pt x="3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6"/>
              <p:cNvSpPr/>
              <p:nvPr/>
            </p:nvSpPr>
            <p:spPr>
              <a:xfrm>
                <a:off x="7496186" y="2132496"/>
                <a:ext cx="50431" cy="97515"/>
              </a:xfrm>
              <a:custGeom>
                <a:avLst/>
                <a:gdLst/>
                <a:ahLst/>
                <a:cxnLst/>
                <a:rect l="l" t="t" r="r" b="b"/>
                <a:pathLst>
                  <a:path w="2275" h="4399" extrusionOk="0">
                    <a:moveTo>
                      <a:pt x="2204" y="0"/>
                    </a:moveTo>
                    <a:cubicBezTo>
                      <a:pt x="2124" y="0"/>
                      <a:pt x="1599" y="947"/>
                      <a:pt x="1017" y="2141"/>
                    </a:cubicBezTo>
                    <a:cubicBezTo>
                      <a:pt x="425" y="3355"/>
                      <a:pt x="1" y="4366"/>
                      <a:pt x="68" y="4398"/>
                    </a:cubicBezTo>
                    <a:cubicBezTo>
                      <a:pt x="69" y="4399"/>
                      <a:pt x="70" y="4399"/>
                      <a:pt x="71" y="4399"/>
                    </a:cubicBezTo>
                    <a:cubicBezTo>
                      <a:pt x="153" y="4399"/>
                      <a:pt x="677" y="3453"/>
                      <a:pt x="1258" y="2258"/>
                    </a:cubicBezTo>
                    <a:cubicBezTo>
                      <a:pt x="1850" y="1044"/>
                      <a:pt x="2274" y="33"/>
                      <a:pt x="2208" y="1"/>
                    </a:cubicBezTo>
                    <a:cubicBezTo>
                      <a:pt x="2206" y="1"/>
                      <a:pt x="2205" y="0"/>
                      <a:pt x="220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6"/>
              <p:cNvSpPr/>
              <p:nvPr/>
            </p:nvSpPr>
            <p:spPr>
              <a:xfrm>
                <a:off x="7439969" y="1894151"/>
                <a:ext cx="29328" cy="155195"/>
              </a:xfrm>
              <a:custGeom>
                <a:avLst/>
                <a:gdLst/>
                <a:ahLst/>
                <a:cxnLst/>
                <a:rect l="l" t="t" r="r" b="b"/>
                <a:pathLst>
                  <a:path w="1323" h="7001" extrusionOk="0">
                    <a:moveTo>
                      <a:pt x="81" y="0"/>
                    </a:moveTo>
                    <a:cubicBezTo>
                      <a:pt x="80" y="0"/>
                      <a:pt x="80" y="0"/>
                      <a:pt x="79" y="1"/>
                    </a:cubicBezTo>
                    <a:cubicBezTo>
                      <a:pt x="1" y="29"/>
                      <a:pt x="578" y="1524"/>
                      <a:pt x="874" y="3461"/>
                    </a:cubicBezTo>
                    <a:cubicBezTo>
                      <a:pt x="1183" y="5395"/>
                      <a:pt x="1090" y="6997"/>
                      <a:pt x="1174" y="7000"/>
                    </a:cubicBezTo>
                    <a:cubicBezTo>
                      <a:pt x="1174" y="7000"/>
                      <a:pt x="1174" y="7000"/>
                      <a:pt x="1174" y="7000"/>
                    </a:cubicBezTo>
                    <a:cubicBezTo>
                      <a:pt x="1207" y="7000"/>
                      <a:pt x="1273" y="6603"/>
                      <a:pt x="1298" y="5955"/>
                    </a:cubicBezTo>
                    <a:cubicBezTo>
                      <a:pt x="1323" y="5305"/>
                      <a:pt x="1293" y="4403"/>
                      <a:pt x="1139" y="3420"/>
                    </a:cubicBezTo>
                    <a:cubicBezTo>
                      <a:pt x="984" y="2438"/>
                      <a:pt x="739" y="1570"/>
                      <a:pt x="518" y="957"/>
                    </a:cubicBezTo>
                    <a:cubicBezTo>
                      <a:pt x="299" y="356"/>
                      <a:pt x="118" y="0"/>
                      <a:pt x="8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6"/>
              <p:cNvSpPr/>
              <p:nvPr/>
            </p:nvSpPr>
            <p:spPr>
              <a:xfrm>
                <a:off x="7488716" y="2733080"/>
                <a:ext cx="14320" cy="227860"/>
              </a:xfrm>
              <a:custGeom>
                <a:avLst/>
                <a:gdLst/>
                <a:ahLst/>
                <a:cxnLst/>
                <a:rect l="l" t="t" r="r" b="b"/>
                <a:pathLst>
                  <a:path w="646" h="10279" extrusionOk="0">
                    <a:moveTo>
                      <a:pt x="40" y="1"/>
                    </a:moveTo>
                    <a:cubicBezTo>
                      <a:pt x="40" y="1"/>
                      <a:pt x="39" y="1"/>
                      <a:pt x="39" y="1"/>
                    </a:cubicBezTo>
                    <a:cubicBezTo>
                      <a:pt x="1" y="6"/>
                      <a:pt x="56" y="581"/>
                      <a:pt x="134" y="1508"/>
                    </a:cubicBezTo>
                    <a:cubicBezTo>
                      <a:pt x="213" y="2434"/>
                      <a:pt x="306" y="3718"/>
                      <a:pt x="340" y="5135"/>
                    </a:cubicBezTo>
                    <a:cubicBezTo>
                      <a:pt x="375" y="6553"/>
                      <a:pt x="348" y="7838"/>
                      <a:pt x="316" y="8768"/>
                    </a:cubicBezTo>
                    <a:cubicBezTo>
                      <a:pt x="284" y="9699"/>
                      <a:pt x="257" y="10275"/>
                      <a:pt x="297" y="10279"/>
                    </a:cubicBezTo>
                    <a:cubicBezTo>
                      <a:pt x="297" y="10279"/>
                      <a:pt x="297" y="10279"/>
                      <a:pt x="297" y="10279"/>
                    </a:cubicBezTo>
                    <a:cubicBezTo>
                      <a:pt x="331" y="10279"/>
                      <a:pt x="425" y="9707"/>
                      <a:pt x="506" y="8779"/>
                    </a:cubicBezTo>
                    <a:cubicBezTo>
                      <a:pt x="587" y="7848"/>
                      <a:pt x="645" y="6556"/>
                      <a:pt x="609" y="5128"/>
                    </a:cubicBezTo>
                    <a:cubicBezTo>
                      <a:pt x="572" y="3701"/>
                      <a:pt x="451" y="2414"/>
                      <a:pt x="324" y="1488"/>
                    </a:cubicBezTo>
                    <a:cubicBezTo>
                      <a:pt x="197" y="565"/>
                      <a:pt x="75" y="1"/>
                      <a:pt x="4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6"/>
              <p:cNvSpPr/>
              <p:nvPr/>
            </p:nvSpPr>
            <p:spPr>
              <a:xfrm>
                <a:off x="7368125" y="3175277"/>
                <a:ext cx="111037" cy="69938"/>
              </a:xfrm>
              <a:custGeom>
                <a:avLst/>
                <a:gdLst/>
                <a:ahLst/>
                <a:cxnLst/>
                <a:rect l="l" t="t" r="r" b="b"/>
                <a:pathLst>
                  <a:path w="5009" h="3155" extrusionOk="0">
                    <a:moveTo>
                      <a:pt x="67" y="1"/>
                    </a:moveTo>
                    <a:cubicBezTo>
                      <a:pt x="39" y="1"/>
                      <a:pt x="25" y="4"/>
                      <a:pt x="24" y="11"/>
                    </a:cubicBezTo>
                    <a:cubicBezTo>
                      <a:pt x="1" y="92"/>
                      <a:pt x="1296" y="431"/>
                      <a:pt x="2660" y="1311"/>
                    </a:cubicBezTo>
                    <a:cubicBezTo>
                      <a:pt x="3998" y="2155"/>
                      <a:pt x="4844" y="3155"/>
                      <a:pt x="4945" y="3155"/>
                    </a:cubicBezTo>
                    <a:cubicBezTo>
                      <a:pt x="4948" y="3155"/>
                      <a:pt x="4950" y="3154"/>
                      <a:pt x="4952" y="3153"/>
                    </a:cubicBezTo>
                    <a:cubicBezTo>
                      <a:pt x="5009" y="3122"/>
                      <a:pt x="4223" y="1981"/>
                      <a:pt x="2806" y="1085"/>
                    </a:cubicBezTo>
                    <a:cubicBezTo>
                      <a:pt x="1538" y="270"/>
                      <a:pt x="309" y="1"/>
                      <a:pt x="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6"/>
              <p:cNvSpPr/>
              <p:nvPr/>
            </p:nvSpPr>
            <p:spPr>
              <a:xfrm>
                <a:off x="7460408" y="3421336"/>
                <a:ext cx="161402" cy="82929"/>
              </a:xfrm>
              <a:custGeom>
                <a:avLst/>
                <a:gdLst/>
                <a:ahLst/>
                <a:cxnLst/>
                <a:rect l="l" t="t" r="r" b="b"/>
                <a:pathLst>
                  <a:path w="7281" h="3741" extrusionOk="0">
                    <a:moveTo>
                      <a:pt x="7235" y="0"/>
                    </a:moveTo>
                    <a:cubicBezTo>
                      <a:pt x="7082" y="0"/>
                      <a:pt x="5492" y="762"/>
                      <a:pt x="3580" y="1751"/>
                    </a:cubicBezTo>
                    <a:cubicBezTo>
                      <a:pt x="1588" y="2782"/>
                      <a:pt x="1" y="3671"/>
                      <a:pt x="35" y="3736"/>
                    </a:cubicBezTo>
                    <a:cubicBezTo>
                      <a:pt x="37" y="3739"/>
                      <a:pt x="41" y="3740"/>
                      <a:pt x="47" y="3740"/>
                    </a:cubicBezTo>
                    <a:cubicBezTo>
                      <a:pt x="199" y="3740"/>
                      <a:pt x="1789" y="2979"/>
                      <a:pt x="3703" y="1990"/>
                    </a:cubicBezTo>
                    <a:cubicBezTo>
                      <a:pt x="5694" y="960"/>
                      <a:pt x="7281" y="70"/>
                      <a:pt x="7246" y="4"/>
                    </a:cubicBezTo>
                    <a:cubicBezTo>
                      <a:pt x="7245" y="2"/>
                      <a:pt x="7241" y="0"/>
                      <a:pt x="723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6"/>
              <p:cNvSpPr/>
              <p:nvPr/>
            </p:nvSpPr>
            <p:spPr>
              <a:xfrm>
                <a:off x="7105905" y="3348738"/>
                <a:ext cx="113586" cy="150828"/>
              </a:xfrm>
              <a:custGeom>
                <a:avLst/>
                <a:gdLst/>
                <a:ahLst/>
                <a:cxnLst/>
                <a:rect l="l" t="t" r="r" b="b"/>
                <a:pathLst>
                  <a:path w="5124" h="6804" extrusionOk="0">
                    <a:moveTo>
                      <a:pt x="63" y="0"/>
                    </a:moveTo>
                    <a:cubicBezTo>
                      <a:pt x="62" y="0"/>
                      <a:pt x="61" y="0"/>
                      <a:pt x="60" y="1"/>
                    </a:cubicBezTo>
                    <a:cubicBezTo>
                      <a:pt x="1" y="46"/>
                      <a:pt x="1072" y="1605"/>
                      <a:pt x="2453" y="3482"/>
                    </a:cubicBezTo>
                    <a:cubicBezTo>
                      <a:pt x="3815" y="5333"/>
                      <a:pt x="4970" y="6804"/>
                      <a:pt x="5061" y="6804"/>
                    </a:cubicBezTo>
                    <a:cubicBezTo>
                      <a:pt x="5062" y="6804"/>
                      <a:pt x="5063" y="6804"/>
                      <a:pt x="5064" y="6803"/>
                    </a:cubicBezTo>
                    <a:cubicBezTo>
                      <a:pt x="5123" y="6759"/>
                      <a:pt x="4052" y="5202"/>
                      <a:pt x="2671" y="3323"/>
                    </a:cubicBezTo>
                    <a:cubicBezTo>
                      <a:pt x="1308" y="1471"/>
                      <a:pt x="154" y="0"/>
                      <a:pt x="6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6"/>
              <p:cNvSpPr/>
              <p:nvPr/>
            </p:nvSpPr>
            <p:spPr>
              <a:xfrm>
                <a:off x="7090410" y="3014097"/>
                <a:ext cx="12480" cy="160138"/>
              </a:xfrm>
              <a:custGeom>
                <a:avLst/>
                <a:gdLst/>
                <a:ahLst/>
                <a:cxnLst/>
                <a:rect l="l" t="t" r="r" b="b"/>
                <a:pathLst>
                  <a:path w="563" h="7224" extrusionOk="0">
                    <a:moveTo>
                      <a:pt x="485" y="0"/>
                    </a:moveTo>
                    <a:cubicBezTo>
                      <a:pt x="450" y="0"/>
                      <a:pt x="364" y="397"/>
                      <a:pt x="274" y="1045"/>
                    </a:cubicBezTo>
                    <a:cubicBezTo>
                      <a:pt x="183" y="1695"/>
                      <a:pt x="93" y="2599"/>
                      <a:pt x="47" y="3600"/>
                    </a:cubicBezTo>
                    <a:cubicBezTo>
                      <a:pt x="0" y="4602"/>
                      <a:pt x="7" y="5510"/>
                      <a:pt x="36" y="6166"/>
                    </a:cubicBezTo>
                    <a:cubicBezTo>
                      <a:pt x="67" y="6820"/>
                      <a:pt x="116" y="7224"/>
                      <a:pt x="152" y="7224"/>
                    </a:cubicBezTo>
                    <a:cubicBezTo>
                      <a:pt x="152" y="7224"/>
                      <a:pt x="152" y="7224"/>
                      <a:pt x="152" y="7224"/>
                    </a:cubicBezTo>
                    <a:cubicBezTo>
                      <a:pt x="229" y="7221"/>
                      <a:pt x="220" y="5604"/>
                      <a:pt x="315" y="3613"/>
                    </a:cubicBezTo>
                    <a:cubicBezTo>
                      <a:pt x="405" y="1621"/>
                      <a:pt x="562" y="11"/>
                      <a:pt x="485" y="0"/>
                    </a:cubicBezTo>
                    <a:cubicBezTo>
                      <a:pt x="485" y="0"/>
                      <a:pt x="485" y="0"/>
                      <a:pt x="48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6"/>
              <p:cNvSpPr/>
              <p:nvPr/>
            </p:nvSpPr>
            <p:spPr>
              <a:xfrm>
                <a:off x="6828723" y="3621487"/>
                <a:ext cx="131963" cy="108111"/>
              </a:xfrm>
              <a:custGeom>
                <a:avLst/>
                <a:gdLst/>
                <a:ahLst/>
                <a:cxnLst/>
                <a:rect l="l" t="t" r="r" b="b"/>
                <a:pathLst>
                  <a:path w="5953" h="4877" extrusionOk="0">
                    <a:moveTo>
                      <a:pt x="55" y="1"/>
                    </a:moveTo>
                    <a:cubicBezTo>
                      <a:pt x="52" y="1"/>
                      <a:pt x="50" y="2"/>
                      <a:pt x="48" y="3"/>
                    </a:cubicBezTo>
                    <a:cubicBezTo>
                      <a:pt x="1" y="61"/>
                      <a:pt x="1274" y="1198"/>
                      <a:pt x="2891" y="2543"/>
                    </a:cubicBezTo>
                    <a:cubicBezTo>
                      <a:pt x="4466" y="3852"/>
                      <a:pt x="5787" y="4877"/>
                      <a:pt x="5900" y="4877"/>
                    </a:cubicBezTo>
                    <a:cubicBezTo>
                      <a:pt x="5903" y="4877"/>
                      <a:pt x="5905" y="4876"/>
                      <a:pt x="5906" y="4875"/>
                    </a:cubicBezTo>
                    <a:cubicBezTo>
                      <a:pt x="5953" y="4817"/>
                      <a:pt x="4681" y="3681"/>
                      <a:pt x="3063" y="2336"/>
                    </a:cubicBezTo>
                    <a:cubicBezTo>
                      <a:pt x="1487" y="1026"/>
                      <a:pt x="166" y="1"/>
                      <a:pt x="5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6"/>
              <p:cNvSpPr/>
              <p:nvPr/>
            </p:nvSpPr>
            <p:spPr>
              <a:xfrm>
                <a:off x="7033905" y="3533061"/>
                <a:ext cx="8291" cy="179446"/>
              </a:xfrm>
              <a:custGeom>
                <a:avLst/>
                <a:gdLst/>
                <a:ahLst/>
                <a:cxnLst/>
                <a:rect l="l" t="t" r="r" b="b"/>
                <a:pathLst>
                  <a:path w="374" h="8095" extrusionOk="0">
                    <a:moveTo>
                      <a:pt x="93" y="0"/>
                    </a:moveTo>
                    <a:cubicBezTo>
                      <a:pt x="93" y="0"/>
                      <a:pt x="93" y="0"/>
                      <a:pt x="93" y="0"/>
                    </a:cubicBezTo>
                    <a:cubicBezTo>
                      <a:pt x="18" y="2"/>
                      <a:pt x="0" y="1816"/>
                      <a:pt x="53" y="4051"/>
                    </a:cubicBezTo>
                    <a:cubicBezTo>
                      <a:pt x="105" y="6284"/>
                      <a:pt x="207" y="8095"/>
                      <a:pt x="282" y="8095"/>
                    </a:cubicBezTo>
                    <a:cubicBezTo>
                      <a:pt x="282" y="8095"/>
                      <a:pt x="282" y="8095"/>
                      <a:pt x="282" y="8095"/>
                    </a:cubicBezTo>
                    <a:cubicBezTo>
                      <a:pt x="355" y="8093"/>
                      <a:pt x="373" y="6280"/>
                      <a:pt x="322" y="4044"/>
                    </a:cubicBezTo>
                    <a:cubicBezTo>
                      <a:pt x="269" y="1810"/>
                      <a:pt x="168" y="0"/>
                      <a:pt x="9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6"/>
              <p:cNvSpPr/>
              <p:nvPr/>
            </p:nvSpPr>
            <p:spPr>
              <a:xfrm>
                <a:off x="6937122" y="4013985"/>
                <a:ext cx="262242" cy="43116"/>
              </a:xfrm>
              <a:custGeom>
                <a:avLst/>
                <a:gdLst/>
                <a:ahLst/>
                <a:cxnLst/>
                <a:rect l="l" t="t" r="r" b="b"/>
                <a:pathLst>
                  <a:path w="11830" h="1945" extrusionOk="0">
                    <a:moveTo>
                      <a:pt x="3258" y="0"/>
                    </a:moveTo>
                    <a:cubicBezTo>
                      <a:pt x="2702" y="0"/>
                      <a:pt x="2195" y="23"/>
                      <a:pt x="1758" y="60"/>
                    </a:cubicBezTo>
                    <a:cubicBezTo>
                      <a:pt x="1211" y="105"/>
                      <a:pt x="769" y="159"/>
                      <a:pt x="468" y="215"/>
                    </a:cubicBezTo>
                    <a:cubicBezTo>
                      <a:pt x="166" y="268"/>
                      <a:pt x="0" y="307"/>
                      <a:pt x="3" y="325"/>
                    </a:cubicBezTo>
                    <a:cubicBezTo>
                      <a:pt x="4" y="334"/>
                      <a:pt x="34" y="338"/>
                      <a:pt x="90" y="338"/>
                    </a:cubicBezTo>
                    <a:cubicBezTo>
                      <a:pt x="305" y="338"/>
                      <a:pt x="906" y="281"/>
                      <a:pt x="1769" y="249"/>
                    </a:cubicBezTo>
                    <a:cubicBezTo>
                      <a:pt x="2087" y="236"/>
                      <a:pt x="2406" y="230"/>
                      <a:pt x="2724" y="230"/>
                    </a:cubicBezTo>
                    <a:cubicBezTo>
                      <a:pt x="5240" y="230"/>
                      <a:pt x="7742" y="622"/>
                      <a:pt x="10142" y="1393"/>
                    </a:cubicBezTo>
                    <a:cubicBezTo>
                      <a:pt x="11108" y="1702"/>
                      <a:pt x="11716" y="1944"/>
                      <a:pt x="11810" y="1944"/>
                    </a:cubicBezTo>
                    <a:cubicBezTo>
                      <a:pt x="11817" y="1944"/>
                      <a:pt x="11822" y="1943"/>
                      <a:pt x="11823" y="1940"/>
                    </a:cubicBezTo>
                    <a:cubicBezTo>
                      <a:pt x="11829" y="1923"/>
                      <a:pt x="11680" y="1842"/>
                      <a:pt x="11404" y="1710"/>
                    </a:cubicBezTo>
                    <a:cubicBezTo>
                      <a:pt x="11128" y="1575"/>
                      <a:pt x="10717" y="1404"/>
                      <a:pt x="10202" y="1213"/>
                    </a:cubicBezTo>
                    <a:cubicBezTo>
                      <a:pt x="9175" y="833"/>
                      <a:pt x="7705" y="416"/>
                      <a:pt x="6042" y="187"/>
                    </a:cubicBezTo>
                    <a:cubicBezTo>
                      <a:pt x="5043" y="52"/>
                      <a:pt x="4094" y="0"/>
                      <a:pt x="3258"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6"/>
              <p:cNvSpPr/>
              <p:nvPr/>
            </p:nvSpPr>
            <p:spPr>
              <a:xfrm>
                <a:off x="7329642" y="4119768"/>
                <a:ext cx="151493" cy="150406"/>
              </a:xfrm>
              <a:custGeom>
                <a:avLst/>
                <a:gdLst/>
                <a:ahLst/>
                <a:cxnLst/>
                <a:rect l="l" t="t" r="r" b="b"/>
                <a:pathLst>
                  <a:path w="6834" h="6785" extrusionOk="0">
                    <a:moveTo>
                      <a:pt x="30" y="1"/>
                    </a:moveTo>
                    <a:cubicBezTo>
                      <a:pt x="28" y="1"/>
                      <a:pt x="26" y="1"/>
                      <a:pt x="25" y="2"/>
                    </a:cubicBezTo>
                    <a:cubicBezTo>
                      <a:pt x="1" y="35"/>
                      <a:pt x="411" y="382"/>
                      <a:pt x="1066" y="953"/>
                    </a:cubicBezTo>
                    <a:cubicBezTo>
                      <a:pt x="1720" y="1524"/>
                      <a:pt x="2610" y="2325"/>
                      <a:pt x="3545" y="3262"/>
                    </a:cubicBezTo>
                    <a:cubicBezTo>
                      <a:pt x="4481" y="4199"/>
                      <a:pt x="5284" y="5089"/>
                      <a:pt x="5855" y="5742"/>
                    </a:cubicBezTo>
                    <a:cubicBezTo>
                      <a:pt x="6410" y="6379"/>
                      <a:pt x="6754" y="6785"/>
                      <a:pt x="6802" y="6785"/>
                    </a:cubicBezTo>
                    <a:cubicBezTo>
                      <a:pt x="6803" y="6785"/>
                      <a:pt x="6804" y="6784"/>
                      <a:pt x="6805" y="6784"/>
                    </a:cubicBezTo>
                    <a:cubicBezTo>
                      <a:pt x="6833" y="6763"/>
                      <a:pt x="6538" y="6310"/>
                      <a:pt x="6001" y="5621"/>
                    </a:cubicBezTo>
                    <a:cubicBezTo>
                      <a:pt x="5465" y="4933"/>
                      <a:pt x="4679" y="4014"/>
                      <a:pt x="3737" y="3072"/>
                    </a:cubicBezTo>
                    <a:cubicBezTo>
                      <a:pt x="2793" y="2129"/>
                      <a:pt x="1876" y="1342"/>
                      <a:pt x="1188" y="806"/>
                    </a:cubicBezTo>
                    <a:cubicBezTo>
                      <a:pt x="528" y="293"/>
                      <a:pt x="84" y="1"/>
                      <a:pt x="3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6"/>
              <p:cNvSpPr/>
              <p:nvPr/>
            </p:nvSpPr>
            <p:spPr>
              <a:xfrm>
                <a:off x="7331925" y="3388218"/>
                <a:ext cx="56837" cy="135665"/>
              </a:xfrm>
              <a:custGeom>
                <a:avLst/>
                <a:gdLst/>
                <a:ahLst/>
                <a:cxnLst/>
                <a:rect l="l" t="t" r="r" b="b"/>
                <a:pathLst>
                  <a:path w="2564" h="6120" extrusionOk="0">
                    <a:moveTo>
                      <a:pt x="72" y="1"/>
                    </a:moveTo>
                    <a:cubicBezTo>
                      <a:pt x="71" y="1"/>
                      <a:pt x="71" y="1"/>
                      <a:pt x="70" y="1"/>
                    </a:cubicBezTo>
                    <a:cubicBezTo>
                      <a:pt x="1" y="30"/>
                      <a:pt x="488" y="1421"/>
                      <a:pt x="1158" y="3110"/>
                    </a:cubicBezTo>
                    <a:cubicBezTo>
                      <a:pt x="1820" y="4782"/>
                      <a:pt x="2414" y="6119"/>
                      <a:pt x="2492" y="6119"/>
                    </a:cubicBezTo>
                    <a:cubicBezTo>
                      <a:pt x="2493" y="6119"/>
                      <a:pt x="2493" y="6119"/>
                      <a:pt x="2494" y="6119"/>
                    </a:cubicBezTo>
                    <a:cubicBezTo>
                      <a:pt x="2564" y="6092"/>
                      <a:pt x="2078" y="4700"/>
                      <a:pt x="1408" y="3011"/>
                    </a:cubicBezTo>
                    <a:cubicBezTo>
                      <a:pt x="744" y="1339"/>
                      <a:pt x="151" y="1"/>
                      <a:pt x="7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6"/>
              <p:cNvSpPr/>
              <p:nvPr/>
            </p:nvSpPr>
            <p:spPr>
              <a:xfrm>
                <a:off x="6781528" y="2364434"/>
                <a:ext cx="146749" cy="97138"/>
              </a:xfrm>
              <a:custGeom>
                <a:avLst/>
                <a:gdLst/>
                <a:ahLst/>
                <a:cxnLst/>
                <a:rect l="l" t="t" r="r" b="b"/>
                <a:pathLst>
                  <a:path w="6620" h="4382" extrusionOk="0">
                    <a:moveTo>
                      <a:pt x="6589" y="0"/>
                    </a:moveTo>
                    <a:cubicBezTo>
                      <a:pt x="6479" y="0"/>
                      <a:pt x="5221" y="1211"/>
                      <a:pt x="3445" y="2387"/>
                    </a:cubicBezTo>
                    <a:cubicBezTo>
                      <a:pt x="1635" y="3601"/>
                      <a:pt x="0" y="4302"/>
                      <a:pt x="34" y="4378"/>
                    </a:cubicBezTo>
                    <a:cubicBezTo>
                      <a:pt x="35" y="4380"/>
                      <a:pt x="40" y="4382"/>
                      <a:pt x="48" y="4382"/>
                    </a:cubicBezTo>
                    <a:cubicBezTo>
                      <a:pt x="128" y="4382"/>
                      <a:pt x="534" y="4246"/>
                      <a:pt x="1132" y="3980"/>
                    </a:cubicBezTo>
                    <a:cubicBezTo>
                      <a:pt x="1790" y="3687"/>
                      <a:pt x="2678" y="3223"/>
                      <a:pt x="3595" y="2611"/>
                    </a:cubicBezTo>
                    <a:cubicBezTo>
                      <a:pt x="4512" y="1998"/>
                      <a:pt x="5281" y="1358"/>
                      <a:pt x="5805" y="863"/>
                    </a:cubicBezTo>
                    <a:cubicBezTo>
                      <a:pt x="6331" y="368"/>
                      <a:pt x="6619" y="27"/>
                      <a:pt x="6595" y="3"/>
                    </a:cubicBezTo>
                    <a:cubicBezTo>
                      <a:pt x="6594" y="1"/>
                      <a:pt x="6592" y="0"/>
                      <a:pt x="658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6"/>
              <p:cNvSpPr/>
              <p:nvPr/>
            </p:nvSpPr>
            <p:spPr>
              <a:xfrm>
                <a:off x="6955055" y="2141429"/>
                <a:ext cx="8623" cy="101860"/>
              </a:xfrm>
              <a:custGeom>
                <a:avLst/>
                <a:gdLst/>
                <a:ahLst/>
                <a:cxnLst/>
                <a:rect l="l" t="t" r="r" b="b"/>
                <a:pathLst>
                  <a:path w="389" h="4595" extrusionOk="0">
                    <a:moveTo>
                      <a:pt x="304" y="1"/>
                    </a:moveTo>
                    <a:cubicBezTo>
                      <a:pt x="229" y="1"/>
                      <a:pt x="121" y="1025"/>
                      <a:pt x="61" y="2292"/>
                    </a:cubicBezTo>
                    <a:cubicBezTo>
                      <a:pt x="0" y="3560"/>
                      <a:pt x="12" y="4592"/>
                      <a:pt x="86" y="4594"/>
                    </a:cubicBezTo>
                    <a:cubicBezTo>
                      <a:pt x="87" y="4594"/>
                      <a:pt x="87" y="4594"/>
                      <a:pt x="87" y="4594"/>
                    </a:cubicBezTo>
                    <a:cubicBezTo>
                      <a:pt x="160" y="4594"/>
                      <a:pt x="269" y="3571"/>
                      <a:pt x="330" y="2304"/>
                    </a:cubicBezTo>
                    <a:cubicBezTo>
                      <a:pt x="389" y="1036"/>
                      <a:pt x="377" y="4"/>
                      <a:pt x="304" y="1"/>
                    </a:cubicBezTo>
                    <a:cubicBezTo>
                      <a:pt x="304" y="1"/>
                      <a:pt x="304" y="1"/>
                      <a:pt x="30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6"/>
              <p:cNvSpPr/>
              <p:nvPr/>
            </p:nvSpPr>
            <p:spPr>
              <a:xfrm>
                <a:off x="6611880" y="2291614"/>
                <a:ext cx="117754" cy="53645"/>
              </a:xfrm>
              <a:custGeom>
                <a:avLst/>
                <a:gdLst/>
                <a:ahLst/>
                <a:cxnLst/>
                <a:rect l="l" t="t" r="r" b="b"/>
                <a:pathLst>
                  <a:path w="5312" h="2420" extrusionOk="0">
                    <a:moveTo>
                      <a:pt x="50" y="1"/>
                    </a:moveTo>
                    <a:cubicBezTo>
                      <a:pt x="39" y="1"/>
                      <a:pt x="33" y="3"/>
                      <a:pt x="31" y="7"/>
                    </a:cubicBezTo>
                    <a:cubicBezTo>
                      <a:pt x="0" y="75"/>
                      <a:pt x="1150" y="668"/>
                      <a:pt x="2599" y="1333"/>
                    </a:cubicBezTo>
                    <a:cubicBezTo>
                      <a:pt x="3957" y="1955"/>
                      <a:pt x="5097" y="2419"/>
                      <a:pt x="5261" y="2419"/>
                    </a:cubicBezTo>
                    <a:cubicBezTo>
                      <a:pt x="5272" y="2419"/>
                      <a:pt x="5279" y="2417"/>
                      <a:pt x="5280" y="2413"/>
                    </a:cubicBezTo>
                    <a:cubicBezTo>
                      <a:pt x="5311" y="2346"/>
                      <a:pt x="4162" y="1752"/>
                      <a:pt x="2711" y="1088"/>
                    </a:cubicBezTo>
                    <a:cubicBezTo>
                      <a:pt x="1352" y="465"/>
                      <a:pt x="212" y="1"/>
                      <a:pt x="5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6"/>
              <p:cNvSpPr/>
              <p:nvPr/>
            </p:nvSpPr>
            <p:spPr>
              <a:xfrm>
                <a:off x="7134413" y="2063821"/>
                <a:ext cx="12968" cy="126133"/>
              </a:xfrm>
              <a:custGeom>
                <a:avLst/>
                <a:gdLst/>
                <a:ahLst/>
                <a:cxnLst/>
                <a:rect l="l" t="t" r="r" b="b"/>
                <a:pathLst>
                  <a:path w="585" h="5690" extrusionOk="0">
                    <a:moveTo>
                      <a:pt x="510" y="1"/>
                    </a:moveTo>
                    <a:cubicBezTo>
                      <a:pt x="436" y="1"/>
                      <a:pt x="279" y="1268"/>
                      <a:pt x="159" y="2835"/>
                    </a:cubicBezTo>
                    <a:cubicBezTo>
                      <a:pt x="38" y="4406"/>
                      <a:pt x="1" y="5683"/>
                      <a:pt x="76" y="5689"/>
                    </a:cubicBezTo>
                    <a:cubicBezTo>
                      <a:pt x="76" y="5689"/>
                      <a:pt x="76" y="5689"/>
                      <a:pt x="76" y="5689"/>
                    </a:cubicBezTo>
                    <a:cubicBezTo>
                      <a:pt x="150" y="5689"/>
                      <a:pt x="307" y="4423"/>
                      <a:pt x="427" y="2856"/>
                    </a:cubicBezTo>
                    <a:cubicBezTo>
                      <a:pt x="548" y="1284"/>
                      <a:pt x="585" y="7"/>
                      <a:pt x="510" y="1"/>
                    </a:cubicBezTo>
                    <a:cubicBezTo>
                      <a:pt x="510" y="1"/>
                      <a:pt x="510" y="1"/>
                      <a:pt x="51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6"/>
              <p:cNvSpPr/>
              <p:nvPr/>
            </p:nvSpPr>
            <p:spPr>
              <a:xfrm>
                <a:off x="6485415" y="2514774"/>
                <a:ext cx="122941" cy="72931"/>
              </a:xfrm>
              <a:custGeom>
                <a:avLst/>
                <a:gdLst/>
                <a:ahLst/>
                <a:cxnLst/>
                <a:rect l="l" t="t" r="r" b="b"/>
                <a:pathLst>
                  <a:path w="5546" h="3290" extrusionOk="0">
                    <a:moveTo>
                      <a:pt x="56" y="0"/>
                    </a:moveTo>
                    <a:cubicBezTo>
                      <a:pt x="52" y="0"/>
                      <a:pt x="49" y="1"/>
                      <a:pt x="48" y="3"/>
                    </a:cubicBezTo>
                    <a:cubicBezTo>
                      <a:pt x="0" y="49"/>
                      <a:pt x="1034" y="1079"/>
                      <a:pt x="2571" y="1996"/>
                    </a:cubicBezTo>
                    <a:cubicBezTo>
                      <a:pt x="4002" y="2860"/>
                      <a:pt x="5314" y="3290"/>
                      <a:pt x="5495" y="3290"/>
                    </a:cubicBezTo>
                    <a:cubicBezTo>
                      <a:pt x="5508" y="3290"/>
                      <a:pt x="5515" y="3288"/>
                      <a:pt x="5516" y="3284"/>
                    </a:cubicBezTo>
                    <a:cubicBezTo>
                      <a:pt x="5546" y="3208"/>
                      <a:pt x="4215" y="2674"/>
                      <a:pt x="2709" y="1766"/>
                    </a:cubicBezTo>
                    <a:cubicBezTo>
                      <a:pt x="1246" y="893"/>
                      <a:pt x="171" y="0"/>
                      <a:pt x="5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6"/>
              <p:cNvSpPr/>
              <p:nvPr/>
            </p:nvSpPr>
            <p:spPr>
              <a:xfrm>
                <a:off x="6334942" y="2354747"/>
                <a:ext cx="104276" cy="111613"/>
              </a:xfrm>
              <a:custGeom>
                <a:avLst/>
                <a:gdLst/>
                <a:ahLst/>
                <a:cxnLst/>
                <a:rect l="l" t="t" r="r" b="b"/>
                <a:pathLst>
                  <a:path w="4704" h="5035" extrusionOk="0">
                    <a:moveTo>
                      <a:pt x="4643" y="1"/>
                    </a:moveTo>
                    <a:cubicBezTo>
                      <a:pt x="4546" y="1"/>
                      <a:pt x="3493" y="1068"/>
                      <a:pt x="2252" y="2428"/>
                    </a:cubicBezTo>
                    <a:cubicBezTo>
                      <a:pt x="984" y="3817"/>
                      <a:pt x="1" y="4983"/>
                      <a:pt x="55" y="5033"/>
                    </a:cubicBezTo>
                    <a:cubicBezTo>
                      <a:pt x="56" y="5034"/>
                      <a:pt x="58" y="5035"/>
                      <a:pt x="60" y="5035"/>
                    </a:cubicBezTo>
                    <a:cubicBezTo>
                      <a:pt x="159" y="5035"/>
                      <a:pt x="1211" y="3966"/>
                      <a:pt x="2452" y="2609"/>
                    </a:cubicBezTo>
                    <a:cubicBezTo>
                      <a:pt x="3720" y="1220"/>
                      <a:pt x="4704" y="52"/>
                      <a:pt x="4648" y="2"/>
                    </a:cubicBezTo>
                    <a:cubicBezTo>
                      <a:pt x="4647" y="1"/>
                      <a:pt x="4645" y="1"/>
                      <a:pt x="464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6"/>
              <p:cNvSpPr/>
              <p:nvPr/>
            </p:nvSpPr>
            <p:spPr>
              <a:xfrm>
                <a:off x="6325277" y="2073508"/>
                <a:ext cx="98978" cy="72909"/>
              </a:xfrm>
              <a:custGeom>
                <a:avLst/>
                <a:gdLst/>
                <a:ahLst/>
                <a:cxnLst/>
                <a:rect l="l" t="t" r="r" b="b"/>
                <a:pathLst>
                  <a:path w="4465" h="3289" extrusionOk="0">
                    <a:moveTo>
                      <a:pt x="61" y="0"/>
                    </a:moveTo>
                    <a:cubicBezTo>
                      <a:pt x="58" y="0"/>
                      <a:pt x="55" y="1"/>
                      <a:pt x="53" y="3"/>
                    </a:cubicBezTo>
                    <a:cubicBezTo>
                      <a:pt x="1" y="46"/>
                      <a:pt x="793" y="1016"/>
                      <a:pt x="2022" y="1934"/>
                    </a:cubicBezTo>
                    <a:cubicBezTo>
                      <a:pt x="3177" y="2806"/>
                      <a:pt x="4268" y="3289"/>
                      <a:pt x="4413" y="3289"/>
                    </a:cubicBezTo>
                    <a:cubicBezTo>
                      <a:pt x="4422" y="3289"/>
                      <a:pt x="4427" y="3287"/>
                      <a:pt x="4428" y="3283"/>
                    </a:cubicBezTo>
                    <a:cubicBezTo>
                      <a:pt x="4464" y="3212"/>
                      <a:pt x="3385" y="2626"/>
                      <a:pt x="2184" y="1719"/>
                    </a:cubicBezTo>
                    <a:cubicBezTo>
                      <a:pt x="1013" y="846"/>
                      <a:pt x="164" y="0"/>
                      <a:pt x="6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6"/>
              <p:cNvSpPr/>
              <p:nvPr/>
            </p:nvSpPr>
            <p:spPr>
              <a:xfrm>
                <a:off x="6262166" y="2189865"/>
                <a:ext cx="55884" cy="63177"/>
              </a:xfrm>
              <a:custGeom>
                <a:avLst/>
                <a:gdLst/>
                <a:ahLst/>
                <a:cxnLst/>
                <a:rect l="l" t="t" r="r" b="b"/>
                <a:pathLst>
                  <a:path w="2521" h="2850" extrusionOk="0">
                    <a:moveTo>
                      <a:pt x="2456" y="0"/>
                    </a:moveTo>
                    <a:cubicBezTo>
                      <a:pt x="2363" y="0"/>
                      <a:pt x="1798" y="583"/>
                      <a:pt x="1158" y="1338"/>
                    </a:cubicBezTo>
                    <a:cubicBezTo>
                      <a:pt x="494" y="2124"/>
                      <a:pt x="0" y="2799"/>
                      <a:pt x="58" y="2847"/>
                    </a:cubicBezTo>
                    <a:cubicBezTo>
                      <a:pt x="60" y="2848"/>
                      <a:pt x="63" y="2849"/>
                      <a:pt x="67" y="2849"/>
                    </a:cubicBezTo>
                    <a:cubicBezTo>
                      <a:pt x="159" y="2849"/>
                      <a:pt x="724" y="2268"/>
                      <a:pt x="1364" y="1512"/>
                    </a:cubicBezTo>
                    <a:cubicBezTo>
                      <a:pt x="2027" y="727"/>
                      <a:pt x="2521" y="52"/>
                      <a:pt x="2464" y="3"/>
                    </a:cubicBezTo>
                    <a:cubicBezTo>
                      <a:pt x="2462" y="1"/>
                      <a:pt x="2459" y="0"/>
                      <a:pt x="245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6"/>
              <p:cNvSpPr/>
              <p:nvPr/>
            </p:nvSpPr>
            <p:spPr>
              <a:xfrm>
                <a:off x="6450368" y="1802799"/>
                <a:ext cx="96584" cy="114916"/>
              </a:xfrm>
              <a:custGeom>
                <a:avLst/>
                <a:gdLst/>
                <a:ahLst/>
                <a:cxnLst/>
                <a:rect l="l" t="t" r="r" b="b"/>
                <a:pathLst>
                  <a:path w="4357" h="5184" extrusionOk="0">
                    <a:moveTo>
                      <a:pt x="4294" y="1"/>
                    </a:moveTo>
                    <a:cubicBezTo>
                      <a:pt x="4202" y="1"/>
                      <a:pt x="3223" y="1105"/>
                      <a:pt x="2075" y="2508"/>
                    </a:cubicBezTo>
                    <a:cubicBezTo>
                      <a:pt x="903" y="3938"/>
                      <a:pt x="1" y="5135"/>
                      <a:pt x="59" y="5183"/>
                    </a:cubicBezTo>
                    <a:cubicBezTo>
                      <a:pt x="60" y="5183"/>
                      <a:pt x="61" y="5184"/>
                      <a:pt x="63" y="5184"/>
                    </a:cubicBezTo>
                    <a:cubicBezTo>
                      <a:pt x="156" y="5184"/>
                      <a:pt x="1136" y="4078"/>
                      <a:pt x="2282" y="2677"/>
                    </a:cubicBezTo>
                    <a:cubicBezTo>
                      <a:pt x="3454" y="1247"/>
                      <a:pt x="4356" y="49"/>
                      <a:pt x="4299" y="2"/>
                    </a:cubicBezTo>
                    <a:cubicBezTo>
                      <a:pt x="4297" y="1"/>
                      <a:pt x="4296" y="1"/>
                      <a:pt x="429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6"/>
              <p:cNvSpPr/>
              <p:nvPr/>
            </p:nvSpPr>
            <p:spPr>
              <a:xfrm>
                <a:off x="6255227" y="1740774"/>
                <a:ext cx="95342" cy="106138"/>
              </a:xfrm>
              <a:custGeom>
                <a:avLst/>
                <a:gdLst/>
                <a:ahLst/>
                <a:cxnLst/>
                <a:rect l="l" t="t" r="r" b="b"/>
                <a:pathLst>
                  <a:path w="4301" h="4788" extrusionOk="0">
                    <a:moveTo>
                      <a:pt x="61" y="0"/>
                    </a:moveTo>
                    <a:cubicBezTo>
                      <a:pt x="59" y="0"/>
                      <a:pt x="57" y="1"/>
                      <a:pt x="56" y="2"/>
                    </a:cubicBezTo>
                    <a:cubicBezTo>
                      <a:pt x="1" y="51"/>
                      <a:pt x="893" y="1162"/>
                      <a:pt x="2049" y="2483"/>
                    </a:cubicBezTo>
                    <a:cubicBezTo>
                      <a:pt x="3179" y="3773"/>
                      <a:pt x="4142" y="4788"/>
                      <a:pt x="4239" y="4788"/>
                    </a:cubicBezTo>
                    <a:cubicBezTo>
                      <a:pt x="4242" y="4788"/>
                      <a:pt x="4243" y="4787"/>
                      <a:pt x="4245" y="4786"/>
                    </a:cubicBezTo>
                    <a:cubicBezTo>
                      <a:pt x="4300" y="4738"/>
                      <a:pt x="3408" y="3627"/>
                      <a:pt x="2251" y="2305"/>
                    </a:cubicBezTo>
                    <a:cubicBezTo>
                      <a:pt x="1122" y="1015"/>
                      <a:pt x="156" y="0"/>
                      <a:pt x="6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6"/>
              <p:cNvSpPr/>
              <p:nvPr/>
            </p:nvSpPr>
            <p:spPr>
              <a:xfrm>
                <a:off x="6383045" y="1486890"/>
                <a:ext cx="65860" cy="111613"/>
              </a:xfrm>
              <a:custGeom>
                <a:avLst/>
                <a:gdLst/>
                <a:ahLst/>
                <a:cxnLst/>
                <a:rect l="l" t="t" r="r" b="b"/>
                <a:pathLst>
                  <a:path w="2971" h="5035" extrusionOk="0">
                    <a:moveTo>
                      <a:pt x="68" y="1"/>
                    </a:moveTo>
                    <a:cubicBezTo>
                      <a:pt x="67" y="1"/>
                      <a:pt x="65" y="1"/>
                      <a:pt x="64" y="2"/>
                    </a:cubicBezTo>
                    <a:cubicBezTo>
                      <a:pt x="0" y="39"/>
                      <a:pt x="584" y="1195"/>
                      <a:pt x="1368" y="2584"/>
                    </a:cubicBezTo>
                    <a:cubicBezTo>
                      <a:pt x="2140" y="3950"/>
                      <a:pt x="2819" y="5035"/>
                      <a:pt x="2903" y="5035"/>
                    </a:cubicBezTo>
                    <a:cubicBezTo>
                      <a:pt x="2904" y="5035"/>
                      <a:pt x="2905" y="5034"/>
                      <a:pt x="2907" y="5034"/>
                    </a:cubicBezTo>
                    <a:cubicBezTo>
                      <a:pt x="2971" y="4998"/>
                      <a:pt x="2388" y="3842"/>
                      <a:pt x="1602" y="2451"/>
                    </a:cubicBezTo>
                    <a:cubicBezTo>
                      <a:pt x="831" y="1085"/>
                      <a:pt x="151" y="1"/>
                      <a:pt x="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6"/>
              <p:cNvSpPr/>
              <p:nvPr/>
            </p:nvSpPr>
            <p:spPr>
              <a:xfrm>
                <a:off x="6441191" y="1326973"/>
                <a:ext cx="52648" cy="111259"/>
              </a:xfrm>
              <a:custGeom>
                <a:avLst/>
                <a:gdLst/>
                <a:ahLst/>
                <a:cxnLst/>
                <a:rect l="l" t="t" r="r" b="b"/>
                <a:pathLst>
                  <a:path w="2375" h="5019" extrusionOk="0">
                    <a:moveTo>
                      <a:pt x="2306" y="1"/>
                    </a:moveTo>
                    <a:cubicBezTo>
                      <a:pt x="2224" y="1"/>
                      <a:pt x="2008" y="1222"/>
                      <a:pt x="1387" y="2599"/>
                    </a:cubicBezTo>
                    <a:cubicBezTo>
                      <a:pt x="772" y="3988"/>
                      <a:pt x="1" y="4966"/>
                      <a:pt x="65" y="5016"/>
                    </a:cubicBezTo>
                    <a:cubicBezTo>
                      <a:pt x="66" y="5018"/>
                      <a:pt x="68" y="5018"/>
                      <a:pt x="70" y="5018"/>
                    </a:cubicBezTo>
                    <a:cubicBezTo>
                      <a:pt x="155" y="5018"/>
                      <a:pt x="1014" y="4102"/>
                      <a:pt x="1633" y="2708"/>
                    </a:cubicBezTo>
                    <a:cubicBezTo>
                      <a:pt x="2276" y="1283"/>
                      <a:pt x="2375" y="3"/>
                      <a:pt x="2308" y="1"/>
                    </a:cubicBezTo>
                    <a:cubicBezTo>
                      <a:pt x="2307" y="1"/>
                      <a:pt x="2307" y="1"/>
                      <a:pt x="230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6"/>
              <p:cNvSpPr/>
              <p:nvPr/>
            </p:nvSpPr>
            <p:spPr>
              <a:xfrm>
                <a:off x="6250816" y="1302190"/>
                <a:ext cx="62246" cy="126488"/>
              </a:xfrm>
              <a:custGeom>
                <a:avLst/>
                <a:gdLst/>
                <a:ahLst/>
                <a:cxnLst/>
                <a:rect l="l" t="t" r="r" b="b"/>
                <a:pathLst>
                  <a:path w="2808" h="5706" extrusionOk="0">
                    <a:moveTo>
                      <a:pt x="2739" y="1"/>
                    </a:moveTo>
                    <a:cubicBezTo>
                      <a:pt x="2693" y="1"/>
                      <a:pt x="2407" y="217"/>
                      <a:pt x="2026" y="628"/>
                    </a:cubicBezTo>
                    <a:cubicBezTo>
                      <a:pt x="1627" y="1060"/>
                      <a:pt x="1142" y="1727"/>
                      <a:pt x="766" y="2546"/>
                    </a:cubicBezTo>
                    <a:cubicBezTo>
                      <a:pt x="0" y="4195"/>
                      <a:pt x="67" y="5705"/>
                      <a:pt x="130" y="5705"/>
                    </a:cubicBezTo>
                    <a:cubicBezTo>
                      <a:pt x="130" y="5705"/>
                      <a:pt x="130" y="5705"/>
                      <a:pt x="130" y="5705"/>
                    </a:cubicBezTo>
                    <a:cubicBezTo>
                      <a:pt x="131" y="5705"/>
                      <a:pt x="131" y="5705"/>
                      <a:pt x="131" y="5705"/>
                    </a:cubicBezTo>
                    <a:cubicBezTo>
                      <a:pt x="217" y="5705"/>
                      <a:pt x="269" y="4249"/>
                      <a:pt x="1010" y="2658"/>
                    </a:cubicBezTo>
                    <a:cubicBezTo>
                      <a:pt x="1734" y="1053"/>
                      <a:pt x="2808" y="62"/>
                      <a:pt x="2744" y="3"/>
                    </a:cubicBezTo>
                    <a:cubicBezTo>
                      <a:pt x="2743" y="2"/>
                      <a:pt x="2741" y="1"/>
                      <a:pt x="273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6"/>
              <p:cNvSpPr/>
              <p:nvPr/>
            </p:nvSpPr>
            <p:spPr>
              <a:xfrm>
                <a:off x="7895622" y="788746"/>
                <a:ext cx="876126" cy="439958"/>
              </a:xfrm>
              <a:custGeom>
                <a:avLst/>
                <a:gdLst/>
                <a:ahLst/>
                <a:cxnLst/>
                <a:rect l="l" t="t" r="r" b="b"/>
                <a:pathLst>
                  <a:path w="39523" h="19847" extrusionOk="0">
                    <a:moveTo>
                      <a:pt x="21135" y="0"/>
                    </a:moveTo>
                    <a:cubicBezTo>
                      <a:pt x="19544" y="0"/>
                      <a:pt x="17953" y="339"/>
                      <a:pt x="16506" y="1000"/>
                    </a:cubicBezTo>
                    <a:cubicBezTo>
                      <a:pt x="15109" y="1638"/>
                      <a:pt x="13771" y="2586"/>
                      <a:pt x="12236" y="2631"/>
                    </a:cubicBezTo>
                    <a:cubicBezTo>
                      <a:pt x="12196" y="2632"/>
                      <a:pt x="12157" y="2632"/>
                      <a:pt x="12118" y="2632"/>
                    </a:cubicBezTo>
                    <a:cubicBezTo>
                      <a:pt x="10833" y="2632"/>
                      <a:pt x="9619" y="2015"/>
                      <a:pt x="8340" y="1849"/>
                    </a:cubicBezTo>
                    <a:cubicBezTo>
                      <a:pt x="8111" y="1819"/>
                      <a:pt x="7882" y="1805"/>
                      <a:pt x="7653" y="1805"/>
                    </a:cubicBezTo>
                    <a:cubicBezTo>
                      <a:pt x="5750" y="1805"/>
                      <a:pt x="3886" y="2798"/>
                      <a:pt x="2633" y="4251"/>
                    </a:cubicBezTo>
                    <a:cubicBezTo>
                      <a:pt x="1227" y="5879"/>
                      <a:pt x="515" y="8013"/>
                      <a:pt x="257" y="10149"/>
                    </a:cubicBezTo>
                    <a:cubicBezTo>
                      <a:pt x="0" y="12285"/>
                      <a:pt x="167" y="14445"/>
                      <a:pt x="335" y="16590"/>
                    </a:cubicBezTo>
                    <a:lnTo>
                      <a:pt x="28564" y="18198"/>
                    </a:lnTo>
                    <a:cubicBezTo>
                      <a:pt x="29731" y="19081"/>
                      <a:pt x="31374" y="19485"/>
                      <a:pt x="32811" y="19759"/>
                    </a:cubicBezTo>
                    <a:cubicBezTo>
                      <a:pt x="33120" y="19818"/>
                      <a:pt x="33464" y="19847"/>
                      <a:pt x="33826" y="19847"/>
                    </a:cubicBezTo>
                    <a:cubicBezTo>
                      <a:pt x="35148" y="19847"/>
                      <a:pt x="36706" y="19466"/>
                      <a:pt x="37633" y="18788"/>
                    </a:cubicBezTo>
                    <a:cubicBezTo>
                      <a:pt x="38815" y="17927"/>
                      <a:pt x="39523" y="16372"/>
                      <a:pt x="39180" y="14948"/>
                    </a:cubicBezTo>
                    <a:cubicBezTo>
                      <a:pt x="38876" y="13680"/>
                      <a:pt x="37647" y="12665"/>
                      <a:pt x="36368" y="12665"/>
                    </a:cubicBezTo>
                    <a:cubicBezTo>
                      <a:pt x="36212" y="12665"/>
                      <a:pt x="36056" y="12680"/>
                      <a:pt x="35900" y="12712"/>
                    </a:cubicBezTo>
                    <a:cubicBezTo>
                      <a:pt x="37002" y="11620"/>
                      <a:pt x="37058" y="9749"/>
                      <a:pt x="36286" y="8404"/>
                    </a:cubicBezTo>
                    <a:cubicBezTo>
                      <a:pt x="35513" y="7058"/>
                      <a:pt x="34072" y="6203"/>
                      <a:pt x="32574" y="5801"/>
                    </a:cubicBezTo>
                    <a:cubicBezTo>
                      <a:pt x="31077" y="5398"/>
                      <a:pt x="29504" y="5396"/>
                      <a:pt x="27953" y="5396"/>
                    </a:cubicBezTo>
                    <a:cubicBezTo>
                      <a:pt x="28267" y="4174"/>
                      <a:pt x="27760" y="2841"/>
                      <a:pt x="26874" y="1945"/>
                    </a:cubicBezTo>
                    <a:cubicBezTo>
                      <a:pt x="25988" y="1049"/>
                      <a:pt x="24774" y="541"/>
                      <a:pt x="23545" y="266"/>
                    </a:cubicBezTo>
                    <a:cubicBezTo>
                      <a:pt x="22754" y="88"/>
                      <a:pt x="21944" y="0"/>
                      <a:pt x="21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6"/>
              <p:cNvSpPr/>
              <p:nvPr/>
            </p:nvSpPr>
            <p:spPr>
              <a:xfrm>
                <a:off x="7665014" y="996921"/>
                <a:ext cx="974550" cy="1244971"/>
              </a:xfrm>
              <a:custGeom>
                <a:avLst/>
                <a:gdLst/>
                <a:ahLst/>
                <a:cxnLst/>
                <a:rect l="l" t="t" r="r" b="b"/>
                <a:pathLst>
                  <a:path w="43963" h="56162" extrusionOk="0">
                    <a:moveTo>
                      <a:pt x="23927" y="1"/>
                    </a:moveTo>
                    <a:cubicBezTo>
                      <a:pt x="20642" y="1"/>
                      <a:pt x="17334" y="540"/>
                      <a:pt x="14133" y="1644"/>
                    </a:cubicBezTo>
                    <a:lnTo>
                      <a:pt x="12604" y="2171"/>
                    </a:lnTo>
                    <a:lnTo>
                      <a:pt x="1649" y="42074"/>
                    </a:lnTo>
                    <a:cubicBezTo>
                      <a:pt x="1" y="48075"/>
                      <a:pt x="3590" y="54261"/>
                      <a:pt x="9616" y="55809"/>
                    </a:cubicBezTo>
                    <a:cubicBezTo>
                      <a:pt x="10546" y="56048"/>
                      <a:pt x="11478" y="56162"/>
                      <a:pt x="12396" y="56162"/>
                    </a:cubicBezTo>
                    <a:cubicBezTo>
                      <a:pt x="17329" y="56162"/>
                      <a:pt x="21836" y="52861"/>
                      <a:pt x="23154" y="47872"/>
                    </a:cubicBezTo>
                    <a:cubicBezTo>
                      <a:pt x="24026" y="44568"/>
                      <a:pt x="24736" y="41798"/>
                      <a:pt x="24736" y="41798"/>
                    </a:cubicBezTo>
                    <a:cubicBezTo>
                      <a:pt x="24736" y="41798"/>
                      <a:pt x="25345" y="41902"/>
                      <a:pt x="26293" y="41902"/>
                    </a:cubicBezTo>
                    <a:cubicBezTo>
                      <a:pt x="28912" y="41902"/>
                      <a:pt x="34119" y="41106"/>
                      <a:pt x="36214" y="35113"/>
                    </a:cubicBezTo>
                    <a:cubicBezTo>
                      <a:pt x="39066" y="26950"/>
                      <a:pt x="43962" y="7653"/>
                      <a:pt x="43962" y="7653"/>
                    </a:cubicBezTo>
                    <a:cubicBezTo>
                      <a:pt x="38367" y="2649"/>
                      <a:pt x="31207" y="1"/>
                      <a:pt x="23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6"/>
              <p:cNvSpPr/>
              <p:nvPr/>
            </p:nvSpPr>
            <p:spPr>
              <a:xfrm>
                <a:off x="8000275" y="1774136"/>
                <a:ext cx="214293" cy="194054"/>
              </a:xfrm>
              <a:custGeom>
                <a:avLst/>
                <a:gdLst/>
                <a:ahLst/>
                <a:cxnLst/>
                <a:rect l="l" t="t" r="r" b="b"/>
                <a:pathLst>
                  <a:path w="9667" h="8754" extrusionOk="0">
                    <a:moveTo>
                      <a:pt x="0" y="0"/>
                    </a:moveTo>
                    <a:cubicBezTo>
                      <a:pt x="0" y="1"/>
                      <a:pt x="547" y="6747"/>
                      <a:pt x="8972" y="8753"/>
                    </a:cubicBezTo>
                    <a:lnTo>
                      <a:pt x="9666" y="6623"/>
                    </a:lnTo>
                    <a:cubicBezTo>
                      <a:pt x="9666" y="6623"/>
                      <a:pt x="4344" y="5305"/>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6"/>
              <p:cNvSpPr/>
              <p:nvPr/>
            </p:nvSpPr>
            <p:spPr>
              <a:xfrm>
                <a:off x="7719080" y="1215537"/>
                <a:ext cx="184567" cy="206446"/>
              </a:xfrm>
              <a:custGeom>
                <a:avLst/>
                <a:gdLst/>
                <a:ahLst/>
                <a:cxnLst/>
                <a:rect l="l" t="t" r="r" b="b"/>
                <a:pathLst>
                  <a:path w="8326" h="9313" extrusionOk="0">
                    <a:moveTo>
                      <a:pt x="5067" y="1"/>
                    </a:moveTo>
                    <a:cubicBezTo>
                      <a:pt x="3728" y="1"/>
                      <a:pt x="2314" y="709"/>
                      <a:pt x="1552" y="3245"/>
                    </a:cubicBezTo>
                    <a:cubicBezTo>
                      <a:pt x="1" y="8405"/>
                      <a:pt x="4873" y="9313"/>
                      <a:pt x="5797" y="9313"/>
                    </a:cubicBezTo>
                    <a:cubicBezTo>
                      <a:pt x="5887" y="9313"/>
                      <a:pt x="5940" y="9304"/>
                      <a:pt x="5945" y="9290"/>
                    </a:cubicBezTo>
                    <a:cubicBezTo>
                      <a:pt x="6004" y="9130"/>
                      <a:pt x="8326" y="1138"/>
                      <a:pt x="8326" y="1138"/>
                    </a:cubicBezTo>
                    <a:cubicBezTo>
                      <a:pt x="8260" y="1079"/>
                      <a:pt x="6720" y="1"/>
                      <a:pt x="5067"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6"/>
              <p:cNvSpPr/>
              <p:nvPr/>
            </p:nvSpPr>
            <p:spPr>
              <a:xfrm>
                <a:off x="7777425" y="1254995"/>
                <a:ext cx="67544" cy="113564"/>
              </a:xfrm>
              <a:custGeom>
                <a:avLst/>
                <a:gdLst/>
                <a:ahLst/>
                <a:cxnLst/>
                <a:rect l="l" t="t" r="r" b="b"/>
                <a:pathLst>
                  <a:path w="3047" h="5123" extrusionOk="0">
                    <a:moveTo>
                      <a:pt x="2231" y="1"/>
                    </a:moveTo>
                    <a:cubicBezTo>
                      <a:pt x="1835" y="1"/>
                      <a:pt x="1413" y="257"/>
                      <a:pt x="1124" y="590"/>
                    </a:cubicBezTo>
                    <a:cubicBezTo>
                      <a:pt x="764" y="970"/>
                      <a:pt x="465" y="1482"/>
                      <a:pt x="308" y="2066"/>
                    </a:cubicBezTo>
                    <a:cubicBezTo>
                      <a:pt x="0" y="3218"/>
                      <a:pt x="264" y="4461"/>
                      <a:pt x="1012" y="4944"/>
                    </a:cubicBezTo>
                    <a:cubicBezTo>
                      <a:pt x="1227" y="5075"/>
                      <a:pt x="1443" y="5123"/>
                      <a:pt x="1627" y="5123"/>
                    </a:cubicBezTo>
                    <a:cubicBezTo>
                      <a:pt x="1757" y="5123"/>
                      <a:pt x="1872" y="5099"/>
                      <a:pt x="1959" y="5065"/>
                    </a:cubicBezTo>
                    <a:cubicBezTo>
                      <a:pt x="2176" y="4978"/>
                      <a:pt x="2244" y="4861"/>
                      <a:pt x="2228" y="4844"/>
                    </a:cubicBezTo>
                    <a:cubicBezTo>
                      <a:pt x="2225" y="4840"/>
                      <a:pt x="2220" y="4838"/>
                      <a:pt x="2212" y="4838"/>
                    </a:cubicBezTo>
                    <a:cubicBezTo>
                      <a:pt x="2174" y="4838"/>
                      <a:pt x="2078" y="4888"/>
                      <a:pt x="1919" y="4909"/>
                    </a:cubicBezTo>
                    <a:cubicBezTo>
                      <a:pt x="1884" y="4914"/>
                      <a:pt x="1845" y="4917"/>
                      <a:pt x="1804" y="4917"/>
                    </a:cubicBezTo>
                    <a:cubicBezTo>
                      <a:pt x="1624" y="4917"/>
                      <a:pt x="1390" y="4865"/>
                      <a:pt x="1177" y="4704"/>
                    </a:cubicBezTo>
                    <a:cubicBezTo>
                      <a:pt x="645" y="4304"/>
                      <a:pt x="426" y="3203"/>
                      <a:pt x="705" y="2174"/>
                    </a:cubicBezTo>
                    <a:cubicBezTo>
                      <a:pt x="836" y="1684"/>
                      <a:pt x="1077" y="1230"/>
                      <a:pt x="1406" y="844"/>
                    </a:cubicBezTo>
                    <a:cubicBezTo>
                      <a:pt x="1681" y="509"/>
                      <a:pt x="2005" y="305"/>
                      <a:pt x="2304" y="305"/>
                    </a:cubicBezTo>
                    <a:cubicBezTo>
                      <a:pt x="2328" y="305"/>
                      <a:pt x="2352" y="307"/>
                      <a:pt x="2376" y="309"/>
                    </a:cubicBezTo>
                    <a:cubicBezTo>
                      <a:pt x="2696" y="330"/>
                      <a:pt x="2855" y="576"/>
                      <a:pt x="2877" y="756"/>
                    </a:cubicBezTo>
                    <a:cubicBezTo>
                      <a:pt x="2906" y="937"/>
                      <a:pt x="2835" y="1039"/>
                      <a:pt x="2862" y="1058"/>
                    </a:cubicBezTo>
                    <a:cubicBezTo>
                      <a:pt x="2863" y="1059"/>
                      <a:pt x="2865" y="1060"/>
                      <a:pt x="2868" y="1060"/>
                    </a:cubicBezTo>
                    <a:cubicBezTo>
                      <a:pt x="2898" y="1060"/>
                      <a:pt x="3014" y="976"/>
                      <a:pt x="3037" y="752"/>
                    </a:cubicBezTo>
                    <a:cubicBezTo>
                      <a:pt x="3047" y="603"/>
                      <a:pt x="3006" y="453"/>
                      <a:pt x="2921" y="330"/>
                    </a:cubicBezTo>
                    <a:cubicBezTo>
                      <a:pt x="2818" y="178"/>
                      <a:pt x="2635" y="62"/>
                      <a:pt x="2418" y="21"/>
                    </a:cubicBezTo>
                    <a:cubicBezTo>
                      <a:pt x="2357" y="7"/>
                      <a:pt x="2294" y="1"/>
                      <a:pt x="22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6"/>
              <p:cNvSpPr/>
              <p:nvPr/>
            </p:nvSpPr>
            <p:spPr>
              <a:xfrm>
                <a:off x="8428662" y="1394695"/>
                <a:ext cx="60938" cy="52293"/>
              </a:xfrm>
              <a:custGeom>
                <a:avLst/>
                <a:gdLst/>
                <a:ahLst/>
                <a:cxnLst/>
                <a:rect l="l" t="t" r="r" b="b"/>
                <a:pathLst>
                  <a:path w="2749" h="2359" extrusionOk="0">
                    <a:moveTo>
                      <a:pt x="1364" y="1"/>
                    </a:moveTo>
                    <a:cubicBezTo>
                      <a:pt x="830" y="1"/>
                      <a:pt x="339" y="335"/>
                      <a:pt x="186" y="852"/>
                    </a:cubicBezTo>
                    <a:cubicBezTo>
                      <a:pt x="0" y="1477"/>
                      <a:pt x="381" y="2130"/>
                      <a:pt x="1038" y="2311"/>
                    </a:cubicBezTo>
                    <a:cubicBezTo>
                      <a:pt x="1154" y="2344"/>
                      <a:pt x="1271" y="2359"/>
                      <a:pt x="1385" y="2359"/>
                    </a:cubicBezTo>
                    <a:cubicBezTo>
                      <a:pt x="1920" y="2359"/>
                      <a:pt x="2410" y="2025"/>
                      <a:pt x="2562" y="1510"/>
                    </a:cubicBezTo>
                    <a:cubicBezTo>
                      <a:pt x="2749" y="884"/>
                      <a:pt x="2365" y="229"/>
                      <a:pt x="1710" y="48"/>
                    </a:cubicBezTo>
                    <a:cubicBezTo>
                      <a:pt x="1594" y="16"/>
                      <a:pt x="1478"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6"/>
              <p:cNvSpPr/>
              <p:nvPr/>
            </p:nvSpPr>
            <p:spPr>
              <a:xfrm>
                <a:off x="8416337" y="1362330"/>
                <a:ext cx="105140" cy="48502"/>
              </a:xfrm>
              <a:custGeom>
                <a:avLst/>
                <a:gdLst/>
                <a:ahLst/>
                <a:cxnLst/>
                <a:rect l="l" t="t" r="r" b="b"/>
                <a:pathLst>
                  <a:path w="4743" h="2188" extrusionOk="0">
                    <a:moveTo>
                      <a:pt x="1664" y="1"/>
                    </a:moveTo>
                    <a:cubicBezTo>
                      <a:pt x="1309" y="1"/>
                      <a:pt x="991" y="55"/>
                      <a:pt x="742" y="134"/>
                    </a:cubicBezTo>
                    <a:cubicBezTo>
                      <a:pt x="241" y="293"/>
                      <a:pt x="1" y="519"/>
                      <a:pt x="45" y="610"/>
                    </a:cubicBezTo>
                    <a:cubicBezTo>
                      <a:pt x="69" y="667"/>
                      <a:pt x="179" y="680"/>
                      <a:pt x="353" y="680"/>
                    </a:cubicBezTo>
                    <a:cubicBezTo>
                      <a:pt x="505" y="680"/>
                      <a:pt x="706" y="670"/>
                      <a:pt x="942" y="670"/>
                    </a:cubicBezTo>
                    <a:cubicBezTo>
                      <a:pt x="1382" y="670"/>
                      <a:pt x="1941" y="706"/>
                      <a:pt x="2525" y="909"/>
                    </a:cubicBezTo>
                    <a:cubicBezTo>
                      <a:pt x="3721" y="1308"/>
                      <a:pt x="4382" y="2187"/>
                      <a:pt x="4615" y="2187"/>
                    </a:cubicBezTo>
                    <a:cubicBezTo>
                      <a:pt x="4627" y="2187"/>
                      <a:pt x="4639" y="2184"/>
                      <a:pt x="4649" y="2179"/>
                    </a:cubicBezTo>
                    <a:cubicBezTo>
                      <a:pt x="4742" y="2134"/>
                      <a:pt x="4704" y="1814"/>
                      <a:pt x="4417" y="1387"/>
                    </a:cubicBezTo>
                    <a:cubicBezTo>
                      <a:pt x="4137" y="964"/>
                      <a:pt x="3573" y="452"/>
                      <a:pt x="2790" y="186"/>
                    </a:cubicBezTo>
                    <a:cubicBezTo>
                      <a:pt x="2401" y="53"/>
                      <a:pt x="2015" y="1"/>
                      <a:pt x="1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6"/>
              <p:cNvSpPr/>
              <p:nvPr/>
            </p:nvSpPr>
            <p:spPr>
              <a:xfrm>
                <a:off x="8154206" y="1302567"/>
                <a:ext cx="60961" cy="52315"/>
              </a:xfrm>
              <a:custGeom>
                <a:avLst/>
                <a:gdLst/>
                <a:ahLst/>
                <a:cxnLst/>
                <a:rect l="l" t="t" r="r" b="b"/>
                <a:pathLst>
                  <a:path w="2750" h="2360" extrusionOk="0">
                    <a:moveTo>
                      <a:pt x="1366" y="1"/>
                    </a:moveTo>
                    <a:cubicBezTo>
                      <a:pt x="831" y="1"/>
                      <a:pt x="340" y="335"/>
                      <a:pt x="186" y="851"/>
                    </a:cubicBezTo>
                    <a:cubicBezTo>
                      <a:pt x="1" y="1477"/>
                      <a:pt x="381" y="2129"/>
                      <a:pt x="1039" y="2312"/>
                    </a:cubicBezTo>
                    <a:cubicBezTo>
                      <a:pt x="1154" y="2344"/>
                      <a:pt x="1270" y="2359"/>
                      <a:pt x="1384" y="2359"/>
                    </a:cubicBezTo>
                    <a:cubicBezTo>
                      <a:pt x="1919" y="2359"/>
                      <a:pt x="2410" y="2025"/>
                      <a:pt x="2563" y="1510"/>
                    </a:cubicBezTo>
                    <a:cubicBezTo>
                      <a:pt x="2749" y="885"/>
                      <a:pt x="2367" y="229"/>
                      <a:pt x="1710" y="47"/>
                    </a:cubicBezTo>
                    <a:cubicBezTo>
                      <a:pt x="1595" y="16"/>
                      <a:pt x="1480"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6"/>
              <p:cNvSpPr/>
              <p:nvPr/>
            </p:nvSpPr>
            <p:spPr>
              <a:xfrm>
                <a:off x="8140152" y="1275412"/>
                <a:ext cx="105140" cy="48480"/>
              </a:xfrm>
              <a:custGeom>
                <a:avLst/>
                <a:gdLst/>
                <a:ahLst/>
                <a:cxnLst/>
                <a:rect l="l" t="t" r="r" b="b"/>
                <a:pathLst>
                  <a:path w="4743" h="2187" extrusionOk="0">
                    <a:moveTo>
                      <a:pt x="1665" y="1"/>
                    </a:moveTo>
                    <a:cubicBezTo>
                      <a:pt x="1310" y="1"/>
                      <a:pt x="990" y="55"/>
                      <a:pt x="742" y="136"/>
                    </a:cubicBezTo>
                    <a:cubicBezTo>
                      <a:pt x="239" y="292"/>
                      <a:pt x="1" y="519"/>
                      <a:pt x="45" y="610"/>
                    </a:cubicBezTo>
                    <a:cubicBezTo>
                      <a:pt x="69" y="667"/>
                      <a:pt x="179" y="680"/>
                      <a:pt x="353" y="680"/>
                    </a:cubicBezTo>
                    <a:cubicBezTo>
                      <a:pt x="505" y="680"/>
                      <a:pt x="706" y="670"/>
                      <a:pt x="941" y="670"/>
                    </a:cubicBezTo>
                    <a:cubicBezTo>
                      <a:pt x="1381" y="670"/>
                      <a:pt x="1941" y="705"/>
                      <a:pt x="2524" y="908"/>
                    </a:cubicBezTo>
                    <a:cubicBezTo>
                      <a:pt x="3720" y="1307"/>
                      <a:pt x="4382" y="2187"/>
                      <a:pt x="4615" y="2187"/>
                    </a:cubicBezTo>
                    <a:cubicBezTo>
                      <a:pt x="4627" y="2187"/>
                      <a:pt x="4638" y="2184"/>
                      <a:pt x="4649" y="2179"/>
                    </a:cubicBezTo>
                    <a:cubicBezTo>
                      <a:pt x="4742" y="2134"/>
                      <a:pt x="4703" y="1814"/>
                      <a:pt x="4416" y="1387"/>
                    </a:cubicBezTo>
                    <a:cubicBezTo>
                      <a:pt x="4135" y="964"/>
                      <a:pt x="3573" y="452"/>
                      <a:pt x="2790" y="186"/>
                    </a:cubicBezTo>
                    <a:cubicBezTo>
                      <a:pt x="2402" y="54"/>
                      <a:pt x="2016" y="1"/>
                      <a:pt x="1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6"/>
              <p:cNvSpPr/>
              <p:nvPr/>
            </p:nvSpPr>
            <p:spPr>
              <a:xfrm>
                <a:off x="8274576" y="1327860"/>
                <a:ext cx="81576" cy="254727"/>
              </a:xfrm>
              <a:custGeom>
                <a:avLst/>
                <a:gdLst/>
                <a:ahLst/>
                <a:cxnLst/>
                <a:rect l="l" t="t" r="r" b="b"/>
                <a:pathLst>
                  <a:path w="3680" h="11491" extrusionOk="0">
                    <a:moveTo>
                      <a:pt x="2968" y="1"/>
                    </a:moveTo>
                    <a:cubicBezTo>
                      <a:pt x="2968" y="1"/>
                      <a:pt x="2967" y="1"/>
                      <a:pt x="2967" y="1"/>
                    </a:cubicBezTo>
                    <a:cubicBezTo>
                      <a:pt x="2808" y="6"/>
                      <a:pt x="2803" y="3194"/>
                      <a:pt x="2953" y="7124"/>
                    </a:cubicBezTo>
                    <a:cubicBezTo>
                      <a:pt x="2998" y="8090"/>
                      <a:pt x="3041" y="9012"/>
                      <a:pt x="3082" y="9892"/>
                    </a:cubicBezTo>
                    <a:cubicBezTo>
                      <a:pt x="3113" y="10319"/>
                      <a:pt x="3131" y="10711"/>
                      <a:pt x="2976" y="10918"/>
                    </a:cubicBezTo>
                    <a:cubicBezTo>
                      <a:pt x="2907" y="11027"/>
                      <a:pt x="2778" y="11066"/>
                      <a:pt x="2621" y="11066"/>
                    </a:cubicBezTo>
                    <a:cubicBezTo>
                      <a:pt x="2491" y="11066"/>
                      <a:pt x="2341" y="11039"/>
                      <a:pt x="2191" y="11005"/>
                    </a:cubicBezTo>
                    <a:cubicBezTo>
                      <a:pt x="1115" y="10791"/>
                      <a:pt x="367" y="10667"/>
                      <a:pt x="114" y="10667"/>
                    </a:cubicBezTo>
                    <a:cubicBezTo>
                      <a:pt x="55" y="10667"/>
                      <a:pt x="23" y="10674"/>
                      <a:pt x="20" y="10688"/>
                    </a:cubicBezTo>
                    <a:cubicBezTo>
                      <a:pt x="0" y="10761"/>
                      <a:pt x="794" y="11021"/>
                      <a:pt x="2095" y="11381"/>
                    </a:cubicBezTo>
                    <a:cubicBezTo>
                      <a:pt x="2257" y="11425"/>
                      <a:pt x="2439" y="11482"/>
                      <a:pt x="2666" y="11489"/>
                    </a:cubicBezTo>
                    <a:cubicBezTo>
                      <a:pt x="2680" y="11490"/>
                      <a:pt x="2693" y="11490"/>
                      <a:pt x="2707" y="11490"/>
                    </a:cubicBezTo>
                    <a:cubicBezTo>
                      <a:pt x="2926" y="11490"/>
                      <a:pt x="3196" y="11394"/>
                      <a:pt x="3353" y="11196"/>
                    </a:cubicBezTo>
                    <a:cubicBezTo>
                      <a:pt x="3680" y="10769"/>
                      <a:pt x="3609" y="10284"/>
                      <a:pt x="3610" y="9878"/>
                    </a:cubicBezTo>
                    <a:cubicBezTo>
                      <a:pt x="3585" y="8997"/>
                      <a:pt x="3555" y="8075"/>
                      <a:pt x="3527" y="7109"/>
                    </a:cubicBezTo>
                    <a:cubicBezTo>
                      <a:pt x="3376" y="3180"/>
                      <a:pt x="3126" y="1"/>
                      <a:pt x="29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6"/>
              <p:cNvSpPr/>
              <p:nvPr/>
            </p:nvSpPr>
            <p:spPr>
              <a:xfrm>
                <a:off x="8172206" y="1556429"/>
                <a:ext cx="79493" cy="105916"/>
              </a:xfrm>
              <a:custGeom>
                <a:avLst/>
                <a:gdLst/>
                <a:ahLst/>
                <a:cxnLst/>
                <a:rect l="l" t="t" r="r" b="b"/>
                <a:pathLst>
                  <a:path w="3586" h="4778" extrusionOk="0">
                    <a:moveTo>
                      <a:pt x="620" y="0"/>
                    </a:moveTo>
                    <a:cubicBezTo>
                      <a:pt x="517" y="0"/>
                      <a:pt x="274" y="287"/>
                      <a:pt x="142" y="841"/>
                    </a:cubicBezTo>
                    <a:cubicBezTo>
                      <a:pt x="0" y="1417"/>
                      <a:pt x="40" y="2315"/>
                      <a:pt x="555" y="3149"/>
                    </a:cubicBezTo>
                    <a:cubicBezTo>
                      <a:pt x="1072" y="3983"/>
                      <a:pt x="1887" y="4473"/>
                      <a:pt x="2498" y="4655"/>
                    </a:cubicBezTo>
                    <a:cubicBezTo>
                      <a:pt x="2791" y="4745"/>
                      <a:pt x="3036" y="4777"/>
                      <a:pt x="3214" y="4777"/>
                    </a:cubicBezTo>
                    <a:cubicBezTo>
                      <a:pt x="3412" y="4777"/>
                      <a:pt x="3527" y="4736"/>
                      <a:pt x="3532" y="4688"/>
                    </a:cubicBezTo>
                    <a:cubicBezTo>
                      <a:pt x="3586" y="4493"/>
                      <a:pt x="2077" y="4158"/>
                      <a:pt x="1235" y="2792"/>
                    </a:cubicBezTo>
                    <a:cubicBezTo>
                      <a:pt x="391" y="1429"/>
                      <a:pt x="848" y="60"/>
                      <a:pt x="638" y="4"/>
                    </a:cubicBezTo>
                    <a:cubicBezTo>
                      <a:pt x="633" y="1"/>
                      <a:pt x="627" y="0"/>
                      <a:pt x="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6"/>
              <p:cNvSpPr/>
              <p:nvPr/>
            </p:nvSpPr>
            <p:spPr>
              <a:xfrm>
                <a:off x="8431189" y="1308907"/>
                <a:ext cx="97648" cy="50143"/>
              </a:xfrm>
              <a:custGeom>
                <a:avLst/>
                <a:gdLst/>
                <a:ahLst/>
                <a:cxnLst/>
                <a:rect l="l" t="t" r="r" b="b"/>
                <a:pathLst>
                  <a:path w="4405" h="2262" extrusionOk="0">
                    <a:moveTo>
                      <a:pt x="1440" y="0"/>
                    </a:moveTo>
                    <a:cubicBezTo>
                      <a:pt x="1166" y="0"/>
                      <a:pt x="917" y="36"/>
                      <a:pt x="713" y="98"/>
                    </a:cubicBezTo>
                    <a:cubicBezTo>
                      <a:pt x="236" y="238"/>
                      <a:pt x="1" y="479"/>
                      <a:pt x="41" y="654"/>
                    </a:cubicBezTo>
                    <a:cubicBezTo>
                      <a:pt x="144" y="1022"/>
                      <a:pt x="1109" y="1076"/>
                      <a:pt x="2136" y="1476"/>
                    </a:cubicBezTo>
                    <a:cubicBezTo>
                      <a:pt x="3022" y="1787"/>
                      <a:pt x="3711" y="2261"/>
                      <a:pt x="4091" y="2261"/>
                    </a:cubicBezTo>
                    <a:cubicBezTo>
                      <a:pt x="4156" y="2261"/>
                      <a:pt x="4212" y="2247"/>
                      <a:pt x="4259" y="2216"/>
                    </a:cubicBezTo>
                    <a:cubicBezTo>
                      <a:pt x="4404" y="2110"/>
                      <a:pt x="4382" y="1775"/>
                      <a:pt x="4112" y="1356"/>
                    </a:cubicBezTo>
                    <a:cubicBezTo>
                      <a:pt x="3847" y="942"/>
                      <a:pt x="3314" y="473"/>
                      <a:pt x="2604" y="210"/>
                    </a:cubicBezTo>
                    <a:cubicBezTo>
                      <a:pt x="2201" y="62"/>
                      <a:pt x="1799" y="0"/>
                      <a:pt x="14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6"/>
              <p:cNvSpPr/>
              <p:nvPr/>
            </p:nvSpPr>
            <p:spPr>
              <a:xfrm>
                <a:off x="8132039" y="1150875"/>
                <a:ext cx="113276" cy="60451"/>
              </a:xfrm>
              <a:custGeom>
                <a:avLst/>
                <a:gdLst/>
                <a:ahLst/>
                <a:cxnLst/>
                <a:rect l="l" t="t" r="r" b="b"/>
                <a:pathLst>
                  <a:path w="5110" h="2727" extrusionOk="0">
                    <a:moveTo>
                      <a:pt x="1812" y="1"/>
                    </a:moveTo>
                    <a:cubicBezTo>
                      <a:pt x="1425" y="1"/>
                      <a:pt x="1075" y="66"/>
                      <a:pt x="803" y="172"/>
                    </a:cubicBezTo>
                    <a:cubicBezTo>
                      <a:pt x="242" y="384"/>
                      <a:pt x="0" y="705"/>
                      <a:pt x="74" y="895"/>
                    </a:cubicBezTo>
                    <a:cubicBezTo>
                      <a:pt x="149" y="1102"/>
                      <a:pt x="490" y="1170"/>
                      <a:pt x="931" y="1258"/>
                    </a:cubicBezTo>
                    <a:cubicBezTo>
                      <a:pt x="1378" y="1341"/>
                      <a:pt x="1937" y="1459"/>
                      <a:pt x="2532" y="1678"/>
                    </a:cubicBezTo>
                    <a:cubicBezTo>
                      <a:pt x="3124" y="1902"/>
                      <a:pt x="3626" y="2178"/>
                      <a:pt x="4018" y="2407"/>
                    </a:cubicBezTo>
                    <a:cubicBezTo>
                      <a:pt x="4327" y="2583"/>
                      <a:pt x="4580" y="2727"/>
                      <a:pt x="4768" y="2727"/>
                    </a:cubicBezTo>
                    <a:cubicBezTo>
                      <a:pt x="4818" y="2727"/>
                      <a:pt x="4863" y="2716"/>
                      <a:pt x="4904" y="2694"/>
                    </a:cubicBezTo>
                    <a:cubicBezTo>
                      <a:pt x="5084" y="2599"/>
                      <a:pt x="5110" y="2198"/>
                      <a:pt x="4825" y="1670"/>
                    </a:cubicBezTo>
                    <a:cubicBezTo>
                      <a:pt x="4549" y="1148"/>
                      <a:pt x="3928" y="546"/>
                      <a:pt x="3073" y="229"/>
                    </a:cubicBezTo>
                    <a:cubicBezTo>
                      <a:pt x="2641" y="68"/>
                      <a:pt x="2207" y="1"/>
                      <a:pt x="18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6"/>
              <p:cNvSpPr/>
              <p:nvPr/>
            </p:nvSpPr>
            <p:spPr>
              <a:xfrm>
                <a:off x="7826172" y="955801"/>
                <a:ext cx="847597" cy="343197"/>
              </a:xfrm>
              <a:custGeom>
                <a:avLst/>
                <a:gdLst/>
                <a:ahLst/>
                <a:cxnLst/>
                <a:rect l="l" t="t" r="r" b="b"/>
                <a:pathLst>
                  <a:path w="38236" h="15482" extrusionOk="0">
                    <a:moveTo>
                      <a:pt x="13837" y="1"/>
                    </a:moveTo>
                    <a:lnTo>
                      <a:pt x="4936" y="2096"/>
                    </a:lnTo>
                    <a:cubicBezTo>
                      <a:pt x="4936" y="2096"/>
                      <a:pt x="0" y="14355"/>
                      <a:pt x="3209" y="15392"/>
                    </a:cubicBezTo>
                    <a:cubicBezTo>
                      <a:pt x="3398" y="15453"/>
                      <a:pt x="3582" y="15482"/>
                      <a:pt x="3759" y="15482"/>
                    </a:cubicBezTo>
                    <a:cubicBezTo>
                      <a:pt x="6600" y="15482"/>
                      <a:pt x="8000" y="8148"/>
                      <a:pt x="8000" y="8148"/>
                    </a:cubicBezTo>
                    <a:cubicBezTo>
                      <a:pt x="12425" y="7830"/>
                      <a:pt x="13629" y="3576"/>
                      <a:pt x="14893" y="2979"/>
                    </a:cubicBezTo>
                    <a:cubicBezTo>
                      <a:pt x="15037" y="2911"/>
                      <a:pt x="15225" y="2879"/>
                      <a:pt x="15450" y="2879"/>
                    </a:cubicBezTo>
                    <a:cubicBezTo>
                      <a:pt x="17202" y="2879"/>
                      <a:pt x="21219" y="4853"/>
                      <a:pt x="24503" y="7542"/>
                    </a:cubicBezTo>
                    <a:cubicBezTo>
                      <a:pt x="30144" y="12160"/>
                      <a:pt x="36241" y="12163"/>
                      <a:pt x="36255" y="12163"/>
                    </a:cubicBezTo>
                    <a:cubicBezTo>
                      <a:pt x="36255" y="12163"/>
                      <a:pt x="36255" y="12163"/>
                      <a:pt x="36255" y="12163"/>
                    </a:cubicBezTo>
                    <a:lnTo>
                      <a:pt x="38235" y="6262"/>
                    </a:lnTo>
                    <a:lnTo>
                      <a:pt x="31149" y="2192"/>
                    </a:lnTo>
                    <a:lnTo>
                      <a:pt x="22957" y="333"/>
                    </a:lnTo>
                    <a:lnTo>
                      <a:pt x="13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6"/>
              <p:cNvSpPr/>
              <p:nvPr/>
            </p:nvSpPr>
            <p:spPr>
              <a:xfrm>
                <a:off x="7116302" y="3597679"/>
                <a:ext cx="652323" cy="483917"/>
              </a:xfrm>
              <a:custGeom>
                <a:avLst/>
                <a:gdLst/>
                <a:ahLst/>
                <a:cxnLst/>
                <a:rect l="l" t="t" r="r" b="b"/>
                <a:pathLst>
                  <a:path w="29427" h="21830" extrusionOk="0">
                    <a:moveTo>
                      <a:pt x="9919" y="0"/>
                    </a:moveTo>
                    <a:cubicBezTo>
                      <a:pt x="9354" y="0"/>
                      <a:pt x="8833" y="374"/>
                      <a:pt x="8835" y="995"/>
                    </a:cubicBezTo>
                    <a:cubicBezTo>
                      <a:pt x="8839" y="2031"/>
                      <a:pt x="10664" y="4651"/>
                      <a:pt x="13919" y="6502"/>
                    </a:cubicBezTo>
                    <a:cubicBezTo>
                      <a:pt x="17172" y="8352"/>
                      <a:pt x="11420" y="9249"/>
                      <a:pt x="9331" y="9613"/>
                    </a:cubicBezTo>
                    <a:cubicBezTo>
                      <a:pt x="7242" y="9976"/>
                      <a:pt x="837" y="11404"/>
                      <a:pt x="458" y="12131"/>
                    </a:cubicBezTo>
                    <a:cubicBezTo>
                      <a:pt x="1" y="13004"/>
                      <a:pt x="634" y="13709"/>
                      <a:pt x="2020" y="13709"/>
                    </a:cubicBezTo>
                    <a:cubicBezTo>
                      <a:pt x="2325" y="13709"/>
                      <a:pt x="2667" y="13675"/>
                      <a:pt x="3043" y="13601"/>
                    </a:cubicBezTo>
                    <a:cubicBezTo>
                      <a:pt x="4355" y="13340"/>
                      <a:pt x="7304" y="12933"/>
                      <a:pt x="9375" y="12933"/>
                    </a:cubicBezTo>
                    <a:cubicBezTo>
                      <a:pt x="10622" y="12933"/>
                      <a:pt x="11550" y="13081"/>
                      <a:pt x="11613" y="13496"/>
                    </a:cubicBezTo>
                    <a:cubicBezTo>
                      <a:pt x="11613" y="13496"/>
                      <a:pt x="11606" y="13507"/>
                      <a:pt x="11594" y="13527"/>
                    </a:cubicBezTo>
                    <a:cubicBezTo>
                      <a:pt x="10546" y="15150"/>
                      <a:pt x="10665" y="17273"/>
                      <a:pt x="11869" y="18787"/>
                    </a:cubicBezTo>
                    <a:cubicBezTo>
                      <a:pt x="12952" y="20148"/>
                      <a:pt x="14544" y="21830"/>
                      <a:pt x="15798" y="21830"/>
                    </a:cubicBezTo>
                    <a:cubicBezTo>
                      <a:pt x="15890" y="21830"/>
                      <a:pt x="15981" y="21821"/>
                      <a:pt x="16069" y="21802"/>
                    </a:cubicBezTo>
                    <a:cubicBezTo>
                      <a:pt x="18496" y="21278"/>
                      <a:pt x="23419" y="19177"/>
                      <a:pt x="23419" y="19177"/>
                    </a:cubicBezTo>
                    <a:lnTo>
                      <a:pt x="29427" y="16284"/>
                    </a:lnTo>
                    <a:lnTo>
                      <a:pt x="26126" y="6525"/>
                    </a:lnTo>
                    <a:lnTo>
                      <a:pt x="18870" y="4844"/>
                    </a:lnTo>
                    <a:cubicBezTo>
                      <a:pt x="18192" y="4693"/>
                      <a:pt x="17441" y="4512"/>
                      <a:pt x="16601" y="4278"/>
                    </a:cubicBezTo>
                    <a:cubicBezTo>
                      <a:pt x="15620" y="4003"/>
                      <a:pt x="14692" y="3566"/>
                      <a:pt x="13854" y="2986"/>
                    </a:cubicBezTo>
                    <a:cubicBezTo>
                      <a:pt x="12838" y="2285"/>
                      <a:pt x="11527" y="1300"/>
                      <a:pt x="10972" y="543"/>
                    </a:cubicBezTo>
                    <a:cubicBezTo>
                      <a:pt x="10698" y="168"/>
                      <a:pt x="10298" y="0"/>
                      <a:pt x="9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6"/>
              <p:cNvSpPr/>
              <p:nvPr/>
            </p:nvSpPr>
            <p:spPr>
              <a:xfrm>
                <a:off x="7627307" y="2537296"/>
                <a:ext cx="1417944" cy="1526631"/>
              </a:xfrm>
              <a:custGeom>
                <a:avLst/>
                <a:gdLst/>
                <a:ahLst/>
                <a:cxnLst/>
                <a:rect l="l" t="t" r="r" b="b"/>
                <a:pathLst>
                  <a:path w="63965" h="68868" extrusionOk="0">
                    <a:moveTo>
                      <a:pt x="50176" y="0"/>
                    </a:moveTo>
                    <a:lnTo>
                      <a:pt x="26899" y="5779"/>
                    </a:lnTo>
                    <a:lnTo>
                      <a:pt x="39673" y="36629"/>
                    </a:lnTo>
                    <a:lnTo>
                      <a:pt x="0" y="49833"/>
                    </a:lnTo>
                    <a:lnTo>
                      <a:pt x="5630" y="68867"/>
                    </a:lnTo>
                    <a:lnTo>
                      <a:pt x="49344" y="55584"/>
                    </a:lnTo>
                    <a:cubicBezTo>
                      <a:pt x="58750" y="52725"/>
                      <a:pt x="63965" y="42688"/>
                      <a:pt x="60894" y="33349"/>
                    </a:cubicBezTo>
                    <a:lnTo>
                      <a:pt x="50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6"/>
              <p:cNvSpPr/>
              <p:nvPr/>
            </p:nvSpPr>
            <p:spPr>
              <a:xfrm>
                <a:off x="7623538" y="2805811"/>
                <a:ext cx="1119437" cy="1256254"/>
              </a:xfrm>
              <a:custGeom>
                <a:avLst/>
                <a:gdLst/>
                <a:ahLst/>
                <a:cxnLst/>
                <a:rect l="l" t="t" r="r" b="b"/>
                <a:pathLst>
                  <a:path w="50499" h="56671" extrusionOk="0">
                    <a:moveTo>
                      <a:pt x="29694" y="1"/>
                    </a:moveTo>
                    <a:cubicBezTo>
                      <a:pt x="29694" y="1"/>
                      <a:pt x="29745" y="154"/>
                      <a:pt x="29861" y="447"/>
                    </a:cubicBezTo>
                    <a:cubicBezTo>
                      <a:pt x="29982" y="746"/>
                      <a:pt x="30154" y="1177"/>
                      <a:pt x="30379" y="1738"/>
                    </a:cubicBezTo>
                    <a:lnTo>
                      <a:pt x="32389" y="6669"/>
                    </a:lnTo>
                    <a:lnTo>
                      <a:pt x="39702" y="24450"/>
                    </a:lnTo>
                    <a:lnTo>
                      <a:pt x="1227" y="37226"/>
                    </a:lnTo>
                    <a:lnTo>
                      <a:pt x="128" y="37593"/>
                    </a:lnTo>
                    <a:lnTo>
                      <a:pt x="0" y="37635"/>
                    </a:lnTo>
                    <a:lnTo>
                      <a:pt x="43" y="37762"/>
                    </a:lnTo>
                    <a:cubicBezTo>
                      <a:pt x="2225" y="44334"/>
                      <a:pt x="4113" y="50736"/>
                      <a:pt x="6060" y="56553"/>
                    </a:cubicBezTo>
                    <a:lnTo>
                      <a:pt x="6100" y="56671"/>
                    </a:lnTo>
                    <a:lnTo>
                      <a:pt x="6218" y="56635"/>
                    </a:lnTo>
                    <a:lnTo>
                      <a:pt x="38037" y="46982"/>
                    </a:lnTo>
                    <a:lnTo>
                      <a:pt x="47214" y="44175"/>
                    </a:lnTo>
                    <a:lnTo>
                      <a:pt x="49659" y="43414"/>
                    </a:lnTo>
                    <a:lnTo>
                      <a:pt x="50288" y="43214"/>
                    </a:lnTo>
                    <a:cubicBezTo>
                      <a:pt x="50429" y="43168"/>
                      <a:pt x="50499" y="43138"/>
                      <a:pt x="50499" y="43138"/>
                    </a:cubicBezTo>
                    <a:lnTo>
                      <a:pt x="50499" y="43138"/>
                    </a:lnTo>
                    <a:cubicBezTo>
                      <a:pt x="50499" y="43138"/>
                      <a:pt x="50424" y="43153"/>
                      <a:pt x="50283" y="43193"/>
                    </a:cubicBezTo>
                    <a:lnTo>
                      <a:pt x="49648" y="43373"/>
                    </a:lnTo>
                    <a:lnTo>
                      <a:pt x="47191" y="44093"/>
                    </a:lnTo>
                    <a:lnTo>
                      <a:pt x="37992" y="46830"/>
                    </a:lnTo>
                    <a:lnTo>
                      <a:pt x="6266" y="56355"/>
                    </a:lnTo>
                    <a:lnTo>
                      <a:pt x="6266" y="56355"/>
                    </a:lnTo>
                    <a:cubicBezTo>
                      <a:pt x="4354" y="50609"/>
                      <a:pt x="2493" y="44294"/>
                      <a:pt x="341" y="37805"/>
                    </a:cubicBezTo>
                    <a:lnTo>
                      <a:pt x="341" y="37805"/>
                    </a:lnTo>
                    <a:lnTo>
                      <a:pt x="1313" y="37482"/>
                    </a:lnTo>
                    <a:lnTo>
                      <a:pt x="39879" y="24618"/>
                    </a:lnTo>
                    <a:lnTo>
                      <a:pt x="39988" y="24582"/>
                    </a:lnTo>
                    <a:lnTo>
                      <a:pt x="39943" y="24475"/>
                    </a:lnTo>
                    <a:cubicBezTo>
                      <a:pt x="36828" y="17006"/>
                      <a:pt x="34277" y="10886"/>
                      <a:pt x="32501" y="6624"/>
                    </a:cubicBezTo>
                    <a:lnTo>
                      <a:pt x="30437" y="1715"/>
                    </a:lnTo>
                    <a:cubicBezTo>
                      <a:pt x="30200" y="1159"/>
                      <a:pt x="30018" y="732"/>
                      <a:pt x="29890" y="435"/>
                    </a:cubicBezTo>
                    <a:cubicBezTo>
                      <a:pt x="29766" y="146"/>
                      <a:pt x="29694" y="1"/>
                      <a:pt x="29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6"/>
              <p:cNvSpPr/>
              <p:nvPr/>
            </p:nvSpPr>
            <p:spPr>
              <a:xfrm>
                <a:off x="8500839" y="3349403"/>
                <a:ext cx="185498" cy="123030"/>
              </a:xfrm>
              <a:custGeom>
                <a:avLst/>
                <a:gdLst/>
                <a:ahLst/>
                <a:cxnLst/>
                <a:rect l="l" t="t" r="r" b="b"/>
                <a:pathLst>
                  <a:path w="8368" h="5550" extrusionOk="0">
                    <a:moveTo>
                      <a:pt x="92" y="0"/>
                    </a:moveTo>
                    <a:cubicBezTo>
                      <a:pt x="36" y="0"/>
                      <a:pt x="7" y="4"/>
                      <a:pt x="6" y="12"/>
                    </a:cubicBezTo>
                    <a:cubicBezTo>
                      <a:pt x="1" y="59"/>
                      <a:pt x="579" y="131"/>
                      <a:pt x="1476" y="388"/>
                    </a:cubicBezTo>
                    <a:cubicBezTo>
                      <a:pt x="2371" y="640"/>
                      <a:pt x="3576" y="1121"/>
                      <a:pt x="4762" y="1903"/>
                    </a:cubicBezTo>
                    <a:cubicBezTo>
                      <a:pt x="5943" y="2691"/>
                      <a:pt x="6854" y="3614"/>
                      <a:pt x="7435" y="4341"/>
                    </a:cubicBezTo>
                    <a:cubicBezTo>
                      <a:pt x="8006" y="5050"/>
                      <a:pt x="8298" y="5549"/>
                      <a:pt x="8348" y="5549"/>
                    </a:cubicBezTo>
                    <a:cubicBezTo>
                      <a:pt x="8349" y="5549"/>
                      <a:pt x="8350" y="5549"/>
                      <a:pt x="8351" y="5549"/>
                    </a:cubicBezTo>
                    <a:cubicBezTo>
                      <a:pt x="8368" y="5540"/>
                      <a:pt x="8308" y="5406"/>
                      <a:pt x="8186" y="5171"/>
                    </a:cubicBezTo>
                    <a:cubicBezTo>
                      <a:pt x="8068" y="4934"/>
                      <a:pt x="7863" y="4609"/>
                      <a:pt x="7586" y="4224"/>
                    </a:cubicBezTo>
                    <a:cubicBezTo>
                      <a:pt x="7034" y="3456"/>
                      <a:pt x="6121" y="2485"/>
                      <a:pt x="4909" y="1679"/>
                    </a:cubicBezTo>
                    <a:cubicBezTo>
                      <a:pt x="3695" y="876"/>
                      <a:pt x="2447" y="413"/>
                      <a:pt x="1523" y="204"/>
                    </a:cubicBezTo>
                    <a:cubicBezTo>
                      <a:pt x="1062" y="97"/>
                      <a:pt x="682" y="35"/>
                      <a:pt x="419" y="19"/>
                    </a:cubicBezTo>
                    <a:cubicBezTo>
                      <a:pt x="272" y="6"/>
                      <a:pt x="161" y="0"/>
                      <a:pt x="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6"/>
              <p:cNvSpPr/>
              <p:nvPr/>
            </p:nvSpPr>
            <p:spPr>
              <a:xfrm>
                <a:off x="8448081" y="2576090"/>
                <a:ext cx="5963" cy="125224"/>
              </a:xfrm>
              <a:custGeom>
                <a:avLst/>
                <a:gdLst/>
                <a:ahLst/>
                <a:cxnLst/>
                <a:rect l="l" t="t" r="r" b="b"/>
                <a:pathLst>
                  <a:path w="269" h="5649" extrusionOk="0">
                    <a:moveTo>
                      <a:pt x="134" y="1"/>
                    </a:moveTo>
                    <a:cubicBezTo>
                      <a:pt x="61" y="1"/>
                      <a:pt x="0" y="1266"/>
                      <a:pt x="0" y="2825"/>
                    </a:cubicBezTo>
                    <a:cubicBezTo>
                      <a:pt x="0" y="4385"/>
                      <a:pt x="61" y="5649"/>
                      <a:pt x="134" y="5649"/>
                    </a:cubicBezTo>
                    <a:cubicBezTo>
                      <a:pt x="209" y="5649"/>
                      <a:pt x="269" y="4385"/>
                      <a:pt x="269" y="2825"/>
                    </a:cubicBezTo>
                    <a:cubicBezTo>
                      <a:pt x="269" y="1265"/>
                      <a:pt x="209" y="1"/>
                      <a:pt x="1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6"/>
              <p:cNvSpPr/>
              <p:nvPr/>
            </p:nvSpPr>
            <p:spPr>
              <a:xfrm>
                <a:off x="8607709" y="2589612"/>
                <a:ext cx="39569" cy="121700"/>
              </a:xfrm>
              <a:custGeom>
                <a:avLst/>
                <a:gdLst/>
                <a:ahLst/>
                <a:cxnLst/>
                <a:rect l="l" t="t" r="r" b="b"/>
                <a:pathLst>
                  <a:path w="1785" h="5490" extrusionOk="0">
                    <a:moveTo>
                      <a:pt x="75" y="0"/>
                    </a:moveTo>
                    <a:cubicBezTo>
                      <a:pt x="74" y="0"/>
                      <a:pt x="74" y="0"/>
                      <a:pt x="73" y="0"/>
                    </a:cubicBezTo>
                    <a:cubicBezTo>
                      <a:pt x="1" y="22"/>
                      <a:pt x="311" y="1267"/>
                      <a:pt x="764" y="2783"/>
                    </a:cubicBezTo>
                    <a:cubicBezTo>
                      <a:pt x="1214" y="4287"/>
                      <a:pt x="1635" y="5489"/>
                      <a:pt x="1711" y="5489"/>
                    </a:cubicBezTo>
                    <a:cubicBezTo>
                      <a:pt x="1711" y="5489"/>
                      <a:pt x="1712" y="5489"/>
                      <a:pt x="1713" y="5489"/>
                    </a:cubicBezTo>
                    <a:cubicBezTo>
                      <a:pt x="1785" y="5467"/>
                      <a:pt x="1475" y="4222"/>
                      <a:pt x="1022" y="2706"/>
                    </a:cubicBezTo>
                    <a:cubicBezTo>
                      <a:pt x="572" y="1203"/>
                      <a:pt x="151" y="0"/>
                      <a:pt x="7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6"/>
              <p:cNvSpPr/>
              <p:nvPr/>
            </p:nvSpPr>
            <p:spPr>
              <a:xfrm>
                <a:off x="8411039" y="2853494"/>
                <a:ext cx="114118" cy="33961"/>
              </a:xfrm>
              <a:custGeom>
                <a:avLst/>
                <a:gdLst/>
                <a:ahLst/>
                <a:cxnLst/>
                <a:rect l="l" t="t" r="r" b="b"/>
                <a:pathLst>
                  <a:path w="5148" h="1532" extrusionOk="0">
                    <a:moveTo>
                      <a:pt x="54" y="1"/>
                    </a:moveTo>
                    <a:cubicBezTo>
                      <a:pt x="43" y="1"/>
                      <a:pt x="36" y="3"/>
                      <a:pt x="34" y="8"/>
                    </a:cubicBezTo>
                    <a:cubicBezTo>
                      <a:pt x="1" y="65"/>
                      <a:pt x="1046" y="693"/>
                      <a:pt x="2483" y="1111"/>
                    </a:cubicBezTo>
                    <a:cubicBezTo>
                      <a:pt x="3566" y="1432"/>
                      <a:pt x="4527" y="1532"/>
                      <a:pt x="4933" y="1532"/>
                    </a:cubicBezTo>
                    <a:cubicBezTo>
                      <a:pt x="5064" y="1532"/>
                      <a:pt x="5138" y="1521"/>
                      <a:pt x="5138" y="1504"/>
                    </a:cubicBezTo>
                    <a:cubicBezTo>
                      <a:pt x="5147" y="1425"/>
                      <a:pt x="3963" y="1269"/>
                      <a:pt x="2559" y="852"/>
                    </a:cubicBezTo>
                    <a:cubicBezTo>
                      <a:pt x="1242" y="470"/>
                      <a:pt x="211" y="1"/>
                      <a:pt x="5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6"/>
              <p:cNvSpPr/>
              <p:nvPr/>
            </p:nvSpPr>
            <p:spPr>
              <a:xfrm>
                <a:off x="8743418" y="2864999"/>
                <a:ext cx="23764" cy="118552"/>
              </a:xfrm>
              <a:custGeom>
                <a:avLst/>
                <a:gdLst/>
                <a:ahLst/>
                <a:cxnLst/>
                <a:rect l="l" t="t" r="r" b="b"/>
                <a:pathLst>
                  <a:path w="1072" h="5348" extrusionOk="0">
                    <a:moveTo>
                      <a:pt x="997" y="0"/>
                    </a:moveTo>
                    <a:cubicBezTo>
                      <a:pt x="922" y="0"/>
                      <a:pt x="658" y="1182"/>
                      <a:pt x="403" y="2651"/>
                    </a:cubicBezTo>
                    <a:cubicBezTo>
                      <a:pt x="148" y="4129"/>
                      <a:pt x="0" y="5335"/>
                      <a:pt x="74" y="5348"/>
                    </a:cubicBezTo>
                    <a:cubicBezTo>
                      <a:pt x="74" y="5348"/>
                      <a:pt x="75" y="5348"/>
                      <a:pt x="75" y="5348"/>
                    </a:cubicBezTo>
                    <a:cubicBezTo>
                      <a:pt x="150" y="5348"/>
                      <a:pt x="413" y="4167"/>
                      <a:pt x="668" y="2697"/>
                    </a:cubicBezTo>
                    <a:cubicBezTo>
                      <a:pt x="924" y="1220"/>
                      <a:pt x="1072" y="12"/>
                      <a:pt x="998" y="0"/>
                    </a:cubicBezTo>
                    <a:cubicBezTo>
                      <a:pt x="998" y="0"/>
                      <a:pt x="998" y="0"/>
                      <a:pt x="99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6"/>
              <p:cNvSpPr/>
              <p:nvPr/>
            </p:nvSpPr>
            <p:spPr>
              <a:xfrm>
                <a:off x="8613450" y="3028595"/>
                <a:ext cx="54377" cy="112434"/>
              </a:xfrm>
              <a:custGeom>
                <a:avLst/>
                <a:gdLst/>
                <a:ahLst/>
                <a:cxnLst/>
                <a:rect l="l" t="t" r="r" b="b"/>
                <a:pathLst>
                  <a:path w="2453" h="5072" extrusionOk="0">
                    <a:moveTo>
                      <a:pt x="72" y="0"/>
                    </a:moveTo>
                    <a:cubicBezTo>
                      <a:pt x="71" y="0"/>
                      <a:pt x="70" y="1"/>
                      <a:pt x="69" y="1"/>
                    </a:cubicBezTo>
                    <a:cubicBezTo>
                      <a:pt x="0" y="33"/>
                      <a:pt x="465" y="1192"/>
                      <a:pt x="1104" y="2592"/>
                    </a:cubicBezTo>
                    <a:cubicBezTo>
                      <a:pt x="1736" y="3973"/>
                      <a:pt x="2303" y="5071"/>
                      <a:pt x="2382" y="5071"/>
                    </a:cubicBezTo>
                    <a:cubicBezTo>
                      <a:pt x="2383" y="5071"/>
                      <a:pt x="2384" y="5071"/>
                      <a:pt x="2385" y="5070"/>
                    </a:cubicBezTo>
                    <a:cubicBezTo>
                      <a:pt x="2453" y="5040"/>
                      <a:pt x="1989" y="3880"/>
                      <a:pt x="1348" y="2480"/>
                    </a:cubicBezTo>
                    <a:cubicBezTo>
                      <a:pt x="718" y="1099"/>
                      <a:pt x="151" y="0"/>
                      <a:pt x="7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6"/>
              <p:cNvSpPr/>
              <p:nvPr/>
            </p:nvSpPr>
            <p:spPr>
              <a:xfrm>
                <a:off x="8527418" y="3227504"/>
                <a:ext cx="107379" cy="51672"/>
              </a:xfrm>
              <a:custGeom>
                <a:avLst/>
                <a:gdLst/>
                <a:ahLst/>
                <a:cxnLst/>
                <a:rect l="l" t="t" r="r" b="b"/>
                <a:pathLst>
                  <a:path w="4844" h="2331" extrusionOk="0">
                    <a:moveTo>
                      <a:pt x="52" y="1"/>
                    </a:moveTo>
                    <a:cubicBezTo>
                      <a:pt x="41" y="1"/>
                      <a:pt x="34" y="3"/>
                      <a:pt x="32" y="7"/>
                    </a:cubicBezTo>
                    <a:cubicBezTo>
                      <a:pt x="0" y="74"/>
                      <a:pt x="1043" y="647"/>
                      <a:pt x="2363" y="1287"/>
                    </a:cubicBezTo>
                    <a:cubicBezTo>
                      <a:pt x="3597" y="1886"/>
                      <a:pt x="4637" y="2331"/>
                      <a:pt x="4792" y="2331"/>
                    </a:cubicBezTo>
                    <a:cubicBezTo>
                      <a:pt x="4803" y="2331"/>
                      <a:pt x="4809" y="2329"/>
                      <a:pt x="4811" y="2324"/>
                    </a:cubicBezTo>
                    <a:cubicBezTo>
                      <a:pt x="4843" y="2258"/>
                      <a:pt x="3800" y="1684"/>
                      <a:pt x="2480" y="1045"/>
                    </a:cubicBezTo>
                    <a:cubicBezTo>
                      <a:pt x="1245" y="447"/>
                      <a:pt x="206" y="1"/>
                      <a:pt x="5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6"/>
              <p:cNvSpPr/>
              <p:nvPr/>
            </p:nvSpPr>
            <p:spPr>
              <a:xfrm>
                <a:off x="8835414" y="3242289"/>
                <a:ext cx="47727" cy="104475"/>
              </a:xfrm>
              <a:custGeom>
                <a:avLst/>
                <a:gdLst/>
                <a:ahLst/>
                <a:cxnLst/>
                <a:rect l="l" t="t" r="r" b="b"/>
                <a:pathLst>
                  <a:path w="2153" h="4713" extrusionOk="0">
                    <a:moveTo>
                      <a:pt x="2080" y="0"/>
                    </a:moveTo>
                    <a:cubicBezTo>
                      <a:pt x="2001" y="0"/>
                      <a:pt x="1403" y="974"/>
                      <a:pt x="854" y="2262"/>
                    </a:cubicBezTo>
                    <a:cubicBezTo>
                      <a:pt x="292" y="3571"/>
                      <a:pt x="1" y="4691"/>
                      <a:pt x="69" y="4712"/>
                    </a:cubicBezTo>
                    <a:cubicBezTo>
                      <a:pt x="69" y="4712"/>
                      <a:pt x="70" y="4712"/>
                      <a:pt x="71" y="4712"/>
                    </a:cubicBezTo>
                    <a:cubicBezTo>
                      <a:pt x="151" y="4712"/>
                      <a:pt x="552" y="3649"/>
                      <a:pt x="1101" y="2367"/>
                    </a:cubicBezTo>
                    <a:cubicBezTo>
                      <a:pt x="1654" y="1070"/>
                      <a:pt x="2152" y="37"/>
                      <a:pt x="2084" y="1"/>
                    </a:cubicBezTo>
                    <a:cubicBezTo>
                      <a:pt x="2083" y="0"/>
                      <a:pt x="2082" y="0"/>
                      <a:pt x="208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6"/>
              <p:cNvSpPr/>
              <p:nvPr/>
            </p:nvSpPr>
            <p:spPr>
              <a:xfrm>
                <a:off x="8798416" y="3446097"/>
                <a:ext cx="15983" cy="128438"/>
              </a:xfrm>
              <a:custGeom>
                <a:avLst/>
                <a:gdLst/>
                <a:ahLst/>
                <a:cxnLst/>
                <a:rect l="l" t="t" r="r" b="b"/>
                <a:pathLst>
                  <a:path w="721" h="5794" extrusionOk="0">
                    <a:moveTo>
                      <a:pt x="75" y="1"/>
                    </a:moveTo>
                    <a:cubicBezTo>
                      <a:pt x="75" y="1"/>
                      <a:pt x="75" y="1"/>
                      <a:pt x="75" y="1"/>
                    </a:cubicBezTo>
                    <a:cubicBezTo>
                      <a:pt x="0" y="7"/>
                      <a:pt x="70" y="1311"/>
                      <a:pt x="227" y="2910"/>
                    </a:cubicBezTo>
                    <a:cubicBezTo>
                      <a:pt x="384" y="4505"/>
                      <a:pt x="571" y="5793"/>
                      <a:pt x="646" y="5793"/>
                    </a:cubicBezTo>
                    <a:cubicBezTo>
                      <a:pt x="647" y="5793"/>
                      <a:pt x="647" y="5793"/>
                      <a:pt x="647" y="5793"/>
                    </a:cubicBezTo>
                    <a:cubicBezTo>
                      <a:pt x="720" y="5787"/>
                      <a:pt x="652" y="4484"/>
                      <a:pt x="494" y="2884"/>
                    </a:cubicBezTo>
                    <a:cubicBezTo>
                      <a:pt x="336" y="1289"/>
                      <a:pt x="149" y="1"/>
                      <a:pt x="7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6"/>
              <p:cNvSpPr/>
              <p:nvPr/>
            </p:nvSpPr>
            <p:spPr>
              <a:xfrm>
                <a:off x="8549940" y="3599474"/>
                <a:ext cx="89224" cy="80091"/>
              </a:xfrm>
              <a:custGeom>
                <a:avLst/>
                <a:gdLst/>
                <a:ahLst/>
                <a:cxnLst/>
                <a:rect l="l" t="t" r="r" b="b"/>
                <a:pathLst>
                  <a:path w="4025" h="3613" extrusionOk="0">
                    <a:moveTo>
                      <a:pt x="58" y="1"/>
                    </a:moveTo>
                    <a:cubicBezTo>
                      <a:pt x="55" y="1"/>
                      <a:pt x="52" y="1"/>
                      <a:pt x="50" y="3"/>
                    </a:cubicBezTo>
                    <a:cubicBezTo>
                      <a:pt x="0" y="59"/>
                      <a:pt x="837" y="910"/>
                      <a:pt x="1922" y="1905"/>
                    </a:cubicBezTo>
                    <a:cubicBezTo>
                      <a:pt x="2967" y="2867"/>
                      <a:pt x="3861" y="3612"/>
                      <a:pt x="3966" y="3612"/>
                    </a:cubicBezTo>
                    <a:cubicBezTo>
                      <a:pt x="3970" y="3612"/>
                      <a:pt x="3972" y="3611"/>
                      <a:pt x="3974" y="3609"/>
                    </a:cubicBezTo>
                    <a:cubicBezTo>
                      <a:pt x="4024" y="3555"/>
                      <a:pt x="3187" y="2704"/>
                      <a:pt x="2103" y="1707"/>
                    </a:cubicBezTo>
                    <a:cubicBezTo>
                      <a:pt x="1056" y="744"/>
                      <a:pt x="162" y="1"/>
                      <a:pt x="5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6"/>
              <p:cNvSpPr/>
              <p:nvPr/>
            </p:nvSpPr>
            <p:spPr>
              <a:xfrm>
                <a:off x="8259812" y="3709558"/>
                <a:ext cx="77498" cy="102037"/>
              </a:xfrm>
              <a:custGeom>
                <a:avLst/>
                <a:gdLst/>
                <a:ahLst/>
                <a:cxnLst/>
                <a:rect l="l" t="t" r="r" b="b"/>
                <a:pathLst>
                  <a:path w="3496" h="4603" extrusionOk="0">
                    <a:moveTo>
                      <a:pt x="3432" y="0"/>
                    </a:moveTo>
                    <a:cubicBezTo>
                      <a:pt x="3342" y="0"/>
                      <a:pt x="2553" y="980"/>
                      <a:pt x="1640" y="2222"/>
                    </a:cubicBezTo>
                    <a:cubicBezTo>
                      <a:pt x="708" y="3493"/>
                      <a:pt x="0" y="4558"/>
                      <a:pt x="61" y="4602"/>
                    </a:cubicBezTo>
                    <a:cubicBezTo>
                      <a:pt x="62" y="4602"/>
                      <a:pt x="64" y="4603"/>
                      <a:pt x="66" y="4603"/>
                    </a:cubicBezTo>
                    <a:cubicBezTo>
                      <a:pt x="155" y="4603"/>
                      <a:pt x="945" y="3624"/>
                      <a:pt x="1857" y="2381"/>
                    </a:cubicBezTo>
                    <a:cubicBezTo>
                      <a:pt x="2788" y="1111"/>
                      <a:pt x="3496" y="45"/>
                      <a:pt x="3437" y="1"/>
                    </a:cubicBezTo>
                    <a:cubicBezTo>
                      <a:pt x="3435" y="0"/>
                      <a:pt x="3434" y="0"/>
                      <a:pt x="343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6"/>
              <p:cNvSpPr/>
              <p:nvPr/>
            </p:nvSpPr>
            <p:spPr>
              <a:xfrm>
                <a:off x="8347041" y="3478085"/>
                <a:ext cx="85899" cy="89978"/>
              </a:xfrm>
              <a:custGeom>
                <a:avLst/>
                <a:gdLst/>
                <a:ahLst/>
                <a:cxnLst/>
                <a:rect l="l" t="t" r="r" b="b"/>
                <a:pathLst>
                  <a:path w="3875" h="4059" extrusionOk="0">
                    <a:moveTo>
                      <a:pt x="64" y="0"/>
                    </a:moveTo>
                    <a:cubicBezTo>
                      <a:pt x="62" y="0"/>
                      <a:pt x="60" y="1"/>
                      <a:pt x="58" y="2"/>
                    </a:cubicBezTo>
                    <a:cubicBezTo>
                      <a:pt x="1" y="42"/>
                      <a:pt x="681" y="1095"/>
                      <a:pt x="1732" y="2223"/>
                    </a:cubicBezTo>
                    <a:cubicBezTo>
                      <a:pt x="2742" y="3316"/>
                      <a:pt x="3710" y="4059"/>
                      <a:pt x="3816" y="4059"/>
                    </a:cubicBezTo>
                    <a:cubicBezTo>
                      <a:pt x="3820" y="4059"/>
                      <a:pt x="3822" y="4058"/>
                      <a:pt x="3824" y="4056"/>
                    </a:cubicBezTo>
                    <a:cubicBezTo>
                      <a:pt x="3874" y="3997"/>
                      <a:pt x="2962" y="3158"/>
                      <a:pt x="1928" y="2040"/>
                    </a:cubicBezTo>
                    <a:cubicBezTo>
                      <a:pt x="914" y="952"/>
                      <a:pt x="157" y="0"/>
                      <a:pt x="6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6"/>
              <p:cNvSpPr/>
              <p:nvPr/>
            </p:nvSpPr>
            <p:spPr>
              <a:xfrm>
                <a:off x="8113352" y="3593356"/>
                <a:ext cx="90953" cy="12835"/>
              </a:xfrm>
              <a:custGeom>
                <a:avLst/>
                <a:gdLst/>
                <a:ahLst/>
                <a:cxnLst/>
                <a:rect l="l" t="t" r="r" b="b"/>
                <a:pathLst>
                  <a:path w="4103" h="579" extrusionOk="0">
                    <a:moveTo>
                      <a:pt x="74" y="0"/>
                    </a:moveTo>
                    <a:cubicBezTo>
                      <a:pt x="49" y="0"/>
                      <a:pt x="34" y="4"/>
                      <a:pt x="31" y="13"/>
                    </a:cubicBezTo>
                    <a:cubicBezTo>
                      <a:pt x="1" y="75"/>
                      <a:pt x="868" y="481"/>
                      <a:pt x="2029" y="561"/>
                    </a:cubicBezTo>
                    <a:cubicBezTo>
                      <a:pt x="2187" y="573"/>
                      <a:pt x="2340" y="578"/>
                      <a:pt x="2487" y="578"/>
                    </a:cubicBezTo>
                    <a:cubicBezTo>
                      <a:pt x="3421" y="578"/>
                      <a:pt x="4102" y="364"/>
                      <a:pt x="4085" y="308"/>
                    </a:cubicBezTo>
                    <a:cubicBezTo>
                      <a:pt x="4082" y="290"/>
                      <a:pt x="4035" y="284"/>
                      <a:pt x="3952" y="284"/>
                    </a:cubicBezTo>
                    <a:cubicBezTo>
                      <a:pt x="3748" y="284"/>
                      <a:pt x="3328" y="321"/>
                      <a:pt x="2799" y="321"/>
                    </a:cubicBezTo>
                    <a:cubicBezTo>
                      <a:pt x="2566" y="321"/>
                      <a:pt x="2313" y="314"/>
                      <a:pt x="2048" y="293"/>
                    </a:cubicBezTo>
                    <a:cubicBezTo>
                      <a:pt x="1063" y="226"/>
                      <a:pt x="266" y="0"/>
                      <a:pt x="7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6"/>
              <p:cNvSpPr/>
              <p:nvPr/>
            </p:nvSpPr>
            <p:spPr>
              <a:xfrm>
                <a:off x="8041063" y="3751056"/>
                <a:ext cx="20283" cy="99377"/>
              </a:xfrm>
              <a:custGeom>
                <a:avLst/>
                <a:gdLst/>
                <a:ahLst/>
                <a:cxnLst/>
                <a:rect l="l" t="t" r="r" b="b"/>
                <a:pathLst>
                  <a:path w="915" h="4483" extrusionOk="0">
                    <a:moveTo>
                      <a:pt x="74" y="0"/>
                    </a:moveTo>
                    <a:cubicBezTo>
                      <a:pt x="74" y="0"/>
                      <a:pt x="73" y="0"/>
                      <a:pt x="73" y="1"/>
                    </a:cubicBezTo>
                    <a:cubicBezTo>
                      <a:pt x="1" y="13"/>
                      <a:pt x="114" y="1027"/>
                      <a:pt x="325" y="2264"/>
                    </a:cubicBezTo>
                    <a:cubicBezTo>
                      <a:pt x="535" y="3494"/>
                      <a:pt x="765" y="4483"/>
                      <a:pt x="840" y="4483"/>
                    </a:cubicBezTo>
                    <a:cubicBezTo>
                      <a:pt x="841" y="4483"/>
                      <a:pt x="841" y="4482"/>
                      <a:pt x="842" y="4482"/>
                    </a:cubicBezTo>
                    <a:cubicBezTo>
                      <a:pt x="915" y="4471"/>
                      <a:pt x="802" y="3457"/>
                      <a:pt x="590" y="2219"/>
                    </a:cubicBezTo>
                    <a:cubicBezTo>
                      <a:pt x="379" y="990"/>
                      <a:pt x="149" y="0"/>
                      <a:pt x="7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6"/>
              <p:cNvSpPr/>
              <p:nvPr/>
            </p:nvSpPr>
            <p:spPr>
              <a:xfrm>
                <a:off x="7776450" y="3865839"/>
                <a:ext cx="114007" cy="71025"/>
              </a:xfrm>
              <a:custGeom>
                <a:avLst/>
                <a:gdLst/>
                <a:ahLst/>
                <a:cxnLst/>
                <a:rect l="l" t="t" r="r" b="b"/>
                <a:pathLst>
                  <a:path w="5143" h="3204" extrusionOk="0">
                    <a:moveTo>
                      <a:pt x="52" y="0"/>
                    </a:moveTo>
                    <a:cubicBezTo>
                      <a:pt x="46" y="0"/>
                      <a:pt x="42" y="1"/>
                      <a:pt x="41" y="4"/>
                    </a:cubicBezTo>
                    <a:cubicBezTo>
                      <a:pt x="1" y="67"/>
                      <a:pt x="1103" y="833"/>
                      <a:pt x="2499" y="1716"/>
                    </a:cubicBezTo>
                    <a:cubicBezTo>
                      <a:pt x="3835" y="2559"/>
                      <a:pt x="4959" y="3204"/>
                      <a:pt x="5091" y="3204"/>
                    </a:cubicBezTo>
                    <a:cubicBezTo>
                      <a:pt x="5097" y="3204"/>
                      <a:pt x="5101" y="3203"/>
                      <a:pt x="5102" y="3200"/>
                    </a:cubicBezTo>
                    <a:cubicBezTo>
                      <a:pt x="5142" y="3137"/>
                      <a:pt x="4040" y="2372"/>
                      <a:pt x="2643" y="1488"/>
                    </a:cubicBezTo>
                    <a:cubicBezTo>
                      <a:pt x="1306" y="644"/>
                      <a:pt x="180" y="0"/>
                      <a:pt x="5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6"/>
              <p:cNvSpPr/>
              <p:nvPr/>
            </p:nvSpPr>
            <p:spPr>
              <a:xfrm>
                <a:off x="7881480" y="3632127"/>
                <a:ext cx="70094" cy="93192"/>
              </a:xfrm>
              <a:custGeom>
                <a:avLst/>
                <a:gdLst/>
                <a:ahLst/>
                <a:cxnLst/>
                <a:rect l="l" t="t" r="r" b="b"/>
                <a:pathLst>
                  <a:path w="3162" h="4204" extrusionOk="0">
                    <a:moveTo>
                      <a:pt x="3099" y="1"/>
                    </a:moveTo>
                    <a:cubicBezTo>
                      <a:pt x="3005" y="1"/>
                      <a:pt x="2183" y="803"/>
                      <a:pt x="1361" y="1941"/>
                    </a:cubicBezTo>
                    <a:cubicBezTo>
                      <a:pt x="511" y="3111"/>
                      <a:pt x="0" y="4170"/>
                      <a:pt x="63" y="4203"/>
                    </a:cubicBezTo>
                    <a:cubicBezTo>
                      <a:pt x="65" y="4204"/>
                      <a:pt x="66" y="4204"/>
                      <a:pt x="68" y="4204"/>
                    </a:cubicBezTo>
                    <a:cubicBezTo>
                      <a:pt x="154" y="4204"/>
                      <a:pt x="755" y="3231"/>
                      <a:pt x="1578" y="2099"/>
                    </a:cubicBezTo>
                    <a:cubicBezTo>
                      <a:pt x="2413" y="943"/>
                      <a:pt x="3161" y="56"/>
                      <a:pt x="3105" y="3"/>
                    </a:cubicBezTo>
                    <a:cubicBezTo>
                      <a:pt x="3103" y="1"/>
                      <a:pt x="3101" y="1"/>
                      <a:pt x="309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6"/>
              <p:cNvSpPr/>
              <p:nvPr/>
            </p:nvSpPr>
            <p:spPr>
              <a:xfrm>
                <a:off x="7753750" y="3657642"/>
                <a:ext cx="65682" cy="32564"/>
              </a:xfrm>
              <a:custGeom>
                <a:avLst/>
                <a:gdLst/>
                <a:ahLst/>
                <a:cxnLst/>
                <a:rect l="l" t="t" r="r" b="b"/>
                <a:pathLst>
                  <a:path w="2963" h="1469" extrusionOk="0">
                    <a:moveTo>
                      <a:pt x="62" y="1"/>
                    </a:moveTo>
                    <a:cubicBezTo>
                      <a:pt x="46" y="1"/>
                      <a:pt x="36" y="4"/>
                      <a:pt x="33" y="11"/>
                    </a:cubicBezTo>
                    <a:cubicBezTo>
                      <a:pt x="1" y="77"/>
                      <a:pt x="622" y="455"/>
                      <a:pt x="1422" y="855"/>
                    </a:cubicBezTo>
                    <a:cubicBezTo>
                      <a:pt x="2139" y="1214"/>
                      <a:pt x="2757" y="1469"/>
                      <a:pt x="2900" y="1469"/>
                    </a:cubicBezTo>
                    <a:cubicBezTo>
                      <a:pt x="2916" y="1469"/>
                      <a:pt x="2926" y="1465"/>
                      <a:pt x="2929" y="1459"/>
                    </a:cubicBezTo>
                    <a:cubicBezTo>
                      <a:pt x="2963" y="1393"/>
                      <a:pt x="2342" y="1015"/>
                      <a:pt x="1542" y="615"/>
                    </a:cubicBezTo>
                    <a:cubicBezTo>
                      <a:pt x="822" y="255"/>
                      <a:pt x="204" y="1"/>
                      <a:pt x="6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6"/>
              <p:cNvSpPr/>
              <p:nvPr/>
            </p:nvSpPr>
            <p:spPr>
              <a:xfrm>
                <a:off x="8498623" y="3324509"/>
                <a:ext cx="251402" cy="126443"/>
              </a:xfrm>
              <a:custGeom>
                <a:avLst/>
                <a:gdLst/>
                <a:ahLst/>
                <a:cxnLst/>
                <a:rect l="l" t="t" r="r" b="b"/>
                <a:pathLst>
                  <a:path w="11341" h="5704" extrusionOk="0">
                    <a:moveTo>
                      <a:pt x="525" y="1"/>
                    </a:moveTo>
                    <a:lnTo>
                      <a:pt x="0" y="334"/>
                    </a:lnTo>
                    <a:cubicBezTo>
                      <a:pt x="165" y="351"/>
                      <a:pt x="330" y="368"/>
                      <a:pt x="495" y="385"/>
                    </a:cubicBezTo>
                    <a:lnTo>
                      <a:pt x="495" y="385"/>
                    </a:lnTo>
                    <a:cubicBezTo>
                      <a:pt x="482" y="258"/>
                      <a:pt x="490" y="129"/>
                      <a:pt x="525" y="1"/>
                    </a:cubicBezTo>
                    <a:close/>
                    <a:moveTo>
                      <a:pt x="495" y="385"/>
                    </a:moveTo>
                    <a:cubicBezTo>
                      <a:pt x="541" y="842"/>
                      <a:pt x="867" y="1276"/>
                      <a:pt x="1268" y="1531"/>
                    </a:cubicBezTo>
                    <a:cubicBezTo>
                      <a:pt x="1780" y="1858"/>
                      <a:pt x="2394" y="1970"/>
                      <a:pt x="2980" y="2132"/>
                    </a:cubicBezTo>
                    <a:cubicBezTo>
                      <a:pt x="4292" y="2497"/>
                      <a:pt x="5514" y="3136"/>
                      <a:pt x="6563" y="4006"/>
                    </a:cubicBezTo>
                    <a:cubicBezTo>
                      <a:pt x="7131" y="4479"/>
                      <a:pt x="7654" y="5022"/>
                      <a:pt x="8304" y="5374"/>
                    </a:cubicBezTo>
                    <a:cubicBezTo>
                      <a:pt x="8676" y="5576"/>
                      <a:pt x="9110" y="5704"/>
                      <a:pt x="9530" y="5704"/>
                    </a:cubicBezTo>
                    <a:cubicBezTo>
                      <a:pt x="9845" y="5704"/>
                      <a:pt x="10152" y="5632"/>
                      <a:pt x="10421" y="5465"/>
                    </a:cubicBezTo>
                    <a:cubicBezTo>
                      <a:pt x="11112" y="5037"/>
                      <a:pt x="11341" y="4070"/>
                      <a:pt x="11068" y="3303"/>
                    </a:cubicBezTo>
                    <a:cubicBezTo>
                      <a:pt x="10797" y="2537"/>
                      <a:pt x="10119" y="1969"/>
                      <a:pt x="9373" y="1646"/>
                    </a:cubicBezTo>
                    <a:cubicBezTo>
                      <a:pt x="8627" y="1322"/>
                      <a:pt x="7809" y="1211"/>
                      <a:pt x="7001" y="1110"/>
                    </a:cubicBezTo>
                    <a:cubicBezTo>
                      <a:pt x="4837" y="836"/>
                      <a:pt x="2665" y="610"/>
                      <a:pt x="495" y="385"/>
                    </a:cubicBezTo>
                    <a:close/>
                  </a:path>
                </a:pathLst>
              </a:custGeom>
              <a:solidFill>
                <a:srgbClr val="455A64">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9"/>
          <p:cNvSpPr txBox="1">
            <a:spLocks noGrp="1"/>
          </p:cNvSpPr>
          <p:nvPr>
            <p:ph type="title"/>
          </p:nvPr>
        </p:nvSpPr>
        <p:spPr>
          <a:xfrm>
            <a:off x="600746" y="224645"/>
            <a:ext cx="6716233"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latin typeface="DengXian Light" panose="02010600030101010101" pitchFamily="2" charset="-122"/>
                <a:ea typeface="DengXian Light" panose="02010600030101010101" pitchFamily="2" charset="-122"/>
              </a:rPr>
              <a:t>Ethics = Staying Away From?</a:t>
            </a:r>
            <a:endParaRPr sz="4000" dirty="0">
              <a:latin typeface="DengXian Light" panose="02010600030101010101" pitchFamily="2" charset="-122"/>
              <a:ea typeface="DengXian Light" panose="02010600030101010101" pitchFamily="2" charset="-122"/>
            </a:endParaRPr>
          </a:p>
        </p:txBody>
      </p:sp>
      <p:sp>
        <p:nvSpPr>
          <p:cNvPr id="271" name="Google Shape;271;p29"/>
          <p:cNvSpPr txBox="1">
            <a:spLocks noGrp="1"/>
          </p:cNvSpPr>
          <p:nvPr>
            <p:ph type="body" idx="1"/>
          </p:nvPr>
        </p:nvSpPr>
        <p:spPr>
          <a:xfrm>
            <a:off x="816142" y="1485642"/>
            <a:ext cx="3747376" cy="18801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1600"/>
              </a:spcAft>
              <a:buAutoNum type="arabicPeriod"/>
            </a:pPr>
            <a:r>
              <a:rPr lang="en-US" sz="2800" dirty="0">
                <a:latin typeface="DengXian Light" panose="02010600030101010101" pitchFamily="2" charset="-122"/>
                <a:ea typeface="DengXian Light" panose="02010600030101010101" pitchFamily="2" charset="-122"/>
              </a:rPr>
              <a:t>Plagiarism</a:t>
            </a:r>
          </a:p>
          <a:p>
            <a:pPr marL="342900" lvl="0" indent="-342900" algn="l" rtl="0">
              <a:spcBef>
                <a:spcPts val="0"/>
              </a:spcBef>
              <a:spcAft>
                <a:spcPts val="1600"/>
              </a:spcAft>
              <a:buAutoNum type="arabicPeriod"/>
            </a:pPr>
            <a:r>
              <a:rPr lang="en-US" sz="2800" dirty="0">
                <a:latin typeface="DengXian Light" panose="02010600030101010101" pitchFamily="2" charset="-122"/>
                <a:ea typeface="DengXian Light" panose="02010600030101010101" pitchFamily="2" charset="-122"/>
              </a:rPr>
              <a:t>Scientific misconduct</a:t>
            </a:r>
            <a:endParaRPr sz="2800" dirty="0">
              <a:latin typeface="DengXian Light" panose="02010600030101010101" pitchFamily="2" charset="-122"/>
              <a:ea typeface="DengXian Light" panose="02010600030101010101" pitchFamily="2" charset="-122"/>
            </a:endParaRPr>
          </a:p>
        </p:txBody>
      </p:sp>
      <p:grpSp>
        <p:nvGrpSpPr>
          <p:cNvPr id="272" name="Google Shape;272;p29"/>
          <p:cNvGrpSpPr/>
          <p:nvPr/>
        </p:nvGrpSpPr>
        <p:grpSpPr>
          <a:xfrm>
            <a:off x="3254472" y="829740"/>
            <a:ext cx="5972726" cy="4223604"/>
            <a:chOff x="24704" y="331325"/>
            <a:chExt cx="7142700" cy="5050950"/>
          </a:xfrm>
        </p:grpSpPr>
        <p:sp>
          <p:nvSpPr>
            <p:cNvPr id="273" name="Google Shape;273;p29"/>
            <p:cNvSpPr/>
            <p:nvPr/>
          </p:nvSpPr>
          <p:spPr>
            <a:xfrm>
              <a:off x="5971325" y="4136400"/>
              <a:ext cx="612075" cy="479775"/>
            </a:xfrm>
            <a:custGeom>
              <a:avLst/>
              <a:gdLst/>
              <a:ahLst/>
              <a:cxnLst/>
              <a:rect l="l" t="t" r="r" b="b"/>
              <a:pathLst>
                <a:path w="24483" h="19191" extrusionOk="0">
                  <a:moveTo>
                    <a:pt x="16666" y="1"/>
                  </a:moveTo>
                  <a:cubicBezTo>
                    <a:pt x="14233" y="1"/>
                    <a:pt x="11956" y="1598"/>
                    <a:pt x="10718" y="3706"/>
                  </a:cubicBezTo>
                  <a:cubicBezTo>
                    <a:pt x="9601" y="5606"/>
                    <a:pt x="9139" y="7971"/>
                    <a:pt x="7458" y="9393"/>
                  </a:cubicBezTo>
                  <a:cubicBezTo>
                    <a:pt x="6566" y="10149"/>
                    <a:pt x="5434" y="10540"/>
                    <a:pt x="4356" y="10992"/>
                  </a:cubicBezTo>
                  <a:cubicBezTo>
                    <a:pt x="3280" y="11445"/>
                    <a:pt x="2089" y="11951"/>
                    <a:pt x="1529" y="12975"/>
                  </a:cubicBezTo>
                  <a:cubicBezTo>
                    <a:pt x="0" y="15771"/>
                    <a:pt x="1983" y="18174"/>
                    <a:pt x="2872" y="18932"/>
                  </a:cubicBezTo>
                  <a:lnTo>
                    <a:pt x="3216" y="18695"/>
                  </a:lnTo>
                  <a:lnTo>
                    <a:pt x="19025" y="19177"/>
                  </a:lnTo>
                  <a:cubicBezTo>
                    <a:pt x="19274" y="19185"/>
                    <a:pt x="19528" y="19191"/>
                    <a:pt x="19783" y="19191"/>
                  </a:cubicBezTo>
                  <a:cubicBezTo>
                    <a:pt x="21039" y="19191"/>
                    <a:pt x="22324" y="19043"/>
                    <a:pt x="23229" y="18213"/>
                  </a:cubicBezTo>
                  <a:cubicBezTo>
                    <a:pt x="24410" y="17132"/>
                    <a:pt x="24482" y="15327"/>
                    <a:pt x="24469" y="13726"/>
                  </a:cubicBezTo>
                  <a:cubicBezTo>
                    <a:pt x="24446" y="10831"/>
                    <a:pt x="24409" y="7853"/>
                    <a:pt x="23314" y="5171"/>
                  </a:cubicBezTo>
                  <a:cubicBezTo>
                    <a:pt x="22222" y="2489"/>
                    <a:pt x="19809" y="137"/>
                    <a:pt x="16917" y="6"/>
                  </a:cubicBezTo>
                  <a:cubicBezTo>
                    <a:pt x="16833" y="3"/>
                    <a:pt x="16750" y="1"/>
                    <a:pt x="16666"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5790350" y="3671225"/>
              <a:ext cx="945025" cy="1106550"/>
            </a:xfrm>
            <a:custGeom>
              <a:avLst/>
              <a:gdLst/>
              <a:ahLst/>
              <a:cxnLst/>
              <a:rect l="l" t="t" r="r" b="b"/>
              <a:pathLst>
                <a:path w="37801" h="44262" extrusionOk="0">
                  <a:moveTo>
                    <a:pt x="4304" y="377"/>
                  </a:moveTo>
                  <a:cubicBezTo>
                    <a:pt x="4453" y="1161"/>
                    <a:pt x="5144" y="5436"/>
                    <a:pt x="6068" y="11239"/>
                  </a:cubicBezTo>
                  <a:lnTo>
                    <a:pt x="2274" y="11239"/>
                  </a:lnTo>
                  <a:lnTo>
                    <a:pt x="443" y="377"/>
                  </a:lnTo>
                  <a:close/>
                  <a:moveTo>
                    <a:pt x="12351" y="376"/>
                  </a:moveTo>
                  <a:lnTo>
                    <a:pt x="13199" y="11239"/>
                  </a:lnTo>
                  <a:lnTo>
                    <a:pt x="6447" y="11239"/>
                  </a:lnTo>
                  <a:cubicBezTo>
                    <a:pt x="6209" y="9738"/>
                    <a:pt x="5981" y="8319"/>
                    <a:pt x="5777" y="7040"/>
                  </a:cubicBezTo>
                  <a:cubicBezTo>
                    <a:pt x="5073" y="2649"/>
                    <a:pt x="4807" y="996"/>
                    <a:pt x="4662" y="376"/>
                  </a:cubicBezTo>
                  <a:close/>
                  <a:moveTo>
                    <a:pt x="19706" y="377"/>
                  </a:moveTo>
                  <a:lnTo>
                    <a:pt x="19958" y="11239"/>
                  </a:lnTo>
                  <a:lnTo>
                    <a:pt x="13576" y="11239"/>
                  </a:lnTo>
                  <a:lnTo>
                    <a:pt x="12727" y="377"/>
                  </a:lnTo>
                  <a:close/>
                  <a:moveTo>
                    <a:pt x="27262" y="377"/>
                  </a:moveTo>
                  <a:lnTo>
                    <a:pt x="26900" y="11239"/>
                  </a:lnTo>
                  <a:lnTo>
                    <a:pt x="20332" y="11239"/>
                  </a:lnTo>
                  <a:lnTo>
                    <a:pt x="20082" y="377"/>
                  </a:lnTo>
                  <a:close/>
                  <a:moveTo>
                    <a:pt x="32850" y="377"/>
                  </a:moveTo>
                  <a:lnTo>
                    <a:pt x="31917" y="11239"/>
                  </a:lnTo>
                  <a:lnTo>
                    <a:pt x="27275" y="11239"/>
                  </a:lnTo>
                  <a:lnTo>
                    <a:pt x="27638" y="377"/>
                  </a:lnTo>
                  <a:close/>
                  <a:moveTo>
                    <a:pt x="37377" y="377"/>
                  </a:moveTo>
                  <a:lnTo>
                    <a:pt x="36097" y="11239"/>
                  </a:lnTo>
                  <a:lnTo>
                    <a:pt x="32293" y="11239"/>
                  </a:lnTo>
                  <a:lnTo>
                    <a:pt x="33225" y="377"/>
                  </a:lnTo>
                  <a:close/>
                  <a:moveTo>
                    <a:pt x="31675" y="14050"/>
                  </a:moveTo>
                  <a:lnTo>
                    <a:pt x="30669" y="25779"/>
                  </a:lnTo>
                  <a:lnTo>
                    <a:pt x="26790" y="25779"/>
                  </a:lnTo>
                  <a:lnTo>
                    <a:pt x="27182" y="14050"/>
                  </a:lnTo>
                  <a:close/>
                  <a:moveTo>
                    <a:pt x="35767" y="14050"/>
                  </a:moveTo>
                  <a:lnTo>
                    <a:pt x="34384" y="25779"/>
                  </a:lnTo>
                  <a:lnTo>
                    <a:pt x="31047" y="25779"/>
                  </a:lnTo>
                  <a:lnTo>
                    <a:pt x="32053" y="14050"/>
                  </a:lnTo>
                  <a:close/>
                  <a:moveTo>
                    <a:pt x="6516" y="14052"/>
                  </a:moveTo>
                  <a:cubicBezTo>
                    <a:pt x="7091" y="17674"/>
                    <a:pt x="7729" y="21709"/>
                    <a:pt x="8371" y="25779"/>
                  </a:cubicBezTo>
                  <a:lnTo>
                    <a:pt x="8371" y="25781"/>
                  </a:lnTo>
                  <a:lnTo>
                    <a:pt x="4724" y="25781"/>
                  </a:lnTo>
                  <a:lnTo>
                    <a:pt x="2747" y="14052"/>
                  </a:lnTo>
                  <a:close/>
                  <a:moveTo>
                    <a:pt x="13420" y="14052"/>
                  </a:moveTo>
                  <a:lnTo>
                    <a:pt x="14334" y="25781"/>
                  </a:lnTo>
                  <a:lnTo>
                    <a:pt x="8752" y="25781"/>
                  </a:lnTo>
                  <a:cubicBezTo>
                    <a:pt x="8564" y="24590"/>
                    <a:pt x="8373" y="23386"/>
                    <a:pt x="8183" y="22181"/>
                  </a:cubicBezTo>
                  <a:cubicBezTo>
                    <a:pt x="7745" y="19412"/>
                    <a:pt x="7306" y="16645"/>
                    <a:pt x="6895" y="14052"/>
                  </a:cubicBezTo>
                  <a:close/>
                  <a:moveTo>
                    <a:pt x="20023" y="14052"/>
                  </a:moveTo>
                  <a:lnTo>
                    <a:pt x="20294" y="25781"/>
                  </a:lnTo>
                  <a:lnTo>
                    <a:pt x="14712" y="25781"/>
                  </a:lnTo>
                  <a:lnTo>
                    <a:pt x="13795" y="14052"/>
                  </a:lnTo>
                  <a:close/>
                  <a:moveTo>
                    <a:pt x="26806" y="14052"/>
                  </a:moveTo>
                  <a:lnTo>
                    <a:pt x="26414" y="25781"/>
                  </a:lnTo>
                  <a:lnTo>
                    <a:pt x="20668" y="25781"/>
                  </a:lnTo>
                  <a:lnTo>
                    <a:pt x="20397" y="14052"/>
                  </a:lnTo>
                  <a:close/>
                  <a:moveTo>
                    <a:pt x="8815" y="28593"/>
                  </a:moveTo>
                  <a:cubicBezTo>
                    <a:pt x="9371" y="32119"/>
                    <a:pt x="9918" y="35595"/>
                    <a:pt x="10419" y="38783"/>
                  </a:cubicBezTo>
                  <a:lnTo>
                    <a:pt x="6914" y="38783"/>
                  </a:lnTo>
                  <a:lnTo>
                    <a:pt x="5197" y="28593"/>
                  </a:lnTo>
                  <a:close/>
                  <a:moveTo>
                    <a:pt x="14555" y="28593"/>
                  </a:moveTo>
                  <a:lnTo>
                    <a:pt x="15350" y="38783"/>
                  </a:lnTo>
                  <a:lnTo>
                    <a:pt x="10800" y="38783"/>
                  </a:lnTo>
                  <a:cubicBezTo>
                    <a:pt x="10367" y="36031"/>
                    <a:pt x="9803" y="32456"/>
                    <a:pt x="9196" y="28593"/>
                  </a:cubicBezTo>
                  <a:close/>
                  <a:moveTo>
                    <a:pt x="20360" y="28593"/>
                  </a:moveTo>
                  <a:lnTo>
                    <a:pt x="20595" y="38783"/>
                  </a:lnTo>
                  <a:lnTo>
                    <a:pt x="15726" y="38783"/>
                  </a:lnTo>
                  <a:lnTo>
                    <a:pt x="14931" y="28593"/>
                  </a:lnTo>
                  <a:close/>
                  <a:moveTo>
                    <a:pt x="26321" y="28593"/>
                  </a:moveTo>
                  <a:lnTo>
                    <a:pt x="25980" y="38783"/>
                  </a:lnTo>
                  <a:lnTo>
                    <a:pt x="20971" y="38783"/>
                  </a:lnTo>
                  <a:lnTo>
                    <a:pt x="20734" y="28593"/>
                  </a:lnTo>
                  <a:close/>
                  <a:moveTo>
                    <a:pt x="30428" y="28593"/>
                  </a:moveTo>
                  <a:lnTo>
                    <a:pt x="29554" y="38783"/>
                  </a:lnTo>
                  <a:lnTo>
                    <a:pt x="26356" y="38783"/>
                  </a:lnTo>
                  <a:lnTo>
                    <a:pt x="26695" y="28593"/>
                  </a:lnTo>
                  <a:close/>
                  <a:moveTo>
                    <a:pt x="34052" y="28593"/>
                  </a:moveTo>
                  <a:lnTo>
                    <a:pt x="32851" y="38783"/>
                  </a:lnTo>
                  <a:lnTo>
                    <a:pt x="29929" y="38783"/>
                  </a:lnTo>
                  <a:lnTo>
                    <a:pt x="30805" y="28593"/>
                  </a:lnTo>
                  <a:close/>
                  <a:moveTo>
                    <a:pt x="0" y="0"/>
                  </a:moveTo>
                  <a:lnTo>
                    <a:pt x="6810" y="40414"/>
                  </a:lnTo>
                  <a:cubicBezTo>
                    <a:pt x="7107" y="42179"/>
                    <a:pt x="8391" y="43540"/>
                    <a:pt x="10037" y="44012"/>
                  </a:cubicBezTo>
                  <a:cubicBezTo>
                    <a:pt x="10080" y="44026"/>
                    <a:pt x="10125" y="44036"/>
                    <a:pt x="10169" y="44048"/>
                  </a:cubicBezTo>
                  <a:cubicBezTo>
                    <a:pt x="10282" y="44077"/>
                    <a:pt x="10390" y="44115"/>
                    <a:pt x="10506" y="44134"/>
                  </a:cubicBezTo>
                  <a:cubicBezTo>
                    <a:pt x="10759" y="44185"/>
                    <a:pt x="11015" y="44214"/>
                    <a:pt x="11273" y="44222"/>
                  </a:cubicBezTo>
                  <a:cubicBezTo>
                    <a:pt x="11277" y="44236"/>
                    <a:pt x="11278" y="44249"/>
                    <a:pt x="11280" y="44262"/>
                  </a:cubicBezTo>
                  <a:lnTo>
                    <a:pt x="11465" y="44232"/>
                  </a:lnTo>
                  <a:lnTo>
                    <a:pt x="28312" y="44232"/>
                  </a:lnTo>
                  <a:cubicBezTo>
                    <a:pt x="28623" y="44232"/>
                    <a:pt x="28933" y="44201"/>
                    <a:pt x="29237" y="44141"/>
                  </a:cubicBezTo>
                  <a:cubicBezTo>
                    <a:pt x="31228" y="43834"/>
                    <a:pt x="32820" y="42244"/>
                    <a:pt x="33062" y="40190"/>
                  </a:cubicBezTo>
                  <a:lnTo>
                    <a:pt x="36345" y="12345"/>
                  </a:lnTo>
                  <a:lnTo>
                    <a:pt x="36494" y="11237"/>
                  </a:lnTo>
                  <a:lnTo>
                    <a:pt x="36476" y="11237"/>
                  </a:lnTo>
                  <a:lnTo>
                    <a:pt x="37776" y="209"/>
                  </a:lnTo>
                  <a:lnTo>
                    <a:pt x="378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24704" y="5031667"/>
              <a:ext cx="7142700" cy="12800"/>
            </a:xfrm>
            <a:custGeom>
              <a:avLst/>
              <a:gdLst/>
              <a:ahLst/>
              <a:cxnLst/>
              <a:rect l="l" t="t" r="r" b="b"/>
              <a:pathLst>
                <a:path w="285708" h="512" extrusionOk="0">
                  <a:moveTo>
                    <a:pt x="142861" y="1"/>
                  </a:moveTo>
                  <a:cubicBezTo>
                    <a:pt x="63950" y="1"/>
                    <a:pt x="0" y="115"/>
                    <a:pt x="0" y="255"/>
                  </a:cubicBezTo>
                  <a:cubicBezTo>
                    <a:pt x="0" y="398"/>
                    <a:pt x="63950" y="512"/>
                    <a:pt x="142861" y="512"/>
                  </a:cubicBezTo>
                  <a:cubicBezTo>
                    <a:pt x="221745" y="512"/>
                    <a:pt x="285708" y="398"/>
                    <a:pt x="285708" y="255"/>
                  </a:cubicBezTo>
                  <a:cubicBezTo>
                    <a:pt x="285708" y="117"/>
                    <a:pt x="221746" y="1"/>
                    <a:pt x="1428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2653700" y="2183450"/>
              <a:ext cx="114725" cy="2600750"/>
            </a:xfrm>
            <a:custGeom>
              <a:avLst/>
              <a:gdLst/>
              <a:ahLst/>
              <a:cxnLst/>
              <a:rect l="l" t="t" r="r" b="b"/>
              <a:pathLst>
                <a:path w="4589" h="104030" extrusionOk="0">
                  <a:moveTo>
                    <a:pt x="0" y="1"/>
                  </a:moveTo>
                  <a:lnTo>
                    <a:pt x="0" y="104029"/>
                  </a:lnTo>
                  <a:lnTo>
                    <a:pt x="4588" y="104029"/>
                  </a:lnTo>
                  <a:cubicBezTo>
                    <a:pt x="4588" y="104029"/>
                    <a:pt x="4471" y="659"/>
                    <a:pt x="45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4639125" y="2410650"/>
              <a:ext cx="114725" cy="2368925"/>
            </a:xfrm>
            <a:custGeom>
              <a:avLst/>
              <a:gdLst/>
              <a:ahLst/>
              <a:cxnLst/>
              <a:rect l="l" t="t" r="r" b="b"/>
              <a:pathLst>
                <a:path w="4589" h="94757" extrusionOk="0">
                  <a:moveTo>
                    <a:pt x="1" y="0"/>
                  </a:moveTo>
                  <a:lnTo>
                    <a:pt x="1" y="94757"/>
                  </a:lnTo>
                  <a:lnTo>
                    <a:pt x="4589" y="94757"/>
                  </a:lnTo>
                  <a:cubicBezTo>
                    <a:pt x="4589" y="94757"/>
                    <a:pt x="4471" y="659"/>
                    <a:pt x="4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5216075" y="1979050"/>
              <a:ext cx="114725" cy="2800525"/>
            </a:xfrm>
            <a:custGeom>
              <a:avLst/>
              <a:gdLst/>
              <a:ahLst/>
              <a:cxnLst/>
              <a:rect l="l" t="t" r="r" b="b"/>
              <a:pathLst>
                <a:path w="4589" h="112021" extrusionOk="0">
                  <a:moveTo>
                    <a:pt x="0" y="0"/>
                  </a:moveTo>
                  <a:lnTo>
                    <a:pt x="0" y="112021"/>
                  </a:lnTo>
                  <a:lnTo>
                    <a:pt x="4588" y="112021"/>
                  </a:lnTo>
                  <a:cubicBezTo>
                    <a:pt x="4588" y="112021"/>
                    <a:pt x="4470" y="658"/>
                    <a:pt x="4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5183475" y="1212550"/>
              <a:ext cx="114900" cy="857650"/>
            </a:xfrm>
            <a:custGeom>
              <a:avLst/>
              <a:gdLst/>
              <a:ahLst/>
              <a:cxnLst/>
              <a:rect l="l" t="t" r="r" b="b"/>
              <a:pathLst>
                <a:path w="4596" h="34306" extrusionOk="0">
                  <a:moveTo>
                    <a:pt x="4239" y="1"/>
                  </a:moveTo>
                  <a:lnTo>
                    <a:pt x="4239" y="1"/>
                  </a:lnTo>
                  <a:cubicBezTo>
                    <a:pt x="4236" y="1"/>
                    <a:pt x="4233" y="4"/>
                    <a:pt x="4229" y="9"/>
                  </a:cubicBezTo>
                  <a:lnTo>
                    <a:pt x="1003" y="424"/>
                  </a:lnTo>
                  <a:lnTo>
                    <a:pt x="1" y="34306"/>
                  </a:lnTo>
                  <a:lnTo>
                    <a:pt x="4229" y="33656"/>
                  </a:lnTo>
                  <a:cubicBezTo>
                    <a:pt x="4229" y="33656"/>
                    <a:pt x="4595" y="1"/>
                    <a:pt x="4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2640625" y="693975"/>
              <a:ext cx="2904775" cy="1768075"/>
            </a:xfrm>
            <a:custGeom>
              <a:avLst/>
              <a:gdLst/>
              <a:ahLst/>
              <a:cxnLst/>
              <a:rect l="l" t="t" r="r" b="b"/>
              <a:pathLst>
                <a:path w="116191" h="70723" extrusionOk="0">
                  <a:moveTo>
                    <a:pt x="31849" y="1"/>
                  </a:moveTo>
                  <a:lnTo>
                    <a:pt x="0" y="60569"/>
                  </a:lnTo>
                  <a:lnTo>
                    <a:pt x="82082" y="70712"/>
                  </a:lnTo>
                  <a:cubicBezTo>
                    <a:pt x="82080" y="70719"/>
                    <a:pt x="82079" y="70723"/>
                    <a:pt x="82081" y="70723"/>
                  </a:cubicBezTo>
                  <a:cubicBezTo>
                    <a:pt x="82273" y="70723"/>
                    <a:pt x="116191" y="7723"/>
                    <a:pt x="116191" y="7723"/>
                  </a:cubicBezTo>
                  <a:lnTo>
                    <a:pt x="115557" y="4837"/>
                  </a:lnTo>
                  <a:lnTo>
                    <a:pt x="318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2609800" y="612875"/>
              <a:ext cx="2919775" cy="1791875"/>
            </a:xfrm>
            <a:custGeom>
              <a:avLst/>
              <a:gdLst/>
              <a:ahLst/>
              <a:cxnLst/>
              <a:rect l="l" t="t" r="r" b="b"/>
              <a:pathLst>
                <a:path w="116791" h="71675" extrusionOk="0">
                  <a:moveTo>
                    <a:pt x="31329" y="1"/>
                  </a:moveTo>
                  <a:lnTo>
                    <a:pt x="0" y="61326"/>
                  </a:lnTo>
                  <a:lnTo>
                    <a:pt x="82970" y="71675"/>
                  </a:lnTo>
                  <a:lnTo>
                    <a:pt x="82970" y="71675"/>
                  </a:lnTo>
                  <a:cubicBezTo>
                    <a:pt x="82885" y="70071"/>
                    <a:pt x="116790" y="7844"/>
                    <a:pt x="116790" y="7844"/>
                  </a:cubicBezTo>
                  <a:lnTo>
                    <a:pt x="31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3310050" y="723450"/>
              <a:ext cx="1590225" cy="1323525"/>
            </a:xfrm>
            <a:custGeom>
              <a:avLst/>
              <a:gdLst/>
              <a:ahLst/>
              <a:cxnLst/>
              <a:rect l="l" t="t" r="r" b="b"/>
              <a:pathLst>
                <a:path w="63609" h="52941" extrusionOk="0">
                  <a:moveTo>
                    <a:pt x="21234" y="1"/>
                  </a:moveTo>
                  <a:lnTo>
                    <a:pt x="0" y="47965"/>
                  </a:lnTo>
                  <a:lnTo>
                    <a:pt x="15254" y="49865"/>
                  </a:lnTo>
                  <a:lnTo>
                    <a:pt x="44719" y="52940"/>
                  </a:lnTo>
                  <a:lnTo>
                    <a:pt x="63609" y="5218"/>
                  </a:lnTo>
                  <a:lnTo>
                    <a:pt x="2123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3956550" y="1015575"/>
              <a:ext cx="560100" cy="548025"/>
            </a:xfrm>
            <a:custGeom>
              <a:avLst/>
              <a:gdLst/>
              <a:ahLst/>
              <a:cxnLst/>
              <a:rect l="l" t="t" r="r" b="b"/>
              <a:pathLst>
                <a:path w="22404" h="21921" extrusionOk="0">
                  <a:moveTo>
                    <a:pt x="12337" y="170"/>
                  </a:moveTo>
                  <a:cubicBezTo>
                    <a:pt x="12898" y="170"/>
                    <a:pt x="13412" y="205"/>
                    <a:pt x="13869" y="239"/>
                  </a:cubicBezTo>
                  <a:cubicBezTo>
                    <a:pt x="14763" y="316"/>
                    <a:pt x="15454" y="416"/>
                    <a:pt x="15923" y="471"/>
                  </a:cubicBezTo>
                  <a:lnTo>
                    <a:pt x="16457" y="538"/>
                  </a:lnTo>
                  <a:cubicBezTo>
                    <a:pt x="16509" y="544"/>
                    <a:pt x="16551" y="548"/>
                    <a:pt x="16581" y="550"/>
                  </a:cubicBezTo>
                  <a:lnTo>
                    <a:pt x="16581" y="550"/>
                  </a:lnTo>
                  <a:cubicBezTo>
                    <a:pt x="16695" y="589"/>
                    <a:pt x="16879" y="652"/>
                    <a:pt x="17125" y="749"/>
                  </a:cubicBezTo>
                  <a:cubicBezTo>
                    <a:pt x="17763" y="997"/>
                    <a:pt x="18366" y="1332"/>
                    <a:pt x="18915" y="1743"/>
                  </a:cubicBezTo>
                  <a:cubicBezTo>
                    <a:pt x="19785" y="2389"/>
                    <a:pt x="20517" y="3202"/>
                    <a:pt x="21066" y="4136"/>
                  </a:cubicBezTo>
                  <a:cubicBezTo>
                    <a:pt x="21708" y="5214"/>
                    <a:pt x="22170" y="6639"/>
                    <a:pt x="22069" y="8223"/>
                  </a:cubicBezTo>
                  <a:cubicBezTo>
                    <a:pt x="21981" y="9797"/>
                    <a:pt x="21362" y="11511"/>
                    <a:pt x="20153" y="12925"/>
                  </a:cubicBezTo>
                  <a:cubicBezTo>
                    <a:pt x="19539" y="13623"/>
                    <a:pt x="18809" y="14258"/>
                    <a:pt x="17897" y="14650"/>
                  </a:cubicBezTo>
                  <a:cubicBezTo>
                    <a:pt x="16996" y="15067"/>
                    <a:pt x="16008" y="15375"/>
                    <a:pt x="15003" y="15726"/>
                  </a:cubicBezTo>
                  <a:cubicBezTo>
                    <a:pt x="14500" y="15900"/>
                    <a:pt x="13992" y="16082"/>
                    <a:pt x="13482" y="16290"/>
                  </a:cubicBezTo>
                  <a:cubicBezTo>
                    <a:pt x="13229" y="16393"/>
                    <a:pt x="12976" y="16509"/>
                    <a:pt x="12725" y="16628"/>
                  </a:cubicBezTo>
                  <a:lnTo>
                    <a:pt x="12349" y="16822"/>
                  </a:lnTo>
                  <a:cubicBezTo>
                    <a:pt x="12199" y="16914"/>
                    <a:pt x="12101" y="17015"/>
                    <a:pt x="11994" y="17118"/>
                  </a:cubicBezTo>
                  <a:cubicBezTo>
                    <a:pt x="11591" y="17536"/>
                    <a:pt x="11263" y="18011"/>
                    <a:pt x="10993" y="18529"/>
                  </a:cubicBezTo>
                  <a:cubicBezTo>
                    <a:pt x="10714" y="19052"/>
                    <a:pt x="10570" y="19614"/>
                    <a:pt x="10310" y="20105"/>
                  </a:cubicBezTo>
                  <a:cubicBezTo>
                    <a:pt x="10057" y="20602"/>
                    <a:pt x="9729" y="21076"/>
                    <a:pt x="9255" y="21334"/>
                  </a:cubicBezTo>
                  <a:cubicBezTo>
                    <a:pt x="8916" y="21514"/>
                    <a:pt x="8523" y="21575"/>
                    <a:pt x="8115" y="21575"/>
                  </a:cubicBezTo>
                  <a:cubicBezTo>
                    <a:pt x="7950" y="21575"/>
                    <a:pt x="7784" y="21565"/>
                    <a:pt x="7617" y="21549"/>
                  </a:cubicBezTo>
                  <a:lnTo>
                    <a:pt x="4017" y="21126"/>
                  </a:lnTo>
                  <a:cubicBezTo>
                    <a:pt x="3413" y="21048"/>
                    <a:pt x="2810" y="20958"/>
                    <a:pt x="2224" y="20844"/>
                  </a:cubicBezTo>
                  <a:cubicBezTo>
                    <a:pt x="1655" y="20724"/>
                    <a:pt x="1071" y="20540"/>
                    <a:pt x="667" y="20187"/>
                  </a:cubicBezTo>
                  <a:cubicBezTo>
                    <a:pt x="476" y="20006"/>
                    <a:pt x="367" y="19782"/>
                    <a:pt x="409" y="19540"/>
                  </a:cubicBezTo>
                  <a:cubicBezTo>
                    <a:pt x="442" y="19305"/>
                    <a:pt x="589" y="19026"/>
                    <a:pt x="708" y="18769"/>
                  </a:cubicBezTo>
                  <a:cubicBezTo>
                    <a:pt x="966" y="18248"/>
                    <a:pt x="1247" y="17739"/>
                    <a:pt x="1525" y="17232"/>
                  </a:cubicBezTo>
                  <a:lnTo>
                    <a:pt x="2350" y="15722"/>
                  </a:lnTo>
                  <a:lnTo>
                    <a:pt x="2546" y="15343"/>
                  </a:lnTo>
                  <a:lnTo>
                    <a:pt x="2642" y="15151"/>
                  </a:lnTo>
                  <a:cubicBezTo>
                    <a:pt x="2676" y="15081"/>
                    <a:pt x="2711" y="14965"/>
                    <a:pt x="2711" y="14890"/>
                  </a:cubicBezTo>
                  <a:cubicBezTo>
                    <a:pt x="2729" y="14557"/>
                    <a:pt x="2652" y="14286"/>
                    <a:pt x="2588" y="14008"/>
                  </a:cubicBezTo>
                  <a:cubicBezTo>
                    <a:pt x="2304" y="12917"/>
                    <a:pt x="1927" y="11900"/>
                    <a:pt x="1719" y="10871"/>
                  </a:cubicBezTo>
                  <a:cubicBezTo>
                    <a:pt x="1294" y="8821"/>
                    <a:pt x="1886" y="6779"/>
                    <a:pt x="2859" y="5211"/>
                  </a:cubicBezTo>
                  <a:cubicBezTo>
                    <a:pt x="3842" y="3630"/>
                    <a:pt x="5183" y="2431"/>
                    <a:pt x="6582" y="1688"/>
                  </a:cubicBezTo>
                  <a:cubicBezTo>
                    <a:pt x="7985" y="933"/>
                    <a:pt x="9373" y="471"/>
                    <a:pt x="10624" y="293"/>
                  </a:cubicBezTo>
                  <a:cubicBezTo>
                    <a:pt x="11233" y="201"/>
                    <a:pt x="11806" y="170"/>
                    <a:pt x="12337" y="170"/>
                  </a:cubicBezTo>
                  <a:close/>
                  <a:moveTo>
                    <a:pt x="12111" y="0"/>
                  </a:moveTo>
                  <a:cubicBezTo>
                    <a:pt x="11638" y="0"/>
                    <a:pt x="11132" y="27"/>
                    <a:pt x="10596" y="100"/>
                  </a:cubicBezTo>
                  <a:cubicBezTo>
                    <a:pt x="9317" y="264"/>
                    <a:pt x="7900" y="716"/>
                    <a:pt x="6466" y="1471"/>
                  </a:cubicBezTo>
                  <a:cubicBezTo>
                    <a:pt x="5025" y="2220"/>
                    <a:pt x="3638" y="3437"/>
                    <a:pt x="2616" y="5059"/>
                  </a:cubicBezTo>
                  <a:cubicBezTo>
                    <a:pt x="1602" y="6666"/>
                    <a:pt x="969" y="8782"/>
                    <a:pt x="1406" y="10936"/>
                  </a:cubicBezTo>
                  <a:cubicBezTo>
                    <a:pt x="1615" y="11993"/>
                    <a:pt x="1994" y="13027"/>
                    <a:pt x="2266" y="14088"/>
                  </a:cubicBezTo>
                  <a:cubicBezTo>
                    <a:pt x="2328" y="14350"/>
                    <a:pt x="2394" y="14629"/>
                    <a:pt x="2377" y="14859"/>
                  </a:cubicBezTo>
                  <a:cubicBezTo>
                    <a:pt x="2376" y="14908"/>
                    <a:pt x="2364" y="14957"/>
                    <a:pt x="2343" y="15003"/>
                  </a:cubicBezTo>
                  <a:lnTo>
                    <a:pt x="2247" y="15189"/>
                  </a:lnTo>
                  <a:lnTo>
                    <a:pt x="2052" y="15563"/>
                  </a:lnTo>
                  <a:cubicBezTo>
                    <a:pt x="1780" y="16060"/>
                    <a:pt x="1507" y="16559"/>
                    <a:pt x="1226" y="17067"/>
                  </a:cubicBezTo>
                  <a:cubicBezTo>
                    <a:pt x="947" y="17575"/>
                    <a:pt x="664" y="18085"/>
                    <a:pt x="399" y="18619"/>
                  </a:cubicBezTo>
                  <a:cubicBezTo>
                    <a:pt x="275" y="18893"/>
                    <a:pt x="127" y="19143"/>
                    <a:pt x="68" y="19495"/>
                  </a:cubicBezTo>
                  <a:cubicBezTo>
                    <a:pt x="1" y="19851"/>
                    <a:pt x="187" y="20221"/>
                    <a:pt x="432" y="20440"/>
                  </a:cubicBezTo>
                  <a:cubicBezTo>
                    <a:pt x="938" y="20878"/>
                    <a:pt x="1553" y="21053"/>
                    <a:pt x="2157" y="21185"/>
                  </a:cubicBezTo>
                  <a:cubicBezTo>
                    <a:pt x="2758" y="21303"/>
                    <a:pt x="3362" y="21391"/>
                    <a:pt x="3973" y="21471"/>
                  </a:cubicBezTo>
                  <a:lnTo>
                    <a:pt x="7588" y="21894"/>
                  </a:lnTo>
                  <a:cubicBezTo>
                    <a:pt x="7758" y="21910"/>
                    <a:pt x="7934" y="21920"/>
                    <a:pt x="8111" y="21920"/>
                  </a:cubicBezTo>
                  <a:cubicBezTo>
                    <a:pt x="8554" y="21920"/>
                    <a:pt x="9008" y="21854"/>
                    <a:pt x="9419" y="21636"/>
                  </a:cubicBezTo>
                  <a:cubicBezTo>
                    <a:pt x="9989" y="21321"/>
                    <a:pt x="10350" y="20782"/>
                    <a:pt x="10614" y="20259"/>
                  </a:cubicBezTo>
                  <a:cubicBezTo>
                    <a:pt x="10892" y="19725"/>
                    <a:pt x="11034" y="19161"/>
                    <a:pt x="11294" y="18683"/>
                  </a:cubicBezTo>
                  <a:cubicBezTo>
                    <a:pt x="11545" y="18194"/>
                    <a:pt x="11862" y="17735"/>
                    <a:pt x="12230" y="17350"/>
                  </a:cubicBezTo>
                  <a:cubicBezTo>
                    <a:pt x="12321" y="17258"/>
                    <a:pt x="12424" y="17162"/>
                    <a:pt x="12509" y="17111"/>
                  </a:cubicBezTo>
                  <a:lnTo>
                    <a:pt x="12868" y="16924"/>
                  </a:lnTo>
                  <a:cubicBezTo>
                    <a:pt x="13113" y="16806"/>
                    <a:pt x="13358" y="16693"/>
                    <a:pt x="13607" y="16592"/>
                  </a:cubicBezTo>
                  <a:cubicBezTo>
                    <a:pt x="14105" y="16385"/>
                    <a:pt x="14608" y="16203"/>
                    <a:pt x="15108" y="16027"/>
                  </a:cubicBezTo>
                  <a:cubicBezTo>
                    <a:pt x="16107" y="15674"/>
                    <a:pt x="17099" y="15359"/>
                    <a:pt x="18026" y="14928"/>
                  </a:cubicBezTo>
                  <a:cubicBezTo>
                    <a:pt x="18970" y="14514"/>
                    <a:pt x="19749" y="13833"/>
                    <a:pt x="20372" y="13111"/>
                  </a:cubicBezTo>
                  <a:cubicBezTo>
                    <a:pt x="21615" y="11637"/>
                    <a:pt x="22239" y="9863"/>
                    <a:pt x="22314" y="8234"/>
                  </a:cubicBezTo>
                  <a:cubicBezTo>
                    <a:pt x="22404" y="6594"/>
                    <a:pt x="21907" y="5129"/>
                    <a:pt x="21233" y="4035"/>
                  </a:cubicBezTo>
                  <a:cubicBezTo>
                    <a:pt x="20659" y="3089"/>
                    <a:pt x="19896" y="2271"/>
                    <a:pt x="18993" y="1632"/>
                  </a:cubicBezTo>
                  <a:cubicBezTo>
                    <a:pt x="18253" y="1106"/>
                    <a:pt x="17598" y="834"/>
                    <a:pt x="17148" y="682"/>
                  </a:cubicBezTo>
                  <a:cubicBezTo>
                    <a:pt x="16697" y="530"/>
                    <a:pt x="16449" y="494"/>
                    <a:pt x="16449" y="494"/>
                  </a:cubicBezTo>
                  <a:lnTo>
                    <a:pt x="16449" y="494"/>
                  </a:lnTo>
                  <a:cubicBezTo>
                    <a:pt x="16448" y="496"/>
                    <a:pt x="16450" y="498"/>
                    <a:pt x="16454" y="501"/>
                  </a:cubicBezTo>
                  <a:lnTo>
                    <a:pt x="16454" y="501"/>
                  </a:lnTo>
                  <a:lnTo>
                    <a:pt x="15934" y="403"/>
                  </a:lnTo>
                  <a:cubicBezTo>
                    <a:pt x="15467" y="324"/>
                    <a:pt x="14779" y="202"/>
                    <a:pt x="13883" y="104"/>
                  </a:cubicBezTo>
                  <a:cubicBezTo>
                    <a:pt x="13363" y="52"/>
                    <a:pt x="12769" y="0"/>
                    <a:pt x="12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3902000" y="1500800"/>
              <a:ext cx="321675" cy="207225"/>
            </a:xfrm>
            <a:custGeom>
              <a:avLst/>
              <a:gdLst/>
              <a:ahLst/>
              <a:cxnLst/>
              <a:rect l="l" t="t" r="r" b="b"/>
              <a:pathLst>
                <a:path w="12867" h="8289" extrusionOk="0">
                  <a:moveTo>
                    <a:pt x="2377" y="0"/>
                  </a:moveTo>
                  <a:cubicBezTo>
                    <a:pt x="2351" y="0"/>
                    <a:pt x="2179" y="287"/>
                    <a:pt x="1890" y="807"/>
                  </a:cubicBezTo>
                  <a:cubicBezTo>
                    <a:pt x="1572" y="1400"/>
                    <a:pt x="1164" y="2160"/>
                    <a:pt x="674" y="3070"/>
                  </a:cubicBezTo>
                  <a:cubicBezTo>
                    <a:pt x="429" y="3547"/>
                    <a:pt x="107" y="4087"/>
                    <a:pt x="51" y="4776"/>
                  </a:cubicBezTo>
                  <a:cubicBezTo>
                    <a:pt x="1" y="5471"/>
                    <a:pt x="342" y="6189"/>
                    <a:pt x="891" y="6702"/>
                  </a:cubicBezTo>
                  <a:cubicBezTo>
                    <a:pt x="1446" y="7220"/>
                    <a:pt x="2167" y="7547"/>
                    <a:pt x="2913" y="7805"/>
                  </a:cubicBezTo>
                  <a:cubicBezTo>
                    <a:pt x="3860" y="8126"/>
                    <a:pt x="4850" y="8289"/>
                    <a:pt x="5842" y="8289"/>
                  </a:cubicBezTo>
                  <a:cubicBezTo>
                    <a:pt x="6487" y="8289"/>
                    <a:pt x="7133" y="8220"/>
                    <a:pt x="7769" y="8082"/>
                  </a:cubicBezTo>
                  <a:cubicBezTo>
                    <a:pt x="8543" y="7914"/>
                    <a:pt x="9301" y="7615"/>
                    <a:pt x="9850" y="7078"/>
                  </a:cubicBezTo>
                  <a:cubicBezTo>
                    <a:pt x="10399" y="6531"/>
                    <a:pt x="10635" y="5841"/>
                    <a:pt x="10854" y="5250"/>
                  </a:cubicBezTo>
                  <a:cubicBezTo>
                    <a:pt x="11067" y="4651"/>
                    <a:pt x="11284" y="4100"/>
                    <a:pt x="11488" y="3600"/>
                  </a:cubicBezTo>
                  <a:cubicBezTo>
                    <a:pt x="11900" y="2599"/>
                    <a:pt x="12257" y="1799"/>
                    <a:pt x="12499" y="1244"/>
                  </a:cubicBezTo>
                  <a:cubicBezTo>
                    <a:pt x="12742" y="687"/>
                    <a:pt x="12866" y="375"/>
                    <a:pt x="12844" y="365"/>
                  </a:cubicBezTo>
                  <a:cubicBezTo>
                    <a:pt x="12843" y="365"/>
                    <a:pt x="12843" y="365"/>
                    <a:pt x="12842" y="365"/>
                  </a:cubicBezTo>
                  <a:cubicBezTo>
                    <a:pt x="12816" y="365"/>
                    <a:pt x="12651" y="656"/>
                    <a:pt x="12378" y="1186"/>
                  </a:cubicBezTo>
                  <a:cubicBezTo>
                    <a:pt x="12100" y="1725"/>
                    <a:pt x="11705" y="2511"/>
                    <a:pt x="11263" y="3504"/>
                  </a:cubicBezTo>
                  <a:cubicBezTo>
                    <a:pt x="11042" y="4001"/>
                    <a:pt x="10810" y="4553"/>
                    <a:pt x="10583" y="5150"/>
                  </a:cubicBezTo>
                  <a:cubicBezTo>
                    <a:pt x="10356" y="5738"/>
                    <a:pt x="10114" y="6379"/>
                    <a:pt x="9626" y="6848"/>
                  </a:cubicBezTo>
                  <a:cubicBezTo>
                    <a:pt x="9138" y="7318"/>
                    <a:pt x="8439" y="7594"/>
                    <a:pt x="7697" y="7751"/>
                  </a:cubicBezTo>
                  <a:cubicBezTo>
                    <a:pt x="7089" y="7878"/>
                    <a:pt x="6472" y="7942"/>
                    <a:pt x="5857" y="7942"/>
                  </a:cubicBezTo>
                  <a:cubicBezTo>
                    <a:pt x="4897" y="7942"/>
                    <a:pt x="3940" y="7788"/>
                    <a:pt x="3022" y="7481"/>
                  </a:cubicBezTo>
                  <a:cubicBezTo>
                    <a:pt x="2297" y="7238"/>
                    <a:pt x="1614" y="6929"/>
                    <a:pt x="1110" y="6467"/>
                  </a:cubicBezTo>
                  <a:cubicBezTo>
                    <a:pt x="610" y="6011"/>
                    <a:pt x="306" y="5384"/>
                    <a:pt x="340" y="4793"/>
                  </a:cubicBezTo>
                  <a:cubicBezTo>
                    <a:pt x="373" y="4195"/>
                    <a:pt x="659" y="3666"/>
                    <a:pt x="894" y="3182"/>
                  </a:cubicBezTo>
                  <a:cubicBezTo>
                    <a:pt x="1343" y="2251"/>
                    <a:pt x="1719" y="1475"/>
                    <a:pt x="2011" y="870"/>
                  </a:cubicBezTo>
                  <a:cubicBezTo>
                    <a:pt x="2269" y="319"/>
                    <a:pt x="2402" y="10"/>
                    <a:pt x="2379" y="1"/>
                  </a:cubicBezTo>
                  <a:cubicBezTo>
                    <a:pt x="2378" y="0"/>
                    <a:pt x="2378" y="0"/>
                    <a:pt x="2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3924225" y="1570325"/>
              <a:ext cx="267650" cy="16300"/>
            </a:xfrm>
            <a:custGeom>
              <a:avLst/>
              <a:gdLst/>
              <a:ahLst/>
              <a:cxnLst/>
              <a:rect l="l" t="t" r="r" b="b"/>
              <a:pathLst>
                <a:path w="10706" h="652" extrusionOk="0">
                  <a:moveTo>
                    <a:pt x="814" y="1"/>
                  </a:moveTo>
                  <a:cubicBezTo>
                    <a:pt x="299" y="1"/>
                    <a:pt x="1" y="17"/>
                    <a:pt x="0" y="52"/>
                  </a:cubicBezTo>
                  <a:cubicBezTo>
                    <a:pt x="0" y="99"/>
                    <a:pt x="598" y="174"/>
                    <a:pt x="1563" y="256"/>
                  </a:cubicBezTo>
                  <a:cubicBezTo>
                    <a:pt x="2530" y="338"/>
                    <a:pt x="3866" y="424"/>
                    <a:pt x="5343" y="501"/>
                  </a:cubicBezTo>
                  <a:cubicBezTo>
                    <a:pt x="6818" y="576"/>
                    <a:pt x="8155" y="623"/>
                    <a:pt x="9126" y="643"/>
                  </a:cubicBezTo>
                  <a:cubicBezTo>
                    <a:pt x="9413" y="649"/>
                    <a:pt x="9667" y="652"/>
                    <a:pt x="9884" y="652"/>
                  </a:cubicBezTo>
                  <a:cubicBezTo>
                    <a:pt x="10399" y="652"/>
                    <a:pt x="10698" y="635"/>
                    <a:pt x="10702" y="601"/>
                  </a:cubicBezTo>
                  <a:cubicBezTo>
                    <a:pt x="10705" y="553"/>
                    <a:pt x="10109" y="478"/>
                    <a:pt x="9142" y="396"/>
                  </a:cubicBezTo>
                  <a:cubicBezTo>
                    <a:pt x="8177" y="315"/>
                    <a:pt x="6839" y="227"/>
                    <a:pt x="5361" y="151"/>
                  </a:cubicBezTo>
                  <a:cubicBezTo>
                    <a:pt x="3881" y="76"/>
                    <a:pt x="2542" y="27"/>
                    <a:pt x="1572" y="9"/>
                  </a:cubicBezTo>
                  <a:cubicBezTo>
                    <a:pt x="1285" y="4"/>
                    <a:pt x="1030" y="1"/>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3909425" y="1634075"/>
              <a:ext cx="256600" cy="8750"/>
            </a:xfrm>
            <a:custGeom>
              <a:avLst/>
              <a:gdLst/>
              <a:ahLst/>
              <a:cxnLst/>
              <a:rect l="l" t="t" r="r" b="b"/>
              <a:pathLst>
                <a:path w="10264" h="350" extrusionOk="0">
                  <a:moveTo>
                    <a:pt x="4776" y="0"/>
                  </a:moveTo>
                  <a:cubicBezTo>
                    <a:pt x="2109" y="0"/>
                    <a:pt x="3" y="70"/>
                    <a:pt x="1" y="162"/>
                  </a:cubicBezTo>
                  <a:cubicBezTo>
                    <a:pt x="1" y="259"/>
                    <a:pt x="2299" y="344"/>
                    <a:pt x="5133" y="349"/>
                  </a:cubicBezTo>
                  <a:cubicBezTo>
                    <a:pt x="5250" y="349"/>
                    <a:pt x="5367" y="349"/>
                    <a:pt x="5482" y="349"/>
                  </a:cubicBezTo>
                  <a:cubicBezTo>
                    <a:pt x="8152" y="349"/>
                    <a:pt x="10263" y="278"/>
                    <a:pt x="10263" y="185"/>
                  </a:cubicBezTo>
                  <a:cubicBezTo>
                    <a:pt x="10263" y="89"/>
                    <a:pt x="7967" y="7"/>
                    <a:pt x="5133" y="1"/>
                  </a:cubicBezTo>
                  <a:cubicBezTo>
                    <a:pt x="5013" y="1"/>
                    <a:pt x="4894" y="0"/>
                    <a:pt x="4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3960150" y="1688325"/>
              <a:ext cx="104675" cy="42750"/>
            </a:xfrm>
            <a:custGeom>
              <a:avLst/>
              <a:gdLst/>
              <a:ahLst/>
              <a:cxnLst/>
              <a:rect l="l" t="t" r="r" b="b"/>
              <a:pathLst>
                <a:path w="4187" h="1710" extrusionOk="0">
                  <a:moveTo>
                    <a:pt x="255" y="0"/>
                  </a:moveTo>
                  <a:cubicBezTo>
                    <a:pt x="229" y="0"/>
                    <a:pt x="163" y="50"/>
                    <a:pt x="103" y="166"/>
                  </a:cubicBezTo>
                  <a:cubicBezTo>
                    <a:pt x="37" y="300"/>
                    <a:pt x="1" y="536"/>
                    <a:pt x="92" y="792"/>
                  </a:cubicBezTo>
                  <a:cubicBezTo>
                    <a:pt x="172" y="1052"/>
                    <a:pt x="415" y="1323"/>
                    <a:pt x="734" y="1465"/>
                  </a:cubicBezTo>
                  <a:cubicBezTo>
                    <a:pt x="1054" y="1617"/>
                    <a:pt x="1426" y="1671"/>
                    <a:pt x="1801" y="1697"/>
                  </a:cubicBezTo>
                  <a:cubicBezTo>
                    <a:pt x="1898" y="1705"/>
                    <a:pt x="1995" y="1709"/>
                    <a:pt x="2091" y="1709"/>
                  </a:cubicBezTo>
                  <a:cubicBezTo>
                    <a:pt x="2740" y="1709"/>
                    <a:pt x="3340" y="1523"/>
                    <a:pt x="3687" y="1233"/>
                  </a:cubicBezTo>
                  <a:cubicBezTo>
                    <a:pt x="4099" y="913"/>
                    <a:pt x="4187" y="581"/>
                    <a:pt x="4148" y="568"/>
                  </a:cubicBezTo>
                  <a:cubicBezTo>
                    <a:pt x="4145" y="567"/>
                    <a:pt x="4143" y="566"/>
                    <a:pt x="4140" y="566"/>
                  </a:cubicBezTo>
                  <a:cubicBezTo>
                    <a:pt x="4086" y="566"/>
                    <a:pt x="3924" y="812"/>
                    <a:pt x="3548" y="1030"/>
                  </a:cubicBezTo>
                  <a:cubicBezTo>
                    <a:pt x="3221" y="1233"/>
                    <a:pt x="2723" y="1363"/>
                    <a:pt x="2149" y="1363"/>
                  </a:cubicBezTo>
                  <a:cubicBezTo>
                    <a:pt x="2043" y="1363"/>
                    <a:pt x="1934" y="1358"/>
                    <a:pt x="1823" y="1349"/>
                  </a:cubicBezTo>
                  <a:cubicBezTo>
                    <a:pt x="1105" y="1324"/>
                    <a:pt x="487" y="1109"/>
                    <a:pt x="319" y="699"/>
                  </a:cubicBezTo>
                  <a:cubicBezTo>
                    <a:pt x="118" y="302"/>
                    <a:pt x="308" y="24"/>
                    <a:pt x="264" y="3"/>
                  </a:cubicBezTo>
                  <a:cubicBezTo>
                    <a:pt x="262" y="1"/>
                    <a:pt x="259" y="0"/>
                    <a:pt x="255"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4014450" y="1322100"/>
              <a:ext cx="198800" cy="230850"/>
            </a:xfrm>
            <a:custGeom>
              <a:avLst/>
              <a:gdLst/>
              <a:ahLst/>
              <a:cxnLst/>
              <a:rect l="l" t="t" r="r" b="b"/>
              <a:pathLst>
                <a:path w="7952" h="9234" extrusionOk="0">
                  <a:moveTo>
                    <a:pt x="6165" y="0"/>
                  </a:moveTo>
                  <a:cubicBezTo>
                    <a:pt x="5387" y="0"/>
                    <a:pt x="4690" y="409"/>
                    <a:pt x="4208" y="904"/>
                  </a:cubicBezTo>
                  <a:cubicBezTo>
                    <a:pt x="3681" y="1440"/>
                    <a:pt x="3318" y="2041"/>
                    <a:pt x="2954" y="2593"/>
                  </a:cubicBezTo>
                  <a:cubicBezTo>
                    <a:pt x="2317" y="3581"/>
                    <a:pt x="1740" y="4605"/>
                    <a:pt x="1224" y="5661"/>
                  </a:cubicBezTo>
                  <a:cubicBezTo>
                    <a:pt x="787" y="6562"/>
                    <a:pt x="478" y="7312"/>
                    <a:pt x="282" y="7836"/>
                  </a:cubicBezTo>
                  <a:cubicBezTo>
                    <a:pt x="86" y="8361"/>
                    <a:pt x="1" y="8659"/>
                    <a:pt x="21" y="8668"/>
                  </a:cubicBezTo>
                  <a:cubicBezTo>
                    <a:pt x="21" y="8668"/>
                    <a:pt x="21" y="8668"/>
                    <a:pt x="22" y="8668"/>
                  </a:cubicBezTo>
                  <a:cubicBezTo>
                    <a:pt x="49" y="8668"/>
                    <a:pt x="178" y="8388"/>
                    <a:pt x="408" y="7888"/>
                  </a:cubicBezTo>
                  <a:cubicBezTo>
                    <a:pt x="640" y="7382"/>
                    <a:pt x="979" y="6650"/>
                    <a:pt x="1445" y="5772"/>
                  </a:cubicBezTo>
                  <a:cubicBezTo>
                    <a:pt x="1909" y="4893"/>
                    <a:pt x="2497" y="3864"/>
                    <a:pt x="3222" y="2768"/>
                  </a:cubicBezTo>
                  <a:cubicBezTo>
                    <a:pt x="3591" y="2226"/>
                    <a:pt x="3960" y="1634"/>
                    <a:pt x="4448" y="1146"/>
                  </a:cubicBezTo>
                  <a:cubicBezTo>
                    <a:pt x="4896" y="691"/>
                    <a:pt x="5513" y="348"/>
                    <a:pt x="6168" y="348"/>
                  </a:cubicBezTo>
                  <a:cubicBezTo>
                    <a:pt x="6211" y="348"/>
                    <a:pt x="6254" y="349"/>
                    <a:pt x="6297" y="352"/>
                  </a:cubicBezTo>
                  <a:cubicBezTo>
                    <a:pt x="6980" y="385"/>
                    <a:pt x="7599" y="962"/>
                    <a:pt x="7606" y="1589"/>
                  </a:cubicBezTo>
                  <a:cubicBezTo>
                    <a:pt x="7607" y="2227"/>
                    <a:pt x="7134" y="2806"/>
                    <a:pt x="6822" y="3377"/>
                  </a:cubicBezTo>
                  <a:lnTo>
                    <a:pt x="5043" y="6401"/>
                  </a:lnTo>
                  <a:lnTo>
                    <a:pt x="3870" y="8455"/>
                  </a:lnTo>
                  <a:cubicBezTo>
                    <a:pt x="3601" y="8944"/>
                    <a:pt x="3460" y="9220"/>
                    <a:pt x="3482" y="9233"/>
                  </a:cubicBezTo>
                  <a:cubicBezTo>
                    <a:pt x="3482" y="9233"/>
                    <a:pt x="3482" y="9233"/>
                    <a:pt x="3483" y="9233"/>
                  </a:cubicBezTo>
                  <a:cubicBezTo>
                    <a:pt x="3509" y="9233"/>
                    <a:pt x="3687" y="8982"/>
                    <a:pt x="3986" y="8524"/>
                  </a:cubicBezTo>
                  <a:cubicBezTo>
                    <a:pt x="4323" y="7993"/>
                    <a:pt x="4747" y="7325"/>
                    <a:pt x="5254" y="6528"/>
                  </a:cubicBezTo>
                  <a:lnTo>
                    <a:pt x="7096" y="3542"/>
                  </a:lnTo>
                  <a:cubicBezTo>
                    <a:pt x="7268" y="3260"/>
                    <a:pt x="7447" y="2979"/>
                    <a:pt x="7622" y="2667"/>
                  </a:cubicBezTo>
                  <a:cubicBezTo>
                    <a:pt x="7792" y="2356"/>
                    <a:pt x="7952" y="1994"/>
                    <a:pt x="7947" y="1584"/>
                  </a:cubicBezTo>
                  <a:cubicBezTo>
                    <a:pt x="7932" y="739"/>
                    <a:pt x="7161" y="52"/>
                    <a:pt x="6324" y="6"/>
                  </a:cubicBezTo>
                  <a:cubicBezTo>
                    <a:pt x="6270" y="2"/>
                    <a:pt x="6217" y="0"/>
                    <a:pt x="6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4139400" y="1225675"/>
              <a:ext cx="14725" cy="104600"/>
            </a:xfrm>
            <a:custGeom>
              <a:avLst/>
              <a:gdLst/>
              <a:ahLst/>
              <a:cxnLst/>
              <a:rect l="l" t="t" r="r" b="b"/>
              <a:pathLst>
                <a:path w="589" h="4184" extrusionOk="0">
                  <a:moveTo>
                    <a:pt x="97" y="0"/>
                  </a:moveTo>
                  <a:cubicBezTo>
                    <a:pt x="97" y="0"/>
                    <a:pt x="96" y="0"/>
                    <a:pt x="96" y="0"/>
                  </a:cubicBezTo>
                  <a:cubicBezTo>
                    <a:pt x="1" y="8"/>
                    <a:pt x="11" y="952"/>
                    <a:pt x="122" y="2107"/>
                  </a:cubicBezTo>
                  <a:cubicBezTo>
                    <a:pt x="231" y="3258"/>
                    <a:pt x="396" y="4183"/>
                    <a:pt x="491" y="4183"/>
                  </a:cubicBezTo>
                  <a:cubicBezTo>
                    <a:pt x="492" y="4183"/>
                    <a:pt x="492" y="4183"/>
                    <a:pt x="493" y="4183"/>
                  </a:cubicBezTo>
                  <a:cubicBezTo>
                    <a:pt x="589" y="4173"/>
                    <a:pt x="577" y="3229"/>
                    <a:pt x="468" y="2075"/>
                  </a:cubicBezTo>
                  <a:cubicBezTo>
                    <a:pt x="359" y="926"/>
                    <a:pt x="194" y="0"/>
                    <a:pt x="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4129450" y="1210050"/>
              <a:ext cx="24575" cy="22875"/>
            </a:xfrm>
            <a:custGeom>
              <a:avLst/>
              <a:gdLst/>
              <a:ahLst/>
              <a:cxnLst/>
              <a:rect l="l" t="t" r="r" b="b"/>
              <a:pathLst>
                <a:path w="983" h="915" extrusionOk="0">
                  <a:moveTo>
                    <a:pt x="504" y="0"/>
                  </a:moveTo>
                  <a:cubicBezTo>
                    <a:pt x="308" y="0"/>
                    <a:pt x="232" y="133"/>
                    <a:pt x="265" y="156"/>
                  </a:cubicBezTo>
                  <a:cubicBezTo>
                    <a:pt x="294" y="196"/>
                    <a:pt x="392" y="174"/>
                    <a:pt x="495" y="241"/>
                  </a:cubicBezTo>
                  <a:cubicBezTo>
                    <a:pt x="606" y="317"/>
                    <a:pt x="649" y="418"/>
                    <a:pt x="544" y="524"/>
                  </a:cubicBezTo>
                  <a:cubicBezTo>
                    <a:pt x="502" y="564"/>
                    <a:pt x="461" y="582"/>
                    <a:pt x="423" y="582"/>
                  </a:cubicBezTo>
                  <a:cubicBezTo>
                    <a:pt x="363" y="582"/>
                    <a:pt x="308" y="539"/>
                    <a:pt x="263" y="470"/>
                  </a:cubicBezTo>
                  <a:cubicBezTo>
                    <a:pt x="198" y="367"/>
                    <a:pt x="219" y="271"/>
                    <a:pt x="182" y="240"/>
                  </a:cubicBezTo>
                  <a:cubicBezTo>
                    <a:pt x="178" y="235"/>
                    <a:pt x="172" y="232"/>
                    <a:pt x="164" y="232"/>
                  </a:cubicBezTo>
                  <a:cubicBezTo>
                    <a:pt x="114" y="232"/>
                    <a:pt x="1" y="330"/>
                    <a:pt x="25" y="535"/>
                  </a:cubicBezTo>
                  <a:cubicBezTo>
                    <a:pt x="46" y="681"/>
                    <a:pt x="136" y="807"/>
                    <a:pt x="268" y="872"/>
                  </a:cubicBezTo>
                  <a:cubicBezTo>
                    <a:pt x="323" y="901"/>
                    <a:pt x="385" y="915"/>
                    <a:pt x="447" y="915"/>
                  </a:cubicBezTo>
                  <a:cubicBezTo>
                    <a:pt x="573" y="915"/>
                    <a:pt x="703" y="860"/>
                    <a:pt x="789" y="771"/>
                  </a:cubicBezTo>
                  <a:cubicBezTo>
                    <a:pt x="925" y="643"/>
                    <a:pt x="982" y="418"/>
                    <a:pt x="897" y="250"/>
                  </a:cubicBezTo>
                  <a:cubicBezTo>
                    <a:pt x="833" y="119"/>
                    <a:pt x="709" y="27"/>
                    <a:pt x="566" y="5"/>
                  </a:cubicBezTo>
                  <a:cubicBezTo>
                    <a:pt x="544" y="2"/>
                    <a:pt x="523" y="0"/>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4202650" y="1267900"/>
              <a:ext cx="112200" cy="74450"/>
            </a:xfrm>
            <a:custGeom>
              <a:avLst/>
              <a:gdLst/>
              <a:ahLst/>
              <a:cxnLst/>
              <a:rect l="l" t="t" r="r" b="b"/>
              <a:pathLst>
                <a:path w="4488" h="2978" extrusionOk="0">
                  <a:moveTo>
                    <a:pt x="4412" y="1"/>
                  </a:moveTo>
                  <a:cubicBezTo>
                    <a:pt x="4265" y="1"/>
                    <a:pt x="3328" y="638"/>
                    <a:pt x="2188" y="1411"/>
                  </a:cubicBezTo>
                  <a:cubicBezTo>
                    <a:pt x="984" y="2228"/>
                    <a:pt x="1" y="2885"/>
                    <a:pt x="50" y="2969"/>
                  </a:cubicBezTo>
                  <a:cubicBezTo>
                    <a:pt x="53" y="2975"/>
                    <a:pt x="61" y="2978"/>
                    <a:pt x="73" y="2978"/>
                  </a:cubicBezTo>
                  <a:cubicBezTo>
                    <a:pt x="242" y="2978"/>
                    <a:pt x="1248" y="2465"/>
                    <a:pt x="2382" y="1700"/>
                  </a:cubicBezTo>
                  <a:cubicBezTo>
                    <a:pt x="3599" y="879"/>
                    <a:pt x="4488" y="80"/>
                    <a:pt x="4429" y="7"/>
                  </a:cubicBezTo>
                  <a:cubicBezTo>
                    <a:pt x="4426" y="3"/>
                    <a:pt x="4420" y="1"/>
                    <a:pt x="4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4309400" y="1251525"/>
              <a:ext cx="28125" cy="26050"/>
            </a:xfrm>
            <a:custGeom>
              <a:avLst/>
              <a:gdLst/>
              <a:ahLst/>
              <a:cxnLst/>
              <a:rect l="l" t="t" r="r" b="b"/>
              <a:pathLst>
                <a:path w="1125" h="1042" extrusionOk="0">
                  <a:moveTo>
                    <a:pt x="615" y="1"/>
                  </a:moveTo>
                  <a:cubicBezTo>
                    <a:pt x="424" y="1"/>
                    <a:pt x="335" y="121"/>
                    <a:pt x="363" y="144"/>
                  </a:cubicBezTo>
                  <a:cubicBezTo>
                    <a:pt x="388" y="186"/>
                    <a:pt x="525" y="150"/>
                    <a:pt x="667" y="248"/>
                  </a:cubicBezTo>
                  <a:cubicBezTo>
                    <a:pt x="737" y="292"/>
                    <a:pt x="780" y="369"/>
                    <a:pt x="780" y="453"/>
                  </a:cubicBezTo>
                  <a:cubicBezTo>
                    <a:pt x="780" y="542"/>
                    <a:pt x="724" y="649"/>
                    <a:pt x="649" y="678"/>
                  </a:cubicBezTo>
                  <a:cubicBezTo>
                    <a:pt x="622" y="691"/>
                    <a:pt x="590" y="696"/>
                    <a:pt x="557" y="696"/>
                  </a:cubicBezTo>
                  <a:cubicBezTo>
                    <a:pt x="494" y="696"/>
                    <a:pt x="427" y="674"/>
                    <a:pt x="386" y="639"/>
                  </a:cubicBezTo>
                  <a:cubicBezTo>
                    <a:pt x="327" y="590"/>
                    <a:pt x="299" y="515"/>
                    <a:pt x="311" y="439"/>
                  </a:cubicBezTo>
                  <a:cubicBezTo>
                    <a:pt x="339" y="312"/>
                    <a:pt x="490" y="306"/>
                    <a:pt x="507" y="273"/>
                  </a:cubicBezTo>
                  <a:cubicBezTo>
                    <a:pt x="520" y="255"/>
                    <a:pt x="499" y="206"/>
                    <a:pt x="414" y="183"/>
                  </a:cubicBezTo>
                  <a:cubicBezTo>
                    <a:pt x="397" y="179"/>
                    <a:pt x="378" y="177"/>
                    <a:pt x="356" y="177"/>
                  </a:cubicBezTo>
                  <a:cubicBezTo>
                    <a:pt x="274" y="177"/>
                    <a:pt x="165" y="212"/>
                    <a:pt x="89" y="332"/>
                  </a:cubicBezTo>
                  <a:cubicBezTo>
                    <a:pt x="0" y="477"/>
                    <a:pt x="9" y="699"/>
                    <a:pt x="157" y="863"/>
                  </a:cubicBezTo>
                  <a:cubicBezTo>
                    <a:pt x="265" y="979"/>
                    <a:pt x="414" y="1041"/>
                    <a:pt x="567" y="1041"/>
                  </a:cubicBezTo>
                  <a:cubicBezTo>
                    <a:pt x="642" y="1041"/>
                    <a:pt x="718" y="1026"/>
                    <a:pt x="791" y="995"/>
                  </a:cubicBezTo>
                  <a:cubicBezTo>
                    <a:pt x="1036" y="882"/>
                    <a:pt x="1124" y="624"/>
                    <a:pt x="1096" y="423"/>
                  </a:cubicBezTo>
                  <a:cubicBezTo>
                    <a:pt x="1072" y="208"/>
                    <a:pt x="902" y="57"/>
                    <a:pt x="765" y="23"/>
                  </a:cubicBezTo>
                  <a:cubicBezTo>
                    <a:pt x="710" y="7"/>
                    <a:pt x="660" y="1"/>
                    <a:pt x="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4147325" y="1220500"/>
              <a:ext cx="170300" cy="36900"/>
            </a:xfrm>
            <a:custGeom>
              <a:avLst/>
              <a:gdLst/>
              <a:ahLst/>
              <a:cxnLst/>
              <a:rect l="l" t="t" r="r" b="b"/>
              <a:pathLst>
                <a:path w="6812" h="1476" extrusionOk="0">
                  <a:moveTo>
                    <a:pt x="121" y="1"/>
                  </a:moveTo>
                  <a:cubicBezTo>
                    <a:pt x="58" y="1"/>
                    <a:pt x="23" y="7"/>
                    <a:pt x="20" y="21"/>
                  </a:cubicBezTo>
                  <a:cubicBezTo>
                    <a:pt x="1" y="116"/>
                    <a:pt x="1500" y="513"/>
                    <a:pt x="3370" y="908"/>
                  </a:cubicBezTo>
                  <a:cubicBezTo>
                    <a:pt x="4969" y="1247"/>
                    <a:pt x="6319" y="1475"/>
                    <a:pt x="6691" y="1475"/>
                  </a:cubicBezTo>
                  <a:cubicBezTo>
                    <a:pt x="6754" y="1475"/>
                    <a:pt x="6789" y="1469"/>
                    <a:pt x="6792" y="1455"/>
                  </a:cubicBezTo>
                  <a:cubicBezTo>
                    <a:pt x="6812" y="1360"/>
                    <a:pt x="5312" y="963"/>
                    <a:pt x="3442" y="568"/>
                  </a:cubicBezTo>
                  <a:cubicBezTo>
                    <a:pt x="1844" y="229"/>
                    <a:pt x="492"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3714425" y="1460650"/>
              <a:ext cx="68950" cy="29325"/>
            </a:xfrm>
            <a:custGeom>
              <a:avLst/>
              <a:gdLst/>
              <a:ahLst/>
              <a:cxnLst/>
              <a:rect l="l" t="t" r="r" b="b"/>
              <a:pathLst>
                <a:path w="2758" h="1173" extrusionOk="0">
                  <a:moveTo>
                    <a:pt x="2649" y="1"/>
                  </a:moveTo>
                  <a:cubicBezTo>
                    <a:pt x="2460" y="1"/>
                    <a:pt x="1923" y="169"/>
                    <a:pt x="1312" y="426"/>
                  </a:cubicBezTo>
                  <a:cubicBezTo>
                    <a:pt x="570" y="738"/>
                    <a:pt x="0" y="1061"/>
                    <a:pt x="38" y="1149"/>
                  </a:cubicBezTo>
                  <a:cubicBezTo>
                    <a:pt x="44" y="1165"/>
                    <a:pt x="68" y="1172"/>
                    <a:pt x="108" y="1172"/>
                  </a:cubicBezTo>
                  <a:cubicBezTo>
                    <a:pt x="296" y="1172"/>
                    <a:pt x="834" y="1004"/>
                    <a:pt x="1446" y="747"/>
                  </a:cubicBezTo>
                  <a:cubicBezTo>
                    <a:pt x="2187" y="435"/>
                    <a:pt x="2757" y="112"/>
                    <a:pt x="2720" y="24"/>
                  </a:cubicBezTo>
                  <a:cubicBezTo>
                    <a:pt x="2713" y="8"/>
                    <a:pt x="2689" y="1"/>
                    <a:pt x="26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3634700" y="944475"/>
              <a:ext cx="347775" cy="779625"/>
            </a:xfrm>
            <a:custGeom>
              <a:avLst/>
              <a:gdLst/>
              <a:ahLst/>
              <a:cxnLst/>
              <a:rect l="l" t="t" r="r" b="b"/>
              <a:pathLst>
                <a:path w="13911" h="31185" extrusionOk="0">
                  <a:moveTo>
                    <a:pt x="13821" y="1"/>
                  </a:moveTo>
                  <a:cubicBezTo>
                    <a:pt x="13716" y="1"/>
                    <a:pt x="10578" y="6936"/>
                    <a:pt x="6796" y="15521"/>
                  </a:cubicBezTo>
                  <a:cubicBezTo>
                    <a:pt x="3003" y="24135"/>
                    <a:pt x="1" y="31145"/>
                    <a:pt x="89" y="31185"/>
                  </a:cubicBezTo>
                  <a:cubicBezTo>
                    <a:pt x="89" y="31185"/>
                    <a:pt x="90" y="31185"/>
                    <a:pt x="90" y="31185"/>
                  </a:cubicBezTo>
                  <a:cubicBezTo>
                    <a:pt x="195" y="31185"/>
                    <a:pt x="3332" y="24251"/>
                    <a:pt x="7116" y="15661"/>
                  </a:cubicBezTo>
                  <a:cubicBezTo>
                    <a:pt x="10907" y="7052"/>
                    <a:pt x="13910" y="40"/>
                    <a:pt x="13822" y="1"/>
                  </a:cubicBezTo>
                  <a:cubicBezTo>
                    <a:pt x="13822" y="1"/>
                    <a:pt x="13822" y="1"/>
                    <a:pt x="13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3965875" y="971525"/>
              <a:ext cx="365550" cy="820075"/>
            </a:xfrm>
            <a:custGeom>
              <a:avLst/>
              <a:gdLst/>
              <a:ahLst/>
              <a:cxnLst/>
              <a:rect l="l" t="t" r="r" b="b"/>
              <a:pathLst>
                <a:path w="14622" h="32803" extrusionOk="0">
                  <a:moveTo>
                    <a:pt x="14533" y="0"/>
                  </a:moveTo>
                  <a:cubicBezTo>
                    <a:pt x="14428" y="0"/>
                    <a:pt x="11132" y="7295"/>
                    <a:pt x="7153" y="16330"/>
                  </a:cubicBezTo>
                  <a:cubicBezTo>
                    <a:pt x="3162" y="25390"/>
                    <a:pt x="0" y="32763"/>
                    <a:pt x="88" y="32803"/>
                  </a:cubicBezTo>
                  <a:cubicBezTo>
                    <a:pt x="89" y="32803"/>
                    <a:pt x="89" y="32803"/>
                    <a:pt x="89" y="32803"/>
                  </a:cubicBezTo>
                  <a:cubicBezTo>
                    <a:pt x="194" y="32803"/>
                    <a:pt x="3492" y="25507"/>
                    <a:pt x="7469" y="16471"/>
                  </a:cubicBezTo>
                  <a:cubicBezTo>
                    <a:pt x="11458" y="7414"/>
                    <a:pt x="14622" y="40"/>
                    <a:pt x="14534" y="0"/>
                  </a:cubicBezTo>
                  <a:cubicBezTo>
                    <a:pt x="14533" y="0"/>
                    <a:pt x="14533" y="0"/>
                    <a:pt x="1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3612325" y="1678700"/>
              <a:ext cx="606775" cy="76475"/>
            </a:xfrm>
            <a:custGeom>
              <a:avLst/>
              <a:gdLst/>
              <a:ahLst/>
              <a:cxnLst/>
              <a:rect l="l" t="t" r="r" b="b"/>
              <a:pathLst>
                <a:path w="24271" h="3059" extrusionOk="0">
                  <a:moveTo>
                    <a:pt x="95" y="1"/>
                  </a:moveTo>
                  <a:cubicBezTo>
                    <a:pt x="41" y="1"/>
                    <a:pt x="13" y="4"/>
                    <a:pt x="12" y="11"/>
                  </a:cubicBezTo>
                  <a:cubicBezTo>
                    <a:pt x="1" y="106"/>
                    <a:pt x="5420" y="863"/>
                    <a:pt x="12115" y="1703"/>
                  </a:cubicBezTo>
                  <a:cubicBezTo>
                    <a:pt x="18343" y="2483"/>
                    <a:pt x="23485" y="3059"/>
                    <a:pt x="24179" y="3059"/>
                  </a:cubicBezTo>
                  <a:cubicBezTo>
                    <a:pt x="24231" y="3059"/>
                    <a:pt x="24258" y="3055"/>
                    <a:pt x="24259" y="3049"/>
                  </a:cubicBezTo>
                  <a:cubicBezTo>
                    <a:pt x="24271" y="2952"/>
                    <a:pt x="18854" y="2196"/>
                    <a:pt x="12158" y="1357"/>
                  </a:cubicBezTo>
                  <a:cubicBezTo>
                    <a:pt x="5934" y="576"/>
                    <a:pt x="799" y="1"/>
                    <a:pt x="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3706450" y="1470600"/>
              <a:ext cx="606375" cy="76450"/>
            </a:xfrm>
            <a:custGeom>
              <a:avLst/>
              <a:gdLst/>
              <a:ahLst/>
              <a:cxnLst/>
              <a:rect l="l" t="t" r="r" b="b"/>
              <a:pathLst>
                <a:path w="24255" h="3058" extrusionOk="0">
                  <a:moveTo>
                    <a:pt x="82" y="0"/>
                  </a:moveTo>
                  <a:cubicBezTo>
                    <a:pt x="31" y="0"/>
                    <a:pt x="5" y="3"/>
                    <a:pt x="4" y="10"/>
                  </a:cubicBezTo>
                  <a:cubicBezTo>
                    <a:pt x="1" y="34"/>
                    <a:pt x="337" y="100"/>
                    <a:pt x="948" y="198"/>
                  </a:cubicBezTo>
                  <a:lnTo>
                    <a:pt x="3540" y="576"/>
                  </a:lnTo>
                  <a:cubicBezTo>
                    <a:pt x="5729" y="884"/>
                    <a:pt x="8759" y="1282"/>
                    <a:pt x="12107" y="1702"/>
                  </a:cubicBezTo>
                  <a:cubicBezTo>
                    <a:pt x="15454" y="2122"/>
                    <a:pt x="18487" y="2481"/>
                    <a:pt x="20684" y="2724"/>
                  </a:cubicBezTo>
                  <a:lnTo>
                    <a:pt x="23289" y="2995"/>
                  </a:lnTo>
                  <a:cubicBezTo>
                    <a:pt x="23736" y="3036"/>
                    <a:pt x="24039" y="3057"/>
                    <a:pt x="24173" y="3057"/>
                  </a:cubicBezTo>
                  <a:cubicBezTo>
                    <a:pt x="24223" y="3057"/>
                    <a:pt x="24250" y="3054"/>
                    <a:pt x="24251" y="3048"/>
                  </a:cubicBezTo>
                  <a:cubicBezTo>
                    <a:pt x="24254" y="3023"/>
                    <a:pt x="23918" y="2958"/>
                    <a:pt x="23307" y="2862"/>
                  </a:cubicBezTo>
                  <a:lnTo>
                    <a:pt x="20715" y="2481"/>
                  </a:lnTo>
                  <a:cubicBezTo>
                    <a:pt x="18524" y="2174"/>
                    <a:pt x="15498" y="1775"/>
                    <a:pt x="12149" y="1356"/>
                  </a:cubicBezTo>
                  <a:cubicBezTo>
                    <a:pt x="8801" y="936"/>
                    <a:pt x="5768" y="576"/>
                    <a:pt x="3570" y="333"/>
                  </a:cubicBezTo>
                  <a:lnTo>
                    <a:pt x="964" y="62"/>
                  </a:lnTo>
                  <a:cubicBezTo>
                    <a:pt x="518" y="22"/>
                    <a:pt x="216" y="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3939000" y="971275"/>
              <a:ext cx="606325" cy="76450"/>
            </a:xfrm>
            <a:custGeom>
              <a:avLst/>
              <a:gdLst/>
              <a:ahLst/>
              <a:cxnLst/>
              <a:rect l="l" t="t" r="r" b="b"/>
              <a:pathLst>
                <a:path w="24253" h="3058" extrusionOk="0">
                  <a:moveTo>
                    <a:pt x="85" y="1"/>
                  </a:moveTo>
                  <a:cubicBezTo>
                    <a:pt x="32" y="1"/>
                    <a:pt x="4" y="4"/>
                    <a:pt x="4" y="10"/>
                  </a:cubicBezTo>
                  <a:cubicBezTo>
                    <a:pt x="1" y="33"/>
                    <a:pt x="337" y="99"/>
                    <a:pt x="948" y="197"/>
                  </a:cubicBezTo>
                  <a:lnTo>
                    <a:pt x="3538" y="577"/>
                  </a:lnTo>
                  <a:cubicBezTo>
                    <a:pt x="5729" y="884"/>
                    <a:pt x="8758" y="1283"/>
                    <a:pt x="12105" y="1702"/>
                  </a:cubicBezTo>
                  <a:cubicBezTo>
                    <a:pt x="15453" y="2121"/>
                    <a:pt x="18487" y="2482"/>
                    <a:pt x="20683" y="2725"/>
                  </a:cubicBezTo>
                  <a:lnTo>
                    <a:pt x="23289" y="2996"/>
                  </a:lnTo>
                  <a:cubicBezTo>
                    <a:pt x="23735" y="3036"/>
                    <a:pt x="24038" y="3058"/>
                    <a:pt x="24172" y="3058"/>
                  </a:cubicBezTo>
                  <a:cubicBezTo>
                    <a:pt x="24222" y="3058"/>
                    <a:pt x="24249" y="3055"/>
                    <a:pt x="24249" y="3048"/>
                  </a:cubicBezTo>
                  <a:cubicBezTo>
                    <a:pt x="24252" y="3024"/>
                    <a:pt x="23916" y="2959"/>
                    <a:pt x="23305" y="2861"/>
                  </a:cubicBezTo>
                  <a:lnTo>
                    <a:pt x="20714" y="2480"/>
                  </a:lnTo>
                  <a:cubicBezTo>
                    <a:pt x="18524" y="2175"/>
                    <a:pt x="15498" y="1776"/>
                    <a:pt x="12149" y="1356"/>
                  </a:cubicBezTo>
                  <a:cubicBezTo>
                    <a:pt x="8801" y="936"/>
                    <a:pt x="5768" y="575"/>
                    <a:pt x="3569" y="332"/>
                  </a:cubicBezTo>
                  <a:lnTo>
                    <a:pt x="964" y="63"/>
                  </a:lnTo>
                  <a:cubicBezTo>
                    <a:pt x="522" y="22"/>
                    <a:pt x="220" y="1"/>
                    <a:pt x="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3944150" y="955800"/>
              <a:ext cx="57350" cy="32175"/>
            </a:xfrm>
            <a:custGeom>
              <a:avLst/>
              <a:gdLst/>
              <a:ahLst/>
              <a:cxnLst/>
              <a:rect l="l" t="t" r="r" b="b"/>
              <a:pathLst>
                <a:path w="2294" h="1287" extrusionOk="0">
                  <a:moveTo>
                    <a:pt x="2195" y="0"/>
                  </a:moveTo>
                  <a:cubicBezTo>
                    <a:pt x="2040" y="0"/>
                    <a:pt x="1578" y="197"/>
                    <a:pt x="1060" y="492"/>
                  </a:cubicBezTo>
                  <a:cubicBezTo>
                    <a:pt x="454" y="837"/>
                    <a:pt x="0" y="1183"/>
                    <a:pt x="48" y="1268"/>
                  </a:cubicBezTo>
                  <a:cubicBezTo>
                    <a:pt x="55" y="1280"/>
                    <a:pt x="72" y="1286"/>
                    <a:pt x="99" y="1286"/>
                  </a:cubicBezTo>
                  <a:cubicBezTo>
                    <a:pt x="253" y="1286"/>
                    <a:pt x="715" y="1088"/>
                    <a:pt x="1233" y="794"/>
                  </a:cubicBezTo>
                  <a:cubicBezTo>
                    <a:pt x="1839" y="450"/>
                    <a:pt x="2294" y="102"/>
                    <a:pt x="2246" y="18"/>
                  </a:cubicBezTo>
                  <a:cubicBezTo>
                    <a:pt x="2239" y="6"/>
                    <a:pt x="2222" y="0"/>
                    <a:pt x="21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3615200" y="1666400"/>
              <a:ext cx="80100" cy="34375"/>
            </a:xfrm>
            <a:custGeom>
              <a:avLst/>
              <a:gdLst/>
              <a:ahLst/>
              <a:cxnLst/>
              <a:rect l="l" t="t" r="r" b="b"/>
              <a:pathLst>
                <a:path w="3204" h="1375" extrusionOk="0">
                  <a:moveTo>
                    <a:pt x="3106" y="0"/>
                  </a:moveTo>
                  <a:cubicBezTo>
                    <a:pt x="2912" y="0"/>
                    <a:pt x="2271" y="213"/>
                    <a:pt x="1532" y="527"/>
                  </a:cubicBezTo>
                  <a:cubicBezTo>
                    <a:pt x="670" y="896"/>
                    <a:pt x="0" y="1267"/>
                    <a:pt x="38" y="1355"/>
                  </a:cubicBezTo>
                  <a:cubicBezTo>
                    <a:pt x="43" y="1368"/>
                    <a:pt x="63" y="1374"/>
                    <a:pt x="97" y="1374"/>
                  </a:cubicBezTo>
                  <a:cubicBezTo>
                    <a:pt x="291" y="1374"/>
                    <a:pt x="931" y="1163"/>
                    <a:pt x="1669" y="847"/>
                  </a:cubicBezTo>
                  <a:cubicBezTo>
                    <a:pt x="2533" y="478"/>
                    <a:pt x="3203" y="109"/>
                    <a:pt x="3164" y="19"/>
                  </a:cubicBezTo>
                  <a:cubicBezTo>
                    <a:pt x="3159" y="7"/>
                    <a:pt x="3138" y="0"/>
                    <a:pt x="31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3975500" y="1707775"/>
              <a:ext cx="44375" cy="36400"/>
            </a:xfrm>
            <a:custGeom>
              <a:avLst/>
              <a:gdLst/>
              <a:ahLst/>
              <a:cxnLst/>
              <a:rect l="l" t="t" r="r" b="b"/>
              <a:pathLst>
                <a:path w="1775" h="1456" extrusionOk="0">
                  <a:moveTo>
                    <a:pt x="645" y="388"/>
                  </a:moveTo>
                  <a:lnTo>
                    <a:pt x="645" y="388"/>
                  </a:lnTo>
                  <a:cubicBezTo>
                    <a:pt x="910" y="424"/>
                    <a:pt x="1162" y="456"/>
                    <a:pt x="1391" y="480"/>
                  </a:cubicBezTo>
                  <a:lnTo>
                    <a:pt x="1391" y="480"/>
                  </a:lnTo>
                  <a:cubicBezTo>
                    <a:pt x="1284" y="980"/>
                    <a:pt x="1238" y="1364"/>
                    <a:pt x="1262" y="1415"/>
                  </a:cubicBezTo>
                  <a:cubicBezTo>
                    <a:pt x="1227" y="1373"/>
                    <a:pt x="870" y="1261"/>
                    <a:pt x="390" y="1153"/>
                  </a:cubicBezTo>
                  <a:lnTo>
                    <a:pt x="390" y="1153"/>
                  </a:lnTo>
                  <a:cubicBezTo>
                    <a:pt x="471" y="922"/>
                    <a:pt x="558" y="663"/>
                    <a:pt x="645" y="388"/>
                  </a:cubicBezTo>
                  <a:close/>
                  <a:moveTo>
                    <a:pt x="401" y="1"/>
                  </a:moveTo>
                  <a:lnTo>
                    <a:pt x="357" y="143"/>
                  </a:lnTo>
                  <a:lnTo>
                    <a:pt x="354" y="156"/>
                  </a:lnTo>
                  <a:cubicBezTo>
                    <a:pt x="233" y="543"/>
                    <a:pt x="128" y="909"/>
                    <a:pt x="46" y="1219"/>
                  </a:cubicBezTo>
                  <a:lnTo>
                    <a:pt x="1" y="1397"/>
                  </a:lnTo>
                  <a:lnTo>
                    <a:pt x="169" y="1412"/>
                  </a:lnTo>
                  <a:cubicBezTo>
                    <a:pt x="512" y="1443"/>
                    <a:pt x="786" y="1456"/>
                    <a:pt x="974" y="1456"/>
                  </a:cubicBezTo>
                  <a:cubicBezTo>
                    <a:pt x="1170" y="1456"/>
                    <a:pt x="1273" y="1441"/>
                    <a:pt x="1264" y="1419"/>
                  </a:cubicBezTo>
                  <a:lnTo>
                    <a:pt x="1264" y="1419"/>
                  </a:lnTo>
                  <a:cubicBezTo>
                    <a:pt x="1265" y="1420"/>
                    <a:pt x="1267" y="1421"/>
                    <a:pt x="1269" y="1421"/>
                  </a:cubicBezTo>
                  <a:cubicBezTo>
                    <a:pt x="1313" y="1421"/>
                    <a:pt x="1495" y="1042"/>
                    <a:pt x="1719" y="388"/>
                  </a:cubicBezTo>
                  <a:lnTo>
                    <a:pt x="1775" y="230"/>
                  </a:lnTo>
                  <a:lnTo>
                    <a:pt x="1596" y="195"/>
                  </a:lnTo>
                  <a:cubicBezTo>
                    <a:pt x="1291" y="137"/>
                    <a:pt x="932" y="76"/>
                    <a:pt x="548" y="21"/>
                  </a:cubicBezTo>
                  <a:lnTo>
                    <a:pt x="40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4692650" y="1954625"/>
              <a:ext cx="852750" cy="507175"/>
            </a:xfrm>
            <a:custGeom>
              <a:avLst/>
              <a:gdLst/>
              <a:ahLst/>
              <a:cxnLst/>
              <a:rect l="l" t="t" r="r" b="b"/>
              <a:pathLst>
                <a:path w="34110" h="20287" extrusionOk="0">
                  <a:moveTo>
                    <a:pt x="11073" y="0"/>
                  </a:moveTo>
                  <a:lnTo>
                    <a:pt x="1" y="20286"/>
                  </a:lnTo>
                  <a:lnTo>
                    <a:pt x="1" y="20286"/>
                  </a:lnTo>
                  <a:lnTo>
                    <a:pt x="341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4727500" y="768100"/>
              <a:ext cx="221900" cy="251225"/>
            </a:xfrm>
            <a:custGeom>
              <a:avLst/>
              <a:gdLst/>
              <a:ahLst/>
              <a:cxnLst/>
              <a:rect l="l" t="t" r="r" b="b"/>
              <a:pathLst>
                <a:path w="8876" h="10049" extrusionOk="0">
                  <a:moveTo>
                    <a:pt x="3015" y="0"/>
                  </a:moveTo>
                  <a:lnTo>
                    <a:pt x="0" y="900"/>
                  </a:lnTo>
                  <a:lnTo>
                    <a:pt x="7450" y="10048"/>
                  </a:lnTo>
                  <a:lnTo>
                    <a:pt x="8876" y="7293"/>
                  </a:lnTo>
                  <a:lnTo>
                    <a:pt x="30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4789400" y="1853600"/>
              <a:ext cx="756000" cy="433150"/>
            </a:xfrm>
            <a:custGeom>
              <a:avLst/>
              <a:gdLst/>
              <a:ahLst/>
              <a:cxnLst/>
              <a:rect l="l" t="t" r="r" b="b"/>
              <a:pathLst>
                <a:path w="30240" h="17326" extrusionOk="0">
                  <a:moveTo>
                    <a:pt x="9387" y="1"/>
                  </a:moveTo>
                  <a:lnTo>
                    <a:pt x="0" y="17325"/>
                  </a:lnTo>
                  <a:lnTo>
                    <a:pt x="30240" y="4041"/>
                  </a:lnTo>
                  <a:lnTo>
                    <a:pt x="30240" y="442"/>
                  </a:lnTo>
                  <a:lnTo>
                    <a:pt x="9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3194325" y="3742700"/>
              <a:ext cx="91700" cy="1639575"/>
            </a:xfrm>
            <a:custGeom>
              <a:avLst/>
              <a:gdLst/>
              <a:ahLst/>
              <a:cxnLst/>
              <a:rect l="l" t="t" r="r" b="b"/>
              <a:pathLst>
                <a:path w="3668" h="65583" extrusionOk="0">
                  <a:moveTo>
                    <a:pt x="0" y="1"/>
                  </a:moveTo>
                  <a:lnTo>
                    <a:pt x="0" y="65582"/>
                  </a:lnTo>
                  <a:lnTo>
                    <a:pt x="3667" y="65582"/>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2592725" y="3356375"/>
              <a:ext cx="1379050" cy="475550"/>
            </a:xfrm>
            <a:custGeom>
              <a:avLst/>
              <a:gdLst/>
              <a:ahLst/>
              <a:cxnLst/>
              <a:rect l="l" t="t" r="r" b="b"/>
              <a:pathLst>
                <a:path w="55162" h="19022" extrusionOk="0">
                  <a:moveTo>
                    <a:pt x="7762" y="1"/>
                  </a:moveTo>
                  <a:cubicBezTo>
                    <a:pt x="4231" y="1"/>
                    <a:pt x="1638" y="600"/>
                    <a:pt x="997" y="2551"/>
                  </a:cubicBezTo>
                  <a:cubicBezTo>
                    <a:pt x="1" y="5580"/>
                    <a:pt x="700" y="8762"/>
                    <a:pt x="700" y="10275"/>
                  </a:cubicBezTo>
                  <a:cubicBezTo>
                    <a:pt x="700" y="15104"/>
                    <a:pt x="12804" y="19021"/>
                    <a:pt x="27733" y="19021"/>
                  </a:cubicBezTo>
                  <a:cubicBezTo>
                    <a:pt x="42662" y="19021"/>
                    <a:pt x="54765" y="15104"/>
                    <a:pt x="54765" y="10275"/>
                  </a:cubicBezTo>
                  <a:cubicBezTo>
                    <a:pt x="54765" y="9006"/>
                    <a:pt x="55161" y="6592"/>
                    <a:pt x="54376" y="4398"/>
                  </a:cubicBezTo>
                  <a:cubicBezTo>
                    <a:pt x="53415" y="1718"/>
                    <a:pt x="48831" y="1111"/>
                    <a:pt x="43074" y="1111"/>
                  </a:cubicBezTo>
                  <a:cubicBezTo>
                    <a:pt x="38301" y="1111"/>
                    <a:pt x="32722" y="1528"/>
                    <a:pt x="27733" y="1528"/>
                  </a:cubicBezTo>
                  <a:cubicBezTo>
                    <a:pt x="21429" y="1528"/>
                    <a:pt x="13399" y="1"/>
                    <a:pt x="7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2610200" y="3233900"/>
              <a:ext cx="1351650" cy="437350"/>
            </a:xfrm>
            <a:custGeom>
              <a:avLst/>
              <a:gdLst/>
              <a:ahLst/>
              <a:cxnLst/>
              <a:rect l="l" t="t" r="r" b="b"/>
              <a:pathLst>
                <a:path w="54066" h="17494" extrusionOk="0">
                  <a:moveTo>
                    <a:pt x="27032" y="0"/>
                  </a:moveTo>
                  <a:cubicBezTo>
                    <a:pt x="19864" y="0"/>
                    <a:pt x="12987" y="923"/>
                    <a:pt x="7917" y="2563"/>
                  </a:cubicBezTo>
                  <a:cubicBezTo>
                    <a:pt x="2849" y="4203"/>
                    <a:pt x="1" y="6427"/>
                    <a:pt x="1" y="8747"/>
                  </a:cubicBezTo>
                  <a:cubicBezTo>
                    <a:pt x="1" y="11066"/>
                    <a:pt x="2849" y="13290"/>
                    <a:pt x="7917" y="14930"/>
                  </a:cubicBezTo>
                  <a:cubicBezTo>
                    <a:pt x="12987" y="16572"/>
                    <a:pt x="19864" y="17493"/>
                    <a:pt x="27032" y="17493"/>
                  </a:cubicBezTo>
                  <a:cubicBezTo>
                    <a:pt x="34203" y="17493"/>
                    <a:pt x="41079" y="16572"/>
                    <a:pt x="46147" y="14930"/>
                  </a:cubicBezTo>
                  <a:cubicBezTo>
                    <a:pt x="51217" y="13290"/>
                    <a:pt x="54066" y="11066"/>
                    <a:pt x="54066" y="8747"/>
                  </a:cubicBezTo>
                  <a:cubicBezTo>
                    <a:pt x="54066" y="6427"/>
                    <a:pt x="51217" y="4203"/>
                    <a:pt x="46147" y="2563"/>
                  </a:cubicBezTo>
                  <a:cubicBezTo>
                    <a:pt x="41079" y="923"/>
                    <a:pt x="34203" y="0"/>
                    <a:pt x="27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3284275" y="4557425"/>
              <a:ext cx="535675" cy="679350"/>
            </a:xfrm>
            <a:custGeom>
              <a:avLst/>
              <a:gdLst/>
              <a:ahLst/>
              <a:cxnLst/>
              <a:rect l="l" t="t" r="r" b="b"/>
              <a:pathLst>
                <a:path w="21427" h="27174" extrusionOk="0">
                  <a:moveTo>
                    <a:pt x="461" y="1"/>
                  </a:moveTo>
                  <a:cubicBezTo>
                    <a:pt x="164" y="1"/>
                    <a:pt x="1" y="12"/>
                    <a:pt x="1" y="12"/>
                  </a:cubicBezTo>
                  <a:lnTo>
                    <a:pt x="1" y="526"/>
                  </a:lnTo>
                  <a:lnTo>
                    <a:pt x="1" y="3061"/>
                  </a:lnTo>
                  <a:cubicBezTo>
                    <a:pt x="19782" y="3734"/>
                    <a:pt x="18111" y="27174"/>
                    <a:pt x="18111" y="27174"/>
                  </a:cubicBezTo>
                  <a:lnTo>
                    <a:pt x="21427" y="27174"/>
                  </a:lnTo>
                  <a:cubicBezTo>
                    <a:pt x="20573" y="1160"/>
                    <a:pt x="3499" y="1"/>
                    <a:pt x="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2687550" y="4557425"/>
              <a:ext cx="535675" cy="679350"/>
            </a:xfrm>
            <a:custGeom>
              <a:avLst/>
              <a:gdLst/>
              <a:ahLst/>
              <a:cxnLst/>
              <a:rect l="l" t="t" r="r" b="b"/>
              <a:pathLst>
                <a:path w="21427" h="27174" extrusionOk="0">
                  <a:moveTo>
                    <a:pt x="20966" y="1"/>
                  </a:moveTo>
                  <a:cubicBezTo>
                    <a:pt x="17927" y="1"/>
                    <a:pt x="854" y="1160"/>
                    <a:pt x="0" y="27174"/>
                  </a:cubicBezTo>
                  <a:lnTo>
                    <a:pt x="3316" y="27174"/>
                  </a:lnTo>
                  <a:cubicBezTo>
                    <a:pt x="3316" y="27174"/>
                    <a:pt x="1645" y="3734"/>
                    <a:pt x="21426" y="3061"/>
                  </a:cubicBezTo>
                  <a:lnTo>
                    <a:pt x="21426" y="526"/>
                  </a:lnTo>
                  <a:lnTo>
                    <a:pt x="21426" y="12"/>
                  </a:lnTo>
                  <a:cubicBezTo>
                    <a:pt x="21426" y="12"/>
                    <a:pt x="21263" y="1"/>
                    <a:pt x="20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3625400" y="904525"/>
              <a:ext cx="813100" cy="197800"/>
            </a:xfrm>
            <a:custGeom>
              <a:avLst/>
              <a:gdLst/>
              <a:ahLst/>
              <a:cxnLst/>
              <a:rect l="l" t="t" r="r" b="b"/>
              <a:pathLst>
                <a:path w="32524" h="7912" extrusionOk="0">
                  <a:moveTo>
                    <a:pt x="32038" y="0"/>
                  </a:moveTo>
                  <a:lnTo>
                    <a:pt x="1" y="4208"/>
                  </a:lnTo>
                  <a:lnTo>
                    <a:pt x="487" y="7912"/>
                  </a:lnTo>
                  <a:lnTo>
                    <a:pt x="32523" y="3704"/>
                  </a:lnTo>
                  <a:lnTo>
                    <a:pt x="320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3535025" y="4223850"/>
              <a:ext cx="559775" cy="484125"/>
            </a:xfrm>
            <a:custGeom>
              <a:avLst/>
              <a:gdLst/>
              <a:ahLst/>
              <a:cxnLst/>
              <a:rect l="l" t="t" r="r" b="b"/>
              <a:pathLst>
                <a:path w="22391" h="19365" extrusionOk="0">
                  <a:moveTo>
                    <a:pt x="4666" y="1"/>
                  </a:moveTo>
                  <a:lnTo>
                    <a:pt x="1" y="9493"/>
                  </a:lnTo>
                  <a:lnTo>
                    <a:pt x="733" y="9908"/>
                  </a:lnTo>
                  <a:cubicBezTo>
                    <a:pt x="4003" y="11729"/>
                    <a:pt x="17487" y="18932"/>
                    <a:pt x="20065" y="19344"/>
                  </a:cubicBezTo>
                  <a:cubicBezTo>
                    <a:pt x="20152" y="19358"/>
                    <a:pt x="20228" y="19365"/>
                    <a:pt x="20293" y="19365"/>
                  </a:cubicBezTo>
                  <a:cubicBezTo>
                    <a:pt x="22391" y="19365"/>
                    <a:pt x="13724" y="12443"/>
                    <a:pt x="13724" y="12443"/>
                  </a:cubicBezTo>
                  <a:lnTo>
                    <a:pt x="16844" y="5921"/>
                  </a:lnTo>
                  <a:lnTo>
                    <a:pt x="46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3537475" y="4371900"/>
              <a:ext cx="117150" cy="140575"/>
            </a:xfrm>
            <a:custGeom>
              <a:avLst/>
              <a:gdLst/>
              <a:ahLst/>
              <a:cxnLst/>
              <a:rect l="l" t="t" r="r" b="b"/>
              <a:pathLst>
                <a:path w="4686" h="5623" extrusionOk="0">
                  <a:moveTo>
                    <a:pt x="1657" y="1"/>
                  </a:moveTo>
                  <a:lnTo>
                    <a:pt x="1" y="3403"/>
                  </a:lnTo>
                  <a:lnTo>
                    <a:pt x="4365" y="5623"/>
                  </a:lnTo>
                  <a:cubicBezTo>
                    <a:pt x="4685" y="4507"/>
                    <a:pt x="4581" y="3313"/>
                    <a:pt x="4074" y="2271"/>
                  </a:cubicBezTo>
                  <a:cubicBezTo>
                    <a:pt x="3567" y="1241"/>
                    <a:pt x="2727" y="419"/>
                    <a:pt x="1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3535025" y="4454600"/>
              <a:ext cx="531450" cy="254800"/>
            </a:xfrm>
            <a:custGeom>
              <a:avLst/>
              <a:gdLst/>
              <a:ahLst/>
              <a:cxnLst/>
              <a:rect l="l" t="t" r="r" b="b"/>
              <a:pathLst>
                <a:path w="21258" h="10192" extrusionOk="0">
                  <a:moveTo>
                    <a:pt x="153" y="0"/>
                  </a:moveTo>
                  <a:lnTo>
                    <a:pt x="1" y="263"/>
                  </a:lnTo>
                  <a:cubicBezTo>
                    <a:pt x="5713" y="3692"/>
                    <a:pt x="19028" y="10191"/>
                    <a:pt x="20426" y="10191"/>
                  </a:cubicBezTo>
                  <a:cubicBezTo>
                    <a:pt x="20464" y="10191"/>
                    <a:pt x="20494" y="10186"/>
                    <a:pt x="20514" y="10176"/>
                  </a:cubicBezTo>
                  <a:cubicBezTo>
                    <a:pt x="21257" y="9799"/>
                    <a:pt x="18139" y="6989"/>
                    <a:pt x="18139" y="6989"/>
                  </a:cubicBezTo>
                  <a:cubicBezTo>
                    <a:pt x="18064" y="6957"/>
                    <a:pt x="17984" y="6942"/>
                    <a:pt x="17903" y="6942"/>
                  </a:cubicBezTo>
                  <a:cubicBezTo>
                    <a:pt x="17196" y="6942"/>
                    <a:pt x="16300" y="8033"/>
                    <a:pt x="16300" y="8033"/>
                  </a:cubicBezTo>
                  <a:lnTo>
                    <a:pt x="1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3534100" y="4452100"/>
              <a:ext cx="516450" cy="251900"/>
            </a:xfrm>
            <a:custGeom>
              <a:avLst/>
              <a:gdLst/>
              <a:ahLst/>
              <a:cxnLst/>
              <a:rect l="l" t="t" r="r" b="b"/>
              <a:pathLst>
                <a:path w="20658" h="10076" extrusionOk="0">
                  <a:moveTo>
                    <a:pt x="5" y="0"/>
                  </a:moveTo>
                  <a:cubicBezTo>
                    <a:pt x="4" y="0"/>
                    <a:pt x="4" y="1"/>
                    <a:pt x="4" y="1"/>
                  </a:cubicBezTo>
                  <a:cubicBezTo>
                    <a:pt x="0" y="6"/>
                    <a:pt x="69" y="48"/>
                    <a:pt x="201" y="125"/>
                  </a:cubicBezTo>
                  <a:lnTo>
                    <a:pt x="784" y="453"/>
                  </a:lnTo>
                  <a:lnTo>
                    <a:pt x="2952" y="1628"/>
                  </a:lnTo>
                  <a:cubicBezTo>
                    <a:pt x="4788" y="2604"/>
                    <a:pt x="7342" y="3921"/>
                    <a:pt x="10196" y="5312"/>
                  </a:cubicBezTo>
                  <a:cubicBezTo>
                    <a:pt x="13047" y="6704"/>
                    <a:pt x="15659" y="7908"/>
                    <a:pt x="17559" y="8752"/>
                  </a:cubicBezTo>
                  <a:lnTo>
                    <a:pt x="19816" y="9739"/>
                  </a:lnTo>
                  <a:lnTo>
                    <a:pt x="20435" y="9995"/>
                  </a:lnTo>
                  <a:cubicBezTo>
                    <a:pt x="20566" y="10048"/>
                    <a:pt x="20641" y="10076"/>
                    <a:pt x="20652" y="10076"/>
                  </a:cubicBezTo>
                  <a:cubicBezTo>
                    <a:pt x="20653" y="10076"/>
                    <a:pt x="20654" y="10076"/>
                    <a:pt x="20654" y="10075"/>
                  </a:cubicBezTo>
                  <a:cubicBezTo>
                    <a:pt x="20657" y="10070"/>
                    <a:pt x="20585" y="10033"/>
                    <a:pt x="20448" y="9966"/>
                  </a:cubicBezTo>
                  <a:lnTo>
                    <a:pt x="19842" y="9680"/>
                  </a:lnTo>
                  <a:lnTo>
                    <a:pt x="17606" y="8646"/>
                  </a:lnTo>
                  <a:cubicBezTo>
                    <a:pt x="15720" y="7774"/>
                    <a:pt x="13118" y="6555"/>
                    <a:pt x="10266" y="5164"/>
                  </a:cubicBezTo>
                  <a:cubicBezTo>
                    <a:pt x="7414" y="3774"/>
                    <a:pt x="4855" y="2474"/>
                    <a:pt x="3004" y="1525"/>
                  </a:cubicBezTo>
                  <a:lnTo>
                    <a:pt x="815" y="399"/>
                  </a:lnTo>
                  <a:lnTo>
                    <a:pt x="216" y="96"/>
                  </a:lnTo>
                  <a:cubicBezTo>
                    <a:pt x="88" y="33"/>
                    <a:pt x="15" y="0"/>
                    <a:pt x="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3939075" y="4626225"/>
              <a:ext cx="53600" cy="33950"/>
            </a:xfrm>
            <a:custGeom>
              <a:avLst/>
              <a:gdLst/>
              <a:ahLst/>
              <a:cxnLst/>
              <a:rect l="l" t="t" r="r" b="b"/>
              <a:pathLst>
                <a:path w="2144" h="1358" extrusionOk="0">
                  <a:moveTo>
                    <a:pt x="2010" y="0"/>
                  </a:moveTo>
                  <a:cubicBezTo>
                    <a:pt x="1795" y="0"/>
                    <a:pt x="1337" y="69"/>
                    <a:pt x="881" y="363"/>
                  </a:cubicBezTo>
                  <a:cubicBezTo>
                    <a:pt x="246" y="761"/>
                    <a:pt x="1" y="1348"/>
                    <a:pt x="42" y="1356"/>
                  </a:cubicBezTo>
                  <a:cubicBezTo>
                    <a:pt x="43" y="1357"/>
                    <a:pt x="44" y="1357"/>
                    <a:pt x="45" y="1357"/>
                  </a:cubicBezTo>
                  <a:cubicBezTo>
                    <a:pt x="100" y="1357"/>
                    <a:pt x="392" y="863"/>
                    <a:pt x="969" y="502"/>
                  </a:cubicBezTo>
                  <a:cubicBezTo>
                    <a:pt x="1557" y="120"/>
                    <a:pt x="2144" y="71"/>
                    <a:pt x="2137" y="22"/>
                  </a:cubicBezTo>
                  <a:cubicBezTo>
                    <a:pt x="2139" y="10"/>
                    <a:pt x="2093" y="0"/>
                    <a:pt x="2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3871900" y="4553175"/>
              <a:ext cx="29650" cy="17875"/>
            </a:xfrm>
            <a:custGeom>
              <a:avLst/>
              <a:gdLst/>
              <a:ahLst/>
              <a:cxnLst/>
              <a:rect l="l" t="t" r="r" b="b"/>
              <a:pathLst>
                <a:path w="1186" h="715" extrusionOk="0">
                  <a:moveTo>
                    <a:pt x="1142" y="0"/>
                  </a:moveTo>
                  <a:cubicBezTo>
                    <a:pt x="1072" y="0"/>
                    <a:pt x="826" y="118"/>
                    <a:pt x="550" y="288"/>
                  </a:cubicBezTo>
                  <a:cubicBezTo>
                    <a:pt x="236" y="481"/>
                    <a:pt x="1" y="668"/>
                    <a:pt x="24" y="708"/>
                  </a:cubicBezTo>
                  <a:cubicBezTo>
                    <a:pt x="27" y="712"/>
                    <a:pt x="34" y="715"/>
                    <a:pt x="44" y="715"/>
                  </a:cubicBezTo>
                  <a:cubicBezTo>
                    <a:pt x="116" y="715"/>
                    <a:pt x="360" y="597"/>
                    <a:pt x="636" y="428"/>
                  </a:cubicBezTo>
                  <a:cubicBezTo>
                    <a:pt x="950" y="234"/>
                    <a:pt x="1185" y="46"/>
                    <a:pt x="1161" y="7"/>
                  </a:cubicBezTo>
                  <a:cubicBezTo>
                    <a:pt x="1158" y="2"/>
                    <a:pt x="1152" y="0"/>
                    <a:pt x="11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3853900" y="4537500"/>
              <a:ext cx="27925" cy="8775"/>
            </a:xfrm>
            <a:custGeom>
              <a:avLst/>
              <a:gdLst/>
              <a:ahLst/>
              <a:cxnLst/>
              <a:rect l="l" t="t" r="r" b="b"/>
              <a:pathLst>
                <a:path w="1117" h="351" extrusionOk="0">
                  <a:moveTo>
                    <a:pt x="1035" y="0"/>
                  </a:moveTo>
                  <a:cubicBezTo>
                    <a:pt x="937" y="0"/>
                    <a:pt x="748" y="36"/>
                    <a:pt x="536" y="96"/>
                  </a:cubicBezTo>
                  <a:cubicBezTo>
                    <a:pt x="234" y="183"/>
                    <a:pt x="1" y="289"/>
                    <a:pt x="12" y="332"/>
                  </a:cubicBezTo>
                  <a:cubicBezTo>
                    <a:pt x="16" y="345"/>
                    <a:pt x="41" y="351"/>
                    <a:pt x="82" y="351"/>
                  </a:cubicBezTo>
                  <a:cubicBezTo>
                    <a:pt x="180" y="351"/>
                    <a:pt x="369" y="316"/>
                    <a:pt x="580" y="255"/>
                  </a:cubicBezTo>
                  <a:cubicBezTo>
                    <a:pt x="883" y="168"/>
                    <a:pt x="1116" y="64"/>
                    <a:pt x="1105" y="20"/>
                  </a:cubicBezTo>
                  <a:cubicBezTo>
                    <a:pt x="1101" y="7"/>
                    <a:pt x="1076" y="0"/>
                    <a:pt x="10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3852100" y="4509275"/>
              <a:ext cx="32650" cy="16275"/>
            </a:xfrm>
            <a:custGeom>
              <a:avLst/>
              <a:gdLst/>
              <a:ahLst/>
              <a:cxnLst/>
              <a:rect l="l" t="t" r="r" b="b"/>
              <a:pathLst>
                <a:path w="1306" h="651" extrusionOk="0">
                  <a:moveTo>
                    <a:pt x="45" y="0"/>
                  </a:moveTo>
                  <a:cubicBezTo>
                    <a:pt x="32" y="0"/>
                    <a:pt x="23" y="3"/>
                    <a:pt x="20" y="9"/>
                  </a:cubicBezTo>
                  <a:cubicBezTo>
                    <a:pt x="1" y="49"/>
                    <a:pt x="267" y="224"/>
                    <a:pt x="617" y="399"/>
                  </a:cubicBezTo>
                  <a:cubicBezTo>
                    <a:pt x="917" y="549"/>
                    <a:pt x="1179" y="651"/>
                    <a:pt x="1261" y="651"/>
                  </a:cubicBezTo>
                  <a:cubicBezTo>
                    <a:pt x="1275" y="651"/>
                    <a:pt x="1283" y="648"/>
                    <a:pt x="1286" y="642"/>
                  </a:cubicBezTo>
                  <a:cubicBezTo>
                    <a:pt x="1306" y="602"/>
                    <a:pt x="1040" y="427"/>
                    <a:pt x="690" y="252"/>
                  </a:cubicBezTo>
                  <a:cubicBezTo>
                    <a:pt x="390" y="102"/>
                    <a:pt x="127" y="0"/>
                    <a:pt x="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3856350" y="4486550"/>
              <a:ext cx="35850" cy="20625"/>
            </a:xfrm>
            <a:custGeom>
              <a:avLst/>
              <a:gdLst/>
              <a:ahLst/>
              <a:cxnLst/>
              <a:rect l="l" t="t" r="r" b="b"/>
              <a:pathLst>
                <a:path w="1434" h="825" extrusionOk="0">
                  <a:moveTo>
                    <a:pt x="43" y="1"/>
                  </a:moveTo>
                  <a:cubicBezTo>
                    <a:pt x="38" y="1"/>
                    <a:pt x="34" y="2"/>
                    <a:pt x="32" y="5"/>
                  </a:cubicBezTo>
                  <a:cubicBezTo>
                    <a:pt x="1" y="34"/>
                    <a:pt x="242" y="325"/>
                    <a:pt x="639" y="555"/>
                  </a:cubicBezTo>
                  <a:cubicBezTo>
                    <a:pt x="965" y="744"/>
                    <a:pt x="1273" y="825"/>
                    <a:pt x="1380" y="825"/>
                  </a:cubicBezTo>
                  <a:cubicBezTo>
                    <a:pt x="1404" y="825"/>
                    <a:pt x="1418" y="821"/>
                    <a:pt x="1420" y="813"/>
                  </a:cubicBezTo>
                  <a:cubicBezTo>
                    <a:pt x="1433" y="769"/>
                    <a:pt x="1100" y="635"/>
                    <a:pt x="723" y="413"/>
                  </a:cubicBezTo>
                  <a:cubicBezTo>
                    <a:pt x="373" y="207"/>
                    <a:pt x="105" y="1"/>
                    <a:pt x="4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3895675" y="4536850"/>
              <a:ext cx="67150" cy="28475"/>
            </a:xfrm>
            <a:custGeom>
              <a:avLst/>
              <a:gdLst/>
              <a:ahLst/>
              <a:cxnLst/>
              <a:rect l="l" t="t" r="r" b="b"/>
              <a:pathLst>
                <a:path w="2686" h="1139" extrusionOk="0">
                  <a:moveTo>
                    <a:pt x="1323" y="144"/>
                  </a:moveTo>
                  <a:cubicBezTo>
                    <a:pt x="1409" y="144"/>
                    <a:pt x="1494" y="151"/>
                    <a:pt x="1578" y="165"/>
                  </a:cubicBezTo>
                  <a:cubicBezTo>
                    <a:pt x="1895" y="217"/>
                    <a:pt x="2299" y="387"/>
                    <a:pt x="2480" y="683"/>
                  </a:cubicBezTo>
                  <a:cubicBezTo>
                    <a:pt x="2560" y="835"/>
                    <a:pt x="2439" y="957"/>
                    <a:pt x="2263" y="973"/>
                  </a:cubicBezTo>
                  <a:cubicBezTo>
                    <a:pt x="2224" y="978"/>
                    <a:pt x="2185" y="980"/>
                    <a:pt x="2144" y="980"/>
                  </a:cubicBezTo>
                  <a:cubicBezTo>
                    <a:pt x="2007" y="980"/>
                    <a:pt x="1863" y="958"/>
                    <a:pt x="1732" y="946"/>
                  </a:cubicBezTo>
                  <a:cubicBezTo>
                    <a:pt x="1425" y="910"/>
                    <a:pt x="1121" y="848"/>
                    <a:pt x="824" y="764"/>
                  </a:cubicBezTo>
                  <a:cubicBezTo>
                    <a:pt x="572" y="693"/>
                    <a:pt x="372" y="621"/>
                    <a:pt x="232" y="570"/>
                  </a:cubicBezTo>
                  <a:lnTo>
                    <a:pt x="232" y="570"/>
                  </a:lnTo>
                  <a:cubicBezTo>
                    <a:pt x="339" y="477"/>
                    <a:pt x="491" y="367"/>
                    <a:pt x="700" y="274"/>
                  </a:cubicBezTo>
                  <a:cubicBezTo>
                    <a:pt x="897" y="188"/>
                    <a:pt x="1110" y="144"/>
                    <a:pt x="1323" y="144"/>
                  </a:cubicBezTo>
                  <a:close/>
                  <a:moveTo>
                    <a:pt x="1379" y="0"/>
                  </a:moveTo>
                  <a:cubicBezTo>
                    <a:pt x="1095" y="0"/>
                    <a:pt x="834" y="69"/>
                    <a:pt x="649" y="168"/>
                  </a:cubicBezTo>
                  <a:cubicBezTo>
                    <a:pt x="464" y="260"/>
                    <a:pt x="296" y="387"/>
                    <a:pt x="159" y="543"/>
                  </a:cubicBezTo>
                  <a:lnTo>
                    <a:pt x="159" y="543"/>
                  </a:lnTo>
                  <a:cubicBezTo>
                    <a:pt x="79" y="514"/>
                    <a:pt x="28" y="496"/>
                    <a:pt x="11" y="496"/>
                  </a:cubicBezTo>
                  <a:cubicBezTo>
                    <a:pt x="7" y="496"/>
                    <a:pt x="5" y="497"/>
                    <a:pt x="4" y="498"/>
                  </a:cubicBezTo>
                  <a:cubicBezTo>
                    <a:pt x="1" y="505"/>
                    <a:pt x="42" y="537"/>
                    <a:pt x="125" y="585"/>
                  </a:cubicBezTo>
                  <a:lnTo>
                    <a:pt x="125" y="585"/>
                  </a:lnTo>
                  <a:cubicBezTo>
                    <a:pt x="40" y="694"/>
                    <a:pt x="9" y="763"/>
                    <a:pt x="17" y="768"/>
                  </a:cubicBezTo>
                  <a:cubicBezTo>
                    <a:pt x="18" y="769"/>
                    <a:pt x="19" y="769"/>
                    <a:pt x="20" y="769"/>
                  </a:cubicBezTo>
                  <a:cubicBezTo>
                    <a:pt x="36" y="769"/>
                    <a:pt x="85" y="705"/>
                    <a:pt x="181" y="616"/>
                  </a:cubicBezTo>
                  <a:lnTo>
                    <a:pt x="181" y="616"/>
                  </a:lnTo>
                  <a:cubicBezTo>
                    <a:pt x="314" y="687"/>
                    <a:pt x="520" y="782"/>
                    <a:pt x="789" y="875"/>
                  </a:cubicBezTo>
                  <a:cubicBezTo>
                    <a:pt x="1088" y="977"/>
                    <a:pt x="1397" y="1052"/>
                    <a:pt x="1711" y="1096"/>
                  </a:cubicBezTo>
                  <a:cubicBezTo>
                    <a:pt x="1852" y="1113"/>
                    <a:pt x="1992" y="1138"/>
                    <a:pt x="2149" y="1138"/>
                  </a:cubicBezTo>
                  <a:cubicBezTo>
                    <a:pt x="2192" y="1138"/>
                    <a:pt x="2236" y="1136"/>
                    <a:pt x="2282" y="1132"/>
                  </a:cubicBezTo>
                  <a:cubicBezTo>
                    <a:pt x="2385" y="1119"/>
                    <a:pt x="2508" y="1088"/>
                    <a:pt x="2594" y="983"/>
                  </a:cubicBezTo>
                  <a:cubicBezTo>
                    <a:pt x="2682" y="880"/>
                    <a:pt x="2686" y="720"/>
                    <a:pt x="2629" y="612"/>
                  </a:cubicBezTo>
                  <a:cubicBezTo>
                    <a:pt x="2291" y="159"/>
                    <a:pt x="1809" y="0"/>
                    <a:pt x="13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3887675" y="4505100"/>
              <a:ext cx="24025" cy="47675"/>
            </a:xfrm>
            <a:custGeom>
              <a:avLst/>
              <a:gdLst/>
              <a:ahLst/>
              <a:cxnLst/>
              <a:rect l="l" t="t" r="r" b="b"/>
              <a:pathLst>
                <a:path w="961" h="1907" extrusionOk="0">
                  <a:moveTo>
                    <a:pt x="380" y="1"/>
                  </a:moveTo>
                  <a:cubicBezTo>
                    <a:pt x="222" y="1"/>
                    <a:pt x="83" y="136"/>
                    <a:pt x="53" y="259"/>
                  </a:cubicBezTo>
                  <a:cubicBezTo>
                    <a:pt x="0" y="403"/>
                    <a:pt x="5" y="551"/>
                    <a:pt x="15" y="674"/>
                  </a:cubicBezTo>
                  <a:cubicBezTo>
                    <a:pt x="35" y="896"/>
                    <a:pt x="80" y="1116"/>
                    <a:pt x="154" y="1327"/>
                  </a:cubicBezTo>
                  <a:cubicBezTo>
                    <a:pt x="279" y="1676"/>
                    <a:pt x="423" y="1862"/>
                    <a:pt x="446" y="1862"/>
                  </a:cubicBezTo>
                  <a:cubicBezTo>
                    <a:pt x="447" y="1862"/>
                    <a:pt x="447" y="1862"/>
                    <a:pt x="448" y="1861"/>
                  </a:cubicBezTo>
                  <a:cubicBezTo>
                    <a:pt x="471" y="1848"/>
                    <a:pt x="361" y="1646"/>
                    <a:pt x="265" y="1293"/>
                  </a:cubicBezTo>
                  <a:cubicBezTo>
                    <a:pt x="211" y="1087"/>
                    <a:pt x="177" y="876"/>
                    <a:pt x="167" y="664"/>
                  </a:cubicBezTo>
                  <a:cubicBezTo>
                    <a:pt x="142" y="463"/>
                    <a:pt x="200" y="167"/>
                    <a:pt x="376" y="167"/>
                  </a:cubicBezTo>
                  <a:cubicBezTo>
                    <a:pt x="391" y="167"/>
                    <a:pt x="408" y="169"/>
                    <a:pt x="425" y="174"/>
                  </a:cubicBezTo>
                  <a:cubicBezTo>
                    <a:pt x="629" y="251"/>
                    <a:pt x="734" y="542"/>
                    <a:pt x="778" y="757"/>
                  </a:cubicBezTo>
                  <a:cubicBezTo>
                    <a:pt x="814" y="961"/>
                    <a:pt x="806" y="1172"/>
                    <a:pt x="752" y="1373"/>
                  </a:cubicBezTo>
                  <a:cubicBezTo>
                    <a:pt x="655" y="1721"/>
                    <a:pt x="484" y="1887"/>
                    <a:pt x="508" y="1905"/>
                  </a:cubicBezTo>
                  <a:cubicBezTo>
                    <a:pt x="509" y="1906"/>
                    <a:pt x="509" y="1906"/>
                    <a:pt x="511" y="1906"/>
                  </a:cubicBezTo>
                  <a:cubicBezTo>
                    <a:pt x="534" y="1906"/>
                    <a:pt x="733" y="1759"/>
                    <a:pt x="863" y="1407"/>
                  </a:cubicBezTo>
                  <a:cubicBezTo>
                    <a:pt x="938" y="1190"/>
                    <a:pt x="961" y="958"/>
                    <a:pt x="927" y="731"/>
                  </a:cubicBezTo>
                  <a:cubicBezTo>
                    <a:pt x="874" y="491"/>
                    <a:pt x="812" y="164"/>
                    <a:pt x="469" y="16"/>
                  </a:cubicBezTo>
                  <a:cubicBezTo>
                    <a:pt x="439" y="5"/>
                    <a:pt x="409" y="1"/>
                    <a:pt x="3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3580650" y="4371775"/>
              <a:ext cx="76625" cy="138750"/>
            </a:xfrm>
            <a:custGeom>
              <a:avLst/>
              <a:gdLst/>
              <a:ahLst/>
              <a:cxnLst/>
              <a:rect l="l" t="t" r="r" b="b"/>
              <a:pathLst>
                <a:path w="3065" h="5550" extrusionOk="0">
                  <a:moveTo>
                    <a:pt x="20" y="1"/>
                  </a:moveTo>
                  <a:cubicBezTo>
                    <a:pt x="15" y="1"/>
                    <a:pt x="12" y="1"/>
                    <a:pt x="12" y="3"/>
                  </a:cubicBezTo>
                  <a:cubicBezTo>
                    <a:pt x="0" y="32"/>
                    <a:pt x="376" y="140"/>
                    <a:pt x="895" y="473"/>
                  </a:cubicBezTo>
                  <a:cubicBezTo>
                    <a:pt x="1410" y="800"/>
                    <a:pt x="2060" y="1391"/>
                    <a:pt x="2463" y="2237"/>
                  </a:cubicBezTo>
                  <a:cubicBezTo>
                    <a:pt x="2867" y="3083"/>
                    <a:pt x="2918" y="3962"/>
                    <a:pt x="2846" y="4568"/>
                  </a:cubicBezTo>
                  <a:cubicBezTo>
                    <a:pt x="2777" y="5180"/>
                    <a:pt x="2625" y="5540"/>
                    <a:pt x="2655" y="5549"/>
                  </a:cubicBezTo>
                  <a:cubicBezTo>
                    <a:pt x="2655" y="5550"/>
                    <a:pt x="2655" y="5550"/>
                    <a:pt x="2655" y="5550"/>
                  </a:cubicBezTo>
                  <a:cubicBezTo>
                    <a:pt x="2664" y="5550"/>
                    <a:pt x="2711" y="5465"/>
                    <a:pt x="2774" y="5304"/>
                  </a:cubicBezTo>
                  <a:cubicBezTo>
                    <a:pt x="2862" y="5071"/>
                    <a:pt x="2924" y="4829"/>
                    <a:pt x="2962" y="4583"/>
                  </a:cubicBezTo>
                  <a:cubicBezTo>
                    <a:pt x="3065" y="3965"/>
                    <a:pt x="3032" y="3051"/>
                    <a:pt x="2612" y="2167"/>
                  </a:cubicBezTo>
                  <a:cubicBezTo>
                    <a:pt x="2192" y="1285"/>
                    <a:pt x="1500" y="684"/>
                    <a:pt x="956" y="375"/>
                  </a:cubicBezTo>
                  <a:cubicBezTo>
                    <a:pt x="740" y="248"/>
                    <a:pt x="513" y="145"/>
                    <a:pt x="278" y="65"/>
                  </a:cubicBezTo>
                  <a:cubicBezTo>
                    <a:pt x="137" y="19"/>
                    <a:pt x="47" y="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3610625" y="4260550"/>
              <a:ext cx="64525" cy="124350"/>
            </a:xfrm>
            <a:custGeom>
              <a:avLst/>
              <a:gdLst/>
              <a:ahLst/>
              <a:cxnLst/>
              <a:rect l="l" t="t" r="r" b="b"/>
              <a:pathLst>
                <a:path w="2581" h="4974" extrusionOk="0">
                  <a:moveTo>
                    <a:pt x="2539" y="1"/>
                  </a:moveTo>
                  <a:cubicBezTo>
                    <a:pt x="2488" y="1"/>
                    <a:pt x="1901" y="1090"/>
                    <a:pt x="1219" y="2449"/>
                  </a:cubicBezTo>
                  <a:cubicBezTo>
                    <a:pt x="528" y="3823"/>
                    <a:pt x="0" y="4953"/>
                    <a:pt x="41" y="4973"/>
                  </a:cubicBezTo>
                  <a:cubicBezTo>
                    <a:pt x="41" y="4973"/>
                    <a:pt x="42" y="4973"/>
                    <a:pt x="42" y="4973"/>
                  </a:cubicBezTo>
                  <a:cubicBezTo>
                    <a:pt x="93" y="4973"/>
                    <a:pt x="681" y="3883"/>
                    <a:pt x="1364" y="2523"/>
                  </a:cubicBezTo>
                  <a:cubicBezTo>
                    <a:pt x="2055" y="1149"/>
                    <a:pt x="2581" y="20"/>
                    <a:pt x="2540" y="1"/>
                  </a:cubicBezTo>
                  <a:cubicBezTo>
                    <a:pt x="2540" y="1"/>
                    <a:pt x="2539" y="1"/>
                    <a:pt x="2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3698725" y="4501375"/>
              <a:ext cx="89575" cy="44325"/>
            </a:xfrm>
            <a:custGeom>
              <a:avLst/>
              <a:gdLst/>
              <a:ahLst/>
              <a:cxnLst/>
              <a:rect l="l" t="t" r="r" b="b"/>
              <a:pathLst>
                <a:path w="3583" h="1773" extrusionOk="0">
                  <a:moveTo>
                    <a:pt x="33" y="0"/>
                  </a:moveTo>
                  <a:cubicBezTo>
                    <a:pt x="29" y="0"/>
                    <a:pt x="27" y="1"/>
                    <a:pt x="25" y="3"/>
                  </a:cubicBezTo>
                  <a:cubicBezTo>
                    <a:pt x="1" y="39"/>
                    <a:pt x="731" y="555"/>
                    <a:pt x="1718" y="1045"/>
                  </a:cubicBezTo>
                  <a:cubicBezTo>
                    <a:pt x="2638" y="1503"/>
                    <a:pt x="3440" y="1773"/>
                    <a:pt x="3553" y="1773"/>
                  </a:cubicBezTo>
                  <a:cubicBezTo>
                    <a:pt x="3561" y="1773"/>
                    <a:pt x="3566" y="1771"/>
                    <a:pt x="3567" y="1769"/>
                  </a:cubicBezTo>
                  <a:cubicBezTo>
                    <a:pt x="3583" y="1724"/>
                    <a:pt x="2765" y="1385"/>
                    <a:pt x="1791" y="898"/>
                  </a:cubicBezTo>
                  <a:cubicBezTo>
                    <a:pt x="856" y="433"/>
                    <a:pt x="117" y="0"/>
                    <a:pt x="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3638050" y="4472250"/>
              <a:ext cx="5375" cy="21225"/>
            </a:xfrm>
            <a:custGeom>
              <a:avLst/>
              <a:gdLst/>
              <a:ahLst/>
              <a:cxnLst/>
              <a:rect l="l" t="t" r="r" b="b"/>
              <a:pathLst>
                <a:path w="215" h="849" extrusionOk="0">
                  <a:moveTo>
                    <a:pt x="73" y="1"/>
                  </a:moveTo>
                  <a:cubicBezTo>
                    <a:pt x="71" y="1"/>
                    <a:pt x="69" y="1"/>
                    <a:pt x="68" y="2"/>
                  </a:cubicBezTo>
                  <a:cubicBezTo>
                    <a:pt x="24" y="18"/>
                    <a:pt x="51" y="203"/>
                    <a:pt x="43" y="425"/>
                  </a:cubicBezTo>
                  <a:cubicBezTo>
                    <a:pt x="38" y="647"/>
                    <a:pt x="1" y="830"/>
                    <a:pt x="45" y="848"/>
                  </a:cubicBezTo>
                  <a:cubicBezTo>
                    <a:pt x="47" y="849"/>
                    <a:pt x="49" y="849"/>
                    <a:pt x="51" y="849"/>
                  </a:cubicBezTo>
                  <a:cubicBezTo>
                    <a:pt x="95" y="849"/>
                    <a:pt x="202" y="674"/>
                    <a:pt x="208" y="430"/>
                  </a:cubicBezTo>
                  <a:cubicBezTo>
                    <a:pt x="215" y="182"/>
                    <a:pt x="117" y="1"/>
                    <a:pt x="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3629800" y="4433350"/>
              <a:ext cx="7950" cy="17175"/>
            </a:xfrm>
            <a:custGeom>
              <a:avLst/>
              <a:gdLst/>
              <a:ahLst/>
              <a:cxnLst/>
              <a:rect l="l" t="t" r="r" b="b"/>
              <a:pathLst>
                <a:path w="318" h="687" extrusionOk="0">
                  <a:moveTo>
                    <a:pt x="50" y="0"/>
                  </a:moveTo>
                  <a:cubicBezTo>
                    <a:pt x="48" y="0"/>
                    <a:pt x="46" y="0"/>
                    <a:pt x="43" y="1"/>
                  </a:cubicBezTo>
                  <a:cubicBezTo>
                    <a:pt x="1" y="16"/>
                    <a:pt x="17" y="181"/>
                    <a:pt x="81" y="369"/>
                  </a:cubicBezTo>
                  <a:cubicBezTo>
                    <a:pt x="143" y="548"/>
                    <a:pt x="224" y="686"/>
                    <a:pt x="269" y="686"/>
                  </a:cubicBezTo>
                  <a:cubicBezTo>
                    <a:pt x="271" y="686"/>
                    <a:pt x="273" y="686"/>
                    <a:pt x="275" y="686"/>
                  </a:cubicBezTo>
                  <a:cubicBezTo>
                    <a:pt x="318" y="671"/>
                    <a:pt x="301" y="506"/>
                    <a:pt x="238" y="316"/>
                  </a:cubicBezTo>
                  <a:cubicBezTo>
                    <a:pt x="176" y="136"/>
                    <a:pt x="96" y="0"/>
                    <a:pt x="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3604650" y="4404425"/>
              <a:ext cx="15800" cy="14775"/>
            </a:xfrm>
            <a:custGeom>
              <a:avLst/>
              <a:gdLst/>
              <a:ahLst/>
              <a:cxnLst/>
              <a:rect l="l" t="t" r="r" b="b"/>
              <a:pathLst>
                <a:path w="632" h="591" extrusionOk="0">
                  <a:moveTo>
                    <a:pt x="66" y="1"/>
                  </a:moveTo>
                  <a:cubicBezTo>
                    <a:pt x="34" y="1"/>
                    <a:pt x="14" y="9"/>
                    <a:pt x="12" y="21"/>
                  </a:cubicBezTo>
                  <a:cubicBezTo>
                    <a:pt x="1" y="65"/>
                    <a:pt x="162" y="144"/>
                    <a:pt x="311" y="294"/>
                  </a:cubicBezTo>
                  <a:cubicBezTo>
                    <a:pt x="458" y="435"/>
                    <a:pt x="536" y="590"/>
                    <a:pt x="582" y="590"/>
                  </a:cubicBezTo>
                  <a:cubicBezTo>
                    <a:pt x="584" y="590"/>
                    <a:pt x="586" y="590"/>
                    <a:pt x="587" y="590"/>
                  </a:cubicBezTo>
                  <a:cubicBezTo>
                    <a:pt x="631" y="583"/>
                    <a:pt x="613" y="359"/>
                    <a:pt x="427" y="177"/>
                  </a:cubicBezTo>
                  <a:cubicBezTo>
                    <a:pt x="295" y="47"/>
                    <a:pt x="145"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3584150" y="4387525"/>
              <a:ext cx="9100" cy="8475"/>
            </a:xfrm>
            <a:custGeom>
              <a:avLst/>
              <a:gdLst/>
              <a:ahLst/>
              <a:cxnLst/>
              <a:rect l="l" t="t" r="r" b="b"/>
              <a:pathLst>
                <a:path w="364" h="339" extrusionOk="0">
                  <a:moveTo>
                    <a:pt x="62" y="0"/>
                  </a:moveTo>
                  <a:cubicBezTo>
                    <a:pt x="50" y="0"/>
                    <a:pt x="40" y="3"/>
                    <a:pt x="34" y="10"/>
                  </a:cubicBezTo>
                  <a:cubicBezTo>
                    <a:pt x="1" y="41"/>
                    <a:pt x="40" y="137"/>
                    <a:pt x="122" y="225"/>
                  </a:cubicBezTo>
                  <a:cubicBezTo>
                    <a:pt x="187" y="295"/>
                    <a:pt x="259" y="339"/>
                    <a:pt x="303" y="339"/>
                  </a:cubicBezTo>
                  <a:cubicBezTo>
                    <a:pt x="314" y="339"/>
                    <a:pt x="324" y="336"/>
                    <a:pt x="331" y="330"/>
                  </a:cubicBezTo>
                  <a:cubicBezTo>
                    <a:pt x="363" y="299"/>
                    <a:pt x="324" y="202"/>
                    <a:pt x="243" y="114"/>
                  </a:cubicBezTo>
                  <a:cubicBezTo>
                    <a:pt x="177" y="43"/>
                    <a:pt x="105"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3555975" y="4368075"/>
              <a:ext cx="517950" cy="529750"/>
            </a:xfrm>
            <a:custGeom>
              <a:avLst/>
              <a:gdLst/>
              <a:ahLst/>
              <a:cxnLst/>
              <a:rect l="l" t="t" r="r" b="b"/>
              <a:pathLst>
                <a:path w="20718" h="21190" extrusionOk="0">
                  <a:moveTo>
                    <a:pt x="5825" y="0"/>
                  </a:moveTo>
                  <a:lnTo>
                    <a:pt x="1" y="8829"/>
                  </a:lnTo>
                  <a:lnTo>
                    <a:pt x="675" y="9333"/>
                  </a:lnTo>
                  <a:cubicBezTo>
                    <a:pt x="3689" y="11551"/>
                    <a:pt x="16156" y="20399"/>
                    <a:pt x="18660" y="21134"/>
                  </a:cubicBezTo>
                  <a:cubicBezTo>
                    <a:pt x="18788" y="21172"/>
                    <a:pt x="18894" y="21189"/>
                    <a:pt x="18977" y="21189"/>
                  </a:cubicBezTo>
                  <a:cubicBezTo>
                    <a:pt x="20718" y="21189"/>
                    <a:pt x="13242" y="13485"/>
                    <a:pt x="13242" y="13485"/>
                  </a:cubicBezTo>
                  <a:lnTo>
                    <a:pt x="17159" y="7411"/>
                  </a:lnTo>
                  <a:lnTo>
                    <a:pt x="58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3558925" y="4505775"/>
              <a:ext cx="113900" cy="147950"/>
            </a:xfrm>
            <a:custGeom>
              <a:avLst/>
              <a:gdLst/>
              <a:ahLst/>
              <a:cxnLst/>
              <a:rect l="l" t="t" r="r" b="b"/>
              <a:pathLst>
                <a:path w="4556" h="5918" extrusionOk="0">
                  <a:moveTo>
                    <a:pt x="2073" y="0"/>
                  </a:moveTo>
                  <a:lnTo>
                    <a:pt x="0" y="3165"/>
                  </a:lnTo>
                  <a:lnTo>
                    <a:pt x="4051" y="5918"/>
                  </a:lnTo>
                  <a:cubicBezTo>
                    <a:pt x="4508" y="4853"/>
                    <a:pt x="4556" y="3654"/>
                    <a:pt x="4185" y="2556"/>
                  </a:cubicBezTo>
                  <a:cubicBezTo>
                    <a:pt x="3811" y="1470"/>
                    <a:pt x="3083" y="549"/>
                    <a:pt x="20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3555975" y="4582725"/>
              <a:ext cx="497100" cy="316775"/>
            </a:xfrm>
            <a:custGeom>
              <a:avLst/>
              <a:gdLst/>
              <a:ahLst/>
              <a:cxnLst/>
              <a:rect l="l" t="t" r="r" b="b"/>
              <a:pathLst>
                <a:path w="19884" h="12671" extrusionOk="0">
                  <a:moveTo>
                    <a:pt x="184" y="1"/>
                  </a:moveTo>
                  <a:lnTo>
                    <a:pt x="1" y="243"/>
                  </a:lnTo>
                  <a:cubicBezTo>
                    <a:pt x="5290" y="4407"/>
                    <a:pt x="17895" y="12671"/>
                    <a:pt x="19050" y="12671"/>
                  </a:cubicBezTo>
                  <a:cubicBezTo>
                    <a:pt x="19069" y="12671"/>
                    <a:pt x="19085" y="12669"/>
                    <a:pt x="19098" y="12664"/>
                  </a:cubicBezTo>
                  <a:cubicBezTo>
                    <a:pt x="19883" y="12383"/>
                    <a:pt x="17144" y="9203"/>
                    <a:pt x="17144" y="9203"/>
                  </a:cubicBezTo>
                  <a:cubicBezTo>
                    <a:pt x="17047" y="9145"/>
                    <a:pt x="16938" y="9121"/>
                    <a:pt x="16822" y="9121"/>
                  </a:cubicBezTo>
                  <a:cubicBezTo>
                    <a:pt x="16128" y="9121"/>
                    <a:pt x="15188" y="10007"/>
                    <a:pt x="15188" y="10007"/>
                  </a:cubicBezTo>
                  <a:lnTo>
                    <a:pt x="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3556200" y="4579625"/>
              <a:ext cx="480500" cy="315075"/>
            </a:xfrm>
            <a:custGeom>
              <a:avLst/>
              <a:gdLst/>
              <a:ahLst/>
              <a:cxnLst/>
              <a:rect l="l" t="t" r="r" b="b"/>
              <a:pathLst>
                <a:path w="19220" h="12603" extrusionOk="0">
                  <a:moveTo>
                    <a:pt x="4" y="1"/>
                  </a:moveTo>
                  <a:cubicBezTo>
                    <a:pt x="4" y="1"/>
                    <a:pt x="3" y="1"/>
                    <a:pt x="3" y="1"/>
                  </a:cubicBezTo>
                  <a:cubicBezTo>
                    <a:pt x="0" y="6"/>
                    <a:pt x="62" y="56"/>
                    <a:pt x="183" y="149"/>
                  </a:cubicBezTo>
                  <a:lnTo>
                    <a:pt x="720" y="550"/>
                  </a:lnTo>
                  <a:lnTo>
                    <a:pt x="2721" y="1987"/>
                  </a:lnTo>
                  <a:cubicBezTo>
                    <a:pt x="4420" y="3187"/>
                    <a:pt x="6788" y="4816"/>
                    <a:pt x="9442" y="6557"/>
                  </a:cubicBezTo>
                  <a:cubicBezTo>
                    <a:pt x="12095" y="8298"/>
                    <a:pt x="14535" y="9820"/>
                    <a:pt x="16312" y="10898"/>
                  </a:cubicBezTo>
                  <a:lnTo>
                    <a:pt x="18427" y="12161"/>
                  </a:lnTo>
                  <a:lnTo>
                    <a:pt x="19009" y="12494"/>
                  </a:lnTo>
                  <a:cubicBezTo>
                    <a:pt x="19135" y="12565"/>
                    <a:pt x="19206" y="12602"/>
                    <a:pt x="19217" y="12602"/>
                  </a:cubicBezTo>
                  <a:cubicBezTo>
                    <a:pt x="19217" y="12602"/>
                    <a:pt x="19218" y="12602"/>
                    <a:pt x="19218" y="12602"/>
                  </a:cubicBezTo>
                  <a:cubicBezTo>
                    <a:pt x="19219" y="12597"/>
                    <a:pt x="19154" y="12550"/>
                    <a:pt x="19027" y="12466"/>
                  </a:cubicBezTo>
                  <a:lnTo>
                    <a:pt x="18463" y="12107"/>
                  </a:lnTo>
                  <a:lnTo>
                    <a:pt x="16376" y="10800"/>
                  </a:lnTo>
                  <a:cubicBezTo>
                    <a:pt x="14613" y="9698"/>
                    <a:pt x="12186" y="8159"/>
                    <a:pt x="9534" y="6420"/>
                  </a:cubicBezTo>
                  <a:cubicBezTo>
                    <a:pt x="6880" y="4680"/>
                    <a:pt x="4503" y="3068"/>
                    <a:pt x="2790" y="1890"/>
                  </a:cubicBezTo>
                  <a:lnTo>
                    <a:pt x="760" y="497"/>
                  </a:lnTo>
                  <a:cubicBezTo>
                    <a:pt x="552" y="358"/>
                    <a:pt x="371" y="236"/>
                    <a:pt x="204" y="123"/>
                  </a:cubicBezTo>
                  <a:cubicBezTo>
                    <a:pt x="80" y="41"/>
                    <a:pt x="12" y="1"/>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3931725" y="4809550"/>
              <a:ext cx="57325" cy="27725"/>
            </a:xfrm>
            <a:custGeom>
              <a:avLst/>
              <a:gdLst/>
              <a:ahLst/>
              <a:cxnLst/>
              <a:rect l="l" t="t" r="r" b="b"/>
              <a:pathLst>
                <a:path w="2293" h="1109" extrusionOk="0">
                  <a:moveTo>
                    <a:pt x="1980" y="0"/>
                  </a:moveTo>
                  <a:cubicBezTo>
                    <a:pt x="1736" y="0"/>
                    <a:pt x="1375" y="48"/>
                    <a:pt x="999" y="228"/>
                  </a:cubicBezTo>
                  <a:cubicBezTo>
                    <a:pt x="318" y="545"/>
                    <a:pt x="1" y="1094"/>
                    <a:pt x="40" y="1107"/>
                  </a:cubicBezTo>
                  <a:cubicBezTo>
                    <a:pt x="41" y="1108"/>
                    <a:pt x="43" y="1109"/>
                    <a:pt x="45" y="1109"/>
                  </a:cubicBezTo>
                  <a:cubicBezTo>
                    <a:pt x="104" y="1109"/>
                    <a:pt x="454" y="659"/>
                    <a:pt x="1067" y="377"/>
                  </a:cubicBezTo>
                  <a:cubicBezTo>
                    <a:pt x="1699" y="73"/>
                    <a:pt x="2287" y="99"/>
                    <a:pt x="2286" y="48"/>
                  </a:cubicBezTo>
                  <a:cubicBezTo>
                    <a:pt x="2292" y="30"/>
                    <a:pt x="2173" y="0"/>
                    <a:pt x="19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3876450" y="4726100"/>
              <a:ext cx="31350" cy="14275"/>
            </a:xfrm>
            <a:custGeom>
              <a:avLst/>
              <a:gdLst/>
              <a:ahLst/>
              <a:cxnLst/>
              <a:rect l="l" t="t" r="r" b="b"/>
              <a:pathLst>
                <a:path w="1254" h="571" extrusionOk="0">
                  <a:moveTo>
                    <a:pt x="1205" y="0"/>
                  </a:moveTo>
                  <a:cubicBezTo>
                    <a:pt x="1120" y="0"/>
                    <a:pt x="873" y="84"/>
                    <a:pt x="593" y="211"/>
                  </a:cubicBezTo>
                  <a:cubicBezTo>
                    <a:pt x="257" y="363"/>
                    <a:pt x="0" y="520"/>
                    <a:pt x="18" y="561"/>
                  </a:cubicBezTo>
                  <a:cubicBezTo>
                    <a:pt x="21" y="567"/>
                    <a:pt x="32" y="571"/>
                    <a:pt x="49" y="571"/>
                  </a:cubicBezTo>
                  <a:cubicBezTo>
                    <a:pt x="134" y="571"/>
                    <a:pt x="381" y="488"/>
                    <a:pt x="660" y="360"/>
                  </a:cubicBezTo>
                  <a:cubicBezTo>
                    <a:pt x="997" y="208"/>
                    <a:pt x="1253" y="51"/>
                    <a:pt x="1235" y="10"/>
                  </a:cubicBezTo>
                  <a:cubicBezTo>
                    <a:pt x="1232" y="4"/>
                    <a:pt x="1222" y="0"/>
                    <a:pt x="1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3861750" y="4707875"/>
              <a:ext cx="28450" cy="5950"/>
            </a:xfrm>
            <a:custGeom>
              <a:avLst/>
              <a:gdLst/>
              <a:ahLst/>
              <a:cxnLst/>
              <a:rect l="l" t="t" r="r" b="b"/>
              <a:pathLst>
                <a:path w="1138" h="238" extrusionOk="0">
                  <a:moveTo>
                    <a:pt x="967" y="0"/>
                  </a:moveTo>
                  <a:cubicBezTo>
                    <a:pt x="863" y="0"/>
                    <a:pt x="716" y="12"/>
                    <a:pt x="556" y="37"/>
                  </a:cubicBezTo>
                  <a:cubicBezTo>
                    <a:pt x="245" y="84"/>
                    <a:pt x="0" y="159"/>
                    <a:pt x="7" y="205"/>
                  </a:cubicBezTo>
                  <a:cubicBezTo>
                    <a:pt x="10" y="226"/>
                    <a:pt x="72" y="237"/>
                    <a:pt x="169" y="237"/>
                  </a:cubicBezTo>
                  <a:cubicBezTo>
                    <a:pt x="274" y="237"/>
                    <a:pt x="420" y="225"/>
                    <a:pt x="580" y="200"/>
                  </a:cubicBezTo>
                  <a:cubicBezTo>
                    <a:pt x="890" y="151"/>
                    <a:pt x="1137" y="78"/>
                    <a:pt x="1129" y="32"/>
                  </a:cubicBezTo>
                  <a:cubicBezTo>
                    <a:pt x="1126" y="11"/>
                    <a:pt x="1064" y="0"/>
                    <a:pt x="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p:nvPr/>
          </p:nvSpPr>
          <p:spPr>
            <a:xfrm>
              <a:off x="3864275" y="4676625"/>
              <a:ext cx="30650" cy="20025"/>
            </a:xfrm>
            <a:custGeom>
              <a:avLst/>
              <a:gdLst/>
              <a:ahLst/>
              <a:cxnLst/>
              <a:rect l="l" t="t" r="r" b="b"/>
              <a:pathLst>
                <a:path w="1226" h="801" extrusionOk="0">
                  <a:moveTo>
                    <a:pt x="43" y="1"/>
                  </a:moveTo>
                  <a:cubicBezTo>
                    <a:pt x="35" y="1"/>
                    <a:pt x="29" y="2"/>
                    <a:pt x="27" y="6"/>
                  </a:cubicBezTo>
                  <a:cubicBezTo>
                    <a:pt x="1" y="44"/>
                    <a:pt x="244" y="251"/>
                    <a:pt x="567" y="469"/>
                  </a:cubicBezTo>
                  <a:cubicBezTo>
                    <a:pt x="859" y="664"/>
                    <a:pt x="1118" y="801"/>
                    <a:pt x="1186" y="801"/>
                  </a:cubicBezTo>
                  <a:cubicBezTo>
                    <a:pt x="1193" y="801"/>
                    <a:pt x="1199" y="799"/>
                    <a:pt x="1201" y="795"/>
                  </a:cubicBezTo>
                  <a:cubicBezTo>
                    <a:pt x="1226" y="758"/>
                    <a:pt x="984" y="550"/>
                    <a:pt x="659" y="333"/>
                  </a:cubicBezTo>
                  <a:cubicBezTo>
                    <a:pt x="369" y="139"/>
                    <a:pt x="111"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9"/>
            <p:cNvSpPr/>
            <p:nvPr/>
          </p:nvSpPr>
          <p:spPr>
            <a:xfrm>
              <a:off x="3871425" y="4654575"/>
              <a:ext cx="33225" cy="24750"/>
            </a:xfrm>
            <a:custGeom>
              <a:avLst/>
              <a:gdLst/>
              <a:ahLst/>
              <a:cxnLst/>
              <a:rect l="l" t="t" r="r" b="b"/>
              <a:pathLst>
                <a:path w="1329" h="990" extrusionOk="0">
                  <a:moveTo>
                    <a:pt x="42" y="1"/>
                  </a:moveTo>
                  <a:cubicBezTo>
                    <a:pt x="39" y="1"/>
                    <a:pt x="37" y="2"/>
                    <a:pt x="35" y="3"/>
                  </a:cubicBezTo>
                  <a:cubicBezTo>
                    <a:pt x="0" y="29"/>
                    <a:pt x="203" y="348"/>
                    <a:pt x="569" y="627"/>
                  </a:cubicBezTo>
                  <a:cubicBezTo>
                    <a:pt x="887" y="870"/>
                    <a:pt x="1201" y="989"/>
                    <a:pt x="1286" y="989"/>
                  </a:cubicBezTo>
                  <a:cubicBezTo>
                    <a:pt x="1299" y="989"/>
                    <a:pt x="1307" y="987"/>
                    <a:pt x="1309" y="982"/>
                  </a:cubicBezTo>
                  <a:cubicBezTo>
                    <a:pt x="1328" y="939"/>
                    <a:pt x="1015" y="764"/>
                    <a:pt x="668" y="496"/>
                  </a:cubicBezTo>
                  <a:cubicBezTo>
                    <a:pt x="340" y="244"/>
                    <a:pt x="97"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3902025" y="4713325"/>
              <a:ext cx="66525" cy="31300"/>
            </a:xfrm>
            <a:custGeom>
              <a:avLst/>
              <a:gdLst/>
              <a:ahLst/>
              <a:cxnLst/>
              <a:rect l="l" t="t" r="r" b="b"/>
              <a:pathLst>
                <a:path w="2661" h="1252" extrusionOk="0">
                  <a:moveTo>
                    <a:pt x="1184" y="137"/>
                  </a:moveTo>
                  <a:cubicBezTo>
                    <a:pt x="1335" y="137"/>
                    <a:pt x="1485" y="159"/>
                    <a:pt x="1631" y="203"/>
                  </a:cubicBezTo>
                  <a:cubicBezTo>
                    <a:pt x="1938" y="296"/>
                    <a:pt x="2317" y="515"/>
                    <a:pt x="2461" y="830"/>
                  </a:cubicBezTo>
                  <a:cubicBezTo>
                    <a:pt x="2518" y="986"/>
                    <a:pt x="2395" y="1090"/>
                    <a:pt x="2227" y="1090"/>
                  </a:cubicBezTo>
                  <a:cubicBezTo>
                    <a:pt x="2221" y="1090"/>
                    <a:pt x="2214" y="1090"/>
                    <a:pt x="2208" y="1090"/>
                  </a:cubicBezTo>
                  <a:cubicBezTo>
                    <a:pt x="2036" y="1090"/>
                    <a:pt x="1850" y="1034"/>
                    <a:pt x="1684" y="997"/>
                  </a:cubicBezTo>
                  <a:cubicBezTo>
                    <a:pt x="1383" y="921"/>
                    <a:pt x="1091" y="823"/>
                    <a:pt x="805" y="703"/>
                  </a:cubicBezTo>
                  <a:cubicBezTo>
                    <a:pt x="565" y="599"/>
                    <a:pt x="375" y="503"/>
                    <a:pt x="243" y="434"/>
                  </a:cubicBezTo>
                  <a:lnTo>
                    <a:pt x="243" y="434"/>
                  </a:lnTo>
                  <a:cubicBezTo>
                    <a:pt x="361" y="355"/>
                    <a:pt x="526" y="265"/>
                    <a:pt x="745" y="200"/>
                  </a:cubicBezTo>
                  <a:cubicBezTo>
                    <a:pt x="888" y="158"/>
                    <a:pt x="1036" y="137"/>
                    <a:pt x="1184" y="137"/>
                  </a:cubicBezTo>
                  <a:close/>
                  <a:moveTo>
                    <a:pt x="1234" y="1"/>
                  </a:moveTo>
                  <a:cubicBezTo>
                    <a:pt x="1036" y="1"/>
                    <a:pt x="854" y="34"/>
                    <a:pt x="710" y="90"/>
                  </a:cubicBezTo>
                  <a:cubicBezTo>
                    <a:pt x="514" y="157"/>
                    <a:pt x="332" y="263"/>
                    <a:pt x="177" y="400"/>
                  </a:cubicBezTo>
                  <a:lnTo>
                    <a:pt x="177" y="400"/>
                  </a:lnTo>
                  <a:cubicBezTo>
                    <a:pt x="97" y="358"/>
                    <a:pt x="48" y="333"/>
                    <a:pt x="32" y="333"/>
                  </a:cubicBezTo>
                  <a:cubicBezTo>
                    <a:pt x="30" y="333"/>
                    <a:pt x="28" y="334"/>
                    <a:pt x="27" y="335"/>
                  </a:cubicBezTo>
                  <a:cubicBezTo>
                    <a:pt x="23" y="341"/>
                    <a:pt x="60" y="379"/>
                    <a:pt x="138" y="437"/>
                  </a:cubicBezTo>
                  <a:lnTo>
                    <a:pt x="138" y="437"/>
                  </a:lnTo>
                  <a:cubicBezTo>
                    <a:pt x="39" y="534"/>
                    <a:pt x="0" y="598"/>
                    <a:pt x="6" y="605"/>
                  </a:cubicBezTo>
                  <a:cubicBezTo>
                    <a:pt x="7" y="606"/>
                    <a:pt x="8" y="606"/>
                    <a:pt x="10" y="606"/>
                  </a:cubicBezTo>
                  <a:cubicBezTo>
                    <a:pt x="27" y="606"/>
                    <a:pt x="83" y="549"/>
                    <a:pt x="188" y="473"/>
                  </a:cubicBezTo>
                  <a:lnTo>
                    <a:pt x="188" y="473"/>
                  </a:lnTo>
                  <a:cubicBezTo>
                    <a:pt x="310" y="561"/>
                    <a:pt x="502" y="681"/>
                    <a:pt x="758" y="807"/>
                  </a:cubicBezTo>
                  <a:cubicBezTo>
                    <a:pt x="1042" y="948"/>
                    <a:pt x="1339" y="1060"/>
                    <a:pt x="1644" y="1144"/>
                  </a:cubicBezTo>
                  <a:cubicBezTo>
                    <a:pt x="1819" y="1186"/>
                    <a:pt x="1992" y="1246"/>
                    <a:pt x="2208" y="1251"/>
                  </a:cubicBezTo>
                  <a:cubicBezTo>
                    <a:pt x="2313" y="1251"/>
                    <a:pt x="2437" y="1235"/>
                    <a:pt x="2536" y="1144"/>
                  </a:cubicBezTo>
                  <a:cubicBezTo>
                    <a:pt x="2638" y="1052"/>
                    <a:pt x="2660" y="894"/>
                    <a:pt x="2616" y="781"/>
                  </a:cubicBezTo>
                  <a:cubicBezTo>
                    <a:pt x="2291" y="202"/>
                    <a:pt x="1717" y="1"/>
                    <a:pt x="1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p:nvPr/>
          </p:nvSpPr>
          <p:spPr>
            <a:xfrm>
              <a:off x="3898250" y="4677975"/>
              <a:ext cx="22800" cy="47775"/>
            </a:xfrm>
            <a:custGeom>
              <a:avLst/>
              <a:gdLst/>
              <a:ahLst/>
              <a:cxnLst/>
              <a:rect l="l" t="t" r="r" b="b"/>
              <a:pathLst>
                <a:path w="912" h="1911" extrusionOk="0">
                  <a:moveTo>
                    <a:pt x="421" y="1"/>
                  </a:moveTo>
                  <a:cubicBezTo>
                    <a:pt x="277" y="1"/>
                    <a:pt x="141" y="109"/>
                    <a:pt x="100" y="219"/>
                  </a:cubicBezTo>
                  <a:cubicBezTo>
                    <a:pt x="30" y="354"/>
                    <a:pt x="15" y="501"/>
                    <a:pt x="10" y="624"/>
                  </a:cubicBezTo>
                  <a:cubicBezTo>
                    <a:pt x="0" y="847"/>
                    <a:pt x="18" y="1071"/>
                    <a:pt x="66" y="1290"/>
                  </a:cubicBezTo>
                  <a:cubicBezTo>
                    <a:pt x="146" y="1655"/>
                    <a:pt x="267" y="1857"/>
                    <a:pt x="288" y="1857"/>
                  </a:cubicBezTo>
                  <a:cubicBezTo>
                    <a:pt x="289" y="1857"/>
                    <a:pt x="289" y="1857"/>
                    <a:pt x="290" y="1857"/>
                  </a:cubicBezTo>
                  <a:cubicBezTo>
                    <a:pt x="314" y="1849"/>
                    <a:pt x="229" y="1633"/>
                    <a:pt x="180" y="1271"/>
                  </a:cubicBezTo>
                  <a:cubicBezTo>
                    <a:pt x="151" y="1060"/>
                    <a:pt x="146" y="846"/>
                    <a:pt x="161" y="634"/>
                  </a:cubicBezTo>
                  <a:cubicBezTo>
                    <a:pt x="161" y="440"/>
                    <a:pt x="250" y="165"/>
                    <a:pt x="413" y="165"/>
                  </a:cubicBezTo>
                  <a:cubicBezTo>
                    <a:pt x="434" y="165"/>
                    <a:pt x="456" y="170"/>
                    <a:pt x="479" y="179"/>
                  </a:cubicBezTo>
                  <a:cubicBezTo>
                    <a:pt x="672" y="282"/>
                    <a:pt x="740" y="585"/>
                    <a:pt x="757" y="803"/>
                  </a:cubicBezTo>
                  <a:cubicBezTo>
                    <a:pt x="766" y="1011"/>
                    <a:pt x="731" y="1218"/>
                    <a:pt x="652" y="1411"/>
                  </a:cubicBezTo>
                  <a:cubicBezTo>
                    <a:pt x="513" y="1744"/>
                    <a:pt x="322" y="1888"/>
                    <a:pt x="343" y="1909"/>
                  </a:cubicBezTo>
                  <a:cubicBezTo>
                    <a:pt x="344" y="1910"/>
                    <a:pt x="345" y="1910"/>
                    <a:pt x="346" y="1910"/>
                  </a:cubicBezTo>
                  <a:cubicBezTo>
                    <a:pt x="373" y="1910"/>
                    <a:pt x="587" y="1789"/>
                    <a:pt x="758" y="1458"/>
                  </a:cubicBezTo>
                  <a:cubicBezTo>
                    <a:pt x="860" y="1253"/>
                    <a:pt x="912" y="1026"/>
                    <a:pt x="907" y="797"/>
                  </a:cubicBezTo>
                  <a:cubicBezTo>
                    <a:pt x="884" y="552"/>
                    <a:pt x="864" y="220"/>
                    <a:pt x="544" y="29"/>
                  </a:cubicBezTo>
                  <a:cubicBezTo>
                    <a:pt x="504" y="9"/>
                    <a:pt x="462" y="1"/>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p:nvPr/>
          </p:nvSpPr>
          <p:spPr>
            <a:xfrm>
              <a:off x="3612425" y="4505900"/>
              <a:ext cx="65625" cy="145950"/>
            </a:xfrm>
            <a:custGeom>
              <a:avLst/>
              <a:gdLst/>
              <a:ahLst/>
              <a:cxnLst/>
              <a:rect l="l" t="t" r="r" b="b"/>
              <a:pathLst>
                <a:path w="2625" h="5838" extrusionOk="0">
                  <a:moveTo>
                    <a:pt x="19" y="0"/>
                  </a:moveTo>
                  <a:cubicBezTo>
                    <a:pt x="17" y="0"/>
                    <a:pt x="15" y="1"/>
                    <a:pt x="15" y="2"/>
                  </a:cubicBezTo>
                  <a:cubicBezTo>
                    <a:pt x="0" y="29"/>
                    <a:pt x="359" y="183"/>
                    <a:pt x="831" y="580"/>
                  </a:cubicBezTo>
                  <a:cubicBezTo>
                    <a:pt x="1300" y="967"/>
                    <a:pt x="1870" y="1638"/>
                    <a:pt x="2164" y="2527"/>
                  </a:cubicBezTo>
                  <a:cubicBezTo>
                    <a:pt x="2458" y="3417"/>
                    <a:pt x="2398" y="4296"/>
                    <a:pt x="2249" y="4887"/>
                  </a:cubicBezTo>
                  <a:cubicBezTo>
                    <a:pt x="2105" y="5486"/>
                    <a:pt x="1908" y="5823"/>
                    <a:pt x="1936" y="5837"/>
                  </a:cubicBezTo>
                  <a:cubicBezTo>
                    <a:pt x="1936" y="5838"/>
                    <a:pt x="1936" y="5838"/>
                    <a:pt x="1936" y="5838"/>
                  </a:cubicBezTo>
                  <a:cubicBezTo>
                    <a:pt x="1947" y="5838"/>
                    <a:pt x="2003" y="5758"/>
                    <a:pt x="2086" y="5609"/>
                  </a:cubicBezTo>
                  <a:cubicBezTo>
                    <a:pt x="2202" y="5388"/>
                    <a:pt x="2293" y="5156"/>
                    <a:pt x="2362" y="4916"/>
                  </a:cubicBezTo>
                  <a:cubicBezTo>
                    <a:pt x="2543" y="4317"/>
                    <a:pt x="2625" y="3405"/>
                    <a:pt x="2319" y="2476"/>
                  </a:cubicBezTo>
                  <a:cubicBezTo>
                    <a:pt x="2014" y="1547"/>
                    <a:pt x="1405" y="862"/>
                    <a:pt x="903" y="488"/>
                  </a:cubicBezTo>
                  <a:cubicBezTo>
                    <a:pt x="707" y="336"/>
                    <a:pt x="495" y="204"/>
                    <a:pt x="271" y="96"/>
                  </a:cubicBezTo>
                  <a:cubicBezTo>
                    <a:pt x="128" y="31"/>
                    <a:pt x="39" y="0"/>
                    <a:pt x="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9"/>
            <p:cNvSpPr/>
            <p:nvPr/>
          </p:nvSpPr>
          <p:spPr>
            <a:xfrm>
              <a:off x="3640675" y="4407300"/>
              <a:ext cx="79575" cy="115450"/>
            </a:xfrm>
            <a:custGeom>
              <a:avLst/>
              <a:gdLst/>
              <a:ahLst/>
              <a:cxnLst/>
              <a:rect l="l" t="t" r="r" b="b"/>
              <a:pathLst>
                <a:path w="3183" h="4618" extrusionOk="0">
                  <a:moveTo>
                    <a:pt x="3143" y="1"/>
                  </a:moveTo>
                  <a:cubicBezTo>
                    <a:pt x="3089" y="1"/>
                    <a:pt x="2371" y="1004"/>
                    <a:pt x="1523" y="2263"/>
                  </a:cubicBezTo>
                  <a:cubicBezTo>
                    <a:pt x="665" y="3537"/>
                    <a:pt x="0" y="4592"/>
                    <a:pt x="38" y="4617"/>
                  </a:cubicBezTo>
                  <a:cubicBezTo>
                    <a:pt x="38" y="4617"/>
                    <a:pt x="39" y="4617"/>
                    <a:pt x="40" y="4617"/>
                  </a:cubicBezTo>
                  <a:cubicBezTo>
                    <a:pt x="94" y="4617"/>
                    <a:pt x="812" y="3614"/>
                    <a:pt x="1660" y="2355"/>
                  </a:cubicBezTo>
                  <a:cubicBezTo>
                    <a:pt x="2517" y="1079"/>
                    <a:pt x="3182" y="26"/>
                    <a:pt x="3145" y="1"/>
                  </a:cubicBezTo>
                  <a:cubicBezTo>
                    <a:pt x="3144" y="1"/>
                    <a:pt x="3143" y="1"/>
                    <a:pt x="3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9"/>
            <p:cNvSpPr/>
            <p:nvPr/>
          </p:nvSpPr>
          <p:spPr>
            <a:xfrm>
              <a:off x="3713200" y="4649375"/>
              <a:ext cx="83525" cy="55125"/>
            </a:xfrm>
            <a:custGeom>
              <a:avLst/>
              <a:gdLst/>
              <a:ahLst/>
              <a:cxnLst/>
              <a:rect l="l" t="t" r="r" b="b"/>
              <a:pathLst>
                <a:path w="3341" h="2205" extrusionOk="0">
                  <a:moveTo>
                    <a:pt x="33" y="0"/>
                  </a:moveTo>
                  <a:cubicBezTo>
                    <a:pt x="31" y="0"/>
                    <a:pt x="29" y="1"/>
                    <a:pt x="28" y="2"/>
                  </a:cubicBezTo>
                  <a:cubicBezTo>
                    <a:pt x="0" y="35"/>
                    <a:pt x="658" y="639"/>
                    <a:pt x="1575" y="1250"/>
                  </a:cubicBezTo>
                  <a:cubicBezTo>
                    <a:pt x="2449" y="1832"/>
                    <a:pt x="3226" y="2205"/>
                    <a:pt x="3310" y="2205"/>
                  </a:cubicBezTo>
                  <a:cubicBezTo>
                    <a:pt x="3314" y="2205"/>
                    <a:pt x="3317" y="2204"/>
                    <a:pt x="3317" y="2202"/>
                  </a:cubicBezTo>
                  <a:cubicBezTo>
                    <a:pt x="3340" y="2160"/>
                    <a:pt x="2571" y="1720"/>
                    <a:pt x="1666" y="1113"/>
                  </a:cubicBezTo>
                  <a:cubicBezTo>
                    <a:pt x="788" y="524"/>
                    <a:pt x="104" y="0"/>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9"/>
            <p:cNvSpPr/>
            <p:nvPr/>
          </p:nvSpPr>
          <p:spPr>
            <a:xfrm>
              <a:off x="3654200" y="4612975"/>
              <a:ext cx="7325" cy="21000"/>
            </a:xfrm>
            <a:custGeom>
              <a:avLst/>
              <a:gdLst/>
              <a:ahLst/>
              <a:cxnLst/>
              <a:rect l="l" t="t" r="r" b="b"/>
              <a:pathLst>
                <a:path w="293" h="840" extrusionOk="0">
                  <a:moveTo>
                    <a:pt x="173" y="1"/>
                  </a:moveTo>
                  <a:cubicBezTo>
                    <a:pt x="172" y="1"/>
                    <a:pt x="171" y="1"/>
                    <a:pt x="170" y="1"/>
                  </a:cubicBezTo>
                  <a:cubicBezTo>
                    <a:pt x="124" y="11"/>
                    <a:pt x="127" y="199"/>
                    <a:pt x="93" y="418"/>
                  </a:cubicBezTo>
                  <a:cubicBezTo>
                    <a:pt x="57" y="637"/>
                    <a:pt x="0" y="815"/>
                    <a:pt x="41" y="837"/>
                  </a:cubicBezTo>
                  <a:cubicBezTo>
                    <a:pt x="43" y="839"/>
                    <a:pt x="46" y="840"/>
                    <a:pt x="49" y="840"/>
                  </a:cubicBezTo>
                  <a:cubicBezTo>
                    <a:pt x="94" y="840"/>
                    <a:pt x="218" y="681"/>
                    <a:pt x="255" y="442"/>
                  </a:cubicBezTo>
                  <a:cubicBezTo>
                    <a:pt x="293" y="196"/>
                    <a:pt x="217"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9"/>
            <p:cNvSpPr/>
            <p:nvPr/>
          </p:nvSpPr>
          <p:spPr>
            <a:xfrm>
              <a:off x="3653375" y="4573250"/>
              <a:ext cx="5975" cy="17775"/>
            </a:xfrm>
            <a:custGeom>
              <a:avLst/>
              <a:gdLst/>
              <a:ahLst/>
              <a:cxnLst/>
              <a:rect l="l" t="t" r="r" b="b"/>
              <a:pathLst>
                <a:path w="239" h="711" extrusionOk="0">
                  <a:moveTo>
                    <a:pt x="51" y="1"/>
                  </a:moveTo>
                  <a:cubicBezTo>
                    <a:pt x="50" y="1"/>
                    <a:pt x="49" y="1"/>
                    <a:pt x="48" y="1"/>
                  </a:cubicBezTo>
                  <a:cubicBezTo>
                    <a:pt x="4" y="11"/>
                    <a:pt x="0" y="176"/>
                    <a:pt x="40" y="372"/>
                  </a:cubicBezTo>
                  <a:cubicBezTo>
                    <a:pt x="78" y="563"/>
                    <a:pt x="142" y="710"/>
                    <a:pt x="188" y="710"/>
                  </a:cubicBezTo>
                  <a:cubicBezTo>
                    <a:pt x="189" y="710"/>
                    <a:pt x="190" y="710"/>
                    <a:pt x="191" y="710"/>
                  </a:cubicBezTo>
                  <a:cubicBezTo>
                    <a:pt x="236" y="700"/>
                    <a:pt x="239" y="535"/>
                    <a:pt x="200" y="339"/>
                  </a:cubicBezTo>
                  <a:cubicBezTo>
                    <a:pt x="161" y="148"/>
                    <a:pt x="95" y="1"/>
                    <a:pt x="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9"/>
            <p:cNvSpPr/>
            <p:nvPr/>
          </p:nvSpPr>
          <p:spPr>
            <a:xfrm>
              <a:off x="3631975" y="4541425"/>
              <a:ext cx="14275" cy="16300"/>
            </a:xfrm>
            <a:custGeom>
              <a:avLst/>
              <a:gdLst/>
              <a:ahLst/>
              <a:cxnLst/>
              <a:rect l="l" t="t" r="r" b="b"/>
              <a:pathLst>
                <a:path w="571" h="652" extrusionOk="0">
                  <a:moveTo>
                    <a:pt x="53" y="1"/>
                  </a:moveTo>
                  <a:cubicBezTo>
                    <a:pt x="33" y="1"/>
                    <a:pt x="21" y="6"/>
                    <a:pt x="18" y="15"/>
                  </a:cubicBezTo>
                  <a:cubicBezTo>
                    <a:pt x="0" y="59"/>
                    <a:pt x="152" y="155"/>
                    <a:pt x="280" y="323"/>
                  </a:cubicBezTo>
                  <a:cubicBezTo>
                    <a:pt x="410" y="485"/>
                    <a:pt x="469" y="652"/>
                    <a:pt x="514" y="652"/>
                  </a:cubicBezTo>
                  <a:cubicBezTo>
                    <a:pt x="515" y="652"/>
                    <a:pt x="516" y="652"/>
                    <a:pt x="517" y="652"/>
                  </a:cubicBezTo>
                  <a:cubicBezTo>
                    <a:pt x="561" y="652"/>
                    <a:pt x="571" y="426"/>
                    <a:pt x="410" y="222"/>
                  </a:cubicBezTo>
                  <a:cubicBezTo>
                    <a:pt x="284" y="63"/>
                    <a:pt x="123"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3613850" y="4522075"/>
              <a:ext cx="8225" cy="9175"/>
            </a:xfrm>
            <a:custGeom>
              <a:avLst/>
              <a:gdLst/>
              <a:ahLst/>
              <a:cxnLst/>
              <a:rect l="l" t="t" r="r" b="b"/>
              <a:pathLst>
                <a:path w="329" h="367" extrusionOk="0">
                  <a:moveTo>
                    <a:pt x="59" y="0"/>
                  </a:moveTo>
                  <a:cubicBezTo>
                    <a:pt x="51" y="0"/>
                    <a:pt x="44" y="2"/>
                    <a:pt x="38" y="6"/>
                  </a:cubicBezTo>
                  <a:cubicBezTo>
                    <a:pt x="0" y="32"/>
                    <a:pt x="28" y="134"/>
                    <a:pt x="98" y="230"/>
                  </a:cubicBezTo>
                  <a:cubicBezTo>
                    <a:pt x="157" y="312"/>
                    <a:pt x="228" y="367"/>
                    <a:pt x="271" y="367"/>
                  </a:cubicBezTo>
                  <a:cubicBezTo>
                    <a:pt x="279" y="367"/>
                    <a:pt x="287" y="365"/>
                    <a:pt x="293" y="361"/>
                  </a:cubicBezTo>
                  <a:cubicBezTo>
                    <a:pt x="329" y="335"/>
                    <a:pt x="302" y="233"/>
                    <a:pt x="231" y="135"/>
                  </a:cubicBezTo>
                  <a:cubicBezTo>
                    <a:pt x="172" y="54"/>
                    <a:pt x="102"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3625850" y="4450525"/>
              <a:ext cx="303200" cy="216475"/>
            </a:xfrm>
            <a:custGeom>
              <a:avLst/>
              <a:gdLst/>
              <a:ahLst/>
              <a:cxnLst/>
              <a:rect l="l" t="t" r="r" b="b"/>
              <a:pathLst>
                <a:path w="12128" h="8659" extrusionOk="0">
                  <a:moveTo>
                    <a:pt x="696" y="0"/>
                  </a:moveTo>
                  <a:lnTo>
                    <a:pt x="0" y="1294"/>
                  </a:lnTo>
                  <a:lnTo>
                    <a:pt x="11434" y="8658"/>
                  </a:lnTo>
                  <a:lnTo>
                    <a:pt x="12128" y="7580"/>
                  </a:lnTo>
                  <a:lnTo>
                    <a:pt x="6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3584775" y="3225325"/>
              <a:ext cx="725675" cy="1213175"/>
            </a:xfrm>
            <a:custGeom>
              <a:avLst/>
              <a:gdLst/>
              <a:ahLst/>
              <a:cxnLst/>
              <a:rect l="l" t="t" r="r" b="b"/>
              <a:pathLst>
                <a:path w="29027" h="48527" extrusionOk="0">
                  <a:moveTo>
                    <a:pt x="13366" y="0"/>
                  </a:moveTo>
                  <a:lnTo>
                    <a:pt x="0" y="43920"/>
                  </a:lnTo>
                  <a:lnTo>
                    <a:pt x="11853" y="48526"/>
                  </a:lnTo>
                  <a:lnTo>
                    <a:pt x="29026" y="9090"/>
                  </a:lnTo>
                  <a:lnTo>
                    <a:pt x="13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a:off x="3158100" y="2651425"/>
              <a:ext cx="1388000" cy="844475"/>
            </a:xfrm>
            <a:custGeom>
              <a:avLst/>
              <a:gdLst/>
              <a:ahLst/>
              <a:cxnLst/>
              <a:rect l="l" t="t" r="r" b="b"/>
              <a:pathLst>
                <a:path w="55520" h="33779" extrusionOk="0">
                  <a:moveTo>
                    <a:pt x="39606" y="1"/>
                  </a:moveTo>
                  <a:cubicBezTo>
                    <a:pt x="26064" y="1"/>
                    <a:pt x="1" y="13876"/>
                    <a:pt x="1" y="13876"/>
                  </a:cubicBezTo>
                  <a:lnTo>
                    <a:pt x="2683" y="33778"/>
                  </a:lnTo>
                  <a:cubicBezTo>
                    <a:pt x="2683" y="33778"/>
                    <a:pt x="49079" y="22218"/>
                    <a:pt x="50347" y="21661"/>
                  </a:cubicBezTo>
                  <a:cubicBezTo>
                    <a:pt x="50347" y="21661"/>
                    <a:pt x="55519" y="6675"/>
                    <a:pt x="44664" y="999"/>
                  </a:cubicBezTo>
                  <a:cubicBezTo>
                    <a:pt x="43334" y="304"/>
                    <a:pt x="41607" y="1"/>
                    <a:pt x="39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a:off x="2672925" y="2924500"/>
              <a:ext cx="1093500" cy="574575"/>
            </a:xfrm>
            <a:custGeom>
              <a:avLst/>
              <a:gdLst/>
              <a:ahLst/>
              <a:cxnLst/>
              <a:rect l="l" t="t" r="r" b="b"/>
              <a:pathLst>
                <a:path w="43740" h="22983" extrusionOk="0">
                  <a:moveTo>
                    <a:pt x="0" y="0"/>
                  </a:moveTo>
                  <a:cubicBezTo>
                    <a:pt x="0" y="0"/>
                    <a:pt x="793" y="15097"/>
                    <a:pt x="7363" y="19870"/>
                  </a:cubicBezTo>
                  <a:cubicBezTo>
                    <a:pt x="12660" y="20680"/>
                    <a:pt x="18624" y="22540"/>
                    <a:pt x="22090" y="22855"/>
                  </a:cubicBezTo>
                  <a:cubicBezTo>
                    <a:pt x="23059" y="22944"/>
                    <a:pt x="23975" y="22982"/>
                    <a:pt x="24848" y="22982"/>
                  </a:cubicBezTo>
                  <a:cubicBezTo>
                    <a:pt x="30568" y="22982"/>
                    <a:pt x="34420" y="21334"/>
                    <a:pt x="38972" y="21334"/>
                  </a:cubicBezTo>
                  <a:cubicBezTo>
                    <a:pt x="40445" y="21334"/>
                    <a:pt x="41992" y="21507"/>
                    <a:pt x="43699" y="21964"/>
                  </a:cubicBezTo>
                  <a:cubicBezTo>
                    <a:pt x="43739" y="16281"/>
                    <a:pt x="43318" y="5745"/>
                    <a:pt x="43318" y="5745"/>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a:off x="3605150" y="2936675"/>
              <a:ext cx="1277850" cy="1774575"/>
            </a:xfrm>
            <a:custGeom>
              <a:avLst/>
              <a:gdLst/>
              <a:ahLst/>
              <a:cxnLst/>
              <a:rect l="l" t="t" r="r" b="b"/>
              <a:pathLst>
                <a:path w="51114" h="70983" extrusionOk="0">
                  <a:moveTo>
                    <a:pt x="2826" y="0"/>
                  </a:moveTo>
                  <a:lnTo>
                    <a:pt x="6411" y="21477"/>
                  </a:lnTo>
                  <a:lnTo>
                    <a:pt x="23872" y="22744"/>
                  </a:lnTo>
                  <a:lnTo>
                    <a:pt x="0" y="59569"/>
                  </a:lnTo>
                  <a:lnTo>
                    <a:pt x="17021" y="70983"/>
                  </a:lnTo>
                  <a:lnTo>
                    <a:pt x="48033" y="20180"/>
                  </a:lnTo>
                  <a:cubicBezTo>
                    <a:pt x="48225" y="19883"/>
                    <a:pt x="48412" y="19574"/>
                    <a:pt x="48599" y="19254"/>
                  </a:cubicBezTo>
                  <a:lnTo>
                    <a:pt x="48960" y="18662"/>
                  </a:lnTo>
                  <a:lnTo>
                    <a:pt x="48933" y="18656"/>
                  </a:lnTo>
                  <a:cubicBezTo>
                    <a:pt x="50186" y="16328"/>
                    <a:pt x="51114" y="13562"/>
                    <a:pt x="50591" y="10920"/>
                  </a:cubicBezTo>
                  <a:cubicBezTo>
                    <a:pt x="49552" y="5666"/>
                    <a:pt x="43271" y="5094"/>
                    <a:pt x="36706" y="4302"/>
                  </a:cubicBezTo>
                  <a:cubicBezTo>
                    <a:pt x="21964" y="2525"/>
                    <a:pt x="2827"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a:off x="3735650" y="2953225"/>
              <a:ext cx="753900" cy="87275"/>
            </a:xfrm>
            <a:custGeom>
              <a:avLst/>
              <a:gdLst/>
              <a:ahLst/>
              <a:cxnLst/>
              <a:rect l="l" t="t" r="r" b="b"/>
              <a:pathLst>
                <a:path w="30156" h="3491" extrusionOk="0">
                  <a:moveTo>
                    <a:pt x="133" y="1"/>
                  </a:moveTo>
                  <a:cubicBezTo>
                    <a:pt x="48" y="1"/>
                    <a:pt x="3" y="5"/>
                    <a:pt x="2" y="13"/>
                  </a:cubicBezTo>
                  <a:cubicBezTo>
                    <a:pt x="1" y="37"/>
                    <a:pt x="422" y="98"/>
                    <a:pt x="1185" y="186"/>
                  </a:cubicBezTo>
                  <a:lnTo>
                    <a:pt x="4414" y="561"/>
                  </a:lnTo>
                  <a:cubicBezTo>
                    <a:pt x="7140" y="882"/>
                    <a:pt x="10901" y="1373"/>
                    <a:pt x="15055" y="1919"/>
                  </a:cubicBezTo>
                  <a:cubicBezTo>
                    <a:pt x="19210" y="2466"/>
                    <a:pt x="22980" y="2918"/>
                    <a:pt x="25716" y="3176"/>
                  </a:cubicBezTo>
                  <a:cubicBezTo>
                    <a:pt x="27083" y="3305"/>
                    <a:pt x="28192" y="3394"/>
                    <a:pt x="28958" y="3441"/>
                  </a:cubicBezTo>
                  <a:cubicBezTo>
                    <a:pt x="29487" y="3474"/>
                    <a:pt x="29853" y="3491"/>
                    <a:pt x="30030" y="3491"/>
                  </a:cubicBezTo>
                  <a:cubicBezTo>
                    <a:pt x="30110" y="3491"/>
                    <a:pt x="30151" y="3487"/>
                    <a:pt x="30152" y="3480"/>
                  </a:cubicBezTo>
                  <a:cubicBezTo>
                    <a:pt x="30155" y="3456"/>
                    <a:pt x="29734" y="3395"/>
                    <a:pt x="28971" y="3307"/>
                  </a:cubicBezTo>
                  <a:lnTo>
                    <a:pt x="25742" y="2930"/>
                  </a:lnTo>
                  <a:cubicBezTo>
                    <a:pt x="23014" y="2611"/>
                    <a:pt x="19256" y="2120"/>
                    <a:pt x="15101" y="1572"/>
                  </a:cubicBezTo>
                  <a:cubicBezTo>
                    <a:pt x="10945" y="1027"/>
                    <a:pt x="7176" y="573"/>
                    <a:pt x="4440" y="316"/>
                  </a:cubicBezTo>
                  <a:cubicBezTo>
                    <a:pt x="3071" y="187"/>
                    <a:pt x="1964" y="98"/>
                    <a:pt x="1196" y="50"/>
                  </a:cubicBezTo>
                  <a:cubicBezTo>
                    <a:pt x="675" y="18"/>
                    <a:pt x="313" y="1"/>
                    <a:pt x="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9"/>
            <p:cNvSpPr/>
            <p:nvPr/>
          </p:nvSpPr>
          <p:spPr>
            <a:xfrm>
              <a:off x="4196425" y="2987600"/>
              <a:ext cx="21700" cy="18650"/>
            </a:xfrm>
            <a:custGeom>
              <a:avLst/>
              <a:gdLst/>
              <a:ahLst/>
              <a:cxnLst/>
              <a:rect l="l" t="t" r="r" b="b"/>
              <a:pathLst>
                <a:path w="868" h="746" extrusionOk="0">
                  <a:moveTo>
                    <a:pt x="731" y="0"/>
                  </a:moveTo>
                  <a:cubicBezTo>
                    <a:pt x="627" y="0"/>
                    <a:pt x="454" y="73"/>
                    <a:pt x="296" y="222"/>
                  </a:cubicBezTo>
                  <a:cubicBezTo>
                    <a:pt x="75" y="431"/>
                    <a:pt x="0" y="679"/>
                    <a:pt x="80" y="733"/>
                  </a:cubicBezTo>
                  <a:cubicBezTo>
                    <a:pt x="93" y="742"/>
                    <a:pt x="108" y="745"/>
                    <a:pt x="125" y="745"/>
                  </a:cubicBezTo>
                  <a:cubicBezTo>
                    <a:pt x="219" y="745"/>
                    <a:pt x="376" y="629"/>
                    <a:pt x="536" y="477"/>
                  </a:cubicBezTo>
                  <a:cubicBezTo>
                    <a:pt x="725" y="295"/>
                    <a:pt x="867" y="119"/>
                    <a:pt x="817" y="36"/>
                  </a:cubicBezTo>
                  <a:cubicBezTo>
                    <a:pt x="803" y="12"/>
                    <a:pt x="773" y="0"/>
                    <a:pt x="73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9"/>
            <p:cNvSpPr/>
            <p:nvPr/>
          </p:nvSpPr>
          <p:spPr>
            <a:xfrm>
              <a:off x="3636375" y="3457025"/>
              <a:ext cx="586150" cy="917375"/>
            </a:xfrm>
            <a:custGeom>
              <a:avLst/>
              <a:gdLst/>
              <a:ahLst/>
              <a:cxnLst/>
              <a:rect l="l" t="t" r="r" b="b"/>
              <a:pathLst>
                <a:path w="23446" h="36695" extrusionOk="0">
                  <a:moveTo>
                    <a:pt x="23435" y="1"/>
                  </a:moveTo>
                  <a:cubicBezTo>
                    <a:pt x="23421" y="1"/>
                    <a:pt x="23325" y="120"/>
                    <a:pt x="23155" y="344"/>
                  </a:cubicBezTo>
                  <a:lnTo>
                    <a:pt x="22400" y="1365"/>
                  </a:lnTo>
                  <a:cubicBezTo>
                    <a:pt x="21750" y="2255"/>
                    <a:pt x="20828" y="3557"/>
                    <a:pt x="19702" y="5174"/>
                  </a:cubicBezTo>
                  <a:cubicBezTo>
                    <a:pt x="17450" y="8408"/>
                    <a:pt x="14405" y="12921"/>
                    <a:pt x="11170" y="17992"/>
                  </a:cubicBezTo>
                  <a:cubicBezTo>
                    <a:pt x="7932" y="23064"/>
                    <a:pt x="5116" y="27727"/>
                    <a:pt x="3130" y="31131"/>
                  </a:cubicBezTo>
                  <a:cubicBezTo>
                    <a:pt x="2137" y="32833"/>
                    <a:pt x="1345" y="34216"/>
                    <a:pt x="813" y="35182"/>
                  </a:cubicBezTo>
                  <a:cubicBezTo>
                    <a:pt x="561" y="35639"/>
                    <a:pt x="360" y="36010"/>
                    <a:pt x="203" y="36295"/>
                  </a:cubicBezTo>
                  <a:cubicBezTo>
                    <a:pt x="68" y="36552"/>
                    <a:pt x="1" y="36689"/>
                    <a:pt x="11" y="36694"/>
                  </a:cubicBezTo>
                  <a:cubicBezTo>
                    <a:pt x="11" y="36694"/>
                    <a:pt x="11" y="36694"/>
                    <a:pt x="12" y="36694"/>
                  </a:cubicBezTo>
                  <a:cubicBezTo>
                    <a:pt x="26" y="36694"/>
                    <a:pt x="113" y="36569"/>
                    <a:pt x="264" y="36330"/>
                  </a:cubicBezTo>
                  <a:cubicBezTo>
                    <a:pt x="435" y="36052"/>
                    <a:pt x="656" y="35694"/>
                    <a:pt x="929" y="35248"/>
                  </a:cubicBezTo>
                  <a:lnTo>
                    <a:pt x="3343" y="31257"/>
                  </a:lnTo>
                  <a:cubicBezTo>
                    <a:pt x="5381" y="27885"/>
                    <a:pt x="8228" y="23245"/>
                    <a:pt x="11464" y="18180"/>
                  </a:cubicBezTo>
                  <a:cubicBezTo>
                    <a:pt x="14698" y="13115"/>
                    <a:pt x="17706" y="8581"/>
                    <a:pt x="19906" y="5313"/>
                  </a:cubicBezTo>
                  <a:cubicBezTo>
                    <a:pt x="20988" y="3706"/>
                    <a:pt x="21873" y="2392"/>
                    <a:pt x="22511" y="1443"/>
                  </a:cubicBezTo>
                  <a:lnTo>
                    <a:pt x="23212" y="385"/>
                  </a:lnTo>
                  <a:cubicBezTo>
                    <a:pt x="23369" y="140"/>
                    <a:pt x="23446" y="9"/>
                    <a:pt x="23436" y="1"/>
                  </a:cubicBezTo>
                  <a:cubicBezTo>
                    <a:pt x="23436" y="1"/>
                    <a:pt x="23435" y="1"/>
                    <a:pt x="23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a:off x="3793275" y="3475200"/>
              <a:ext cx="396025" cy="30000"/>
            </a:xfrm>
            <a:custGeom>
              <a:avLst/>
              <a:gdLst/>
              <a:ahLst/>
              <a:cxnLst/>
              <a:rect l="l" t="t" r="r" b="b"/>
              <a:pathLst>
                <a:path w="15841" h="1200" extrusionOk="0">
                  <a:moveTo>
                    <a:pt x="117" y="0"/>
                  </a:moveTo>
                  <a:cubicBezTo>
                    <a:pt x="43" y="0"/>
                    <a:pt x="3" y="5"/>
                    <a:pt x="2" y="16"/>
                  </a:cubicBezTo>
                  <a:cubicBezTo>
                    <a:pt x="0" y="39"/>
                    <a:pt x="217" y="89"/>
                    <a:pt x="613" y="161"/>
                  </a:cubicBezTo>
                  <a:cubicBezTo>
                    <a:pt x="1010" y="235"/>
                    <a:pt x="1584" y="321"/>
                    <a:pt x="2298" y="414"/>
                  </a:cubicBezTo>
                  <a:cubicBezTo>
                    <a:pt x="3726" y="602"/>
                    <a:pt x="5707" y="796"/>
                    <a:pt x="7897" y="925"/>
                  </a:cubicBezTo>
                  <a:cubicBezTo>
                    <a:pt x="10088" y="1055"/>
                    <a:pt x="12072" y="1125"/>
                    <a:pt x="13508" y="1166"/>
                  </a:cubicBezTo>
                  <a:cubicBezTo>
                    <a:pt x="14259" y="1187"/>
                    <a:pt x="14860" y="1199"/>
                    <a:pt x="15264" y="1199"/>
                  </a:cubicBezTo>
                  <a:cubicBezTo>
                    <a:pt x="15632" y="1199"/>
                    <a:pt x="15835" y="1189"/>
                    <a:pt x="15837" y="1166"/>
                  </a:cubicBezTo>
                  <a:cubicBezTo>
                    <a:pt x="15840" y="1118"/>
                    <a:pt x="14955" y="1025"/>
                    <a:pt x="13523" y="919"/>
                  </a:cubicBezTo>
                  <a:cubicBezTo>
                    <a:pt x="12088" y="813"/>
                    <a:pt x="10107" y="708"/>
                    <a:pt x="7919" y="578"/>
                  </a:cubicBezTo>
                  <a:cubicBezTo>
                    <a:pt x="5732" y="449"/>
                    <a:pt x="3755" y="293"/>
                    <a:pt x="2324" y="169"/>
                  </a:cubicBezTo>
                  <a:cubicBezTo>
                    <a:pt x="1193" y="71"/>
                    <a:pt x="401" y="0"/>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p:nvPr/>
          </p:nvSpPr>
          <p:spPr>
            <a:xfrm>
              <a:off x="4415600" y="1362500"/>
              <a:ext cx="333850" cy="456300"/>
            </a:xfrm>
            <a:custGeom>
              <a:avLst/>
              <a:gdLst/>
              <a:ahLst/>
              <a:cxnLst/>
              <a:rect l="l" t="t" r="r" b="b"/>
              <a:pathLst>
                <a:path w="13354" h="18252" extrusionOk="0">
                  <a:moveTo>
                    <a:pt x="5249" y="0"/>
                  </a:moveTo>
                  <a:cubicBezTo>
                    <a:pt x="4649" y="0"/>
                    <a:pt x="4205" y="592"/>
                    <a:pt x="4205" y="592"/>
                  </a:cubicBezTo>
                  <a:lnTo>
                    <a:pt x="4025" y="1603"/>
                  </a:lnTo>
                  <a:cubicBezTo>
                    <a:pt x="3907" y="1583"/>
                    <a:pt x="3794" y="1572"/>
                    <a:pt x="3687" y="1572"/>
                  </a:cubicBezTo>
                  <a:cubicBezTo>
                    <a:pt x="3001" y="1572"/>
                    <a:pt x="2556" y="1984"/>
                    <a:pt x="2403" y="2740"/>
                  </a:cubicBezTo>
                  <a:cubicBezTo>
                    <a:pt x="2404" y="2738"/>
                    <a:pt x="2404" y="2737"/>
                    <a:pt x="2404" y="2737"/>
                  </a:cubicBezTo>
                  <a:lnTo>
                    <a:pt x="2404" y="2737"/>
                  </a:lnTo>
                  <a:cubicBezTo>
                    <a:pt x="2403" y="2737"/>
                    <a:pt x="2402" y="2742"/>
                    <a:pt x="2402" y="2742"/>
                  </a:cubicBezTo>
                  <a:cubicBezTo>
                    <a:pt x="2402" y="2742"/>
                    <a:pt x="2403" y="2742"/>
                    <a:pt x="2403" y="2740"/>
                  </a:cubicBezTo>
                  <a:lnTo>
                    <a:pt x="2403" y="2740"/>
                  </a:lnTo>
                  <a:cubicBezTo>
                    <a:pt x="2201" y="3778"/>
                    <a:pt x="5474" y="8352"/>
                    <a:pt x="5474" y="8352"/>
                  </a:cubicBezTo>
                  <a:lnTo>
                    <a:pt x="3607" y="6807"/>
                  </a:lnTo>
                  <a:cubicBezTo>
                    <a:pt x="2598" y="5972"/>
                    <a:pt x="2027" y="5780"/>
                    <a:pt x="1716" y="5780"/>
                  </a:cubicBezTo>
                  <a:cubicBezTo>
                    <a:pt x="1450" y="5780"/>
                    <a:pt x="1373" y="5920"/>
                    <a:pt x="1373" y="5920"/>
                  </a:cubicBezTo>
                  <a:cubicBezTo>
                    <a:pt x="1" y="7262"/>
                    <a:pt x="4409" y="10671"/>
                    <a:pt x="4409" y="10671"/>
                  </a:cubicBezTo>
                  <a:cubicBezTo>
                    <a:pt x="3700" y="12159"/>
                    <a:pt x="2977" y="15434"/>
                    <a:pt x="2977" y="15434"/>
                  </a:cubicBezTo>
                  <a:lnTo>
                    <a:pt x="9548" y="18251"/>
                  </a:lnTo>
                  <a:lnTo>
                    <a:pt x="13353" y="11305"/>
                  </a:lnTo>
                  <a:lnTo>
                    <a:pt x="10675" y="4054"/>
                  </a:lnTo>
                  <a:cubicBezTo>
                    <a:pt x="10675" y="4054"/>
                    <a:pt x="6760" y="891"/>
                    <a:pt x="5869" y="224"/>
                  </a:cubicBezTo>
                  <a:cubicBezTo>
                    <a:pt x="5653" y="62"/>
                    <a:pt x="5443" y="0"/>
                    <a:pt x="5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9"/>
            <p:cNvSpPr/>
            <p:nvPr/>
          </p:nvSpPr>
          <p:spPr>
            <a:xfrm>
              <a:off x="4417475" y="1422475"/>
              <a:ext cx="373825" cy="322675"/>
            </a:xfrm>
            <a:custGeom>
              <a:avLst/>
              <a:gdLst/>
              <a:ahLst/>
              <a:cxnLst/>
              <a:rect l="l" t="t" r="r" b="b"/>
              <a:pathLst>
                <a:path w="14953" h="12907" extrusionOk="0">
                  <a:moveTo>
                    <a:pt x="1" y="1"/>
                  </a:moveTo>
                  <a:lnTo>
                    <a:pt x="1389" y="2539"/>
                  </a:lnTo>
                  <a:lnTo>
                    <a:pt x="13118" y="12654"/>
                  </a:lnTo>
                  <a:cubicBezTo>
                    <a:pt x="13314" y="12824"/>
                    <a:pt x="13556" y="12907"/>
                    <a:pt x="13796" y="12907"/>
                  </a:cubicBezTo>
                  <a:cubicBezTo>
                    <a:pt x="14088" y="12907"/>
                    <a:pt x="14378" y="12784"/>
                    <a:pt x="14583" y="12545"/>
                  </a:cubicBezTo>
                  <a:cubicBezTo>
                    <a:pt x="14952" y="12114"/>
                    <a:pt x="14907" y="11467"/>
                    <a:pt x="14482" y="11093"/>
                  </a:cubicBezTo>
                  <a:lnTo>
                    <a:pt x="2714" y="690"/>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4740275" y="1692800"/>
              <a:ext cx="53350" cy="54775"/>
            </a:xfrm>
            <a:custGeom>
              <a:avLst/>
              <a:gdLst/>
              <a:ahLst/>
              <a:cxnLst/>
              <a:rect l="l" t="t" r="r" b="b"/>
              <a:pathLst>
                <a:path w="2134" h="2191" extrusionOk="0">
                  <a:moveTo>
                    <a:pt x="1292" y="1"/>
                  </a:moveTo>
                  <a:lnTo>
                    <a:pt x="0" y="1634"/>
                  </a:lnTo>
                  <a:lnTo>
                    <a:pt x="317" y="1923"/>
                  </a:lnTo>
                  <a:cubicBezTo>
                    <a:pt x="514" y="2102"/>
                    <a:pt x="762" y="2190"/>
                    <a:pt x="1008" y="2190"/>
                  </a:cubicBezTo>
                  <a:cubicBezTo>
                    <a:pt x="1300" y="2190"/>
                    <a:pt x="1591" y="2066"/>
                    <a:pt x="1794" y="1823"/>
                  </a:cubicBezTo>
                  <a:cubicBezTo>
                    <a:pt x="2134" y="1415"/>
                    <a:pt x="2107" y="816"/>
                    <a:pt x="1732" y="442"/>
                  </a:cubicBezTo>
                  <a:lnTo>
                    <a:pt x="12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4428675" y="1428000"/>
              <a:ext cx="62650" cy="61675"/>
            </a:xfrm>
            <a:custGeom>
              <a:avLst/>
              <a:gdLst/>
              <a:ahLst/>
              <a:cxnLst/>
              <a:rect l="l" t="t" r="r" b="b"/>
              <a:pathLst>
                <a:path w="2506" h="2467" extrusionOk="0">
                  <a:moveTo>
                    <a:pt x="455" y="0"/>
                  </a:moveTo>
                  <a:lnTo>
                    <a:pt x="0" y="533"/>
                  </a:lnTo>
                  <a:lnTo>
                    <a:pt x="977" y="2320"/>
                  </a:lnTo>
                  <a:lnTo>
                    <a:pt x="1149" y="2467"/>
                  </a:lnTo>
                  <a:cubicBezTo>
                    <a:pt x="1454" y="2225"/>
                    <a:pt x="1196" y="1941"/>
                    <a:pt x="1196" y="1941"/>
                  </a:cubicBezTo>
                  <a:lnTo>
                    <a:pt x="1196" y="1941"/>
                  </a:lnTo>
                  <a:cubicBezTo>
                    <a:pt x="1196" y="1941"/>
                    <a:pt x="1286" y="1963"/>
                    <a:pt x="1398" y="1963"/>
                  </a:cubicBezTo>
                  <a:cubicBezTo>
                    <a:pt x="1528" y="1963"/>
                    <a:pt x="1687" y="1934"/>
                    <a:pt x="1774" y="1805"/>
                  </a:cubicBezTo>
                  <a:cubicBezTo>
                    <a:pt x="1972" y="1518"/>
                    <a:pt x="1778" y="1136"/>
                    <a:pt x="1778" y="1136"/>
                  </a:cubicBezTo>
                  <a:lnTo>
                    <a:pt x="1778" y="1136"/>
                  </a:lnTo>
                  <a:cubicBezTo>
                    <a:pt x="1778" y="1136"/>
                    <a:pt x="1912" y="1210"/>
                    <a:pt x="2056" y="1210"/>
                  </a:cubicBezTo>
                  <a:cubicBezTo>
                    <a:pt x="2144" y="1210"/>
                    <a:pt x="2235" y="1182"/>
                    <a:pt x="2302" y="1093"/>
                  </a:cubicBezTo>
                  <a:cubicBezTo>
                    <a:pt x="2506" y="822"/>
                    <a:pt x="2302" y="469"/>
                    <a:pt x="2302" y="469"/>
                  </a:cubicBezTo>
                  <a:lnTo>
                    <a:pt x="4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4457675" y="1456375"/>
              <a:ext cx="307125" cy="264550"/>
            </a:xfrm>
            <a:custGeom>
              <a:avLst/>
              <a:gdLst/>
              <a:ahLst/>
              <a:cxnLst/>
              <a:rect l="l" t="t" r="r" b="b"/>
              <a:pathLst>
                <a:path w="12285" h="10582" extrusionOk="0">
                  <a:moveTo>
                    <a:pt x="582" y="1"/>
                  </a:moveTo>
                  <a:cubicBezTo>
                    <a:pt x="582" y="1"/>
                    <a:pt x="779" y="311"/>
                    <a:pt x="593" y="613"/>
                  </a:cubicBezTo>
                  <a:cubicBezTo>
                    <a:pt x="487" y="787"/>
                    <a:pt x="306" y="824"/>
                    <a:pt x="172" y="824"/>
                  </a:cubicBezTo>
                  <a:cubicBezTo>
                    <a:pt x="73" y="824"/>
                    <a:pt x="0" y="804"/>
                    <a:pt x="0" y="804"/>
                  </a:cubicBezTo>
                  <a:lnTo>
                    <a:pt x="0" y="804"/>
                  </a:lnTo>
                  <a:lnTo>
                    <a:pt x="11672" y="10581"/>
                  </a:lnTo>
                  <a:lnTo>
                    <a:pt x="12284" y="9807"/>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9"/>
            <p:cNvSpPr/>
            <p:nvPr/>
          </p:nvSpPr>
          <p:spPr>
            <a:xfrm>
              <a:off x="4500125" y="1455325"/>
              <a:ext cx="113500" cy="303600"/>
            </a:xfrm>
            <a:custGeom>
              <a:avLst/>
              <a:gdLst/>
              <a:ahLst/>
              <a:cxnLst/>
              <a:rect l="l" t="t" r="r" b="b"/>
              <a:pathLst>
                <a:path w="4540" h="12144" extrusionOk="0">
                  <a:moveTo>
                    <a:pt x="2109" y="0"/>
                  </a:moveTo>
                  <a:cubicBezTo>
                    <a:pt x="1" y="415"/>
                    <a:pt x="1409" y="5681"/>
                    <a:pt x="1262" y="6486"/>
                  </a:cubicBezTo>
                  <a:cubicBezTo>
                    <a:pt x="1115" y="7291"/>
                    <a:pt x="11" y="9746"/>
                    <a:pt x="11" y="9746"/>
                  </a:cubicBezTo>
                  <a:lnTo>
                    <a:pt x="1044" y="12144"/>
                  </a:lnTo>
                  <a:lnTo>
                    <a:pt x="4540" y="8781"/>
                  </a:lnTo>
                  <a:lnTo>
                    <a:pt x="2792" y="315"/>
                  </a:lnTo>
                  <a:lnTo>
                    <a:pt x="21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9"/>
            <p:cNvSpPr/>
            <p:nvPr/>
          </p:nvSpPr>
          <p:spPr>
            <a:xfrm>
              <a:off x="4512625" y="1365175"/>
              <a:ext cx="113125" cy="182175"/>
            </a:xfrm>
            <a:custGeom>
              <a:avLst/>
              <a:gdLst/>
              <a:ahLst/>
              <a:cxnLst/>
              <a:rect l="l" t="t" r="r" b="b"/>
              <a:pathLst>
                <a:path w="4525" h="7287" extrusionOk="0">
                  <a:moveTo>
                    <a:pt x="906" y="0"/>
                  </a:moveTo>
                  <a:cubicBezTo>
                    <a:pt x="849" y="0"/>
                    <a:pt x="732" y="24"/>
                    <a:pt x="584" y="122"/>
                  </a:cubicBezTo>
                  <a:cubicBezTo>
                    <a:pt x="376" y="254"/>
                    <a:pt x="125" y="562"/>
                    <a:pt x="66" y="1016"/>
                  </a:cubicBezTo>
                  <a:cubicBezTo>
                    <a:pt x="1" y="1478"/>
                    <a:pt x="205" y="2020"/>
                    <a:pt x="584" y="2458"/>
                  </a:cubicBezTo>
                  <a:cubicBezTo>
                    <a:pt x="959" y="2907"/>
                    <a:pt x="1493" y="3240"/>
                    <a:pt x="1992" y="3608"/>
                  </a:cubicBezTo>
                  <a:cubicBezTo>
                    <a:pt x="2981" y="4341"/>
                    <a:pt x="3582" y="5339"/>
                    <a:pt x="3950" y="6061"/>
                  </a:cubicBezTo>
                  <a:cubicBezTo>
                    <a:pt x="4309" y="6788"/>
                    <a:pt x="4428" y="7286"/>
                    <a:pt x="4484" y="7286"/>
                  </a:cubicBezTo>
                  <a:cubicBezTo>
                    <a:pt x="4484" y="7286"/>
                    <a:pt x="4485" y="7286"/>
                    <a:pt x="4486" y="7286"/>
                  </a:cubicBezTo>
                  <a:cubicBezTo>
                    <a:pt x="4525" y="7279"/>
                    <a:pt x="4492" y="6749"/>
                    <a:pt x="4175" y="5960"/>
                  </a:cubicBezTo>
                  <a:cubicBezTo>
                    <a:pt x="3854" y="5189"/>
                    <a:pt x="3264" y="4119"/>
                    <a:pt x="2201" y="3328"/>
                  </a:cubicBezTo>
                  <a:cubicBezTo>
                    <a:pt x="1680" y="2946"/>
                    <a:pt x="1170" y="2636"/>
                    <a:pt x="825" y="2245"/>
                  </a:cubicBezTo>
                  <a:cubicBezTo>
                    <a:pt x="474" y="1865"/>
                    <a:pt x="286" y="1414"/>
                    <a:pt x="311" y="1038"/>
                  </a:cubicBezTo>
                  <a:cubicBezTo>
                    <a:pt x="331" y="658"/>
                    <a:pt x="512" y="374"/>
                    <a:pt x="667" y="228"/>
                  </a:cubicBezTo>
                  <a:cubicBezTo>
                    <a:pt x="825" y="76"/>
                    <a:pt x="953" y="39"/>
                    <a:pt x="945" y="9"/>
                  </a:cubicBezTo>
                  <a:cubicBezTo>
                    <a:pt x="944" y="5"/>
                    <a:pt x="930" y="0"/>
                    <a:pt x="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9"/>
            <p:cNvSpPr/>
            <p:nvPr/>
          </p:nvSpPr>
          <p:spPr>
            <a:xfrm>
              <a:off x="4508575" y="1462275"/>
              <a:ext cx="95625" cy="236350"/>
            </a:xfrm>
            <a:custGeom>
              <a:avLst/>
              <a:gdLst/>
              <a:ahLst/>
              <a:cxnLst/>
              <a:rect l="l" t="t" r="r" b="b"/>
              <a:pathLst>
                <a:path w="3825" h="9454" extrusionOk="0">
                  <a:moveTo>
                    <a:pt x="2056" y="0"/>
                  </a:moveTo>
                  <a:cubicBezTo>
                    <a:pt x="2040" y="0"/>
                    <a:pt x="2024" y="1"/>
                    <a:pt x="2008" y="3"/>
                  </a:cubicBezTo>
                  <a:cubicBezTo>
                    <a:pt x="1814" y="24"/>
                    <a:pt x="1675" y="86"/>
                    <a:pt x="1526" y="157"/>
                  </a:cubicBezTo>
                  <a:cubicBezTo>
                    <a:pt x="1389" y="219"/>
                    <a:pt x="1221" y="339"/>
                    <a:pt x="1123" y="459"/>
                  </a:cubicBezTo>
                  <a:cubicBezTo>
                    <a:pt x="1012" y="578"/>
                    <a:pt x="914" y="707"/>
                    <a:pt x="831" y="847"/>
                  </a:cubicBezTo>
                  <a:cubicBezTo>
                    <a:pt x="493" y="1413"/>
                    <a:pt x="409" y="2054"/>
                    <a:pt x="414" y="2639"/>
                  </a:cubicBezTo>
                  <a:cubicBezTo>
                    <a:pt x="414" y="3229"/>
                    <a:pt x="528" y="3789"/>
                    <a:pt x="640" y="4302"/>
                  </a:cubicBezTo>
                  <a:cubicBezTo>
                    <a:pt x="749" y="4813"/>
                    <a:pt x="844" y="5295"/>
                    <a:pt x="836" y="5741"/>
                  </a:cubicBezTo>
                  <a:cubicBezTo>
                    <a:pt x="834" y="6185"/>
                    <a:pt x="689" y="6582"/>
                    <a:pt x="543" y="6948"/>
                  </a:cubicBezTo>
                  <a:cubicBezTo>
                    <a:pt x="228" y="7665"/>
                    <a:pt x="1" y="8308"/>
                    <a:pt x="20" y="8774"/>
                  </a:cubicBezTo>
                  <a:cubicBezTo>
                    <a:pt x="25" y="9228"/>
                    <a:pt x="173" y="9454"/>
                    <a:pt x="189" y="9454"/>
                  </a:cubicBezTo>
                  <a:cubicBezTo>
                    <a:pt x="190" y="9454"/>
                    <a:pt x="190" y="9454"/>
                    <a:pt x="190" y="9453"/>
                  </a:cubicBezTo>
                  <a:cubicBezTo>
                    <a:pt x="221" y="9445"/>
                    <a:pt x="118" y="9210"/>
                    <a:pt x="156" y="8779"/>
                  </a:cubicBezTo>
                  <a:cubicBezTo>
                    <a:pt x="177" y="8341"/>
                    <a:pt x="419" y="7765"/>
                    <a:pt x="769" y="7044"/>
                  </a:cubicBezTo>
                  <a:cubicBezTo>
                    <a:pt x="930" y="6683"/>
                    <a:pt x="1107" y="6247"/>
                    <a:pt x="1123" y="5751"/>
                  </a:cubicBezTo>
                  <a:cubicBezTo>
                    <a:pt x="1146" y="5261"/>
                    <a:pt x="1054" y="4753"/>
                    <a:pt x="953" y="4238"/>
                  </a:cubicBezTo>
                  <a:cubicBezTo>
                    <a:pt x="849" y="3722"/>
                    <a:pt x="751" y="3195"/>
                    <a:pt x="754" y="2638"/>
                  </a:cubicBezTo>
                  <a:cubicBezTo>
                    <a:pt x="752" y="2089"/>
                    <a:pt x="837" y="1511"/>
                    <a:pt x="1126" y="1027"/>
                  </a:cubicBezTo>
                  <a:cubicBezTo>
                    <a:pt x="1281" y="787"/>
                    <a:pt x="1445" y="571"/>
                    <a:pt x="1680" y="465"/>
                  </a:cubicBezTo>
                  <a:cubicBezTo>
                    <a:pt x="1796" y="406"/>
                    <a:pt x="1933" y="356"/>
                    <a:pt x="2029" y="348"/>
                  </a:cubicBezTo>
                  <a:cubicBezTo>
                    <a:pt x="2035" y="347"/>
                    <a:pt x="2041" y="347"/>
                    <a:pt x="2046" y="347"/>
                  </a:cubicBezTo>
                  <a:cubicBezTo>
                    <a:pt x="2133" y="347"/>
                    <a:pt x="2187" y="373"/>
                    <a:pt x="2247" y="457"/>
                  </a:cubicBezTo>
                  <a:cubicBezTo>
                    <a:pt x="2366" y="632"/>
                    <a:pt x="2449" y="950"/>
                    <a:pt x="2544" y="1186"/>
                  </a:cubicBezTo>
                  <a:cubicBezTo>
                    <a:pt x="2621" y="1434"/>
                    <a:pt x="2680" y="1687"/>
                    <a:pt x="2717" y="1945"/>
                  </a:cubicBezTo>
                  <a:cubicBezTo>
                    <a:pt x="2796" y="2453"/>
                    <a:pt x="2825" y="2951"/>
                    <a:pt x="2884" y="3420"/>
                  </a:cubicBezTo>
                  <a:cubicBezTo>
                    <a:pt x="2943" y="3856"/>
                    <a:pt x="3026" y="4286"/>
                    <a:pt x="3139" y="4710"/>
                  </a:cubicBezTo>
                  <a:cubicBezTo>
                    <a:pt x="3343" y="5483"/>
                    <a:pt x="3532" y="6092"/>
                    <a:pt x="3629" y="6523"/>
                  </a:cubicBezTo>
                  <a:cubicBezTo>
                    <a:pt x="3731" y="6952"/>
                    <a:pt x="3775" y="7193"/>
                    <a:pt x="3801" y="7193"/>
                  </a:cubicBezTo>
                  <a:cubicBezTo>
                    <a:pt x="3801" y="7193"/>
                    <a:pt x="3801" y="7193"/>
                    <a:pt x="3802" y="7193"/>
                  </a:cubicBezTo>
                  <a:cubicBezTo>
                    <a:pt x="3823" y="7190"/>
                    <a:pt x="3825" y="6941"/>
                    <a:pt x="3764" y="6500"/>
                  </a:cubicBezTo>
                  <a:cubicBezTo>
                    <a:pt x="3707" y="6056"/>
                    <a:pt x="3553" y="5424"/>
                    <a:pt x="3380" y="4655"/>
                  </a:cubicBezTo>
                  <a:cubicBezTo>
                    <a:pt x="3287" y="4237"/>
                    <a:pt x="3219" y="3814"/>
                    <a:pt x="3173" y="3389"/>
                  </a:cubicBezTo>
                  <a:cubicBezTo>
                    <a:pt x="3127" y="2930"/>
                    <a:pt x="3109" y="2428"/>
                    <a:pt x="3036" y="1898"/>
                  </a:cubicBezTo>
                  <a:cubicBezTo>
                    <a:pt x="3001" y="1622"/>
                    <a:pt x="2943" y="1350"/>
                    <a:pt x="2862" y="1084"/>
                  </a:cubicBezTo>
                  <a:cubicBezTo>
                    <a:pt x="2753" y="810"/>
                    <a:pt x="2717" y="568"/>
                    <a:pt x="2526" y="259"/>
                  </a:cubicBezTo>
                  <a:cubicBezTo>
                    <a:pt x="2443" y="117"/>
                    <a:pt x="2239" y="0"/>
                    <a:pt x="2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9"/>
            <p:cNvSpPr/>
            <p:nvPr/>
          </p:nvSpPr>
          <p:spPr>
            <a:xfrm>
              <a:off x="2974650" y="1046075"/>
              <a:ext cx="681575" cy="732675"/>
            </a:xfrm>
            <a:custGeom>
              <a:avLst/>
              <a:gdLst/>
              <a:ahLst/>
              <a:cxnLst/>
              <a:rect l="l" t="t" r="r" b="b"/>
              <a:pathLst>
                <a:path w="27263" h="29307" extrusionOk="0">
                  <a:moveTo>
                    <a:pt x="18044" y="1"/>
                  </a:moveTo>
                  <a:lnTo>
                    <a:pt x="0" y="17468"/>
                  </a:lnTo>
                  <a:lnTo>
                    <a:pt x="8451" y="29306"/>
                  </a:lnTo>
                  <a:lnTo>
                    <a:pt x="27262" y="6915"/>
                  </a:lnTo>
                  <a:lnTo>
                    <a:pt x="18044"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2974650" y="1046075"/>
              <a:ext cx="681575" cy="732675"/>
            </a:xfrm>
            <a:custGeom>
              <a:avLst/>
              <a:gdLst/>
              <a:ahLst/>
              <a:cxnLst/>
              <a:rect l="l" t="t" r="r" b="b"/>
              <a:pathLst>
                <a:path w="27263" h="29307" extrusionOk="0">
                  <a:moveTo>
                    <a:pt x="18044" y="1"/>
                  </a:moveTo>
                  <a:lnTo>
                    <a:pt x="0" y="17468"/>
                  </a:lnTo>
                  <a:lnTo>
                    <a:pt x="8451" y="29306"/>
                  </a:lnTo>
                  <a:lnTo>
                    <a:pt x="27262" y="6915"/>
                  </a:lnTo>
                  <a:lnTo>
                    <a:pt x="18044" y="1"/>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a:off x="3436575" y="905075"/>
              <a:ext cx="465625" cy="290650"/>
            </a:xfrm>
            <a:custGeom>
              <a:avLst/>
              <a:gdLst/>
              <a:ahLst/>
              <a:cxnLst/>
              <a:rect l="l" t="t" r="r" b="b"/>
              <a:pathLst>
                <a:path w="18625" h="11626" extrusionOk="0">
                  <a:moveTo>
                    <a:pt x="9958" y="0"/>
                  </a:moveTo>
                  <a:cubicBezTo>
                    <a:pt x="4445" y="0"/>
                    <a:pt x="1" y="5966"/>
                    <a:pt x="1" y="5966"/>
                  </a:cubicBezTo>
                  <a:lnTo>
                    <a:pt x="7478" y="11625"/>
                  </a:lnTo>
                  <a:lnTo>
                    <a:pt x="10266" y="8845"/>
                  </a:lnTo>
                  <a:cubicBezTo>
                    <a:pt x="10266" y="8845"/>
                    <a:pt x="14588" y="8215"/>
                    <a:pt x="16948" y="7673"/>
                  </a:cubicBezTo>
                  <a:cubicBezTo>
                    <a:pt x="17587" y="7526"/>
                    <a:pt x="18013" y="7111"/>
                    <a:pt x="18304" y="6590"/>
                  </a:cubicBezTo>
                  <a:lnTo>
                    <a:pt x="18304" y="6590"/>
                  </a:lnTo>
                  <a:lnTo>
                    <a:pt x="18188" y="6604"/>
                  </a:lnTo>
                  <a:cubicBezTo>
                    <a:pt x="14678" y="6330"/>
                    <a:pt x="11532" y="5383"/>
                    <a:pt x="10448" y="3847"/>
                  </a:cubicBezTo>
                  <a:lnTo>
                    <a:pt x="18624" y="2774"/>
                  </a:lnTo>
                  <a:cubicBezTo>
                    <a:pt x="18028" y="2268"/>
                    <a:pt x="16081" y="952"/>
                    <a:pt x="11240" y="110"/>
                  </a:cubicBezTo>
                  <a:cubicBezTo>
                    <a:pt x="10808" y="35"/>
                    <a:pt x="10380" y="0"/>
                    <a:pt x="9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9"/>
            <p:cNvSpPr/>
            <p:nvPr/>
          </p:nvSpPr>
          <p:spPr>
            <a:xfrm>
              <a:off x="3682075" y="977725"/>
              <a:ext cx="98850" cy="73775"/>
            </a:xfrm>
            <a:custGeom>
              <a:avLst/>
              <a:gdLst/>
              <a:ahLst/>
              <a:cxnLst/>
              <a:rect l="l" t="t" r="r" b="b"/>
              <a:pathLst>
                <a:path w="3954" h="2951" extrusionOk="0">
                  <a:moveTo>
                    <a:pt x="88" y="1"/>
                  </a:moveTo>
                  <a:cubicBezTo>
                    <a:pt x="84" y="1"/>
                    <a:pt x="80" y="2"/>
                    <a:pt x="77" y="4"/>
                  </a:cubicBezTo>
                  <a:cubicBezTo>
                    <a:pt x="1" y="46"/>
                    <a:pt x="566" y="1048"/>
                    <a:pt x="1676" y="1890"/>
                  </a:cubicBezTo>
                  <a:cubicBezTo>
                    <a:pt x="2655" y="2643"/>
                    <a:pt x="3642" y="2951"/>
                    <a:pt x="3868" y="2951"/>
                  </a:cubicBezTo>
                  <a:cubicBezTo>
                    <a:pt x="3897" y="2951"/>
                    <a:pt x="3913" y="2946"/>
                    <a:pt x="3916" y="2936"/>
                  </a:cubicBezTo>
                  <a:cubicBezTo>
                    <a:pt x="3953" y="2838"/>
                    <a:pt x="2939" y="2424"/>
                    <a:pt x="1887" y="1613"/>
                  </a:cubicBezTo>
                  <a:cubicBezTo>
                    <a:pt x="863" y="840"/>
                    <a:pt x="208" y="1"/>
                    <a:pt x="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a:off x="2957525" y="459150"/>
              <a:ext cx="525100" cy="912225"/>
            </a:xfrm>
            <a:custGeom>
              <a:avLst/>
              <a:gdLst/>
              <a:ahLst/>
              <a:cxnLst/>
              <a:rect l="l" t="t" r="r" b="b"/>
              <a:pathLst>
                <a:path w="21004" h="36489" extrusionOk="0">
                  <a:moveTo>
                    <a:pt x="20804" y="0"/>
                  </a:moveTo>
                  <a:lnTo>
                    <a:pt x="97" y="3927"/>
                  </a:lnTo>
                  <a:lnTo>
                    <a:pt x="1" y="35836"/>
                  </a:lnTo>
                  <a:lnTo>
                    <a:pt x="13690" y="36489"/>
                  </a:lnTo>
                  <a:lnTo>
                    <a:pt x="14085" y="28729"/>
                  </a:lnTo>
                  <a:cubicBezTo>
                    <a:pt x="14085" y="28729"/>
                    <a:pt x="14521" y="28816"/>
                    <a:pt x="15166" y="28816"/>
                  </a:cubicBezTo>
                  <a:cubicBezTo>
                    <a:pt x="16675" y="28816"/>
                    <a:pt x="19325" y="28342"/>
                    <a:pt x="20203" y="25178"/>
                  </a:cubicBezTo>
                  <a:cubicBezTo>
                    <a:pt x="21004" y="22294"/>
                    <a:pt x="20804" y="1"/>
                    <a:pt x="20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2778150" y="331325"/>
              <a:ext cx="783900" cy="847400"/>
            </a:xfrm>
            <a:custGeom>
              <a:avLst/>
              <a:gdLst/>
              <a:ahLst/>
              <a:cxnLst/>
              <a:rect l="l" t="t" r="r" b="b"/>
              <a:pathLst>
                <a:path w="31356" h="33896" extrusionOk="0">
                  <a:moveTo>
                    <a:pt x="28146" y="0"/>
                  </a:moveTo>
                  <a:cubicBezTo>
                    <a:pt x="27855" y="0"/>
                    <a:pt x="27538" y="52"/>
                    <a:pt x="27192" y="164"/>
                  </a:cubicBezTo>
                  <a:cubicBezTo>
                    <a:pt x="23027" y="1513"/>
                    <a:pt x="22023" y="1963"/>
                    <a:pt x="20157" y="2113"/>
                  </a:cubicBezTo>
                  <a:cubicBezTo>
                    <a:pt x="18366" y="2257"/>
                    <a:pt x="5608" y="2268"/>
                    <a:pt x="4451" y="9419"/>
                  </a:cubicBezTo>
                  <a:lnTo>
                    <a:pt x="4366" y="10294"/>
                  </a:lnTo>
                  <a:lnTo>
                    <a:pt x="4366" y="10262"/>
                  </a:lnTo>
                  <a:cubicBezTo>
                    <a:pt x="4366" y="10262"/>
                    <a:pt x="4366" y="10262"/>
                    <a:pt x="4365" y="10262"/>
                  </a:cubicBezTo>
                  <a:cubicBezTo>
                    <a:pt x="4342" y="10262"/>
                    <a:pt x="4092" y="10171"/>
                    <a:pt x="3770" y="10171"/>
                  </a:cubicBezTo>
                  <a:cubicBezTo>
                    <a:pt x="3010" y="10171"/>
                    <a:pt x="1852" y="10680"/>
                    <a:pt x="2349" y="14105"/>
                  </a:cubicBezTo>
                  <a:cubicBezTo>
                    <a:pt x="2725" y="16685"/>
                    <a:pt x="3783" y="19067"/>
                    <a:pt x="4767" y="21901"/>
                  </a:cubicBezTo>
                  <a:cubicBezTo>
                    <a:pt x="5439" y="26102"/>
                    <a:pt x="3043" y="27149"/>
                    <a:pt x="1074" y="28539"/>
                  </a:cubicBezTo>
                  <a:cubicBezTo>
                    <a:pt x="590" y="28880"/>
                    <a:pt x="0" y="29311"/>
                    <a:pt x="81" y="29899"/>
                  </a:cubicBezTo>
                  <a:cubicBezTo>
                    <a:pt x="156" y="30433"/>
                    <a:pt x="757" y="30716"/>
                    <a:pt x="1289" y="30804"/>
                  </a:cubicBezTo>
                  <a:cubicBezTo>
                    <a:pt x="1524" y="30841"/>
                    <a:pt x="1760" y="30860"/>
                    <a:pt x="1995" y="30860"/>
                  </a:cubicBezTo>
                  <a:cubicBezTo>
                    <a:pt x="2916" y="30860"/>
                    <a:pt x="3821" y="30577"/>
                    <a:pt x="4584" y="30041"/>
                  </a:cubicBezTo>
                  <a:lnTo>
                    <a:pt x="4584" y="30041"/>
                  </a:lnTo>
                  <a:cubicBezTo>
                    <a:pt x="4389" y="30688"/>
                    <a:pt x="3912" y="31212"/>
                    <a:pt x="3646" y="31831"/>
                  </a:cubicBezTo>
                  <a:cubicBezTo>
                    <a:pt x="3378" y="32452"/>
                    <a:pt x="3409" y="33318"/>
                    <a:pt x="4002" y="33641"/>
                  </a:cubicBezTo>
                  <a:cubicBezTo>
                    <a:pt x="4167" y="33731"/>
                    <a:pt x="4351" y="33764"/>
                    <a:pt x="4540" y="33764"/>
                  </a:cubicBezTo>
                  <a:cubicBezTo>
                    <a:pt x="4726" y="33764"/>
                    <a:pt x="4915" y="33732"/>
                    <a:pt x="5095" y="33690"/>
                  </a:cubicBezTo>
                  <a:cubicBezTo>
                    <a:pt x="6204" y="33425"/>
                    <a:pt x="7205" y="32826"/>
                    <a:pt x="7960" y="31972"/>
                  </a:cubicBezTo>
                  <a:lnTo>
                    <a:pt x="7960" y="31972"/>
                  </a:lnTo>
                  <a:cubicBezTo>
                    <a:pt x="7646" y="32478"/>
                    <a:pt x="7929" y="33185"/>
                    <a:pt x="8422" y="33520"/>
                  </a:cubicBezTo>
                  <a:cubicBezTo>
                    <a:pt x="8878" y="33831"/>
                    <a:pt x="9453" y="33895"/>
                    <a:pt x="10008" y="33895"/>
                  </a:cubicBezTo>
                  <a:cubicBezTo>
                    <a:pt x="10052" y="33895"/>
                    <a:pt x="10095" y="33895"/>
                    <a:pt x="10139" y="33894"/>
                  </a:cubicBezTo>
                  <a:cubicBezTo>
                    <a:pt x="12845" y="33849"/>
                    <a:pt x="16107" y="33894"/>
                    <a:pt x="18603" y="31121"/>
                  </a:cubicBezTo>
                  <a:cubicBezTo>
                    <a:pt x="20909" y="28558"/>
                    <a:pt x="21458" y="26910"/>
                    <a:pt x="21703" y="23358"/>
                  </a:cubicBezTo>
                  <a:cubicBezTo>
                    <a:pt x="21703" y="23358"/>
                    <a:pt x="18983" y="22915"/>
                    <a:pt x="19298" y="20728"/>
                  </a:cubicBezTo>
                  <a:cubicBezTo>
                    <a:pt x="19566" y="18884"/>
                    <a:pt x="20528" y="18135"/>
                    <a:pt x="21628" y="18135"/>
                  </a:cubicBezTo>
                  <a:cubicBezTo>
                    <a:pt x="22335" y="18135"/>
                    <a:pt x="23100" y="18444"/>
                    <a:pt x="23774" y="18972"/>
                  </a:cubicBezTo>
                  <a:lnTo>
                    <a:pt x="25757" y="13656"/>
                  </a:lnTo>
                  <a:cubicBezTo>
                    <a:pt x="25757" y="13656"/>
                    <a:pt x="30782" y="10358"/>
                    <a:pt x="31070" y="8259"/>
                  </a:cubicBezTo>
                  <a:cubicBezTo>
                    <a:pt x="31333" y="6336"/>
                    <a:pt x="31355" y="0"/>
                    <a:pt x="28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a:off x="2578475" y="1307000"/>
              <a:ext cx="2138250" cy="1856025"/>
            </a:xfrm>
            <a:custGeom>
              <a:avLst/>
              <a:gdLst/>
              <a:ahLst/>
              <a:cxnLst/>
              <a:rect l="l" t="t" r="r" b="b"/>
              <a:pathLst>
                <a:path w="85530" h="74241" extrusionOk="0">
                  <a:moveTo>
                    <a:pt x="29820" y="0"/>
                  </a:moveTo>
                  <a:cubicBezTo>
                    <a:pt x="29679" y="0"/>
                    <a:pt x="29538" y="2"/>
                    <a:pt x="29397" y="4"/>
                  </a:cubicBezTo>
                  <a:cubicBezTo>
                    <a:pt x="24757" y="82"/>
                    <a:pt x="19573" y="470"/>
                    <a:pt x="14950" y="729"/>
                  </a:cubicBezTo>
                  <a:cubicBezTo>
                    <a:pt x="8543" y="1090"/>
                    <a:pt x="3040" y="5433"/>
                    <a:pt x="1209" y="11584"/>
                  </a:cubicBezTo>
                  <a:cubicBezTo>
                    <a:pt x="443" y="14162"/>
                    <a:pt x="0" y="18934"/>
                    <a:pt x="214" y="22538"/>
                  </a:cubicBezTo>
                  <a:lnTo>
                    <a:pt x="2416" y="45901"/>
                  </a:lnTo>
                  <a:lnTo>
                    <a:pt x="2416" y="63309"/>
                  </a:lnTo>
                  <a:cubicBezTo>
                    <a:pt x="2416" y="65978"/>
                    <a:pt x="3690" y="68509"/>
                    <a:pt x="5890" y="70020"/>
                  </a:cubicBezTo>
                  <a:cubicBezTo>
                    <a:pt x="10306" y="73048"/>
                    <a:pt x="16543" y="74241"/>
                    <a:pt x="23327" y="74241"/>
                  </a:cubicBezTo>
                  <a:cubicBezTo>
                    <a:pt x="29433" y="74241"/>
                    <a:pt x="35983" y="73274"/>
                    <a:pt x="42044" y="71810"/>
                  </a:cubicBezTo>
                  <a:cubicBezTo>
                    <a:pt x="44947" y="71109"/>
                    <a:pt x="46902" y="68393"/>
                    <a:pt x="46616" y="65421"/>
                  </a:cubicBezTo>
                  <a:lnTo>
                    <a:pt x="44656" y="45017"/>
                  </a:lnTo>
                  <a:cubicBezTo>
                    <a:pt x="44656" y="45017"/>
                    <a:pt x="43973" y="39302"/>
                    <a:pt x="43797" y="32712"/>
                  </a:cubicBezTo>
                  <a:lnTo>
                    <a:pt x="43797" y="32712"/>
                  </a:lnTo>
                  <a:cubicBezTo>
                    <a:pt x="43797" y="32712"/>
                    <a:pt x="47617" y="37233"/>
                    <a:pt x="51736" y="42275"/>
                  </a:cubicBezTo>
                  <a:cubicBezTo>
                    <a:pt x="54216" y="45311"/>
                    <a:pt x="57788" y="46843"/>
                    <a:pt x="61366" y="46843"/>
                  </a:cubicBezTo>
                  <a:cubicBezTo>
                    <a:pt x="64742" y="46843"/>
                    <a:pt x="68123" y="45480"/>
                    <a:pt x="70596" y="42730"/>
                  </a:cubicBezTo>
                  <a:lnTo>
                    <a:pt x="85530" y="20689"/>
                  </a:lnTo>
                  <a:lnTo>
                    <a:pt x="74600" y="13706"/>
                  </a:lnTo>
                  <a:lnTo>
                    <a:pt x="61378" y="29654"/>
                  </a:lnTo>
                  <a:cubicBezTo>
                    <a:pt x="56548" y="22062"/>
                    <a:pt x="51390" y="10149"/>
                    <a:pt x="44555" y="4960"/>
                  </a:cubicBezTo>
                  <a:cubicBezTo>
                    <a:pt x="40312" y="1741"/>
                    <a:pt x="35137" y="0"/>
                    <a:pt x="29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p:nvPr/>
          </p:nvSpPr>
          <p:spPr>
            <a:xfrm>
              <a:off x="2829150" y="1561050"/>
              <a:ext cx="61900" cy="149150"/>
            </a:xfrm>
            <a:custGeom>
              <a:avLst/>
              <a:gdLst/>
              <a:ahLst/>
              <a:cxnLst/>
              <a:rect l="l" t="t" r="r" b="b"/>
              <a:pathLst>
                <a:path w="2476" h="5966" extrusionOk="0">
                  <a:moveTo>
                    <a:pt x="2381" y="1"/>
                  </a:moveTo>
                  <a:cubicBezTo>
                    <a:pt x="2280" y="1"/>
                    <a:pt x="1701" y="1296"/>
                    <a:pt x="1075" y="2920"/>
                  </a:cubicBezTo>
                  <a:cubicBezTo>
                    <a:pt x="442" y="4567"/>
                    <a:pt x="1" y="5930"/>
                    <a:pt x="90" y="5965"/>
                  </a:cubicBezTo>
                  <a:cubicBezTo>
                    <a:pt x="92" y="5965"/>
                    <a:pt x="93" y="5965"/>
                    <a:pt x="94" y="5965"/>
                  </a:cubicBezTo>
                  <a:cubicBezTo>
                    <a:pt x="195" y="5965"/>
                    <a:pt x="775" y="4671"/>
                    <a:pt x="1400" y="3046"/>
                  </a:cubicBezTo>
                  <a:cubicBezTo>
                    <a:pt x="2034" y="1398"/>
                    <a:pt x="2475" y="36"/>
                    <a:pt x="2385" y="1"/>
                  </a:cubicBezTo>
                  <a:cubicBezTo>
                    <a:pt x="2384" y="1"/>
                    <a:pt x="2383"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3133350" y="1803575"/>
              <a:ext cx="80350" cy="97250"/>
            </a:xfrm>
            <a:custGeom>
              <a:avLst/>
              <a:gdLst/>
              <a:ahLst/>
              <a:cxnLst/>
              <a:rect l="l" t="t" r="r" b="b"/>
              <a:pathLst>
                <a:path w="3214" h="3890" extrusionOk="0">
                  <a:moveTo>
                    <a:pt x="88" y="1"/>
                  </a:moveTo>
                  <a:cubicBezTo>
                    <a:pt x="84" y="1"/>
                    <a:pt x="80" y="2"/>
                    <a:pt x="78" y="4"/>
                  </a:cubicBezTo>
                  <a:cubicBezTo>
                    <a:pt x="1" y="63"/>
                    <a:pt x="626" y="981"/>
                    <a:pt x="1471" y="2052"/>
                  </a:cubicBezTo>
                  <a:cubicBezTo>
                    <a:pt x="2288" y="3089"/>
                    <a:pt x="3013" y="3889"/>
                    <a:pt x="3129" y="3889"/>
                  </a:cubicBezTo>
                  <a:cubicBezTo>
                    <a:pt x="3133" y="3889"/>
                    <a:pt x="3136" y="3888"/>
                    <a:pt x="3138" y="3886"/>
                  </a:cubicBezTo>
                  <a:cubicBezTo>
                    <a:pt x="3214" y="3826"/>
                    <a:pt x="2590" y="2910"/>
                    <a:pt x="1745" y="1837"/>
                  </a:cubicBezTo>
                  <a:cubicBezTo>
                    <a:pt x="929" y="802"/>
                    <a:pt x="206" y="1"/>
                    <a:pt x="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9"/>
            <p:cNvSpPr/>
            <p:nvPr/>
          </p:nvSpPr>
          <p:spPr>
            <a:xfrm>
              <a:off x="3332550" y="1589000"/>
              <a:ext cx="102475" cy="33375"/>
            </a:xfrm>
            <a:custGeom>
              <a:avLst/>
              <a:gdLst/>
              <a:ahLst/>
              <a:cxnLst/>
              <a:rect l="l" t="t" r="r" b="b"/>
              <a:pathLst>
                <a:path w="4099" h="1335" extrusionOk="0">
                  <a:moveTo>
                    <a:pt x="3992" y="1"/>
                  </a:moveTo>
                  <a:cubicBezTo>
                    <a:pt x="3745" y="1"/>
                    <a:pt x="2938" y="200"/>
                    <a:pt x="1998" y="502"/>
                  </a:cubicBezTo>
                  <a:cubicBezTo>
                    <a:pt x="882" y="858"/>
                    <a:pt x="0" y="1222"/>
                    <a:pt x="31" y="1314"/>
                  </a:cubicBezTo>
                  <a:cubicBezTo>
                    <a:pt x="36" y="1328"/>
                    <a:pt x="62" y="1335"/>
                    <a:pt x="107" y="1335"/>
                  </a:cubicBezTo>
                  <a:cubicBezTo>
                    <a:pt x="354" y="1335"/>
                    <a:pt x="1162" y="1134"/>
                    <a:pt x="2102" y="834"/>
                  </a:cubicBezTo>
                  <a:cubicBezTo>
                    <a:pt x="3218" y="476"/>
                    <a:pt x="4098" y="113"/>
                    <a:pt x="4069" y="22"/>
                  </a:cubicBezTo>
                  <a:cubicBezTo>
                    <a:pt x="4064" y="8"/>
                    <a:pt x="4038" y="1"/>
                    <a:pt x="3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9"/>
            <p:cNvSpPr/>
            <p:nvPr/>
          </p:nvSpPr>
          <p:spPr>
            <a:xfrm>
              <a:off x="2867450" y="2002050"/>
              <a:ext cx="57800" cy="116725"/>
            </a:xfrm>
            <a:custGeom>
              <a:avLst/>
              <a:gdLst/>
              <a:ahLst/>
              <a:cxnLst/>
              <a:rect l="l" t="t" r="r" b="b"/>
              <a:pathLst>
                <a:path w="2312" h="4669" extrusionOk="0">
                  <a:moveTo>
                    <a:pt x="2220" y="0"/>
                  </a:moveTo>
                  <a:cubicBezTo>
                    <a:pt x="2116" y="0"/>
                    <a:pt x="1577" y="998"/>
                    <a:pt x="999" y="2262"/>
                  </a:cubicBezTo>
                  <a:cubicBezTo>
                    <a:pt x="409" y="3551"/>
                    <a:pt x="1" y="4627"/>
                    <a:pt x="89" y="4668"/>
                  </a:cubicBezTo>
                  <a:cubicBezTo>
                    <a:pt x="90" y="4669"/>
                    <a:pt x="92" y="4669"/>
                    <a:pt x="94" y="4669"/>
                  </a:cubicBezTo>
                  <a:cubicBezTo>
                    <a:pt x="196" y="4669"/>
                    <a:pt x="735" y="3672"/>
                    <a:pt x="1315" y="2407"/>
                  </a:cubicBezTo>
                  <a:cubicBezTo>
                    <a:pt x="1905" y="1119"/>
                    <a:pt x="2312" y="41"/>
                    <a:pt x="2225" y="1"/>
                  </a:cubicBezTo>
                  <a:cubicBezTo>
                    <a:pt x="2223" y="1"/>
                    <a:pt x="2222" y="0"/>
                    <a:pt x="2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9"/>
            <p:cNvSpPr/>
            <p:nvPr/>
          </p:nvSpPr>
          <p:spPr>
            <a:xfrm>
              <a:off x="2769200" y="2333000"/>
              <a:ext cx="81125" cy="112900"/>
            </a:xfrm>
            <a:custGeom>
              <a:avLst/>
              <a:gdLst/>
              <a:ahLst/>
              <a:cxnLst/>
              <a:rect l="l" t="t" r="r" b="b"/>
              <a:pathLst>
                <a:path w="3245" h="4516" extrusionOk="0">
                  <a:moveTo>
                    <a:pt x="87" y="1"/>
                  </a:moveTo>
                  <a:cubicBezTo>
                    <a:pt x="84" y="1"/>
                    <a:pt x="81" y="2"/>
                    <a:pt x="79" y="3"/>
                  </a:cubicBezTo>
                  <a:cubicBezTo>
                    <a:pt x="1" y="57"/>
                    <a:pt x="626" y="1111"/>
                    <a:pt x="1479" y="2357"/>
                  </a:cubicBezTo>
                  <a:cubicBezTo>
                    <a:pt x="2307" y="3567"/>
                    <a:pt x="3043" y="4515"/>
                    <a:pt x="3156" y="4515"/>
                  </a:cubicBezTo>
                  <a:cubicBezTo>
                    <a:pt x="3160" y="4515"/>
                    <a:pt x="3162" y="4514"/>
                    <a:pt x="3165" y="4513"/>
                  </a:cubicBezTo>
                  <a:cubicBezTo>
                    <a:pt x="3245" y="4459"/>
                    <a:pt x="2617" y="3405"/>
                    <a:pt x="1766" y="2159"/>
                  </a:cubicBezTo>
                  <a:cubicBezTo>
                    <a:pt x="937" y="949"/>
                    <a:pt x="201" y="1"/>
                    <a:pt x="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9"/>
            <p:cNvSpPr/>
            <p:nvPr/>
          </p:nvSpPr>
          <p:spPr>
            <a:xfrm>
              <a:off x="3210850" y="2324850"/>
              <a:ext cx="151925" cy="59125"/>
            </a:xfrm>
            <a:custGeom>
              <a:avLst/>
              <a:gdLst/>
              <a:ahLst/>
              <a:cxnLst/>
              <a:rect l="l" t="t" r="r" b="b"/>
              <a:pathLst>
                <a:path w="6077" h="2365" extrusionOk="0">
                  <a:moveTo>
                    <a:pt x="6005" y="1"/>
                  </a:moveTo>
                  <a:cubicBezTo>
                    <a:pt x="5770" y="1"/>
                    <a:pt x="4491" y="428"/>
                    <a:pt x="2975" y="1020"/>
                  </a:cubicBezTo>
                  <a:cubicBezTo>
                    <a:pt x="1316" y="1667"/>
                    <a:pt x="1" y="2263"/>
                    <a:pt x="35" y="2353"/>
                  </a:cubicBezTo>
                  <a:cubicBezTo>
                    <a:pt x="38" y="2361"/>
                    <a:pt x="51" y="2364"/>
                    <a:pt x="73" y="2364"/>
                  </a:cubicBezTo>
                  <a:cubicBezTo>
                    <a:pt x="306" y="2364"/>
                    <a:pt x="1585" y="1937"/>
                    <a:pt x="3103" y="1345"/>
                  </a:cubicBezTo>
                  <a:cubicBezTo>
                    <a:pt x="4760" y="698"/>
                    <a:pt x="6077" y="102"/>
                    <a:pt x="6043" y="12"/>
                  </a:cubicBezTo>
                  <a:cubicBezTo>
                    <a:pt x="6040" y="5"/>
                    <a:pt x="6027"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9"/>
            <p:cNvSpPr/>
            <p:nvPr/>
          </p:nvSpPr>
          <p:spPr>
            <a:xfrm>
              <a:off x="3058150" y="2150750"/>
              <a:ext cx="11200" cy="105000"/>
            </a:xfrm>
            <a:custGeom>
              <a:avLst/>
              <a:gdLst/>
              <a:ahLst/>
              <a:cxnLst/>
              <a:rect l="l" t="t" r="r" b="b"/>
              <a:pathLst>
                <a:path w="448" h="4200" extrusionOk="0">
                  <a:moveTo>
                    <a:pt x="345" y="0"/>
                  </a:moveTo>
                  <a:cubicBezTo>
                    <a:pt x="253" y="0"/>
                    <a:pt x="0" y="926"/>
                    <a:pt x="2" y="2099"/>
                  </a:cubicBezTo>
                  <a:cubicBezTo>
                    <a:pt x="0" y="3274"/>
                    <a:pt x="253" y="4200"/>
                    <a:pt x="346" y="4200"/>
                  </a:cubicBezTo>
                  <a:cubicBezTo>
                    <a:pt x="346" y="4200"/>
                    <a:pt x="347" y="4200"/>
                    <a:pt x="348" y="4200"/>
                  </a:cubicBezTo>
                  <a:cubicBezTo>
                    <a:pt x="448" y="4182"/>
                    <a:pt x="348" y="3247"/>
                    <a:pt x="350" y="2099"/>
                  </a:cubicBezTo>
                  <a:cubicBezTo>
                    <a:pt x="347" y="951"/>
                    <a:pt x="448" y="17"/>
                    <a:pt x="348" y="0"/>
                  </a:cubicBezTo>
                  <a:cubicBezTo>
                    <a:pt x="347" y="0"/>
                    <a:pt x="346" y="0"/>
                    <a:pt x="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9"/>
            <p:cNvSpPr/>
            <p:nvPr/>
          </p:nvSpPr>
          <p:spPr>
            <a:xfrm>
              <a:off x="3462400" y="1973450"/>
              <a:ext cx="55425" cy="169050"/>
            </a:xfrm>
            <a:custGeom>
              <a:avLst/>
              <a:gdLst/>
              <a:ahLst/>
              <a:cxnLst/>
              <a:rect l="l" t="t" r="r" b="b"/>
              <a:pathLst>
                <a:path w="2217" h="6762" extrusionOk="0">
                  <a:moveTo>
                    <a:pt x="92" y="0"/>
                  </a:moveTo>
                  <a:cubicBezTo>
                    <a:pt x="91" y="0"/>
                    <a:pt x="91" y="0"/>
                    <a:pt x="90" y="0"/>
                  </a:cubicBezTo>
                  <a:cubicBezTo>
                    <a:pt x="0" y="15"/>
                    <a:pt x="203" y="1599"/>
                    <a:pt x="771" y="3481"/>
                  </a:cubicBezTo>
                  <a:cubicBezTo>
                    <a:pt x="1327" y="5340"/>
                    <a:pt x="2022" y="6761"/>
                    <a:pt x="2122" y="6761"/>
                  </a:cubicBezTo>
                  <a:cubicBezTo>
                    <a:pt x="2123" y="6761"/>
                    <a:pt x="2124" y="6761"/>
                    <a:pt x="2125" y="6761"/>
                  </a:cubicBezTo>
                  <a:cubicBezTo>
                    <a:pt x="2217" y="6722"/>
                    <a:pt x="1663" y="5243"/>
                    <a:pt x="1104" y="3381"/>
                  </a:cubicBezTo>
                  <a:cubicBezTo>
                    <a:pt x="546" y="1532"/>
                    <a:pt x="19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9"/>
            <p:cNvSpPr/>
            <p:nvPr/>
          </p:nvSpPr>
          <p:spPr>
            <a:xfrm>
              <a:off x="3708825" y="1831950"/>
              <a:ext cx="122025" cy="28550"/>
            </a:xfrm>
            <a:custGeom>
              <a:avLst/>
              <a:gdLst/>
              <a:ahLst/>
              <a:cxnLst/>
              <a:rect l="l" t="t" r="r" b="b"/>
              <a:pathLst>
                <a:path w="4881" h="1142" extrusionOk="0">
                  <a:moveTo>
                    <a:pt x="540" y="1"/>
                  </a:moveTo>
                  <a:cubicBezTo>
                    <a:pt x="206" y="1"/>
                    <a:pt x="5" y="31"/>
                    <a:pt x="5" y="70"/>
                  </a:cubicBezTo>
                  <a:cubicBezTo>
                    <a:pt x="0" y="171"/>
                    <a:pt x="1103" y="280"/>
                    <a:pt x="2429" y="574"/>
                  </a:cubicBezTo>
                  <a:cubicBezTo>
                    <a:pt x="3610" y="828"/>
                    <a:pt x="4569" y="1142"/>
                    <a:pt x="4795" y="1142"/>
                  </a:cubicBezTo>
                  <a:cubicBezTo>
                    <a:pt x="4824" y="1142"/>
                    <a:pt x="4841" y="1137"/>
                    <a:pt x="4845" y="1126"/>
                  </a:cubicBezTo>
                  <a:cubicBezTo>
                    <a:pt x="4881" y="1043"/>
                    <a:pt x="3867" y="528"/>
                    <a:pt x="2504" y="233"/>
                  </a:cubicBezTo>
                  <a:cubicBezTo>
                    <a:pt x="1714" y="59"/>
                    <a:pt x="1000"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9"/>
            <p:cNvSpPr/>
            <p:nvPr/>
          </p:nvSpPr>
          <p:spPr>
            <a:xfrm>
              <a:off x="3849400" y="2078800"/>
              <a:ext cx="127000" cy="40200"/>
            </a:xfrm>
            <a:custGeom>
              <a:avLst/>
              <a:gdLst/>
              <a:ahLst/>
              <a:cxnLst/>
              <a:rect l="l" t="t" r="r" b="b"/>
              <a:pathLst>
                <a:path w="5080" h="1608" extrusionOk="0">
                  <a:moveTo>
                    <a:pt x="4986" y="1"/>
                  </a:moveTo>
                  <a:cubicBezTo>
                    <a:pt x="4722" y="1"/>
                    <a:pt x="3696" y="259"/>
                    <a:pt x="2489" y="637"/>
                  </a:cubicBezTo>
                  <a:cubicBezTo>
                    <a:pt x="1102" y="1072"/>
                    <a:pt x="1" y="1498"/>
                    <a:pt x="30" y="1590"/>
                  </a:cubicBezTo>
                  <a:cubicBezTo>
                    <a:pt x="34" y="1601"/>
                    <a:pt x="56" y="1607"/>
                    <a:pt x="95" y="1607"/>
                  </a:cubicBezTo>
                  <a:cubicBezTo>
                    <a:pt x="359" y="1607"/>
                    <a:pt x="1385" y="1348"/>
                    <a:pt x="2593" y="969"/>
                  </a:cubicBezTo>
                  <a:cubicBezTo>
                    <a:pt x="3978" y="536"/>
                    <a:pt x="5079" y="110"/>
                    <a:pt x="5051" y="18"/>
                  </a:cubicBezTo>
                  <a:cubicBezTo>
                    <a:pt x="5047" y="7"/>
                    <a:pt x="5025"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9"/>
            <p:cNvSpPr/>
            <p:nvPr/>
          </p:nvSpPr>
          <p:spPr>
            <a:xfrm>
              <a:off x="4103975" y="2202950"/>
              <a:ext cx="22225" cy="149675"/>
            </a:xfrm>
            <a:custGeom>
              <a:avLst/>
              <a:gdLst/>
              <a:ahLst/>
              <a:cxnLst/>
              <a:rect l="l" t="t" r="r" b="b"/>
              <a:pathLst>
                <a:path w="889" h="5987" extrusionOk="0">
                  <a:moveTo>
                    <a:pt x="786" y="1"/>
                  </a:moveTo>
                  <a:cubicBezTo>
                    <a:pt x="695" y="1"/>
                    <a:pt x="242" y="1293"/>
                    <a:pt x="126" y="2963"/>
                  </a:cubicBezTo>
                  <a:cubicBezTo>
                    <a:pt x="1" y="4638"/>
                    <a:pt x="266" y="5986"/>
                    <a:pt x="356" y="5986"/>
                  </a:cubicBezTo>
                  <a:cubicBezTo>
                    <a:pt x="357" y="5986"/>
                    <a:pt x="357" y="5986"/>
                    <a:pt x="358" y="5986"/>
                  </a:cubicBezTo>
                  <a:cubicBezTo>
                    <a:pt x="459" y="5973"/>
                    <a:pt x="350" y="4630"/>
                    <a:pt x="474" y="2987"/>
                  </a:cubicBezTo>
                  <a:cubicBezTo>
                    <a:pt x="588" y="1341"/>
                    <a:pt x="889" y="27"/>
                    <a:pt x="789" y="1"/>
                  </a:cubicBezTo>
                  <a:cubicBezTo>
                    <a:pt x="788" y="1"/>
                    <a:pt x="787" y="1"/>
                    <a:pt x="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9"/>
            <p:cNvSpPr/>
            <p:nvPr/>
          </p:nvSpPr>
          <p:spPr>
            <a:xfrm>
              <a:off x="4269175" y="2061100"/>
              <a:ext cx="98875" cy="74175"/>
            </a:xfrm>
            <a:custGeom>
              <a:avLst/>
              <a:gdLst/>
              <a:ahLst/>
              <a:cxnLst/>
              <a:rect l="l" t="t" r="r" b="b"/>
              <a:pathLst>
                <a:path w="3955" h="2967" extrusionOk="0">
                  <a:moveTo>
                    <a:pt x="76" y="0"/>
                  </a:moveTo>
                  <a:cubicBezTo>
                    <a:pt x="59" y="0"/>
                    <a:pt x="48" y="4"/>
                    <a:pt x="45" y="11"/>
                  </a:cubicBezTo>
                  <a:cubicBezTo>
                    <a:pt x="1" y="102"/>
                    <a:pt x="950" y="630"/>
                    <a:pt x="1998" y="1442"/>
                  </a:cubicBezTo>
                  <a:cubicBezTo>
                    <a:pt x="3011" y="2216"/>
                    <a:pt x="3745" y="2966"/>
                    <a:pt x="3872" y="2966"/>
                  </a:cubicBezTo>
                  <a:cubicBezTo>
                    <a:pt x="3877" y="2966"/>
                    <a:pt x="3882" y="2965"/>
                    <a:pt x="3885" y="2962"/>
                  </a:cubicBezTo>
                  <a:cubicBezTo>
                    <a:pt x="3955" y="2907"/>
                    <a:pt x="3298" y="1999"/>
                    <a:pt x="2211" y="1166"/>
                  </a:cubicBezTo>
                  <a:cubicBezTo>
                    <a:pt x="1221" y="400"/>
                    <a:pt x="262" y="0"/>
                    <a:pt x="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9"/>
            <p:cNvSpPr/>
            <p:nvPr/>
          </p:nvSpPr>
          <p:spPr>
            <a:xfrm>
              <a:off x="4398200" y="1860100"/>
              <a:ext cx="131550" cy="73175"/>
            </a:xfrm>
            <a:custGeom>
              <a:avLst/>
              <a:gdLst/>
              <a:ahLst/>
              <a:cxnLst/>
              <a:rect l="l" t="t" r="r" b="b"/>
              <a:pathLst>
                <a:path w="5262" h="2927" extrusionOk="0">
                  <a:moveTo>
                    <a:pt x="5193" y="1"/>
                  </a:moveTo>
                  <a:cubicBezTo>
                    <a:pt x="5015" y="1"/>
                    <a:pt x="3884" y="560"/>
                    <a:pt x="2547" y="1312"/>
                  </a:cubicBezTo>
                  <a:cubicBezTo>
                    <a:pt x="1120" y="2115"/>
                    <a:pt x="1" y="2834"/>
                    <a:pt x="48" y="2919"/>
                  </a:cubicBezTo>
                  <a:cubicBezTo>
                    <a:pt x="51" y="2924"/>
                    <a:pt x="59" y="2927"/>
                    <a:pt x="71" y="2927"/>
                  </a:cubicBezTo>
                  <a:cubicBezTo>
                    <a:pt x="249" y="2927"/>
                    <a:pt x="1382" y="2368"/>
                    <a:pt x="2717" y="1616"/>
                  </a:cubicBezTo>
                  <a:cubicBezTo>
                    <a:pt x="4145" y="812"/>
                    <a:pt x="5262" y="93"/>
                    <a:pt x="5216" y="8"/>
                  </a:cubicBezTo>
                  <a:cubicBezTo>
                    <a:pt x="5213" y="3"/>
                    <a:pt x="5205" y="1"/>
                    <a:pt x="5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9"/>
            <p:cNvSpPr/>
            <p:nvPr/>
          </p:nvSpPr>
          <p:spPr>
            <a:xfrm>
              <a:off x="3512575" y="2541950"/>
              <a:ext cx="52000" cy="145750"/>
            </a:xfrm>
            <a:custGeom>
              <a:avLst/>
              <a:gdLst/>
              <a:ahLst/>
              <a:cxnLst/>
              <a:rect l="l" t="t" r="r" b="b"/>
              <a:pathLst>
                <a:path w="2080" h="5830" extrusionOk="0">
                  <a:moveTo>
                    <a:pt x="1983" y="1"/>
                  </a:moveTo>
                  <a:cubicBezTo>
                    <a:pt x="1882" y="1"/>
                    <a:pt x="1391" y="1271"/>
                    <a:pt x="873" y="2861"/>
                  </a:cubicBezTo>
                  <a:cubicBezTo>
                    <a:pt x="350" y="4470"/>
                    <a:pt x="1" y="5800"/>
                    <a:pt x="92" y="5829"/>
                  </a:cubicBezTo>
                  <a:cubicBezTo>
                    <a:pt x="93" y="5829"/>
                    <a:pt x="94" y="5830"/>
                    <a:pt x="96" y="5830"/>
                  </a:cubicBezTo>
                  <a:cubicBezTo>
                    <a:pt x="195" y="5830"/>
                    <a:pt x="688" y="4560"/>
                    <a:pt x="1204" y="2969"/>
                  </a:cubicBezTo>
                  <a:cubicBezTo>
                    <a:pt x="1729" y="1360"/>
                    <a:pt x="2080" y="31"/>
                    <a:pt x="1987" y="1"/>
                  </a:cubicBezTo>
                  <a:cubicBezTo>
                    <a:pt x="1986" y="1"/>
                    <a:pt x="1985" y="1"/>
                    <a:pt x="1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9"/>
            <p:cNvSpPr/>
            <p:nvPr/>
          </p:nvSpPr>
          <p:spPr>
            <a:xfrm>
              <a:off x="3020525" y="2631650"/>
              <a:ext cx="92475" cy="126125"/>
            </a:xfrm>
            <a:custGeom>
              <a:avLst/>
              <a:gdLst/>
              <a:ahLst/>
              <a:cxnLst/>
              <a:rect l="l" t="t" r="r" b="b"/>
              <a:pathLst>
                <a:path w="3699" h="5045" extrusionOk="0">
                  <a:moveTo>
                    <a:pt x="1" y="0"/>
                  </a:moveTo>
                  <a:lnTo>
                    <a:pt x="328" y="573"/>
                  </a:lnTo>
                  <a:cubicBezTo>
                    <a:pt x="581" y="1018"/>
                    <a:pt x="1108" y="1818"/>
                    <a:pt x="1745" y="2713"/>
                  </a:cubicBezTo>
                  <a:cubicBezTo>
                    <a:pt x="2678" y="4021"/>
                    <a:pt x="3499" y="5044"/>
                    <a:pt x="3613" y="5044"/>
                  </a:cubicBezTo>
                  <a:cubicBezTo>
                    <a:pt x="3616" y="5044"/>
                    <a:pt x="3618" y="5044"/>
                    <a:pt x="3620" y="5042"/>
                  </a:cubicBezTo>
                  <a:cubicBezTo>
                    <a:pt x="3699" y="4987"/>
                    <a:pt x="2987" y="3853"/>
                    <a:pt x="2031" y="2510"/>
                  </a:cubicBezTo>
                  <a:cubicBezTo>
                    <a:pt x="1532" y="1812"/>
                    <a:pt x="1066" y="1195"/>
                    <a:pt x="725" y="775"/>
                  </a:cubicBezTo>
                  <a:lnTo>
                    <a:pt x="725" y="775"/>
                  </a:lnTo>
                  <a:cubicBezTo>
                    <a:pt x="718" y="733"/>
                    <a:pt x="623" y="622"/>
                    <a:pt x="455" y="454"/>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9"/>
            <p:cNvSpPr/>
            <p:nvPr/>
          </p:nvSpPr>
          <p:spPr>
            <a:xfrm>
              <a:off x="3311975" y="2735975"/>
              <a:ext cx="33375" cy="161425"/>
            </a:xfrm>
            <a:custGeom>
              <a:avLst/>
              <a:gdLst/>
              <a:ahLst/>
              <a:cxnLst/>
              <a:rect l="l" t="t" r="r" b="b"/>
              <a:pathLst>
                <a:path w="1335" h="6457" extrusionOk="0">
                  <a:moveTo>
                    <a:pt x="97" y="0"/>
                  </a:moveTo>
                  <a:cubicBezTo>
                    <a:pt x="96" y="0"/>
                    <a:pt x="95" y="0"/>
                    <a:pt x="95" y="0"/>
                  </a:cubicBezTo>
                  <a:cubicBezTo>
                    <a:pt x="0" y="17"/>
                    <a:pt x="180" y="1475"/>
                    <a:pt x="495" y="3259"/>
                  </a:cubicBezTo>
                  <a:cubicBezTo>
                    <a:pt x="810" y="5031"/>
                    <a:pt x="1141" y="6457"/>
                    <a:pt x="1238" y="6457"/>
                  </a:cubicBezTo>
                  <a:cubicBezTo>
                    <a:pt x="1239" y="6457"/>
                    <a:pt x="1239" y="6457"/>
                    <a:pt x="1240" y="6457"/>
                  </a:cubicBezTo>
                  <a:cubicBezTo>
                    <a:pt x="1334" y="6440"/>
                    <a:pt x="1155" y="4980"/>
                    <a:pt x="838" y="3198"/>
                  </a:cubicBezTo>
                  <a:cubicBezTo>
                    <a:pt x="525" y="1426"/>
                    <a:pt x="194"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9"/>
            <p:cNvSpPr/>
            <p:nvPr/>
          </p:nvSpPr>
          <p:spPr>
            <a:xfrm>
              <a:off x="2790925" y="2808400"/>
              <a:ext cx="92325" cy="93100"/>
            </a:xfrm>
            <a:custGeom>
              <a:avLst/>
              <a:gdLst/>
              <a:ahLst/>
              <a:cxnLst/>
              <a:rect l="l" t="t" r="r" b="b"/>
              <a:pathLst>
                <a:path w="3693" h="3724" extrusionOk="0">
                  <a:moveTo>
                    <a:pt x="81" y="0"/>
                  </a:moveTo>
                  <a:cubicBezTo>
                    <a:pt x="76" y="0"/>
                    <a:pt x="72" y="1"/>
                    <a:pt x="69" y="4"/>
                  </a:cubicBezTo>
                  <a:cubicBezTo>
                    <a:pt x="1" y="71"/>
                    <a:pt x="739" y="956"/>
                    <a:pt x="1721" y="1982"/>
                  </a:cubicBezTo>
                  <a:cubicBezTo>
                    <a:pt x="2662" y="2967"/>
                    <a:pt x="3486" y="3724"/>
                    <a:pt x="3610" y="3724"/>
                  </a:cubicBezTo>
                  <a:cubicBezTo>
                    <a:pt x="3615" y="3724"/>
                    <a:pt x="3619" y="3722"/>
                    <a:pt x="3622" y="3720"/>
                  </a:cubicBezTo>
                  <a:cubicBezTo>
                    <a:pt x="3692" y="3653"/>
                    <a:pt x="2954" y="2768"/>
                    <a:pt x="1972" y="1742"/>
                  </a:cubicBezTo>
                  <a:cubicBezTo>
                    <a:pt x="1029" y="756"/>
                    <a:pt x="207"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9"/>
            <p:cNvSpPr/>
            <p:nvPr/>
          </p:nvSpPr>
          <p:spPr>
            <a:xfrm>
              <a:off x="3103175" y="3064500"/>
              <a:ext cx="117100" cy="8725"/>
            </a:xfrm>
            <a:custGeom>
              <a:avLst/>
              <a:gdLst/>
              <a:ahLst/>
              <a:cxnLst/>
              <a:rect l="l" t="t" r="r" b="b"/>
              <a:pathLst>
                <a:path w="4684" h="349" extrusionOk="0">
                  <a:moveTo>
                    <a:pt x="2343" y="1"/>
                  </a:moveTo>
                  <a:cubicBezTo>
                    <a:pt x="1049" y="1"/>
                    <a:pt x="1" y="79"/>
                    <a:pt x="1" y="176"/>
                  </a:cubicBezTo>
                  <a:cubicBezTo>
                    <a:pt x="1" y="272"/>
                    <a:pt x="1049" y="349"/>
                    <a:pt x="2343" y="349"/>
                  </a:cubicBezTo>
                  <a:cubicBezTo>
                    <a:pt x="3635" y="349"/>
                    <a:pt x="4684" y="270"/>
                    <a:pt x="4684" y="174"/>
                  </a:cubicBezTo>
                  <a:cubicBezTo>
                    <a:pt x="4684" y="78"/>
                    <a:pt x="3637"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9"/>
            <p:cNvSpPr/>
            <p:nvPr/>
          </p:nvSpPr>
          <p:spPr>
            <a:xfrm>
              <a:off x="3515100" y="2892275"/>
              <a:ext cx="113500" cy="91450"/>
            </a:xfrm>
            <a:custGeom>
              <a:avLst/>
              <a:gdLst/>
              <a:ahLst/>
              <a:cxnLst/>
              <a:rect l="l" t="t" r="r" b="b"/>
              <a:pathLst>
                <a:path w="4540" h="3658" extrusionOk="0">
                  <a:moveTo>
                    <a:pt x="4464" y="1"/>
                  </a:moveTo>
                  <a:cubicBezTo>
                    <a:pt x="4324" y="1"/>
                    <a:pt x="3324" y="734"/>
                    <a:pt x="2159" y="1694"/>
                  </a:cubicBezTo>
                  <a:cubicBezTo>
                    <a:pt x="940" y="2702"/>
                    <a:pt x="1" y="3578"/>
                    <a:pt x="61" y="3653"/>
                  </a:cubicBezTo>
                  <a:cubicBezTo>
                    <a:pt x="64" y="3656"/>
                    <a:pt x="69" y="3658"/>
                    <a:pt x="76" y="3658"/>
                  </a:cubicBezTo>
                  <a:cubicBezTo>
                    <a:pt x="219" y="3658"/>
                    <a:pt x="1218" y="2924"/>
                    <a:pt x="2381" y="1964"/>
                  </a:cubicBezTo>
                  <a:cubicBezTo>
                    <a:pt x="3601" y="956"/>
                    <a:pt x="4540" y="81"/>
                    <a:pt x="4478" y="6"/>
                  </a:cubicBezTo>
                  <a:cubicBezTo>
                    <a:pt x="4475" y="2"/>
                    <a:pt x="4470" y="1"/>
                    <a:pt x="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3"/>
          <p:cNvSpPr txBox="1">
            <a:spLocks noGrp="1"/>
          </p:cNvSpPr>
          <p:nvPr>
            <p:ph type="title" idx="2"/>
          </p:nvPr>
        </p:nvSpPr>
        <p:spPr>
          <a:xfrm>
            <a:off x="768900" y="403200"/>
            <a:ext cx="4383300" cy="56049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Ethical Writing </a:t>
            </a:r>
            <a:endParaRPr dirty="0">
              <a:latin typeface="DengXian Light" panose="02010600030101010101" pitchFamily="2" charset="-122"/>
              <a:ea typeface="DengXian Light" panose="02010600030101010101" pitchFamily="2" charset="-122"/>
            </a:endParaRPr>
          </a:p>
        </p:txBody>
      </p:sp>
      <p:grpSp>
        <p:nvGrpSpPr>
          <p:cNvPr id="576" name="Google Shape;576;p33"/>
          <p:cNvGrpSpPr/>
          <p:nvPr/>
        </p:nvGrpSpPr>
        <p:grpSpPr>
          <a:xfrm>
            <a:off x="4572003" y="748887"/>
            <a:ext cx="4336464" cy="4165277"/>
            <a:chOff x="1082750" y="238125"/>
            <a:chExt cx="5453300" cy="5238025"/>
          </a:xfrm>
        </p:grpSpPr>
        <p:sp>
          <p:nvSpPr>
            <p:cNvPr id="577" name="Google Shape;577;p33"/>
            <p:cNvSpPr/>
            <p:nvPr/>
          </p:nvSpPr>
          <p:spPr>
            <a:xfrm>
              <a:off x="1082750" y="1762525"/>
              <a:ext cx="935825" cy="908150"/>
            </a:xfrm>
            <a:custGeom>
              <a:avLst/>
              <a:gdLst/>
              <a:ahLst/>
              <a:cxnLst/>
              <a:rect l="l" t="t" r="r" b="b"/>
              <a:pathLst>
                <a:path w="37433" h="36326" extrusionOk="0">
                  <a:moveTo>
                    <a:pt x="33752" y="1"/>
                  </a:moveTo>
                  <a:lnTo>
                    <a:pt x="0" y="3250"/>
                  </a:lnTo>
                  <a:lnTo>
                    <a:pt x="459" y="5791"/>
                  </a:lnTo>
                  <a:lnTo>
                    <a:pt x="1468" y="5433"/>
                  </a:lnTo>
                  <a:cubicBezTo>
                    <a:pt x="1492" y="5432"/>
                    <a:pt x="1515" y="5431"/>
                    <a:pt x="1538" y="5431"/>
                  </a:cubicBezTo>
                  <a:cubicBezTo>
                    <a:pt x="2155" y="5431"/>
                    <a:pt x="2436" y="5853"/>
                    <a:pt x="2526" y="6489"/>
                  </a:cubicBezTo>
                  <a:cubicBezTo>
                    <a:pt x="2528" y="6503"/>
                    <a:pt x="2530" y="6518"/>
                    <a:pt x="2532" y="6532"/>
                  </a:cubicBezTo>
                  <a:cubicBezTo>
                    <a:pt x="2607" y="7201"/>
                    <a:pt x="2451" y="7826"/>
                    <a:pt x="1795" y="7967"/>
                  </a:cubicBezTo>
                  <a:lnTo>
                    <a:pt x="522" y="7890"/>
                  </a:lnTo>
                  <a:lnTo>
                    <a:pt x="780" y="10194"/>
                  </a:lnTo>
                  <a:cubicBezTo>
                    <a:pt x="780" y="10194"/>
                    <a:pt x="1173" y="10104"/>
                    <a:pt x="1637" y="10104"/>
                  </a:cubicBezTo>
                  <a:cubicBezTo>
                    <a:pt x="2281" y="10104"/>
                    <a:pt x="3063" y="10277"/>
                    <a:pt x="3123" y="11106"/>
                  </a:cubicBezTo>
                  <a:cubicBezTo>
                    <a:pt x="3123" y="11106"/>
                    <a:pt x="3036" y="12290"/>
                    <a:pt x="1316" y="12290"/>
                  </a:cubicBezTo>
                  <a:cubicBezTo>
                    <a:pt x="1221" y="12290"/>
                    <a:pt x="1120" y="12287"/>
                    <a:pt x="1015" y="12279"/>
                  </a:cubicBezTo>
                  <a:lnTo>
                    <a:pt x="1015" y="12279"/>
                  </a:lnTo>
                  <a:lnTo>
                    <a:pt x="1231" y="14200"/>
                  </a:lnTo>
                  <a:cubicBezTo>
                    <a:pt x="1231" y="14200"/>
                    <a:pt x="1689" y="14075"/>
                    <a:pt x="2202" y="14075"/>
                  </a:cubicBezTo>
                  <a:cubicBezTo>
                    <a:pt x="2823" y="14075"/>
                    <a:pt x="3524" y="14258"/>
                    <a:pt x="3592" y="15066"/>
                  </a:cubicBezTo>
                  <a:cubicBezTo>
                    <a:pt x="3697" y="16319"/>
                    <a:pt x="2396" y="16411"/>
                    <a:pt x="1483" y="16449"/>
                  </a:cubicBezTo>
                  <a:lnTo>
                    <a:pt x="1711" y="18477"/>
                  </a:lnTo>
                  <a:cubicBezTo>
                    <a:pt x="1711" y="18477"/>
                    <a:pt x="2028" y="18411"/>
                    <a:pt x="2421" y="18411"/>
                  </a:cubicBezTo>
                  <a:cubicBezTo>
                    <a:pt x="3070" y="18411"/>
                    <a:pt x="3925" y="18589"/>
                    <a:pt x="3907" y="19530"/>
                  </a:cubicBezTo>
                  <a:cubicBezTo>
                    <a:pt x="3884" y="20631"/>
                    <a:pt x="2867" y="20780"/>
                    <a:pt x="2315" y="20780"/>
                  </a:cubicBezTo>
                  <a:cubicBezTo>
                    <a:pt x="2109" y="20780"/>
                    <a:pt x="1968" y="20759"/>
                    <a:pt x="1968" y="20759"/>
                  </a:cubicBezTo>
                  <a:lnTo>
                    <a:pt x="1968" y="20759"/>
                  </a:lnTo>
                  <a:lnTo>
                    <a:pt x="2258" y="23341"/>
                  </a:lnTo>
                  <a:cubicBezTo>
                    <a:pt x="2258" y="23341"/>
                    <a:pt x="2858" y="23078"/>
                    <a:pt x="3436" y="23078"/>
                  </a:cubicBezTo>
                  <a:cubicBezTo>
                    <a:pt x="3930" y="23078"/>
                    <a:pt x="4409" y="23270"/>
                    <a:pt x="4489" y="23978"/>
                  </a:cubicBezTo>
                  <a:cubicBezTo>
                    <a:pt x="4616" y="25104"/>
                    <a:pt x="3763" y="25345"/>
                    <a:pt x="3088" y="25345"/>
                  </a:cubicBezTo>
                  <a:cubicBezTo>
                    <a:pt x="2841" y="25345"/>
                    <a:pt x="2618" y="25313"/>
                    <a:pt x="2476" y="25280"/>
                  </a:cubicBezTo>
                  <a:lnTo>
                    <a:pt x="2476" y="25280"/>
                  </a:lnTo>
                  <a:lnTo>
                    <a:pt x="2695" y="27243"/>
                  </a:lnTo>
                  <a:cubicBezTo>
                    <a:pt x="2695" y="27243"/>
                    <a:pt x="3172" y="27039"/>
                    <a:pt x="3682" y="27039"/>
                  </a:cubicBezTo>
                  <a:cubicBezTo>
                    <a:pt x="4242" y="27039"/>
                    <a:pt x="4842" y="27286"/>
                    <a:pt x="4893" y="28321"/>
                  </a:cubicBezTo>
                  <a:cubicBezTo>
                    <a:pt x="4934" y="29138"/>
                    <a:pt x="4330" y="29321"/>
                    <a:pt x="3779" y="29321"/>
                  </a:cubicBezTo>
                  <a:cubicBezTo>
                    <a:pt x="3330" y="29321"/>
                    <a:pt x="2916" y="29199"/>
                    <a:pt x="2916" y="29199"/>
                  </a:cubicBezTo>
                  <a:lnTo>
                    <a:pt x="2916" y="29199"/>
                  </a:lnTo>
                  <a:lnTo>
                    <a:pt x="3222" y="31930"/>
                  </a:lnTo>
                  <a:cubicBezTo>
                    <a:pt x="3222" y="31930"/>
                    <a:pt x="3833" y="31669"/>
                    <a:pt x="4416" y="31669"/>
                  </a:cubicBezTo>
                  <a:cubicBezTo>
                    <a:pt x="4904" y="31669"/>
                    <a:pt x="5373" y="31852"/>
                    <a:pt x="5449" y="32522"/>
                  </a:cubicBezTo>
                  <a:cubicBezTo>
                    <a:pt x="5535" y="33290"/>
                    <a:pt x="4880" y="33764"/>
                    <a:pt x="4170" y="33764"/>
                  </a:cubicBezTo>
                  <a:cubicBezTo>
                    <a:pt x="3912" y="33764"/>
                    <a:pt x="3646" y="33702"/>
                    <a:pt x="3407" y="33567"/>
                  </a:cubicBezTo>
                  <a:lnTo>
                    <a:pt x="3407" y="33567"/>
                  </a:lnTo>
                  <a:lnTo>
                    <a:pt x="3716" y="36326"/>
                  </a:lnTo>
                  <a:lnTo>
                    <a:pt x="37432" y="32751"/>
                  </a:lnTo>
                  <a:lnTo>
                    <a:pt x="337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1302925" y="1703000"/>
              <a:ext cx="510375" cy="156700"/>
            </a:xfrm>
            <a:custGeom>
              <a:avLst/>
              <a:gdLst/>
              <a:ahLst/>
              <a:cxnLst/>
              <a:rect l="l" t="t" r="r" b="b"/>
              <a:pathLst>
                <a:path w="20415" h="6268" extrusionOk="0">
                  <a:moveTo>
                    <a:pt x="20213" y="0"/>
                  </a:moveTo>
                  <a:lnTo>
                    <a:pt x="0" y="734"/>
                  </a:lnTo>
                  <a:lnTo>
                    <a:pt x="201" y="6268"/>
                  </a:lnTo>
                  <a:lnTo>
                    <a:pt x="20414" y="5533"/>
                  </a:lnTo>
                  <a:lnTo>
                    <a:pt x="2021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1293125" y="1977500"/>
              <a:ext cx="530125" cy="33500"/>
            </a:xfrm>
            <a:custGeom>
              <a:avLst/>
              <a:gdLst/>
              <a:ahLst/>
              <a:cxnLst/>
              <a:rect l="l" t="t" r="r" b="b"/>
              <a:pathLst>
                <a:path w="21205" h="1340" extrusionOk="0">
                  <a:moveTo>
                    <a:pt x="20993" y="0"/>
                  </a:moveTo>
                  <a:cubicBezTo>
                    <a:pt x="20851" y="0"/>
                    <a:pt x="20640" y="4"/>
                    <a:pt x="20366" y="13"/>
                  </a:cubicBezTo>
                  <a:lnTo>
                    <a:pt x="18091" y="111"/>
                  </a:lnTo>
                  <a:cubicBezTo>
                    <a:pt x="16172" y="207"/>
                    <a:pt x="13522" y="356"/>
                    <a:pt x="10594" y="537"/>
                  </a:cubicBezTo>
                  <a:cubicBezTo>
                    <a:pt x="7667" y="718"/>
                    <a:pt x="5017" y="897"/>
                    <a:pt x="3100" y="1040"/>
                  </a:cubicBezTo>
                  <a:lnTo>
                    <a:pt x="832" y="1223"/>
                  </a:lnTo>
                  <a:cubicBezTo>
                    <a:pt x="297" y="1272"/>
                    <a:pt x="0" y="1308"/>
                    <a:pt x="2" y="1326"/>
                  </a:cubicBezTo>
                  <a:cubicBezTo>
                    <a:pt x="2" y="1335"/>
                    <a:pt x="77" y="1339"/>
                    <a:pt x="219" y="1339"/>
                  </a:cubicBezTo>
                  <a:cubicBezTo>
                    <a:pt x="360" y="1339"/>
                    <a:pt x="569" y="1335"/>
                    <a:pt x="838" y="1326"/>
                  </a:cubicBezTo>
                  <a:lnTo>
                    <a:pt x="3112" y="1227"/>
                  </a:lnTo>
                  <a:cubicBezTo>
                    <a:pt x="5031" y="1132"/>
                    <a:pt x="7685" y="982"/>
                    <a:pt x="10610" y="801"/>
                  </a:cubicBezTo>
                  <a:cubicBezTo>
                    <a:pt x="13537" y="621"/>
                    <a:pt x="16186" y="442"/>
                    <a:pt x="18103" y="299"/>
                  </a:cubicBezTo>
                  <a:lnTo>
                    <a:pt x="20373" y="116"/>
                  </a:lnTo>
                  <a:cubicBezTo>
                    <a:pt x="20908" y="67"/>
                    <a:pt x="21204" y="31"/>
                    <a:pt x="21203" y="13"/>
                  </a:cubicBezTo>
                  <a:cubicBezTo>
                    <a:pt x="21202" y="4"/>
                    <a:pt x="21130"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1313325" y="2080125"/>
              <a:ext cx="530075" cy="33525"/>
            </a:xfrm>
            <a:custGeom>
              <a:avLst/>
              <a:gdLst/>
              <a:ahLst/>
              <a:cxnLst/>
              <a:rect l="l" t="t" r="r" b="b"/>
              <a:pathLst>
                <a:path w="21203" h="1341" extrusionOk="0">
                  <a:moveTo>
                    <a:pt x="20991" y="1"/>
                  </a:moveTo>
                  <a:cubicBezTo>
                    <a:pt x="20849" y="1"/>
                    <a:pt x="20637" y="5"/>
                    <a:pt x="20365" y="14"/>
                  </a:cubicBezTo>
                  <a:lnTo>
                    <a:pt x="18091" y="113"/>
                  </a:lnTo>
                  <a:cubicBezTo>
                    <a:pt x="16171" y="207"/>
                    <a:pt x="13522" y="357"/>
                    <a:pt x="10594" y="539"/>
                  </a:cubicBezTo>
                  <a:cubicBezTo>
                    <a:pt x="7666" y="720"/>
                    <a:pt x="5017" y="899"/>
                    <a:pt x="3100" y="1041"/>
                  </a:cubicBezTo>
                  <a:lnTo>
                    <a:pt x="831" y="1224"/>
                  </a:lnTo>
                  <a:cubicBezTo>
                    <a:pt x="295" y="1273"/>
                    <a:pt x="0" y="1308"/>
                    <a:pt x="1" y="1327"/>
                  </a:cubicBezTo>
                  <a:cubicBezTo>
                    <a:pt x="2" y="1336"/>
                    <a:pt x="74" y="1340"/>
                    <a:pt x="211" y="1340"/>
                  </a:cubicBezTo>
                  <a:cubicBezTo>
                    <a:pt x="353" y="1340"/>
                    <a:pt x="564" y="1335"/>
                    <a:pt x="837" y="1327"/>
                  </a:cubicBezTo>
                  <a:lnTo>
                    <a:pt x="3112" y="1228"/>
                  </a:lnTo>
                  <a:cubicBezTo>
                    <a:pt x="5031" y="1132"/>
                    <a:pt x="7683" y="984"/>
                    <a:pt x="10610" y="802"/>
                  </a:cubicBezTo>
                  <a:cubicBezTo>
                    <a:pt x="13537" y="621"/>
                    <a:pt x="16186" y="442"/>
                    <a:pt x="18103" y="299"/>
                  </a:cubicBezTo>
                  <a:lnTo>
                    <a:pt x="20372" y="117"/>
                  </a:lnTo>
                  <a:cubicBezTo>
                    <a:pt x="20907" y="68"/>
                    <a:pt x="21203" y="33"/>
                    <a:pt x="21202" y="14"/>
                  </a:cubicBezTo>
                  <a:cubicBezTo>
                    <a:pt x="21201" y="5"/>
                    <a:pt x="21128" y="1"/>
                    <a:pt x="20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1320625" y="2185550"/>
              <a:ext cx="530100" cy="33475"/>
            </a:xfrm>
            <a:custGeom>
              <a:avLst/>
              <a:gdLst/>
              <a:ahLst/>
              <a:cxnLst/>
              <a:rect l="l" t="t" r="r" b="b"/>
              <a:pathLst>
                <a:path w="21204" h="1339" extrusionOk="0">
                  <a:moveTo>
                    <a:pt x="20992" y="0"/>
                  </a:moveTo>
                  <a:cubicBezTo>
                    <a:pt x="20850" y="0"/>
                    <a:pt x="20639" y="5"/>
                    <a:pt x="20366" y="14"/>
                  </a:cubicBezTo>
                  <a:lnTo>
                    <a:pt x="18092" y="113"/>
                  </a:lnTo>
                  <a:cubicBezTo>
                    <a:pt x="16172" y="208"/>
                    <a:pt x="13522" y="357"/>
                    <a:pt x="10595" y="539"/>
                  </a:cubicBezTo>
                  <a:cubicBezTo>
                    <a:pt x="7667" y="720"/>
                    <a:pt x="5018" y="899"/>
                    <a:pt x="3100" y="1042"/>
                  </a:cubicBezTo>
                  <a:lnTo>
                    <a:pt x="831" y="1223"/>
                  </a:lnTo>
                  <a:cubicBezTo>
                    <a:pt x="296" y="1272"/>
                    <a:pt x="0" y="1307"/>
                    <a:pt x="1" y="1325"/>
                  </a:cubicBezTo>
                  <a:cubicBezTo>
                    <a:pt x="2" y="1335"/>
                    <a:pt x="74" y="1339"/>
                    <a:pt x="211" y="1339"/>
                  </a:cubicBezTo>
                  <a:cubicBezTo>
                    <a:pt x="353" y="1339"/>
                    <a:pt x="565" y="1334"/>
                    <a:pt x="838" y="1325"/>
                  </a:cubicBezTo>
                  <a:lnTo>
                    <a:pt x="3112" y="1227"/>
                  </a:lnTo>
                  <a:cubicBezTo>
                    <a:pt x="5032" y="1132"/>
                    <a:pt x="7684" y="983"/>
                    <a:pt x="10611" y="801"/>
                  </a:cubicBezTo>
                  <a:cubicBezTo>
                    <a:pt x="13538" y="620"/>
                    <a:pt x="16187" y="441"/>
                    <a:pt x="18104" y="299"/>
                  </a:cubicBezTo>
                  <a:lnTo>
                    <a:pt x="20373" y="117"/>
                  </a:lnTo>
                  <a:cubicBezTo>
                    <a:pt x="20908" y="68"/>
                    <a:pt x="21204" y="32"/>
                    <a:pt x="21202" y="13"/>
                  </a:cubicBezTo>
                  <a:cubicBezTo>
                    <a:pt x="21202" y="5"/>
                    <a:pt x="21130" y="0"/>
                    <a:pt x="20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1333450" y="2290950"/>
              <a:ext cx="530100" cy="33500"/>
            </a:xfrm>
            <a:custGeom>
              <a:avLst/>
              <a:gdLst/>
              <a:ahLst/>
              <a:cxnLst/>
              <a:rect l="l" t="t" r="r" b="b"/>
              <a:pathLst>
                <a:path w="21204" h="1340" extrusionOk="0">
                  <a:moveTo>
                    <a:pt x="20992" y="0"/>
                  </a:moveTo>
                  <a:cubicBezTo>
                    <a:pt x="20851" y="0"/>
                    <a:pt x="20639" y="5"/>
                    <a:pt x="20366" y="13"/>
                  </a:cubicBezTo>
                  <a:lnTo>
                    <a:pt x="18092" y="112"/>
                  </a:lnTo>
                  <a:cubicBezTo>
                    <a:pt x="16173" y="207"/>
                    <a:pt x="13522" y="356"/>
                    <a:pt x="10594" y="537"/>
                  </a:cubicBezTo>
                  <a:cubicBezTo>
                    <a:pt x="7666" y="719"/>
                    <a:pt x="5017" y="898"/>
                    <a:pt x="3101" y="1041"/>
                  </a:cubicBezTo>
                  <a:lnTo>
                    <a:pt x="832" y="1223"/>
                  </a:lnTo>
                  <a:cubicBezTo>
                    <a:pt x="296" y="1272"/>
                    <a:pt x="1" y="1308"/>
                    <a:pt x="2" y="1326"/>
                  </a:cubicBezTo>
                  <a:cubicBezTo>
                    <a:pt x="3" y="1335"/>
                    <a:pt x="77" y="1340"/>
                    <a:pt x="219" y="1340"/>
                  </a:cubicBezTo>
                  <a:cubicBezTo>
                    <a:pt x="361" y="1340"/>
                    <a:pt x="569" y="1335"/>
                    <a:pt x="838" y="1326"/>
                  </a:cubicBezTo>
                  <a:lnTo>
                    <a:pt x="3112" y="1228"/>
                  </a:lnTo>
                  <a:cubicBezTo>
                    <a:pt x="5031" y="1132"/>
                    <a:pt x="7684" y="982"/>
                    <a:pt x="10611" y="801"/>
                  </a:cubicBezTo>
                  <a:cubicBezTo>
                    <a:pt x="13537" y="621"/>
                    <a:pt x="16186" y="442"/>
                    <a:pt x="18103" y="299"/>
                  </a:cubicBezTo>
                  <a:lnTo>
                    <a:pt x="20372" y="116"/>
                  </a:lnTo>
                  <a:cubicBezTo>
                    <a:pt x="20908" y="68"/>
                    <a:pt x="21203" y="32"/>
                    <a:pt x="21202" y="13"/>
                  </a:cubicBezTo>
                  <a:cubicBezTo>
                    <a:pt x="21201" y="4"/>
                    <a:pt x="21129" y="0"/>
                    <a:pt x="20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1362775" y="2404500"/>
              <a:ext cx="530125" cy="33500"/>
            </a:xfrm>
            <a:custGeom>
              <a:avLst/>
              <a:gdLst/>
              <a:ahLst/>
              <a:cxnLst/>
              <a:rect l="l" t="t" r="r" b="b"/>
              <a:pathLst>
                <a:path w="21205" h="1340" extrusionOk="0">
                  <a:moveTo>
                    <a:pt x="20993" y="1"/>
                  </a:moveTo>
                  <a:cubicBezTo>
                    <a:pt x="20851" y="1"/>
                    <a:pt x="20640" y="5"/>
                    <a:pt x="20366" y="13"/>
                  </a:cubicBezTo>
                  <a:lnTo>
                    <a:pt x="18091" y="112"/>
                  </a:lnTo>
                  <a:cubicBezTo>
                    <a:pt x="16172" y="208"/>
                    <a:pt x="13522" y="358"/>
                    <a:pt x="10594" y="538"/>
                  </a:cubicBezTo>
                  <a:cubicBezTo>
                    <a:pt x="7667" y="719"/>
                    <a:pt x="5017" y="898"/>
                    <a:pt x="3101" y="1041"/>
                  </a:cubicBezTo>
                  <a:lnTo>
                    <a:pt x="832" y="1223"/>
                  </a:lnTo>
                  <a:cubicBezTo>
                    <a:pt x="297" y="1272"/>
                    <a:pt x="1" y="1308"/>
                    <a:pt x="2" y="1327"/>
                  </a:cubicBezTo>
                  <a:cubicBezTo>
                    <a:pt x="2" y="1336"/>
                    <a:pt x="77" y="1340"/>
                    <a:pt x="219" y="1340"/>
                  </a:cubicBezTo>
                  <a:cubicBezTo>
                    <a:pt x="361" y="1340"/>
                    <a:pt x="570" y="1336"/>
                    <a:pt x="839" y="1327"/>
                  </a:cubicBezTo>
                  <a:lnTo>
                    <a:pt x="3112" y="1228"/>
                  </a:lnTo>
                  <a:cubicBezTo>
                    <a:pt x="5031" y="1133"/>
                    <a:pt x="7685" y="983"/>
                    <a:pt x="10611" y="803"/>
                  </a:cubicBezTo>
                  <a:cubicBezTo>
                    <a:pt x="13537" y="621"/>
                    <a:pt x="16186" y="442"/>
                    <a:pt x="18103" y="299"/>
                  </a:cubicBezTo>
                  <a:lnTo>
                    <a:pt x="20373" y="117"/>
                  </a:lnTo>
                  <a:cubicBezTo>
                    <a:pt x="20908" y="68"/>
                    <a:pt x="21204" y="32"/>
                    <a:pt x="21203" y="13"/>
                  </a:cubicBezTo>
                  <a:cubicBezTo>
                    <a:pt x="21202" y="5"/>
                    <a:pt x="21130" y="1"/>
                    <a:pt x="20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1730200" y="466175"/>
              <a:ext cx="837425" cy="847625"/>
            </a:xfrm>
            <a:custGeom>
              <a:avLst/>
              <a:gdLst/>
              <a:ahLst/>
              <a:cxnLst/>
              <a:rect l="l" t="t" r="r" b="b"/>
              <a:pathLst>
                <a:path w="33497" h="33905" extrusionOk="0">
                  <a:moveTo>
                    <a:pt x="4636" y="0"/>
                  </a:moveTo>
                  <a:cubicBezTo>
                    <a:pt x="4636" y="0"/>
                    <a:pt x="5280" y="2146"/>
                    <a:pt x="3798" y="2146"/>
                  </a:cubicBezTo>
                  <a:cubicBezTo>
                    <a:pt x="2745" y="2146"/>
                    <a:pt x="2389" y="836"/>
                    <a:pt x="2988" y="0"/>
                  </a:cubicBezTo>
                  <a:lnTo>
                    <a:pt x="2988" y="0"/>
                  </a:lnTo>
                  <a:lnTo>
                    <a:pt x="213" y="1"/>
                  </a:lnTo>
                  <a:lnTo>
                    <a:pt x="0" y="33905"/>
                  </a:lnTo>
                  <a:lnTo>
                    <a:pt x="32956" y="33905"/>
                  </a:lnTo>
                  <a:lnTo>
                    <a:pt x="33497" y="1"/>
                  </a:lnTo>
                  <a:lnTo>
                    <a:pt x="30920" y="173"/>
                  </a:lnTo>
                  <a:lnTo>
                    <a:pt x="31163" y="1215"/>
                  </a:lnTo>
                  <a:cubicBezTo>
                    <a:pt x="31120" y="1880"/>
                    <a:pt x="30662" y="2130"/>
                    <a:pt x="29995" y="2148"/>
                  </a:cubicBezTo>
                  <a:lnTo>
                    <a:pt x="29951" y="2148"/>
                  </a:lnTo>
                  <a:cubicBezTo>
                    <a:pt x="29279" y="2148"/>
                    <a:pt x="28676" y="1925"/>
                    <a:pt x="28608" y="1255"/>
                  </a:cubicBezTo>
                  <a:lnTo>
                    <a:pt x="28828" y="0"/>
                  </a:lnTo>
                  <a:lnTo>
                    <a:pt x="26510" y="0"/>
                  </a:lnTo>
                  <a:cubicBezTo>
                    <a:pt x="26510" y="0"/>
                    <a:pt x="26764" y="2227"/>
                    <a:pt x="25393" y="2227"/>
                  </a:cubicBezTo>
                  <a:cubicBezTo>
                    <a:pt x="25376" y="2227"/>
                    <a:pt x="25358" y="2227"/>
                    <a:pt x="25341" y="2226"/>
                  </a:cubicBezTo>
                  <a:cubicBezTo>
                    <a:pt x="25341" y="2226"/>
                    <a:pt x="24041" y="1982"/>
                    <a:pt x="24411" y="0"/>
                  </a:cubicBezTo>
                  <a:lnTo>
                    <a:pt x="22478" y="0"/>
                  </a:lnTo>
                  <a:cubicBezTo>
                    <a:pt x="22478" y="0"/>
                    <a:pt x="22828" y="2250"/>
                    <a:pt x="21394" y="2250"/>
                  </a:cubicBezTo>
                  <a:cubicBezTo>
                    <a:pt x="21381" y="2250"/>
                    <a:pt x="21367" y="2250"/>
                    <a:pt x="21354" y="2249"/>
                  </a:cubicBezTo>
                  <a:cubicBezTo>
                    <a:pt x="20096" y="2214"/>
                    <a:pt x="20150" y="911"/>
                    <a:pt x="20215" y="0"/>
                  </a:cubicBezTo>
                  <a:lnTo>
                    <a:pt x="18174" y="0"/>
                  </a:lnTo>
                  <a:cubicBezTo>
                    <a:pt x="18174" y="0"/>
                    <a:pt x="18363" y="2076"/>
                    <a:pt x="17062" y="2076"/>
                  </a:cubicBezTo>
                  <a:cubicBezTo>
                    <a:pt x="17005" y="2076"/>
                    <a:pt x="16945" y="2072"/>
                    <a:pt x="16881" y="2063"/>
                  </a:cubicBezTo>
                  <a:cubicBezTo>
                    <a:pt x="15382" y="1863"/>
                    <a:pt x="15876" y="0"/>
                    <a:pt x="15876" y="0"/>
                  </a:cubicBezTo>
                  <a:lnTo>
                    <a:pt x="13278" y="0"/>
                  </a:lnTo>
                  <a:cubicBezTo>
                    <a:pt x="13278" y="0"/>
                    <a:pt x="13945" y="2146"/>
                    <a:pt x="12397" y="2146"/>
                  </a:cubicBezTo>
                  <a:cubicBezTo>
                    <a:pt x="10849" y="2146"/>
                    <a:pt x="11146" y="513"/>
                    <a:pt x="11327" y="0"/>
                  </a:cubicBezTo>
                  <a:lnTo>
                    <a:pt x="9353" y="0"/>
                  </a:lnTo>
                  <a:cubicBezTo>
                    <a:pt x="9353" y="0"/>
                    <a:pt x="9975" y="2068"/>
                    <a:pt x="8193" y="2068"/>
                  </a:cubicBezTo>
                  <a:cubicBezTo>
                    <a:pt x="8143" y="2068"/>
                    <a:pt x="8090" y="2067"/>
                    <a:pt x="8036" y="2063"/>
                  </a:cubicBezTo>
                  <a:cubicBezTo>
                    <a:pt x="6554" y="1970"/>
                    <a:pt x="7384" y="0"/>
                    <a:pt x="7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1589350" y="345775"/>
              <a:ext cx="390050" cy="322800"/>
            </a:xfrm>
            <a:custGeom>
              <a:avLst/>
              <a:gdLst/>
              <a:ahLst/>
              <a:cxnLst/>
              <a:rect l="l" t="t" r="r" b="b"/>
              <a:pathLst>
                <a:path w="15602" h="12912" extrusionOk="0">
                  <a:moveTo>
                    <a:pt x="13045" y="1"/>
                  </a:moveTo>
                  <a:lnTo>
                    <a:pt x="0" y="9341"/>
                  </a:lnTo>
                  <a:lnTo>
                    <a:pt x="2556" y="12912"/>
                  </a:lnTo>
                  <a:lnTo>
                    <a:pt x="15601" y="3571"/>
                  </a:lnTo>
                  <a:lnTo>
                    <a:pt x="1304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2319875" y="1120225"/>
              <a:ext cx="390050" cy="322800"/>
            </a:xfrm>
            <a:custGeom>
              <a:avLst/>
              <a:gdLst/>
              <a:ahLst/>
              <a:cxnLst/>
              <a:rect l="l" t="t" r="r" b="b"/>
              <a:pathLst>
                <a:path w="15602" h="12912" extrusionOk="0">
                  <a:moveTo>
                    <a:pt x="13045" y="0"/>
                  </a:moveTo>
                  <a:lnTo>
                    <a:pt x="1" y="9341"/>
                  </a:lnTo>
                  <a:lnTo>
                    <a:pt x="2557" y="12912"/>
                  </a:lnTo>
                  <a:lnTo>
                    <a:pt x="15602" y="3571"/>
                  </a:lnTo>
                  <a:lnTo>
                    <a:pt x="13045"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1846900" y="686750"/>
              <a:ext cx="633350" cy="6625"/>
            </a:xfrm>
            <a:custGeom>
              <a:avLst/>
              <a:gdLst/>
              <a:ahLst/>
              <a:cxnLst/>
              <a:rect l="l" t="t" r="r" b="b"/>
              <a:pathLst>
                <a:path w="25334" h="265" extrusionOk="0">
                  <a:moveTo>
                    <a:pt x="12668" y="1"/>
                  </a:moveTo>
                  <a:cubicBezTo>
                    <a:pt x="9169" y="1"/>
                    <a:pt x="6002" y="16"/>
                    <a:pt x="3709" y="39"/>
                  </a:cubicBezTo>
                  <a:lnTo>
                    <a:pt x="995" y="81"/>
                  </a:lnTo>
                  <a:lnTo>
                    <a:pt x="257" y="106"/>
                  </a:lnTo>
                  <a:cubicBezTo>
                    <a:pt x="89" y="114"/>
                    <a:pt x="0" y="124"/>
                    <a:pt x="0" y="133"/>
                  </a:cubicBezTo>
                  <a:cubicBezTo>
                    <a:pt x="0" y="141"/>
                    <a:pt x="89" y="150"/>
                    <a:pt x="257" y="159"/>
                  </a:cubicBezTo>
                  <a:lnTo>
                    <a:pt x="995" y="184"/>
                  </a:lnTo>
                  <a:lnTo>
                    <a:pt x="3709" y="226"/>
                  </a:lnTo>
                  <a:cubicBezTo>
                    <a:pt x="6002" y="250"/>
                    <a:pt x="9170" y="264"/>
                    <a:pt x="12668" y="264"/>
                  </a:cubicBezTo>
                  <a:cubicBezTo>
                    <a:pt x="16165" y="264"/>
                    <a:pt x="19331" y="250"/>
                    <a:pt x="21624" y="226"/>
                  </a:cubicBezTo>
                  <a:lnTo>
                    <a:pt x="24338" y="184"/>
                  </a:lnTo>
                  <a:lnTo>
                    <a:pt x="25076" y="159"/>
                  </a:lnTo>
                  <a:cubicBezTo>
                    <a:pt x="25244" y="150"/>
                    <a:pt x="25334" y="141"/>
                    <a:pt x="25334" y="133"/>
                  </a:cubicBezTo>
                  <a:cubicBezTo>
                    <a:pt x="25334" y="124"/>
                    <a:pt x="25244" y="116"/>
                    <a:pt x="25077" y="106"/>
                  </a:cubicBezTo>
                  <a:lnTo>
                    <a:pt x="24339" y="81"/>
                  </a:lnTo>
                  <a:lnTo>
                    <a:pt x="21624" y="39"/>
                  </a:lnTo>
                  <a:cubicBezTo>
                    <a:pt x="19331" y="15"/>
                    <a:pt x="16166" y="1"/>
                    <a:pt x="12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861200" y="839225"/>
              <a:ext cx="604400" cy="6650"/>
            </a:xfrm>
            <a:custGeom>
              <a:avLst/>
              <a:gdLst/>
              <a:ahLst/>
              <a:cxnLst/>
              <a:rect l="l" t="t" r="r" b="b"/>
              <a:pathLst>
                <a:path w="24176" h="266" extrusionOk="0">
                  <a:moveTo>
                    <a:pt x="12089" y="0"/>
                  </a:moveTo>
                  <a:cubicBezTo>
                    <a:pt x="8750" y="0"/>
                    <a:pt x="5728" y="16"/>
                    <a:pt x="3541" y="40"/>
                  </a:cubicBezTo>
                  <a:lnTo>
                    <a:pt x="950" y="82"/>
                  </a:lnTo>
                  <a:lnTo>
                    <a:pt x="245" y="106"/>
                  </a:lnTo>
                  <a:cubicBezTo>
                    <a:pt x="85" y="115"/>
                    <a:pt x="0" y="124"/>
                    <a:pt x="0" y="133"/>
                  </a:cubicBezTo>
                  <a:cubicBezTo>
                    <a:pt x="0" y="142"/>
                    <a:pt x="85" y="152"/>
                    <a:pt x="245" y="160"/>
                  </a:cubicBezTo>
                  <a:lnTo>
                    <a:pt x="950" y="184"/>
                  </a:lnTo>
                  <a:lnTo>
                    <a:pt x="3541" y="226"/>
                  </a:lnTo>
                  <a:cubicBezTo>
                    <a:pt x="5728" y="250"/>
                    <a:pt x="8752" y="265"/>
                    <a:pt x="12089" y="265"/>
                  </a:cubicBezTo>
                  <a:cubicBezTo>
                    <a:pt x="15426" y="265"/>
                    <a:pt x="18448" y="250"/>
                    <a:pt x="20635" y="226"/>
                  </a:cubicBezTo>
                  <a:lnTo>
                    <a:pt x="23226" y="184"/>
                  </a:lnTo>
                  <a:lnTo>
                    <a:pt x="23931" y="160"/>
                  </a:lnTo>
                  <a:cubicBezTo>
                    <a:pt x="24092" y="152"/>
                    <a:pt x="24176" y="142"/>
                    <a:pt x="24176" y="133"/>
                  </a:cubicBezTo>
                  <a:cubicBezTo>
                    <a:pt x="24176" y="125"/>
                    <a:pt x="24092" y="115"/>
                    <a:pt x="23931" y="106"/>
                  </a:cubicBezTo>
                  <a:lnTo>
                    <a:pt x="23226" y="82"/>
                  </a:lnTo>
                  <a:lnTo>
                    <a:pt x="20635" y="40"/>
                  </a:lnTo>
                  <a:cubicBezTo>
                    <a:pt x="18448" y="16"/>
                    <a:pt x="15427" y="0"/>
                    <a:pt x="120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1875500" y="986475"/>
              <a:ext cx="302400" cy="6600"/>
            </a:xfrm>
            <a:custGeom>
              <a:avLst/>
              <a:gdLst/>
              <a:ahLst/>
              <a:cxnLst/>
              <a:rect l="l" t="t" r="r" b="b"/>
              <a:pathLst>
                <a:path w="12096" h="264" extrusionOk="0">
                  <a:moveTo>
                    <a:pt x="6048" y="0"/>
                  </a:moveTo>
                  <a:cubicBezTo>
                    <a:pt x="4377" y="0"/>
                    <a:pt x="2866" y="14"/>
                    <a:pt x="1772" y="38"/>
                  </a:cubicBezTo>
                  <a:cubicBezTo>
                    <a:pt x="678" y="62"/>
                    <a:pt x="0" y="95"/>
                    <a:pt x="0" y="131"/>
                  </a:cubicBezTo>
                  <a:cubicBezTo>
                    <a:pt x="0" y="167"/>
                    <a:pt x="678" y="201"/>
                    <a:pt x="1772" y="224"/>
                  </a:cubicBezTo>
                  <a:cubicBezTo>
                    <a:pt x="2866" y="249"/>
                    <a:pt x="4379" y="264"/>
                    <a:pt x="6048" y="264"/>
                  </a:cubicBezTo>
                  <a:cubicBezTo>
                    <a:pt x="7718" y="264"/>
                    <a:pt x="9229" y="249"/>
                    <a:pt x="10324" y="224"/>
                  </a:cubicBezTo>
                  <a:cubicBezTo>
                    <a:pt x="11418" y="201"/>
                    <a:pt x="12096" y="167"/>
                    <a:pt x="12096" y="131"/>
                  </a:cubicBezTo>
                  <a:cubicBezTo>
                    <a:pt x="12096" y="95"/>
                    <a:pt x="11418" y="63"/>
                    <a:pt x="10324" y="38"/>
                  </a:cubicBezTo>
                  <a:cubicBezTo>
                    <a:pt x="9230" y="14"/>
                    <a:pt x="7718" y="0"/>
                    <a:pt x="60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1287050" y="5464175"/>
              <a:ext cx="5249000" cy="6600"/>
            </a:xfrm>
            <a:custGeom>
              <a:avLst/>
              <a:gdLst/>
              <a:ahLst/>
              <a:cxnLst/>
              <a:rect l="l" t="t" r="r" b="b"/>
              <a:pathLst>
                <a:path w="209960" h="264" extrusionOk="0">
                  <a:moveTo>
                    <a:pt x="104985" y="0"/>
                  </a:moveTo>
                  <a:cubicBezTo>
                    <a:pt x="46994" y="0"/>
                    <a:pt x="0" y="59"/>
                    <a:pt x="0" y="131"/>
                  </a:cubicBezTo>
                  <a:cubicBezTo>
                    <a:pt x="0" y="205"/>
                    <a:pt x="46994" y="264"/>
                    <a:pt x="104985" y="264"/>
                  </a:cubicBezTo>
                  <a:cubicBezTo>
                    <a:pt x="162955" y="264"/>
                    <a:pt x="209959" y="205"/>
                    <a:pt x="209959" y="131"/>
                  </a:cubicBezTo>
                  <a:cubicBezTo>
                    <a:pt x="209959" y="59"/>
                    <a:pt x="162955" y="0"/>
                    <a:pt x="104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2724725" y="238125"/>
              <a:ext cx="3340950" cy="4106325"/>
            </a:xfrm>
            <a:custGeom>
              <a:avLst/>
              <a:gdLst/>
              <a:ahLst/>
              <a:cxnLst/>
              <a:rect l="l" t="t" r="r" b="b"/>
              <a:pathLst>
                <a:path w="133638" h="164253" extrusionOk="0">
                  <a:moveTo>
                    <a:pt x="19110" y="0"/>
                  </a:moveTo>
                  <a:lnTo>
                    <a:pt x="1" y="150261"/>
                  </a:lnTo>
                  <a:lnTo>
                    <a:pt x="109706" y="164212"/>
                  </a:lnTo>
                  <a:cubicBezTo>
                    <a:pt x="109919" y="164240"/>
                    <a:pt x="110132" y="164253"/>
                    <a:pt x="110341" y="164253"/>
                  </a:cubicBezTo>
                  <a:cubicBezTo>
                    <a:pt x="112817" y="164253"/>
                    <a:pt x="114963" y="162412"/>
                    <a:pt x="115284" y="159892"/>
                  </a:cubicBezTo>
                  <a:lnTo>
                    <a:pt x="133480" y="16806"/>
                  </a:lnTo>
                  <a:cubicBezTo>
                    <a:pt x="133637" y="15577"/>
                    <a:pt x="132767" y="14454"/>
                    <a:pt x="131537" y="14297"/>
                  </a:cubicBezTo>
                  <a:lnTo>
                    <a:pt x="191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5808675" y="1225150"/>
              <a:ext cx="363225" cy="226025"/>
            </a:xfrm>
            <a:custGeom>
              <a:avLst/>
              <a:gdLst/>
              <a:ahLst/>
              <a:cxnLst/>
              <a:rect l="l" t="t" r="r" b="b"/>
              <a:pathLst>
                <a:path w="14529" h="9041" extrusionOk="0">
                  <a:moveTo>
                    <a:pt x="931" y="1"/>
                  </a:moveTo>
                  <a:lnTo>
                    <a:pt x="1" y="7309"/>
                  </a:lnTo>
                  <a:lnTo>
                    <a:pt x="13600" y="9040"/>
                  </a:lnTo>
                  <a:lnTo>
                    <a:pt x="14529" y="1731"/>
                  </a:lnTo>
                  <a:lnTo>
                    <a:pt x="931" y="1"/>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5808675" y="1225150"/>
              <a:ext cx="363225" cy="226025"/>
            </a:xfrm>
            <a:custGeom>
              <a:avLst/>
              <a:gdLst/>
              <a:ahLst/>
              <a:cxnLst/>
              <a:rect l="l" t="t" r="r" b="b"/>
              <a:pathLst>
                <a:path w="14529" h="9041" extrusionOk="0">
                  <a:moveTo>
                    <a:pt x="931" y="1"/>
                  </a:moveTo>
                  <a:lnTo>
                    <a:pt x="1" y="7309"/>
                  </a:lnTo>
                  <a:lnTo>
                    <a:pt x="13600" y="9040"/>
                  </a:lnTo>
                  <a:lnTo>
                    <a:pt x="14529" y="1731"/>
                  </a:lnTo>
                  <a:lnTo>
                    <a:pt x="9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2853375" y="354675"/>
              <a:ext cx="3106675" cy="3909550"/>
            </a:xfrm>
            <a:custGeom>
              <a:avLst/>
              <a:gdLst/>
              <a:ahLst/>
              <a:cxnLst/>
              <a:rect l="l" t="t" r="r" b="b"/>
              <a:pathLst>
                <a:path w="124267" h="156382" extrusionOk="0">
                  <a:moveTo>
                    <a:pt x="18177" y="0"/>
                  </a:moveTo>
                  <a:lnTo>
                    <a:pt x="1" y="142886"/>
                  </a:lnTo>
                  <a:lnTo>
                    <a:pt x="106089" y="156382"/>
                  </a:lnTo>
                  <a:lnTo>
                    <a:pt x="124266" y="13496"/>
                  </a:lnTo>
                  <a:lnTo>
                    <a:pt x="181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2740650" y="296025"/>
              <a:ext cx="3106675" cy="3909600"/>
            </a:xfrm>
            <a:custGeom>
              <a:avLst/>
              <a:gdLst/>
              <a:ahLst/>
              <a:cxnLst/>
              <a:rect l="l" t="t" r="r" b="b"/>
              <a:pathLst>
                <a:path w="124267" h="156384" extrusionOk="0">
                  <a:moveTo>
                    <a:pt x="18178" y="1"/>
                  </a:moveTo>
                  <a:lnTo>
                    <a:pt x="1" y="142886"/>
                  </a:lnTo>
                  <a:lnTo>
                    <a:pt x="106090" y="156383"/>
                  </a:lnTo>
                  <a:lnTo>
                    <a:pt x="124266" y="13498"/>
                  </a:lnTo>
                  <a:lnTo>
                    <a:pt x="1817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3234600" y="643225"/>
              <a:ext cx="2644550" cy="348700"/>
            </a:xfrm>
            <a:custGeom>
              <a:avLst/>
              <a:gdLst/>
              <a:ahLst/>
              <a:cxnLst/>
              <a:rect l="l" t="t" r="r" b="b"/>
              <a:pathLst>
                <a:path w="105782" h="13948" extrusionOk="0">
                  <a:moveTo>
                    <a:pt x="64" y="0"/>
                  </a:moveTo>
                  <a:lnTo>
                    <a:pt x="0" y="502"/>
                  </a:lnTo>
                  <a:lnTo>
                    <a:pt x="105717" y="13947"/>
                  </a:lnTo>
                  <a:lnTo>
                    <a:pt x="105781" y="13444"/>
                  </a:lnTo>
                  <a:lnTo>
                    <a:pt x="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3228700" y="822950"/>
              <a:ext cx="2644575" cy="348700"/>
            </a:xfrm>
            <a:custGeom>
              <a:avLst/>
              <a:gdLst/>
              <a:ahLst/>
              <a:cxnLst/>
              <a:rect l="l" t="t" r="r" b="b"/>
              <a:pathLst>
                <a:path w="105783" h="13948" extrusionOk="0">
                  <a:moveTo>
                    <a:pt x="64" y="1"/>
                  </a:moveTo>
                  <a:lnTo>
                    <a:pt x="0" y="504"/>
                  </a:lnTo>
                  <a:lnTo>
                    <a:pt x="105717" y="13948"/>
                  </a:lnTo>
                  <a:lnTo>
                    <a:pt x="105782" y="13445"/>
                  </a:lnTo>
                  <a:lnTo>
                    <a:pt x="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3206125" y="1000575"/>
              <a:ext cx="2644550" cy="348725"/>
            </a:xfrm>
            <a:custGeom>
              <a:avLst/>
              <a:gdLst/>
              <a:ahLst/>
              <a:cxnLst/>
              <a:rect l="l" t="t" r="r" b="b"/>
              <a:pathLst>
                <a:path w="105782" h="13949" extrusionOk="0">
                  <a:moveTo>
                    <a:pt x="64" y="1"/>
                  </a:moveTo>
                  <a:lnTo>
                    <a:pt x="0" y="503"/>
                  </a:lnTo>
                  <a:lnTo>
                    <a:pt x="105717" y="13948"/>
                  </a:lnTo>
                  <a:lnTo>
                    <a:pt x="105781" y="13445"/>
                  </a:lnTo>
                  <a:lnTo>
                    <a:pt x="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3183500" y="1178200"/>
              <a:ext cx="2644575" cy="348725"/>
            </a:xfrm>
            <a:custGeom>
              <a:avLst/>
              <a:gdLst/>
              <a:ahLst/>
              <a:cxnLst/>
              <a:rect l="l" t="t" r="r" b="b"/>
              <a:pathLst>
                <a:path w="105783" h="13949" extrusionOk="0">
                  <a:moveTo>
                    <a:pt x="65" y="0"/>
                  </a:moveTo>
                  <a:lnTo>
                    <a:pt x="1" y="504"/>
                  </a:lnTo>
                  <a:lnTo>
                    <a:pt x="105718" y="13948"/>
                  </a:lnTo>
                  <a:lnTo>
                    <a:pt x="105783" y="13445"/>
                  </a:lnTo>
                  <a:lnTo>
                    <a:pt x="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3160925" y="1355825"/>
              <a:ext cx="2644575" cy="348700"/>
            </a:xfrm>
            <a:custGeom>
              <a:avLst/>
              <a:gdLst/>
              <a:ahLst/>
              <a:cxnLst/>
              <a:rect l="l" t="t" r="r" b="b"/>
              <a:pathLst>
                <a:path w="105783" h="13948" extrusionOk="0">
                  <a:moveTo>
                    <a:pt x="65" y="1"/>
                  </a:moveTo>
                  <a:lnTo>
                    <a:pt x="1" y="504"/>
                  </a:lnTo>
                  <a:lnTo>
                    <a:pt x="105718" y="13948"/>
                  </a:lnTo>
                  <a:lnTo>
                    <a:pt x="105783" y="13444"/>
                  </a:lnTo>
                  <a:lnTo>
                    <a:pt x="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3138350" y="1533450"/>
              <a:ext cx="2644550" cy="348725"/>
            </a:xfrm>
            <a:custGeom>
              <a:avLst/>
              <a:gdLst/>
              <a:ahLst/>
              <a:cxnLst/>
              <a:rect l="l" t="t" r="r" b="b"/>
              <a:pathLst>
                <a:path w="105782" h="13949" extrusionOk="0">
                  <a:moveTo>
                    <a:pt x="65" y="0"/>
                  </a:moveTo>
                  <a:lnTo>
                    <a:pt x="1" y="503"/>
                  </a:lnTo>
                  <a:lnTo>
                    <a:pt x="105718" y="13948"/>
                  </a:lnTo>
                  <a:lnTo>
                    <a:pt x="105782" y="13445"/>
                  </a:lnTo>
                  <a:lnTo>
                    <a:pt x="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3115750" y="1711075"/>
              <a:ext cx="2644575" cy="348700"/>
            </a:xfrm>
            <a:custGeom>
              <a:avLst/>
              <a:gdLst/>
              <a:ahLst/>
              <a:cxnLst/>
              <a:rect l="l" t="t" r="r" b="b"/>
              <a:pathLst>
                <a:path w="105783" h="13948" extrusionOk="0">
                  <a:moveTo>
                    <a:pt x="64" y="0"/>
                  </a:moveTo>
                  <a:lnTo>
                    <a:pt x="0" y="504"/>
                  </a:lnTo>
                  <a:lnTo>
                    <a:pt x="105717" y="13948"/>
                  </a:lnTo>
                  <a:lnTo>
                    <a:pt x="105782" y="13444"/>
                  </a:lnTo>
                  <a:lnTo>
                    <a:pt x="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3093175" y="1888700"/>
              <a:ext cx="2644575" cy="348700"/>
            </a:xfrm>
            <a:custGeom>
              <a:avLst/>
              <a:gdLst/>
              <a:ahLst/>
              <a:cxnLst/>
              <a:rect l="l" t="t" r="r" b="b"/>
              <a:pathLst>
                <a:path w="105783" h="13948" extrusionOk="0">
                  <a:moveTo>
                    <a:pt x="64" y="1"/>
                  </a:moveTo>
                  <a:lnTo>
                    <a:pt x="0" y="503"/>
                  </a:lnTo>
                  <a:lnTo>
                    <a:pt x="105717" y="13948"/>
                  </a:lnTo>
                  <a:lnTo>
                    <a:pt x="105782" y="13445"/>
                  </a:lnTo>
                  <a:lnTo>
                    <a:pt x="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3070600" y="2066325"/>
              <a:ext cx="2644525" cy="348700"/>
            </a:xfrm>
            <a:custGeom>
              <a:avLst/>
              <a:gdLst/>
              <a:ahLst/>
              <a:cxnLst/>
              <a:rect l="l" t="t" r="r" b="b"/>
              <a:pathLst>
                <a:path w="105781" h="13948" extrusionOk="0">
                  <a:moveTo>
                    <a:pt x="64" y="0"/>
                  </a:moveTo>
                  <a:lnTo>
                    <a:pt x="0" y="504"/>
                  </a:lnTo>
                  <a:lnTo>
                    <a:pt x="105717" y="13947"/>
                  </a:lnTo>
                  <a:lnTo>
                    <a:pt x="105781" y="13444"/>
                  </a:lnTo>
                  <a:lnTo>
                    <a:pt x="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3047975" y="2243950"/>
              <a:ext cx="2644575" cy="348700"/>
            </a:xfrm>
            <a:custGeom>
              <a:avLst/>
              <a:gdLst/>
              <a:ahLst/>
              <a:cxnLst/>
              <a:rect l="l" t="t" r="r" b="b"/>
              <a:pathLst>
                <a:path w="105783" h="13948" extrusionOk="0">
                  <a:moveTo>
                    <a:pt x="65" y="1"/>
                  </a:moveTo>
                  <a:lnTo>
                    <a:pt x="1" y="504"/>
                  </a:lnTo>
                  <a:lnTo>
                    <a:pt x="105718" y="13948"/>
                  </a:lnTo>
                  <a:lnTo>
                    <a:pt x="105783" y="13444"/>
                  </a:lnTo>
                  <a:lnTo>
                    <a:pt x="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3025400" y="2421550"/>
              <a:ext cx="2644575" cy="348750"/>
            </a:xfrm>
            <a:custGeom>
              <a:avLst/>
              <a:gdLst/>
              <a:ahLst/>
              <a:cxnLst/>
              <a:rect l="l" t="t" r="r" b="b"/>
              <a:pathLst>
                <a:path w="105783" h="13950" extrusionOk="0">
                  <a:moveTo>
                    <a:pt x="65" y="1"/>
                  </a:moveTo>
                  <a:lnTo>
                    <a:pt x="1" y="504"/>
                  </a:lnTo>
                  <a:lnTo>
                    <a:pt x="105718" y="13949"/>
                  </a:lnTo>
                  <a:lnTo>
                    <a:pt x="105783" y="13446"/>
                  </a:lnTo>
                  <a:lnTo>
                    <a:pt x="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3002825" y="2599200"/>
              <a:ext cx="2644550" cy="348700"/>
            </a:xfrm>
            <a:custGeom>
              <a:avLst/>
              <a:gdLst/>
              <a:ahLst/>
              <a:cxnLst/>
              <a:rect l="l" t="t" r="r" b="b"/>
              <a:pathLst>
                <a:path w="105782" h="13948" extrusionOk="0">
                  <a:moveTo>
                    <a:pt x="63" y="0"/>
                  </a:moveTo>
                  <a:lnTo>
                    <a:pt x="0" y="504"/>
                  </a:lnTo>
                  <a:lnTo>
                    <a:pt x="105717" y="13948"/>
                  </a:lnTo>
                  <a:lnTo>
                    <a:pt x="105781" y="13444"/>
                  </a:lnTo>
                  <a:lnTo>
                    <a:pt x="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2980225" y="2776800"/>
              <a:ext cx="2644575" cy="348725"/>
            </a:xfrm>
            <a:custGeom>
              <a:avLst/>
              <a:gdLst/>
              <a:ahLst/>
              <a:cxnLst/>
              <a:rect l="l" t="t" r="r" b="b"/>
              <a:pathLst>
                <a:path w="105783" h="13949" extrusionOk="0">
                  <a:moveTo>
                    <a:pt x="64" y="1"/>
                  </a:moveTo>
                  <a:lnTo>
                    <a:pt x="0" y="504"/>
                  </a:lnTo>
                  <a:lnTo>
                    <a:pt x="105717" y="13949"/>
                  </a:lnTo>
                  <a:lnTo>
                    <a:pt x="105782" y="13446"/>
                  </a:lnTo>
                  <a:lnTo>
                    <a:pt x="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2958425" y="2960725"/>
              <a:ext cx="2642975" cy="336150"/>
            </a:xfrm>
            <a:custGeom>
              <a:avLst/>
              <a:gdLst/>
              <a:ahLst/>
              <a:cxnLst/>
              <a:rect l="l" t="t" r="r" b="b"/>
              <a:pathLst>
                <a:path w="105719" h="13446" extrusionOk="0">
                  <a:moveTo>
                    <a:pt x="0" y="0"/>
                  </a:moveTo>
                  <a:lnTo>
                    <a:pt x="105719" y="13445"/>
                  </a:lnTo>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2935025" y="3132075"/>
              <a:ext cx="2644575" cy="348700"/>
            </a:xfrm>
            <a:custGeom>
              <a:avLst/>
              <a:gdLst/>
              <a:ahLst/>
              <a:cxnLst/>
              <a:rect l="l" t="t" r="r" b="b"/>
              <a:pathLst>
                <a:path w="105783" h="13948" extrusionOk="0">
                  <a:moveTo>
                    <a:pt x="65" y="1"/>
                  </a:moveTo>
                  <a:lnTo>
                    <a:pt x="1" y="503"/>
                  </a:lnTo>
                  <a:lnTo>
                    <a:pt x="105719" y="13948"/>
                  </a:lnTo>
                  <a:lnTo>
                    <a:pt x="105783" y="13444"/>
                  </a:lnTo>
                  <a:lnTo>
                    <a:pt x="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2912450" y="3309675"/>
              <a:ext cx="2644575" cy="348700"/>
            </a:xfrm>
            <a:custGeom>
              <a:avLst/>
              <a:gdLst/>
              <a:ahLst/>
              <a:cxnLst/>
              <a:rect l="l" t="t" r="r" b="b"/>
              <a:pathLst>
                <a:path w="105783" h="13948" extrusionOk="0">
                  <a:moveTo>
                    <a:pt x="64" y="1"/>
                  </a:moveTo>
                  <a:lnTo>
                    <a:pt x="1" y="504"/>
                  </a:lnTo>
                  <a:lnTo>
                    <a:pt x="105719" y="13948"/>
                  </a:lnTo>
                  <a:lnTo>
                    <a:pt x="105783" y="13446"/>
                  </a:lnTo>
                  <a:lnTo>
                    <a:pt x="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2889875" y="3487325"/>
              <a:ext cx="2644575" cy="348700"/>
            </a:xfrm>
            <a:custGeom>
              <a:avLst/>
              <a:gdLst/>
              <a:ahLst/>
              <a:cxnLst/>
              <a:rect l="l" t="t" r="r" b="b"/>
              <a:pathLst>
                <a:path w="105783" h="13948" extrusionOk="0">
                  <a:moveTo>
                    <a:pt x="64" y="0"/>
                  </a:moveTo>
                  <a:lnTo>
                    <a:pt x="0" y="503"/>
                  </a:lnTo>
                  <a:lnTo>
                    <a:pt x="105717" y="13947"/>
                  </a:lnTo>
                  <a:lnTo>
                    <a:pt x="105782" y="13444"/>
                  </a:lnTo>
                  <a:lnTo>
                    <a:pt x="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2867300" y="3664925"/>
              <a:ext cx="2644550" cy="348700"/>
            </a:xfrm>
            <a:custGeom>
              <a:avLst/>
              <a:gdLst/>
              <a:ahLst/>
              <a:cxnLst/>
              <a:rect l="l" t="t" r="r" b="b"/>
              <a:pathLst>
                <a:path w="105782" h="13948" extrusionOk="0">
                  <a:moveTo>
                    <a:pt x="64" y="1"/>
                  </a:moveTo>
                  <a:lnTo>
                    <a:pt x="0" y="504"/>
                  </a:lnTo>
                  <a:lnTo>
                    <a:pt x="105717" y="13948"/>
                  </a:lnTo>
                  <a:lnTo>
                    <a:pt x="105781" y="13444"/>
                  </a:lnTo>
                  <a:lnTo>
                    <a:pt x="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156825" y="367675"/>
              <a:ext cx="465325" cy="3561475"/>
            </a:xfrm>
            <a:custGeom>
              <a:avLst/>
              <a:gdLst/>
              <a:ahLst/>
              <a:cxnLst/>
              <a:rect l="l" t="t" r="r" b="b"/>
              <a:pathLst>
                <a:path w="18613" h="142459" extrusionOk="0">
                  <a:moveTo>
                    <a:pt x="18109" y="1"/>
                  </a:moveTo>
                  <a:lnTo>
                    <a:pt x="1" y="142395"/>
                  </a:lnTo>
                  <a:lnTo>
                    <a:pt x="504" y="142459"/>
                  </a:lnTo>
                  <a:lnTo>
                    <a:pt x="18612" y="65"/>
                  </a:lnTo>
                  <a:lnTo>
                    <a:pt x="181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3313975" y="455125"/>
              <a:ext cx="115875" cy="108725"/>
            </a:xfrm>
            <a:custGeom>
              <a:avLst/>
              <a:gdLst/>
              <a:ahLst/>
              <a:cxnLst/>
              <a:rect l="l" t="t" r="r" b="b"/>
              <a:pathLst>
                <a:path w="4635" h="4349" extrusionOk="0">
                  <a:moveTo>
                    <a:pt x="2324" y="0"/>
                  </a:moveTo>
                  <a:cubicBezTo>
                    <a:pt x="1551" y="0"/>
                    <a:pt x="828" y="413"/>
                    <a:pt x="438" y="1095"/>
                  </a:cubicBezTo>
                  <a:cubicBezTo>
                    <a:pt x="1" y="1859"/>
                    <a:pt x="68" y="2810"/>
                    <a:pt x="607" y="3506"/>
                  </a:cubicBezTo>
                  <a:cubicBezTo>
                    <a:pt x="1024" y="4046"/>
                    <a:pt x="1663" y="4349"/>
                    <a:pt x="2325" y="4349"/>
                  </a:cubicBezTo>
                  <a:cubicBezTo>
                    <a:pt x="2516" y="4349"/>
                    <a:pt x="2708" y="4324"/>
                    <a:pt x="2898" y="4272"/>
                  </a:cubicBezTo>
                  <a:cubicBezTo>
                    <a:pt x="3746" y="4041"/>
                    <a:pt x="4371" y="3321"/>
                    <a:pt x="4483" y="2448"/>
                  </a:cubicBezTo>
                  <a:cubicBezTo>
                    <a:pt x="4634" y="1257"/>
                    <a:pt x="3791" y="169"/>
                    <a:pt x="2600" y="18"/>
                  </a:cubicBezTo>
                  <a:cubicBezTo>
                    <a:pt x="2507" y="6"/>
                    <a:pt x="2415" y="0"/>
                    <a:pt x="2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3263600" y="851450"/>
              <a:ext cx="115850" cy="108775"/>
            </a:xfrm>
            <a:custGeom>
              <a:avLst/>
              <a:gdLst/>
              <a:ahLst/>
              <a:cxnLst/>
              <a:rect l="l" t="t" r="r" b="b"/>
              <a:pathLst>
                <a:path w="4634" h="4351" extrusionOk="0">
                  <a:moveTo>
                    <a:pt x="2325" y="1"/>
                  </a:moveTo>
                  <a:cubicBezTo>
                    <a:pt x="1552" y="1"/>
                    <a:pt x="827" y="413"/>
                    <a:pt x="436" y="1097"/>
                  </a:cubicBezTo>
                  <a:cubicBezTo>
                    <a:pt x="0" y="1861"/>
                    <a:pt x="67" y="2811"/>
                    <a:pt x="605" y="3506"/>
                  </a:cubicBezTo>
                  <a:cubicBezTo>
                    <a:pt x="1024" y="4047"/>
                    <a:pt x="1663" y="4350"/>
                    <a:pt x="2326" y="4350"/>
                  </a:cubicBezTo>
                  <a:cubicBezTo>
                    <a:pt x="2516" y="4350"/>
                    <a:pt x="2708" y="4325"/>
                    <a:pt x="2897" y="4274"/>
                  </a:cubicBezTo>
                  <a:cubicBezTo>
                    <a:pt x="3746" y="4042"/>
                    <a:pt x="4371" y="3322"/>
                    <a:pt x="4481" y="2450"/>
                  </a:cubicBezTo>
                  <a:cubicBezTo>
                    <a:pt x="4634" y="1258"/>
                    <a:pt x="3790" y="169"/>
                    <a:pt x="2599" y="18"/>
                  </a:cubicBezTo>
                  <a:cubicBezTo>
                    <a:pt x="2508" y="7"/>
                    <a:pt x="2416" y="1"/>
                    <a:pt x="2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213175" y="1247825"/>
              <a:ext cx="115850" cy="108725"/>
            </a:xfrm>
            <a:custGeom>
              <a:avLst/>
              <a:gdLst/>
              <a:ahLst/>
              <a:cxnLst/>
              <a:rect l="l" t="t" r="r" b="b"/>
              <a:pathLst>
                <a:path w="4634" h="4349" extrusionOk="0">
                  <a:moveTo>
                    <a:pt x="2323" y="0"/>
                  </a:moveTo>
                  <a:cubicBezTo>
                    <a:pt x="1551" y="0"/>
                    <a:pt x="827" y="412"/>
                    <a:pt x="438" y="1095"/>
                  </a:cubicBezTo>
                  <a:cubicBezTo>
                    <a:pt x="1" y="1859"/>
                    <a:pt x="67" y="2811"/>
                    <a:pt x="606" y="3506"/>
                  </a:cubicBezTo>
                  <a:cubicBezTo>
                    <a:pt x="1024" y="4046"/>
                    <a:pt x="1663" y="4349"/>
                    <a:pt x="2325" y="4349"/>
                  </a:cubicBezTo>
                  <a:cubicBezTo>
                    <a:pt x="2515" y="4349"/>
                    <a:pt x="2708" y="4324"/>
                    <a:pt x="2897" y="4272"/>
                  </a:cubicBezTo>
                  <a:cubicBezTo>
                    <a:pt x="3746" y="4041"/>
                    <a:pt x="4371" y="3321"/>
                    <a:pt x="4483" y="2449"/>
                  </a:cubicBezTo>
                  <a:cubicBezTo>
                    <a:pt x="4634" y="1258"/>
                    <a:pt x="3791" y="169"/>
                    <a:pt x="2600" y="18"/>
                  </a:cubicBezTo>
                  <a:cubicBezTo>
                    <a:pt x="2507" y="6"/>
                    <a:pt x="2415"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3162800" y="1644150"/>
              <a:ext cx="115825" cy="108775"/>
            </a:xfrm>
            <a:custGeom>
              <a:avLst/>
              <a:gdLst/>
              <a:ahLst/>
              <a:cxnLst/>
              <a:rect l="l" t="t" r="r" b="b"/>
              <a:pathLst>
                <a:path w="4633" h="4351" extrusionOk="0">
                  <a:moveTo>
                    <a:pt x="2324" y="1"/>
                  </a:moveTo>
                  <a:cubicBezTo>
                    <a:pt x="1552" y="1"/>
                    <a:pt x="827" y="413"/>
                    <a:pt x="436" y="1097"/>
                  </a:cubicBezTo>
                  <a:cubicBezTo>
                    <a:pt x="0" y="1860"/>
                    <a:pt x="66" y="2811"/>
                    <a:pt x="605" y="3506"/>
                  </a:cubicBezTo>
                  <a:cubicBezTo>
                    <a:pt x="1024" y="4047"/>
                    <a:pt x="1663" y="4350"/>
                    <a:pt x="2324" y="4350"/>
                  </a:cubicBezTo>
                  <a:cubicBezTo>
                    <a:pt x="2514" y="4350"/>
                    <a:pt x="2706" y="4325"/>
                    <a:pt x="2896" y="4273"/>
                  </a:cubicBezTo>
                  <a:cubicBezTo>
                    <a:pt x="3744" y="4042"/>
                    <a:pt x="4371" y="3323"/>
                    <a:pt x="4481" y="2450"/>
                  </a:cubicBezTo>
                  <a:cubicBezTo>
                    <a:pt x="4632" y="1258"/>
                    <a:pt x="3789" y="170"/>
                    <a:pt x="2598" y="18"/>
                  </a:cubicBezTo>
                  <a:cubicBezTo>
                    <a:pt x="2506" y="6"/>
                    <a:pt x="2415" y="1"/>
                    <a:pt x="2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3112375" y="2040525"/>
              <a:ext cx="115850" cy="108750"/>
            </a:xfrm>
            <a:custGeom>
              <a:avLst/>
              <a:gdLst/>
              <a:ahLst/>
              <a:cxnLst/>
              <a:rect l="l" t="t" r="r" b="b"/>
              <a:pathLst>
                <a:path w="4634" h="4350" extrusionOk="0">
                  <a:moveTo>
                    <a:pt x="2326" y="0"/>
                  </a:moveTo>
                  <a:cubicBezTo>
                    <a:pt x="1552" y="0"/>
                    <a:pt x="828" y="413"/>
                    <a:pt x="436" y="1096"/>
                  </a:cubicBezTo>
                  <a:cubicBezTo>
                    <a:pt x="1" y="1859"/>
                    <a:pt x="67" y="2811"/>
                    <a:pt x="606" y="3506"/>
                  </a:cubicBezTo>
                  <a:cubicBezTo>
                    <a:pt x="1024" y="4046"/>
                    <a:pt x="1664" y="4349"/>
                    <a:pt x="2326" y="4349"/>
                  </a:cubicBezTo>
                  <a:cubicBezTo>
                    <a:pt x="2516" y="4349"/>
                    <a:pt x="2708" y="4324"/>
                    <a:pt x="2897" y="4273"/>
                  </a:cubicBezTo>
                  <a:cubicBezTo>
                    <a:pt x="3746" y="4042"/>
                    <a:pt x="4371" y="3321"/>
                    <a:pt x="4483" y="2449"/>
                  </a:cubicBezTo>
                  <a:cubicBezTo>
                    <a:pt x="4634" y="1258"/>
                    <a:pt x="3791" y="169"/>
                    <a:pt x="2600" y="17"/>
                  </a:cubicBezTo>
                  <a:cubicBezTo>
                    <a:pt x="2508" y="6"/>
                    <a:pt x="2416" y="0"/>
                    <a:pt x="232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3062000" y="2436875"/>
              <a:ext cx="115800" cy="108725"/>
            </a:xfrm>
            <a:custGeom>
              <a:avLst/>
              <a:gdLst/>
              <a:ahLst/>
              <a:cxnLst/>
              <a:rect l="l" t="t" r="r" b="b"/>
              <a:pathLst>
                <a:path w="4632" h="4349" extrusionOk="0">
                  <a:moveTo>
                    <a:pt x="2322" y="0"/>
                  </a:moveTo>
                  <a:cubicBezTo>
                    <a:pt x="1550" y="0"/>
                    <a:pt x="826" y="413"/>
                    <a:pt x="436" y="1095"/>
                  </a:cubicBezTo>
                  <a:cubicBezTo>
                    <a:pt x="0" y="1859"/>
                    <a:pt x="66" y="2810"/>
                    <a:pt x="604" y="3506"/>
                  </a:cubicBezTo>
                  <a:cubicBezTo>
                    <a:pt x="1022" y="4046"/>
                    <a:pt x="1661" y="4349"/>
                    <a:pt x="2323" y="4349"/>
                  </a:cubicBezTo>
                  <a:cubicBezTo>
                    <a:pt x="2514" y="4349"/>
                    <a:pt x="2706" y="4324"/>
                    <a:pt x="2895" y="4272"/>
                  </a:cubicBezTo>
                  <a:cubicBezTo>
                    <a:pt x="3744" y="4041"/>
                    <a:pt x="4369" y="3321"/>
                    <a:pt x="4481" y="2448"/>
                  </a:cubicBezTo>
                  <a:cubicBezTo>
                    <a:pt x="4632" y="1257"/>
                    <a:pt x="3789" y="169"/>
                    <a:pt x="2598" y="18"/>
                  </a:cubicBezTo>
                  <a:cubicBezTo>
                    <a:pt x="2505" y="6"/>
                    <a:pt x="2413" y="0"/>
                    <a:pt x="23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3011575" y="2833225"/>
              <a:ext cx="115850" cy="108750"/>
            </a:xfrm>
            <a:custGeom>
              <a:avLst/>
              <a:gdLst/>
              <a:ahLst/>
              <a:cxnLst/>
              <a:rect l="l" t="t" r="r" b="b"/>
              <a:pathLst>
                <a:path w="4634" h="4350" extrusionOk="0">
                  <a:moveTo>
                    <a:pt x="2325" y="0"/>
                  </a:moveTo>
                  <a:cubicBezTo>
                    <a:pt x="1552" y="0"/>
                    <a:pt x="827" y="413"/>
                    <a:pt x="436" y="1096"/>
                  </a:cubicBezTo>
                  <a:cubicBezTo>
                    <a:pt x="0" y="1860"/>
                    <a:pt x="67" y="2810"/>
                    <a:pt x="605" y="3506"/>
                  </a:cubicBezTo>
                  <a:cubicBezTo>
                    <a:pt x="1024" y="4046"/>
                    <a:pt x="1663" y="4349"/>
                    <a:pt x="2325" y="4349"/>
                  </a:cubicBezTo>
                  <a:cubicBezTo>
                    <a:pt x="2515" y="4349"/>
                    <a:pt x="2707" y="4324"/>
                    <a:pt x="2897" y="4273"/>
                  </a:cubicBezTo>
                  <a:cubicBezTo>
                    <a:pt x="3744" y="4041"/>
                    <a:pt x="4371" y="3322"/>
                    <a:pt x="4481" y="2450"/>
                  </a:cubicBezTo>
                  <a:cubicBezTo>
                    <a:pt x="4633" y="1258"/>
                    <a:pt x="3791" y="168"/>
                    <a:pt x="2599" y="17"/>
                  </a:cubicBezTo>
                  <a:cubicBezTo>
                    <a:pt x="2508" y="6"/>
                    <a:pt x="2416" y="0"/>
                    <a:pt x="2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2961175" y="3229575"/>
              <a:ext cx="115825" cy="108725"/>
            </a:xfrm>
            <a:custGeom>
              <a:avLst/>
              <a:gdLst/>
              <a:ahLst/>
              <a:cxnLst/>
              <a:rect l="l" t="t" r="r" b="b"/>
              <a:pathLst>
                <a:path w="4633" h="4349" extrusionOk="0">
                  <a:moveTo>
                    <a:pt x="2325" y="0"/>
                  </a:moveTo>
                  <a:cubicBezTo>
                    <a:pt x="1551" y="0"/>
                    <a:pt x="827" y="413"/>
                    <a:pt x="437" y="1096"/>
                  </a:cubicBezTo>
                  <a:cubicBezTo>
                    <a:pt x="1" y="1859"/>
                    <a:pt x="67" y="2811"/>
                    <a:pt x="605" y="3506"/>
                  </a:cubicBezTo>
                  <a:cubicBezTo>
                    <a:pt x="1023" y="4046"/>
                    <a:pt x="1662" y="4349"/>
                    <a:pt x="2324" y="4349"/>
                  </a:cubicBezTo>
                  <a:cubicBezTo>
                    <a:pt x="2514" y="4349"/>
                    <a:pt x="2707" y="4324"/>
                    <a:pt x="2896" y="4272"/>
                  </a:cubicBezTo>
                  <a:cubicBezTo>
                    <a:pt x="3745" y="4041"/>
                    <a:pt x="4370" y="3321"/>
                    <a:pt x="4482" y="2449"/>
                  </a:cubicBezTo>
                  <a:cubicBezTo>
                    <a:pt x="4633" y="1258"/>
                    <a:pt x="3790" y="169"/>
                    <a:pt x="2599" y="18"/>
                  </a:cubicBezTo>
                  <a:cubicBezTo>
                    <a:pt x="2507" y="6"/>
                    <a:pt x="2415" y="0"/>
                    <a:pt x="232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2910775" y="3625925"/>
              <a:ext cx="115825" cy="108775"/>
            </a:xfrm>
            <a:custGeom>
              <a:avLst/>
              <a:gdLst/>
              <a:ahLst/>
              <a:cxnLst/>
              <a:rect l="l" t="t" r="r" b="b"/>
              <a:pathLst>
                <a:path w="4633" h="4351" extrusionOk="0">
                  <a:moveTo>
                    <a:pt x="2322" y="1"/>
                  </a:moveTo>
                  <a:cubicBezTo>
                    <a:pt x="1550" y="1"/>
                    <a:pt x="827" y="414"/>
                    <a:pt x="436" y="1097"/>
                  </a:cubicBezTo>
                  <a:cubicBezTo>
                    <a:pt x="0" y="1861"/>
                    <a:pt x="66" y="2811"/>
                    <a:pt x="605" y="3506"/>
                  </a:cubicBezTo>
                  <a:cubicBezTo>
                    <a:pt x="1024" y="4047"/>
                    <a:pt x="1663" y="4350"/>
                    <a:pt x="2326" y="4350"/>
                  </a:cubicBezTo>
                  <a:cubicBezTo>
                    <a:pt x="2516" y="4350"/>
                    <a:pt x="2708" y="4325"/>
                    <a:pt x="2897" y="4274"/>
                  </a:cubicBezTo>
                  <a:cubicBezTo>
                    <a:pt x="3745" y="4041"/>
                    <a:pt x="4371" y="3322"/>
                    <a:pt x="4481" y="2449"/>
                  </a:cubicBezTo>
                  <a:cubicBezTo>
                    <a:pt x="4632" y="1258"/>
                    <a:pt x="3789" y="169"/>
                    <a:pt x="2598" y="18"/>
                  </a:cubicBezTo>
                  <a:cubicBezTo>
                    <a:pt x="2506" y="6"/>
                    <a:pt x="2414" y="1"/>
                    <a:pt x="23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3054800" y="417250"/>
              <a:ext cx="314200" cy="256900"/>
            </a:xfrm>
            <a:custGeom>
              <a:avLst/>
              <a:gdLst/>
              <a:ahLst/>
              <a:cxnLst/>
              <a:rect l="l" t="t" r="r" b="b"/>
              <a:pathLst>
                <a:path w="12568" h="10276" extrusionOk="0">
                  <a:moveTo>
                    <a:pt x="5441" y="0"/>
                  </a:moveTo>
                  <a:cubicBezTo>
                    <a:pt x="5085" y="0"/>
                    <a:pt x="4720" y="28"/>
                    <a:pt x="4352" y="90"/>
                  </a:cubicBezTo>
                  <a:cubicBezTo>
                    <a:pt x="3544" y="226"/>
                    <a:pt x="2775" y="533"/>
                    <a:pt x="2097" y="991"/>
                  </a:cubicBezTo>
                  <a:cubicBezTo>
                    <a:pt x="1402" y="1461"/>
                    <a:pt x="824" y="2090"/>
                    <a:pt x="455" y="2808"/>
                  </a:cubicBezTo>
                  <a:cubicBezTo>
                    <a:pt x="65" y="3559"/>
                    <a:pt x="9" y="4336"/>
                    <a:pt x="1" y="5044"/>
                  </a:cubicBezTo>
                  <a:cubicBezTo>
                    <a:pt x="6" y="5722"/>
                    <a:pt x="117" y="6395"/>
                    <a:pt x="330" y="7039"/>
                  </a:cubicBezTo>
                  <a:cubicBezTo>
                    <a:pt x="520" y="7648"/>
                    <a:pt x="840" y="8164"/>
                    <a:pt x="1161" y="8596"/>
                  </a:cubicBezTo>
                  <a:cubicBezTo>
                    <a:pt x="1505" y="9017"/>
                    <a:pt x="1869" y="9352"/>
                    <a:pt x="2228" y="9581"/>
                  </a:cubicBezTo>
                  <a:cubicBezTo>
                    <a:pt x="2577" y="9830"/>
                    <a:pt x="2916" y="9965"/>
                    <a:pt x="3188" y="10078"/>
                  </a:cubicBezTo>
                  <a:cubicBezTo>
                    <a:pt x="3462" y="10187"/>
                    <a:pt x="3693" y="10220"/>
                    <a:pt x="3841" y="10254"/>
                  </a:cubicBezTo>
                  <a:cubicBezTo>
                    <a:pt x="3921" y="10269"/>
                    <a:pt x="3981" y="10276"/>
                    <a:pt x="4022" y="10276"/>
                  </a:cubicBezTo>
                  <a:cubicBezTo>
                    <a:pt x="4059" y="10276"/>
                    <a:pt x="4080" y="10270"/>
                    <a:pt x="4083" y="10257"/>
                  </a:cubicBezTo>
                  <a:cubicBezTo>
                    <a:pt x="4091" y="10231"/>
                    <a:pt x="4024" y="10178"/>
                    <a:pt x="3892" y="10103"/>
                  </a:cubicBezTo>
                  <a:cubicBezTo>
                    <a:pt x="3763" y="10022"/>
                    <a:pt x="3558" y="9944"/>
                    <a:pt x="3318" y="9800"/>
                  </a:cubicBezTo>
                  <a:cubicBezTo>
                    <a:pt x="3082" y="9650"/>
                    <a:pt x="2786" y="9485"/>
                    <a:pt x="2493" y="9226"/>
                  </a:cubicBezTo>
                  <a:cubicBezTo>
                    <a:pt x="2188" y="8986"/>
                    <a:pt x="1891" y="8658"/>
                    <a:pt x="1613" y="8265"/>
                  </a:cubicBezTo>
                  <a:cubicBezTo>
                    <a:pt x="1356" y="7860"/>
                    <a:pt x="1099" y="7393"/>
                    <a:pt x="958" y="6841"/>
                  </a:cubicBezTo>
                  <a:cubicBezTo>
                    <a:pt x="795" y="6258"/>
                    <a:pt x="718" y="5655"/>
                    <a:pt x="732" y="5049"/>
                  </a:cubicBezTo>
                  <a:cubicBezTo>
                    <a:pt x="755" y="4417"/>
                    <a:pt x="834" y="3727"/>
                    <a:pt x="1144" y="3168"/>
                  </a:cubicBezTo>
                  <a:cubicBezTo>
                    <a:pt x="1457" y="2579"/>
                    <a:pt x="1944" y="2051"/>
                    <a:pt x="2542" y="1647"/>
                  </a:cubicBezTo>
                  <a:cubicBezTo>
                    <a:pt x="3129" y="1252"/>
                    <a:pt x="3791" y="982"/>
                    <a:pt x="4488" y="855"/>
                  </a:cubicBezTo>
                  <a:cubicBezTo>
                    <a:pt x="4857" y="787"/>
                    <a:pt x="5227" y="757"/>
                    <a:pt x="5591" y="757"/>
                  </a:cubicBezTo>
                  <a:cubicBezTo>
                    <a:pt x="5894" y="757"/>
                    <a:pt x="6193" y="778"/>
                    <a:pt x="6483" y="815"/>
                  </a:cubicBezTo>
                  <a:cubicBezTo>
                    <a:pt x="7765" y="985"/>
                    <a:pt x="8868" y="1460"/>
                    <a:pt x="9744" y="1940"/>
                  </a:cubicBezTo>
                  <a:cubicBezTo>
                    <a:pt x="10622" y="2421"/>
                    <a:pt x="11290" y="2903"/>
                    <a:pt x="11759" y="3226"/>
                  </a:cubicBezTo>
                  <a:cubicBezTo>
                    <a:pt x="12181" y="3521"/>
                    <a:pt x="12441" y="3693"/>
                    <a:pt x="12515" y="3693"/>
                  </a:cubicBezTo>
                  <a:cubicBezTo>
                    <a:pt x="12523" y="3693"/>
                    <a:pt x="12529" y="3691"/>
                    <a:pt x="12532" y="3687"/>
                  </a:cubicBezTo>
                  <a:cubicBezTo>
                    <a:pt x="12567" y="3647"/>
                    <a:pt x="12369" y="3394"/>
                    <a:pt x="11956" y="2988"/>
                  </a:cubicBezTo>
                  <a:cubicBezTo>
                    <a:pt x="11365" y="2416"/>
                    <a:pt x="10720" y="1903"/>
                    <a:pt x="10029" y="1457"/>
                  </a:cubicBezTo>
                  <a:cubicBezTo>
                    <a:pt x="9151" y="894"/>
                    <a:pt x="7993" y="323"/>
                    <a:pt x="6587" y="93"/>
                  </a:cubicBezTo>
                  <a:cubicBezTo>
                    <a:pt x="6219" y="34"/>
                    <a:pt x="5835" y="0"/>
                    <a:pt x="544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3004425" y="813600"/>
              <a:ext cx="314150" cy="256925"/>
            </a:xfrm>
            <a:custGeom>
              <a:avLst/>
              <a:gdLst/>
              <a:ahLst/>
              <a:cxnLst/>
              <a:rect l="l" t="t" r="r" b="b"/>
              <a:pathLst>
                <a:path w="12566" h="10277" extrusionOk="0">
                  <a:moveTo>
                    <a:pt x="5439" y="0"/>
                  </a:moveTo>
                  <a:cubicBezTo>
                    <a:pt x="5083" y="0"/>
                    <a:pt x="4719" y="28"/>
                    <a:pt x="4351" y="91"/>
                  </a:cubicBezTo>
                  <a:cubicBezTo>
                    <a:pt x="3543" y="227"/>
                    <a:pt x="2775" y="534"/>
                    <a:pt x="2096" y="992"/>
                  </a:cubicBezTo>
                  <a:cubicBezTo>
                    <a:pt x="1400" y="1461"/>
                    <a:pt x="823" y="2090"/>
                    <a:pt x="454" y="2807"/>
                  </a:cubicBezTo>
                  <a:cubicBezTo>
                    <a:pt x="64" y="3558"/>
                    <a:pt x="9" y="4336"/>
                    <a:pt x="0" y="5044"/>
                  </a:cubicBezTo>
                  <a:cubicBezTo>
                    <a:pt x="5" y="5721"/>
                    <a:pt x="117" y="6394"/>
                    <a:pt x="329" y="7038"/>
                  </a:cubicBezTo>
                  <a:cubicBezTo>
                    <a:pt x="520" y="7648"/>
                    <a:pt x="838" y="8165"/>
                    <a:pt x="1160" y="8597"/>
                  </a:cubicBezTo>
                  <a:cubicBezTo>
                    <a:pt x="1504" y="9018"/>
                    <a:pt x="1868" y="9353"/>
                    <a:pt x="2226" y="9581"/>
                  </a:cubicBezTo>
                  <a:cubicBezTo>
                    <a:pt x="2575" y="9829"/>
                    <a:pt x="2916" y="9965"/>
                    <a:pt x="3186" y="10079"/>
                  </a:cubicBezTo>
                  <a:cubicBezTo>
                    <a:pt x="3461" y="10187"/>
                    <a:pt x="3691" y="10221"/>
                    <a:pt x="3841" y="10254"/>
                  </a:cubicBezTo>
                  <a:cubicBezTo>
                    <a:pt x="3920" y="10269"/>
                    <a:pt x="3980" y="10276"/>
                    <a:pt x="4020" y="10276"/>
                  </a:cubicBezTo>
                  <a:cubicBezTo>
                    <a:pt x="4058" y="10276"/>
                    <a:pt x="4079" y="10270"/>
                    <a:pt x="4083" y="10258"/>
                  </a:cubicBezTo>
                  <a:cubicBezTo>
                    <a:pt x="4090" y="10231"/>
                    <a:pt x="4023" y="10179"/>
                    <a:pt x="3892" y="10103"/>
                  </a:cubicBezTo>
                  <a:cubicBezTo>
                    <a:pt x="3763" y="10021"/>
                    <a:pt x="3557" y="9943"/>
                    <a:pt x="3318" y="9799"/>
                  </a:cubicBezTo>
                  <a:cubicBezTo>
                    <a:pt x="3081" y="9649"/>
                    <a:pt x="2784" y="9485"/>
                    <a:pt x="2492" y="9227"/>
                  </a:cubicBezTo>
                  <a:cubicBezTo>
                    <a:pt x="2188" y="8986"/>
                    <a:pt x="1890" y="8657"/>
                    <a:pt x="1613" y="8266"/>
                  </a:cubicBezTo>
                  <a:cubicBezTo>
                    <a:pt x="1356" y="7860"/>
                    <a:pt x="1099" y="7394"/>
                    <a:pt x="956" y="6842"/>
                  </a:cubicBezTo>
                  <a:cubicBezTo>
                    <a:pt x="793" y="6258"/>
                    <a:pt x="716" y="5654"/>
                    <a:pt x="730" y="5048"/>
                  </a:cubicBezTo>
                  <a:cubicBezTo>
                    <a:pt x="754" y="4416"/>
                    <a:pt x="831" y="3728"/>
                    <a:pt x="1142" y="3168"/>
                  </a:cubicBezTo>
                  <a:cubicBezTo>
                    <a:pt x="1456" y="2578"/>
                    <a:pt x="1943" y="2051"/>
                    <a:pt x="2540" y="1647"/>
                  </a:cubicBezTo>
                  <a:cubicBezTo>
                    <a:pt x="3127" y="1251"/>
                    <a:pt x="3790" y="981"/>
                    <a:pt x="4486" y="855"/>
                  </a:cubicBezTo>
                  <a:cubicBezTo>
                    <a:pt x="4854" y="786"/>
                    <a:pt x="5223" y="756"/>
                    <a:pt x="5586" y="756"/>
                  </a:cubicBezTo>
                  <a:cubicBezTo>
                    <a:pt x="5890" y="756"/>
                    <a:pt x="6189" y="777"/>
                    <a:pt x="6481" y="815"/>
                  </a:cubicBezTo>
                  <a:cubicBezTo>
                    <a:pt x="7764" y="986"/>
                    <a:pt x="8867" y="1460"/>
                    <a:pt x="9742" y="1939"/>
                  </a:cubicBezTo>
                  <a:cubicBezTo>
                    <a:pt x="10621" y="2420"/>
                    <a:pt x="11288" y="2904"/>
                    <a:pt x="11758" y="3226"/>
                  </a:cubicBezTo>
                  <a:cubicBezTo>
                    <a:pt x="12179" y="3522"/>
                    <a:pt x="12439" y="3693"/>
                    <a:pt x="12513" y="3693"/>
                  </a:cubicBezTo>
                  <a:cubicBezTo>
                    <a:pt x="12521" y="3693"/>
                    <a:pt x="12527" y="3691"/>
                    <a:pt x="12531" y="3687"/>
                  </a:cubicBezTo>
                  <a:cubicBezTo>
                    <a:pt x="12565" y="3648"/>
                    <a:pt x="12367" y="3394"/>
                    <a:pt x="11954" y="2989"/>
                  </a:cubicBezTo>
                  <a:cubicBezTo>
                    <a:pt x="11364" y="2417"/>
                    <a:pt x="10718" y="1904"/>
                    <a:pt x="10028" y="1459"/>
                  </a:cubicBezTo>
                  <a:cubicBezTo>
                    <a:pt x="9150" y="894"/>
                    <a:pt x="7993" y="322"/>
                    <a:pt x="6586" y="93"/>
                  </a:cubicBezTo>
                  <a:cubicBezTo>
                    <a:pt x="6218" y="35"/>
                    <a:pt x="5833" y="0"/>
                    <a:pt x="5439"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2954000" y="1209950"/>
              <a:ext cx="314150" cy="256925"/>
            </a:xfrm>
            <a:custGeom>
              <a:avLst/>
              <a:gdLst/>
              <a:ahLst/>
              <a:cxnLst/>
              <a:rect l="l" t="t" r="r" b="b"/>
              <a:pathLst>
                <a:path w="12566" h="10277" extrusionOk="0">
                  <a:moveTo>
                    <a:pt x="5441" y="1"/>
                  </a:moveTo>
                  <a:cubicBezTo>
                    <a:pt x="5084" y="1"/>
                    <a:pt x="4719" y="28"/>
                    <a:pt x="4351" y="91"/>
                  </a:cubicBezTo>
                  <a:cubicBezTo>
                    <a:pt x="3544" y="226"/>
                    <a:pt x="2775" y="534"/>
                    <a:pt x="2096" y="992"/>
                  </a:cubicBezTo>
                  <a:cubicBezTo>
                    <a:pt x="1400" y="1462"/>
                    <a:pt x="824" y="2091"/>
                    <a:pt x="454" y="2808"/>
                  </a:cubicBezTo>
                  <a:cubicBezTo>
                    <a:pt x="65" y="3559"/>
                    <a:pt x="9" y="4336"/>
                    <a:pt x="1" y="5044"/>
                  </a:cubicBezTo>
                  <a:cubicBezTo>
                    <a:pt x="5" y="5722"/>
                    <a:pt x="117" y="6395"/>
                    <a:pt x="330" y="7039"/>
                  </a:cubicBezTo>
                  <a:cubicBezTo>
                    <a:pt x="520" y="7648"/>
                    <a:pt x="840" y="8165"/>
                    <a:pt x="1161" y="8597"/>
                  </a:cubicBezTo>
                  <a:cubicBezTo>
                    <a:pt x="1505" y="9017"/>
                    <a:pt x="1869" y="9353"/>
                    <a:pt x="2227" y="9582"/>
                  </a:cubicBezTo>
                  <a:cubicBezTo>
                    <a:pt x="2575" y="9830"/>
                    <a:pt x="2916" y="9966"/>
                    <a:pt x="3188" y="10079"/>
                  </a:cubicBezTo>
                  <a:cubicBezTo>
                    <a:pt x="3462" y="10188"/>
                    <a:pt x="3692" y="10220"/>
                    <a:pt x="3841" y="10255"/>
                  </a:cubicBezTo>
                  <a:cubicBezTo>
                    <a:pt x="3920" y="10269"/>
                    <a:pt x="3979" y="10277"/>
                    <a:pt x="4020" y="10277"/>
                  </a:cubicBezTo>
                  <a:cubicBezTo>
                    <a:pt x="4058" y="10277"/>
                    <a:pt x="4079" y="10270"/>
                    <a:pt x="4083" y="10257"/>
                  </a:cubicBezTo>
                  <a:cubicBezTo>
                    <a:pt x="4091" y="10232"/>
                    <a:pt x="4024" y="10178"/>
                    <a:pt x="3892" y="10104"/>
                  </a:cubicBezTo>
                  <a:cubicBezTo>
                    <a:pt x="3763" y="10023"/>
                    <a:pt x="3558" y="9945"/>
                    <a:pt x="3318" y="9800"/>
                  </a:cubicBezTo>
                  <a:cubicBezTo>
                    <a:pt x="3081" y="9651"/>
                    <a:pt x="2785" y="9487"/>
                    <a:pt x="2493" y="9227"/>
                  </a:cubicBezTo>
                  <a:cubicBezTo>
                    <a:pt x="2188" y="8987"/>
                    <a:pt x="1891" y="8659"/>
                    <a:pt x="1613" y="8266"/>
                  </a:cubicBezTo>
                  <a:cubicBezTo>
                    <a:pt x="1356" y="7862"/>
                    <a:pt x="1099" y="7394"/>
                    <a:pt x="956" y="6842"/>
                  </a:cubicBezTo>
                  <a:cubicBezTo>
                    <a:pt x="793" y="6260"/>
                    <a:pt x="717" y="5656"/>
                    <a:pt x="731" y="5050"/>
                  </a:cubicBezTo>
                  <a:cubicBezTo>
                    <a:pt x="754" y="4418"/>
                    <a:pt x="832" y="3728"/>
                    <a:pt x="1142" y="3169"/>
                  </a:cubicBezTo>
                  <a:cubicBezTo>
                    <a:pt x="1456" y="2580"/>
                    <a:pt x="1943" y="2052"/>
                    <a:pt x="2540" y="1648"/>
                  </a:cubicBezTo>
                  <a:cubicBezTo>
                    <a:pt x="3127" y="1253"/>
                    <a:pt x="3790" y="983"/>
                    <a:pt x="4486" y="856"/>
                  </a:cubicBezTo>
                  <a:cubicBezTo>
                    <a:pt x="4856" y="788"/>
                    <a:pt x="5226" y="758"/>
                    <a:pt x="5589" y="758"/>
                  </a:cubicBezTo>
                  <a:cubicBezTo>
                    <a:pt x="5892" y="758"/>
                    <a:pt x="6191" y="779"/>
                    <a:pt x="6481" y="816"/>
                  </a:cubicBezTo>
                  <a:cubicBezTo>
                    <a:pt x="7764" y="986"/>
                    <a:pt x="8867" y="1461"/>
                    <a:pt x="9742" y="1941"/>
                  </a:cubicBezTo>
                  <a:cubicBezTo>
                    <a:pt x="10620" y="2422"/>
                    <a:pt x="11288" y="2905"/>
                    <a:pt x="11758" y="3227"/>
                  </a:cubicBezTo>
                  <a:cubicBezTo>
                    <a:pt x="12179" y="3522"/>
                    <a:pt x="12438" y="3694"/>
                    <a:pt x="12513" y="3694"/>
                  </a:cubicBezTo>
                  <a:cubicBezTo>
                    <a:pt x="12521" y="3694"/>
                    <a:pt x="12527" y="3692"/>
                    <a:pt x="12531" y="3688"/>
                  </a:cubicBezTo>
                  <a:cubicBezTo>
                    <a:pt x="12566" y="3648"/>
                    <a:pt x="12367" y="3395"/>
                    <a:pt x="11954" y="2990"/>
                  </a:cubicBezTo>
                  <a:cubicBezTo>
                    <a:pt x="11364" y="2417"/>
                    <a:pt x="10719" y="1905"/>
                    <a:pt x="10028" y="1458"/>
                  </a:cubicBezTo>
                  <a:cubicBezTo>
                    <a:pt x="9151" y="895"/>
                    <a:pt x="7993" y="323"/>
                    <a:pt x="6587" y="93"/>
                  </a:cubicBezTo>
                  <a:cubicBezTo>
                    <a:pt x="6219" y="35"/>
                    <a:pt x="5835" y="1"/>
                    <a:pt x="5441"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2903600" y="1606300"/>
              <a:ext cx="314175" cy="256925"/>
            </a:xfrm>
            <a:custGeom>
              <a:avLst/>
              <a:gdLst/>
              <a:ahLst/>
              <a:cxnLst/>
              <a:rect l="l" t="t" r="r" b="b"/>
              <a:pathLst>
                <a:path w="12567" h="10277" extrusionOk="0">
                  <a:moveTo>
                    <a:pt x="5441" y="1"/>
                  </a:moveTo>
                  <a:cubicBezTo>
                    <a:pt x="5084" y="1"/>
                    <a:pt x="4719" y="28"/>
                    <a:pt x="4351" y="91"/>
                  </a:cubicBezTo>
                  <a:cubicBezTo>
                    <a:pt x="3544" y="227"/>
                    <a:pt x="2775" y="534"/>
                    <a:pt x="2096" y="992"/>
                  </a:cubicBezTo>
                  <a:cubicBezTo>
                    <a:pt x="1401" y="1461"/>
                    <a:pt x="824" y="2090"/>
                    <a:pt x="455" y="2808"/>
                  </a:cubicBezTo>
                  <a:cubicBezTo>
                    <a:pt x="65" y="3559"/>
                    <a:pt x="9" y="4337"/>
                    <a:pt x="0" y="5045"/>
                  </a:cubicBezTo>
                  <a:cubicBezTo>
                    <a:pt x="5" y="5722"/>
                    <a:pt x="116" y="6395"/>
                    <a:pt x="330" y="7038"/>
                  </a:cubicBezTo>
                  <a:cubicBezTo>
                    <a:pt x="520" y="7648"/>
                    <a:pt x="839" y="8164"/>
                    <a:pt x="1161" y="8598"/>
                  </a:cubicBezTo>
                  <a:cubicBezTo>
                    <a:pt x="1504" y="9018"/>
                    <a:pt x="1868" y="9352"/>
                    <a:pt x="2227" y="9581"/>
                  </a:cubicBezTo>
                  <a:cubicBezTo>
                    <a:pt x="2576" y="9830"/>
                    <a:pt x="2915" y="9965"/>
                    <a:pt x="3187" y="10080"/>
                  </a:cubicBezTo>
                  <a:cubicBezTo>
                    <a:pt x="3462" y="10187"/>
                    <a:pt x="3692" y="10221"/>
                    <a:pt x="3842" y="10254"/>
                  </a:cubicBezTo>
                  <a:cubicBezTo>
                    <a:pt x="3921" y="10269"/>
                    <a:pt x="3982" y="10277"/>
                    <a:pt x="4022" y="10277"/>
                  </a:cubicBezTo>
                  <a:cubicBezTo>
                    <a:pt x="4059" y="10277"/>
                    <a:pt x="4079" y="10270"/>
                    <a:pt x="4082" y="10258"/>
                  </a:cubicBezTo>
                  <a:cubicBezTo>
                    <a:pt x="4090" y="10231"/>
                    <a:pt x="4024" y="10179"/>
                    <a:pt x="3892" y="10103"/>
                  </a:cubicBezTo>
                  <a:cubicBezTo>
                    <a:pt x="3764" y="10022"/>
                    <a:pt x="3558" y="9944"/>
                    <a:pt x="3319" y="9800"/>
                  </a:cubicBezTo>
                  <a:cubicBezTo>
                    <a:pt x="3081" y="9650"/>
                    <a:pt x="2785" y="9486"/>
                    <a:pt x="2492" y="9227"/>
                  </a:cubicBezTo>
                  <a:cubicBezTo>
                    <a:pt x="2189" y="8986"/>
                    <a:pt x="1891" y="8658"/>
                    <a:pt x="1613" y="8266"/>
                  </a:cubicBezTo>
                  <a:cubicBezTo>
                    <a:pt x="1357" y="7860"/>
                    <a:pt x="1100" y="7394"/>
                    <a:pt x="957" y="6842"/>
                  </a:cubicBezTo>
                  <a:cubicBezTo>
                    <a:pt x="794" y="6258"/>
                    <a:pt x="717" y="5655"/>
                    <a:pt x="731" y="5049"/>
                  </a:cubicBezTo>
                  <a:cubicBezTo>
                    <a:pt x="754" y="4417"/>
                    <a:pt x="832" y="3728"/>
                    <a:pt x="1143" y="3167"/>
                  </a:cubicBezTo>
                  <a:cubicBezTo>
                    <a:pt x="1456" y="2579"/>
                    <a:pt x="1943" y="2052"/>
                    <a:pt x="2541" y="1647"/>
                  </a:cubicBezTo>
                  <a:cubicBezTo>
                    <a:pt x="3128" y="1252"/>
                    <a:pt x="3790" y="982"/>
                    <a:pt x="4487" y="856"/>
                  </a:cubicBezTo>
                  <a:cubicBezTo>
                    <a:pt x="4856" y="787"/>
                    <a:pt x="5226" y="757"/>
                    <a:pt x="5590" y="757"/>
                  </a:cubicBezTo>
                  <a:cubicBezTo>
                    <a:pt x="5893" y="757"/>
                    <a:pt x="6191" y="778"/>
                    <a:pt x="6481" y="815"/>
                  </a:cubicBezTo>
                  <a:cubicBezTo>
                    <a:pt x="7765" y="986"/>
                    <a:pt x="8866" y="1460"/>
                    <a:pt x="9742" y="1940"/>
                  </a:cubicBezTo>
                  <a:cubicBezTo>
                    <a:pt x="10620" y="2421"/>
                    <a:pt x="11288" y="2905"/>
                    <a:pt x="11757" y="3227"/>
                  </a:cubicBezTo>
                  <a:cubicBezTo>
                    <a:pt x="12179" y="3522"/>
                    <a:pt x="12438" y="3693"/>
                    <a:pt x="12512" y="3693"/>
                  </a:cubicBezTo>
                  <a:cubicBezTo>
                    <a:pt x="12520" y="3693"/>
                    <a:pt x="12526" y="3691"/>
                    <a:pt x="12530" y="3687"/>
                  </a:cubicBezTo>
                  <a:cubicBezTo>
                    <a:pt x="12566" y="3647"/>
                    <a:pt x="12367" y="3394"/>
                    <a:pt x="11955" y="2990"/>
                  </a:cubicBezTo>
                  <a:cubicBezTo>
                    <a:pt x="11364" y="2417"/>
                    <a:pt x="10719" y="1904"/>
                    <a:pt x="10028" y="1458"/>
                  </a:cubicBezTo>
                  <a:cubicBezTo>
                    <a:pt x="9150" y="895"/>
                    <a:pt x="7992" y="323"/>
                    <a:pt x="6587" y="93"/>
                  </a:cubicBezTo>
                  <a:cubicBezTo>
                    <a:pt x="6219" y="34"/>
                    <a:pt x="5835" y="1"/>
                    <a:pt x="5441"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2853200" y="2002675"/>
              <a:ext cx="314150" cy="256900"/>
            </a:xfrm>
            <a:custGeom>
              <a:avLst/>
              <a:gdLst/>
              <a:ahLst/>
              <a:cxnLst/>
              <a:rect l="l" t="t" r="r" b="b"/>
              <a:pathLst>
                <a:path w="12566" h="10276" extrusionOk="0">
                  <a:moveTo>
                    <a:pt x="5441" y="0"/>
                  </a:moveTo>
                  <a:cubicBezTo>
                    <a:pt x="5084" y="0"/>
                    <a:pt x="4720" y="28"/>
                    <a:pt x="4351" y="90"/>
                  </a:cubicBezTo>
                  <a:cubicBezTo>
                    <a:pt x="3543" y="226"/>
                    <a:pt x="2775" y="533"/>
                    <a:pt x="2096" y="991"/>
                  </a:cubicBezTo>
                  <a:cubicBezTo>
                    <a:pt x="1401" y="1461"/>
                    <a:pt x="823" y="2089"/>
                    <a:pt x="455" y="2808"/>
                  </a:cubicBezTo>
                  <a:cubicBezTo>
                    <a:pt x="66" y="3559"/>
                    <a:pt x="9" y="4335"/>
                    <a:pt x="1" y="5044"/>
                  </a:cubicBezTo>
                  <a:cubicBezTo>
                    <a:pt x="5" y="5722"/>
                    <a:pt x="116" y="6395"/>
                    <a:pt x="329" y="7038"/>
                  </a:cubicBezTo>
                  <a:cubicBezTo>
                    <a:pt x="519" y="7648"/>
                    <a:pt x="839" y="8164"/>
                    <a:pt x="1161" y="8596"/>
                  </a:cubicBezTo>
                  <a:cubicBezTo>
                    <a:pt x="1503" y="9017"/>
                    <a:pt x="1867" y="9352"/>
                    <a:pt x="2226" y="9581"/>
                  </a:cubicBezTo>
                  <a:cubicBezTo>
                    <a:pt x="2575" y="9828"/>
                    <a:pt x="2916" y="9964"/>
                    <a:pt x="3187" y="10078"/>
                  </a:cubicBezTo>
                  <a:cubicBezTo>
                    <a:pt x="3462" y="10186"/>
                    <a:pt x="3692" y="10220"/>
                    <a:pt x="3841" y="10254"/>
                  </a:cubicBezTo>
                  <a:cubicBezTo>
                    <a:pt x="3920" y="10268"/>
                    <a:pt x="3981" y="10276"/>
                    <a:pt x="4021" y="10276"/>
                  </a:cubicBezTo>
                  <a:cubicBezTo>
                    <a:pt x="4058" y="10276"/>
                    <a:pt x="4079" y="10269"/>
                    <a:pt x="4083" y="10257"/>
                  </a:cubicBezTo>
                  <a:cubicBezTo>
                    <a:pt x="4091" y="10231"/>
                    <a:pt x="4023" y="10178"/>
                    <a:pt x="3892" y="10103"/>
                  </a:cubicBezTo>
                  <a:cubicBezTo>
                    <a:pt x="3764" y="10021"/>
                    <a:pt x="3558" y="9942"/>
                    <a:pt x="3319" y="9799"/>
                  </a:cubicBezTo>
                  <a:cubicBezTo>
                    <a:pt x="3082" y="9649"/>
                    <a:pt x="2786" y="9484"/>
                    <a:pt x="2493" y="9226"/>
                  </a:cubicBezTo>
                  <a:cubicBezTo>
                    <a:pt x="2189" y="8986"/>
                    <a:pt x="1892" y="8657"/>
                    <a:pt x="1614" y="8265"/>
                  </a:cubicBezTo>
                  <a:cubicBezTo>
                    <a:pt x="1356" y="7859"/>
                    <a:pt x="1100" y="7393"/>
                    <a:pt x="957" y="6841"/>
                  </a:cubicBezTo>
                  <a:cubicBezTo>
                    <a:pt x="794" y="6258"/>
                    <a:pt x="718" y="5653"/>
                    <a:pt x="730" y="5048"/>
                  </a:cubicBezTo>
                  <a:cubicBezTo>
                    <a:pt x="754" y="4415"/>
                    <a:pt x="833" y="3727"/>
                    <a:pt x="1142" y="3167"/>
                  </a:cubicBezTo>
                  <a:cubicBezTo>
                    <a:pt x="1456" y="2578"/>
                    <a:pt x="1943" y="2050"/>
                    <a:pt x="2541" y="1647"/>
                  </a:cubicBezTo>
                  <a:cubicBezTo>
                    <a:pt x="3128" y="1251"/>
                    <a:pt x="3790" y="982"/>
                    <a:pt x="4486" y="855"/>
                  </a:cubicBezTo>
                  <a:cubicBezTo>
                    <a:pt x="4855" y="787"/>
                    <a:pt x="5223" y="757"/>
                    <a:pt x="5586" y="757"/>
                  </a:cubicBezTo>
                  <a:cubicBezTo>
                    <a:pt x="5890" y="757"/>
                    <a:pt x="6190" y="778"/>
                    <a:pt x="6482" y="815"/>
                  </a:cubicBezTo>
                  <a:cubicBezTo>
                    <a:pt x="7764" y="986"/>
                    <a:pt x="8867" y="1461"/>
                    <a:pt x="9742" y="1939"/>
                  </a:cubicBezTo>
                  <a:cubicBezTo>
                    <a:pt x="10621" y="2421"/>
                    <a:pt x="11288" y="2904"/>
                    <a:pt x="11758" y="3226"/>
                  </a:cubicBezTo>
                  <a:cubicBezTo>
                    <a:pt x="12179" y="3522"/>
                    <a:pt x="12439" y="3694"/>
                    <a:pt x="12513" y="3694"/>
                  </a:cubicBezTo>
                  <a:cubicBezTo>
                    <a:pt x="12521" y="3694"/>
                    <a:pt x="12527" y="3692"/>
                    <a:pt x="12531" y="3688"/>
                  </a:cubicBezTo>
                  <a:cubicBezTo>
                    <a:pt x="12566" y="3648"/>
                    <a:pt x="12368" y="3395"/>
                    <a:pt x="11954" y="2989"/>
                  </a:cubicBezTo>
                  <a:cubicBezTo>
                    <a:pt x="11365" y="2416"/>
                    <a:pt x="10720" y="1903"/>
                    <a:pt x="10028" y="1458"/>
                  </a:cubicBezTo>
                  <a:cubicBezTo>
                    <a:pt x="9151" y="893"/>
                    <a:pt x="7993" y="323"/>
                    <a:pt x="6588" y="92"/>
                  </a:cubicBezTo>
                  <a:cubicBezTo>
                    <a:pt x="6220" y="34"/>
                    <a:pt x="5835" y="0"/>
                    <a:pt x="544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2802775" y="2399025"/>
              <a:ext cx="314200" cy="256925"/>
            </a:xfrm>
            <a:custGeom>
              <a:avLst/>
              <a:gdLst/>
              <a:ahLst/>
              <a:cxnLst/>
              <a:rect l="l" t="t" r="r" b="b"/>
              <a:pathLst>
                <a:path w="12568" h="10277" extrusionOk="0">
                  <a:moveTo>
                    <a:pt x="5439" y="0"/>
                  </a:moveTo>
                  <a:cubicBezTo>
                    <a:pt x="5083" y="0"/>
                    <a:pt x="4719" y="28"/>
                    <a:pt x="4352" y="91"/>
                  </a:cubicBezTo>
                  <a:cubicBezTo>
                    <a:pt x="3544" y="225"/>
                    <a:pt x="2775" y="534"/>
                    <a:pt x="2097" y="991"/>
                  </a:cubicBezTo>
                  <a:cubicBezTo>
                    <a:pt x="1401" y="1461"/>
                    <a:pt x="824" y="2090"/>
                    <a:pt x="455" y="2807"/>
                  </a:cubicBezTo>
                  <a:cubicBezTo>
                    <a:pt x="66" y="3559"/>
                    <a:pt x="9" y="4336"/>
                    <a:pt x="1" y="5043"/>
                  </a:cubicBezTo>
                  <a:cubicBezTo>
                    <a:pt x="6" y="5721"/>
                    <a:pt x="117" y="6394"/>
                    <a:pt x="330" y="7038"/>
                  </a:cubicBezTo>
                  <a:cubicBezTo>
                    <a:pt x="520" y="7648"/>
                    <a:pt x="840" y="8164"/>
                    <a:pt x="1162" y="8597"/>
                  </a:cubicBezTo>
                  <a:cubicBezTo>
                    <a:pt x="1505" y="9018"/>
                    <a:pt x="1869" y="9352"/>
                    <a:pt x="2228" y="9581"/>
                  </a:cubicBezTo>
                  <a:cubicBezTo>
                    <a:pt x="2577" y="9829"/>
                    <a:pt x="2916" y="9965"/>
                    <a:pt x="3188" y="10079"/>
                  </a:cubicBezTo>
                  <a:cubicBezTo>
                    <a:pt x="3462" y="10187"/>
                    <a:pt x="3692" y="10221"/>
                    <a:pt x="3842" y="10254"/>
                  </a:cubicBezTo>
                  <a:cubicBezTo>
                    <a:pt x="3921" y="10269"/>
                    <a:pt x="3981" y="10276"/>
                    <a:pt x="4022" y="10276"/>
                  </a:cubicBezTo>
                  <a:cubicBezTo>
                    <a:pt x="4059" y="10276"/>
                    <a:pt x="4080" y="10270"/>
                    <a:pt x="4083" y="10258"/>
                  </a:cubicBezTo>
                  <a:cubicBezTo>
                    <a:pt x="4091" y="10231"/>
                    <a:pt x="4025" y="10178"/>
                    <a:pt x="3892" y="10103"/>
                  </a:cubicBezTo>
                  <a:cubicBezTo>
                    <a:pt x="3763" y="10021"/>
                    <a:pt x="3558" y="9943"/>
                    <a:pt x="3318" y="9799"/>
                  </a:cubicBezTo>
                  <a:cubicBezTo>
                    <a:pt x="3082" y="9649"/>
                    <a:pt x="2786" y="9485"/>
                    <a:pt x="2493" y="9227"/>
                  </a:cubicBezTo>
                  <a:cubicBezTo>
                    <a:pt x="2188" y="8986"/>
                    <a:pt x="1891" y="8657"/>
                    <a:pt x="1613" y="8265"/>
                  </a:cubicBezTo>
                  <a:cubicBezTo>
                    <a:pt x="1356" y="7860"/>
                    <a:pt x="1099" y="7394"/>
                    <a:pt x="957" y="6842"/>
                  </a:cubicBezTo>
                  <a:cubicBezTo>
                    <a:pt x="794" y="6258"/>
                    <a:pt x="718" y="5654"/>
                    <a:pt x="731" y="5048"/>
                  </a:cubicBezTo>
                  <a:cubicBezTo>
                    <a:pt x="754" y="4416"/>
                    <a:pt x="833" y="3728"/>
                    <a:pt x="1142" y="3167"/>
                  </a:cubicBezTo>
                  <a:cubicBezTo>
                    <a:pt x="1456" y="2578"/>
                    <a:pt x="1943" y="2050"/>
                    <a:pt x="2542" y="1647"/>
                  </a:cubicBezTo>
                  <a:cubicBezTo>
                    <a:pt x="3129" y="1251"/>
                    <a:pt x="3790" y="981"/>
                    <a:pt x="4488" y="854"/>
                  </a:cubicBezTo>
                  <a:cubicBezTo>
                    <a:pt x="4856" y="786"/>
                    <a:pt x="5224" y="756"/>
                    <a:pt x="5587" y="756"/>
                  </a:cubicBezTo>
                  <a:cubicBezTo>
                    <a:pt x="5891" y="756"/>
                    <a:pt x="6190" y="777"/>
                    <a:pt x="6482" y="815"/>
                  </a:cubicBezTo>
                  <a:cubicBezTo>
                    <a:pt x="7765" y="986"/>
                    <a:pt x="8867" y="1460"/>
                    <a:pt x="9743" y="1939"/>
                  </a:cubicBezTo>
                  <a:cubicBezTo>
                    <a:pt x="10621" y="2420"/>
                    <a:pt x="11288" y="2904"/>
                    <a:pt x="11758" y="3226"/>
                  </a:cubicBezTo>
                  <a:cubicBezTo>
                    <a:pt x="12181" y="3521"/>
                    <a:pt x="12440" y="3693"/>
                    <a:pt x="12514" y="3693"/>
                  </a:cubicBezTo>
                  <a:cubicBezTo>
                    <a:pt x="12522" y="3693"/>
                    <a:pt x="12527" y="3691"/>
                    <a:pt x="12531" y="3687"/>
                  </a:cubicBezTo>
                  <a:cubicBezTo>
                    <a:pt x="12567" y="3647"/>
                    <a:pt x="12368" y="3394"/>
                    <a:pt x="11954" y="2988"/>
                  </a:cubicBezTo>
                  <a:cubicBezTo>
                    <a:pt x="11365" y="2415"/>
                    <a:pt x="10720" y="1903"/>
                    <a:pt x="10028" y="1458"/>
                  </a:cubicBezTo>
                  <a:cubicBezTo>
                    <a:pt x="9151" y="894"/>
                    <a:pt x="7993" y="322"/>
                    <a:pt x="6588" y="93"/>
                  </a:cubicBezTo>
                  <a:cubicBezTo>
                    <a:pt x="6219" y="34"/>
                    <a:pt x="5834" y="0"/>
                    <a:pt x="5439"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2752400" y="2795350"/>
              <a:ext cx="314150" cy="256925"/>
            </a:xfrm>
            <a:custGeom>
              <a:avLst/>
              <a:gdLst/>
              <a:ahLst/>
              <a:cxnLst/>
              <a:rect l="l" t="t" r="r" b="b"/>
              <a:pathLst>
                <a:path w="12566" h="10277" extrusionOk="0">
                  <a:moveTo>
                    <a:pt x="5440" y="1"/>
                  </a:moveTo>
                  <a:cubicBezTo>
                    <a:pt x="5083" y="1"/>
                    <a:pt x="4718" y="29"/>
                    <a:pt x="4350" y="91"/>
                  </a:cubicBezTo>
                  <a:cubicBezTo>
                    <a:pt x="3543" y="227"/>
                    <a:pt x="2774" y="534"/>
                    <a:pt x="2096" y="992"/>
                  </a:cubicBezTo>
                  <a:cubicBezTo>
                    <a:pt x="1400" y="1461"/>
                    <a:pt x="823" y="2090"/>
                    <a:pt x="454" y="2809"/>
                  </a:cubicBezTo>
                  <a:cubicBezTo>
                    <a:pt x="64" y="3559"/>
                    <a:pt x="8" y="4337"/>
                    <a:pt x="0" y="5045"/>
                  </a:cubicBezTo>
                  <a:cubicBezTo>
                    <a:pt x="5" y="5723"/>
                    <a:pt x="115" y="6396"/>
                    <a:pt x="329" y="7038"/>
                  </a:cubicBezTo>
                  <a:cubicBezTo>
                    <a:pt x="519" y="7649"/>
                    <a:pt x="838" y="8165"/>
                    <a:pt x="1160" y="8597"/>
                  </a:cubicBezTo>
                  <a:cubicBezTo>
                    <a:pt x="1503" y="9018"/>
                    <a:pt x="1867" y="9353"/>
                    <a:pt x="2226" y="9582"/>
                  </a:cubicBezTo>
                  <a:cubicBezTo>
                    <a:pt x="2575" y="9830"/>
                    <a:pt x="2916" y="9965"/>
                    <a:pt x="3186" y="10079"/>
                  </a:cubicBezTo>
                  <a:cubicBezTo>
                    <a:pt x="3462" y="10187"/>
                    <a:pt x="3691" y="10221"/>
                    <a:pt x="3841" y="10255"/>
                  </a:cubicBezTo>
                  <a:cubicBezTo>
                    <a:pt x="3920" y="10269"/>
                    <a:pt x="3980" y="10276"/>
                    <a:pt x="4020" y="10276"/>
                  </a:cubicBezTo>
                  <a:cubicBezTo>
                    <a:pt x="4058" y="10276"/>
                    <a:pt x="4079" y="10270"/>
                    <a:pt x="4083" y="10258"/>
                  </a:cubicBezTo>
                  <a:cubicBezTo>
                    <a:pt x="4089" y="10231"/>
                    <a:pt x="4023" y="10179"/>
                    <a:pt x="3891" y="10103"/>
                  </a:cubicBezTo>
                  <a:cubicBezTo>
                    <a:pt x="3763" y="10022"/>
                    <a:pt x="3556" y="9944"/>
                    <a:pt x="3318" y="9800"/>
                  </a:cubicBezTo>
                  <a:cubicBezTo>
                    <a:pt x="3081" y="9650"/>
                    <a:pt x="2784" y="9486"/>
                    <a:pt x="2491" y="9227"/>
                  </a:cubicBezTo>
                  <a:cubicBezTo>
                    <a:pt x="2188" y="8986"/>
                    <a:pt x="1890" y="8659"/>
                    <a:pt x="1611" y="8266"/>
                  </a:cubicBezTo>
                  <a:cubicBezTo>
                    <a:pt x="1354" y="7860"/>
                    <a:pt x="1099" y="7394"/>
                    <a:pt x="956" y="6842"/>
                  </a:cubicBezTo>
                  <a:cubicBezTo>
                    <a:pt x="793" y="6258"/>
                    <a:pt x="716" y="5655"/>
                    <a:pt x="730" y="5050"/>
                  </a:cubicBezTo>
                  <a:cubicBezTo>
                    <a:pt x="754" y="4417"/>
                    <a:pt x="831" y="3728"/>
                    <a:pt x="1142" y="3169"/>
                  </a:cubicBezTo>
                  <a:cubicBezTo>
                    <a:pt x="1456" y="2580"/>
                    <a:pt x="1943" y="2052"/>
                    <a:pt x="2540" y="1647"/>
                  </a:cubicBezTo>
                  <a:cubicBezTo>
                    <a:pt x="3127" y="1252"/>
                    <a:pt x="3790" y="983"/>
                    <a:pt x="4486" y="856"/>
                  </a:cubicBezTo>
                  <a:cubicBezTo>
                    <a:pt x="4855" y="787"/>
                    <a:pt x="5225" y="757"/>
                    <a:pt x="5589" y="757"/>
                  </a:cubicBezTo>
                  <a:cubicBezTo>
                    <a:pt x="5892" y="757"/>
                    <a:pt x="6190" y="778"/>
                    <a:pt x="6480" y="815"/>
                  </a:cubicBezTo>
                  <a:cubicBezTo>
                    <a:pt x="7764" y="986"/>
                    <a:pt x="8866" y="1460"/>
                    <a:pt x="9741" y="1940"/>
                  </a:cubicBezTo>
                  <a:cubicBezTo>
                    <a:pt x="10620" y="2421"/>
                    <a:pt x="11288" y="2904"/>
                    <a:pt x="11758" y="3227"/>
                  </a:cubicBezTo>
                  <a:cubicBezTo>
                    <a:pt x="12179" y="3522"/>
                    <a:pt x="12438" y="3693"/>
                    <a:pt x="12512" y="3693"/>
                  </a:cubicBezTo>
                  <a:cubicBezTo>
                    <a:pt x="12520" y="3693"/>
                    <a:pt x="12526" y="3691"/>
                    <a:pt x="12529" y="3687"/>
                  </a:cubicBezTo>
                  <a:cubicBezTo>
                    <a:pt x="12565" y="3648"/>
                    <a:pt x="12367" y="3394"/>
                    <a:pt x="11954" y="2989"/>
                  </a:cubicBezTo>
                  <a:cubicBezTo>
                    <a:pt x="11363" y="2417"/>
                    <a:pt x="10718" y="1903"/>
                    <a:pt x="10027" y="1458"/>
                  </a:cubicBezTo>
                  <a:cubicBezTo>
                    <a:pt x="9149" y="894"/>
                    <a:pt x="7993" y="323"/>
                    <a:pt x="6586" y="93"/>
                  </a:cubicBezTo>
                  <a:cubicBezTo>
                    <a:pt x="6219" y="35"/>
                    <a:pt x="5835" y="1"/>
                    <a:pt x="5440"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2701975" y="3191700"/>
              <a:ext cx="314175" cy="256925"/>
            </a:xfrm>
            <a:custGeom>
              <a:avLst/>
              <a:gdLst/>
              <a:ahLst/>
              <a:cxnLst/>
              <a:rect l="l" t="t" r="r" b="b"/>
              <a:pathLst>
                <a:path w="12567" h="10277" extrusionOk="0">
                  <a:moveTo>
                    <a:pt x="5441" y="1"/>
                  </a:moveTo>
                  <a:cubicBezTo>
                    <a:pt x="5085" y="1"/>
                    <a:pt x="4720" y="29"/>
                    <a:pt x="4351" y="91"/>
                  </a:cubicBezTo>
                  <a:cubicBezTo>
                    <a:pt x="3544" y="226"/>
                    <a:pt x="2775" y="534"/>
                    <a:pt x="2096" y="992"/>
                  </a:cubicBezTo>
                  <a:cubicBezTo>
                    <a:pt x="1401" y="1462"/>
                    <a:pt x="824" y="2091"/>
                    <a:pt x="455" y="2808"/>
                  </a:cubicBezTo>
                  <a:cubicBezTo>
                    <a:pt x="65" y="3559"/>
                    <a:pt x="9" y="4336"/>
                    <a:pt x="1" y="5044"/>
                  </a:cubicBezTo>
                  <a:cubicBezTo>
                    <a:pt x="5" y="5722"/>
                    <a:pt x="117" y="6395"/>
                    <a:pt x="330" y="7039"/>
                  </a:cubicBezTo>
                  <a:cubicBezTo>
                    <a:pt x="520" y="7649"/>
                    <a:pt x="840" y="8165"/>
                    <a:pt x="1161" y="8598"/>
                  </a:cubicBezTo>
                  <a:cubicBezTo>
                    <a:pt x="1505" y="9018"/>
                    <a:pt x="1869" y="9353"/>
                    <a:pt x="2228" y="9582"/>
                  </a:cubicBezTo>
                  <a:cubicBezTo>
                    <a:pt x="2576" y="9830"/>
                    <a:pt x="2916" y="9966"/>
                    <a:pt x="3188" y="10080"/>
                  </a:cubicBezTo>
                  <a:cubicBezTo>
                    <a:pt x="3462" y="10188"/>
                    <a:pt x="3692" y="10221"/>
                    <a:pt x="3841" y="10255"/>
                  </a:cubicBezTo>
                  <a:cubicBezTo>
                    <a:pt x="3921" y="10270"/>
                    <a:pt x="3981" y="10277"/>
                    <a:pt x="4022" y="10277"/>
                  </a:cubicBezTo>
                  <a:cubicBezTo>
                    <a:pt x="4059" y="10277"/>
                    <a:pt x="4080" y="10271"/>
                    <a:pt x="4083" y="10259"/>
                  </a:cubicBezTo>
                  <a:cubicBezTo>
                    <a:pt x="4091" y="10232"/>
                    <a:pt x="4024" y="10180"/>
                    <a:pt x="3892" y="10103"/>
                  </a:cubicBezTo>
                  <a:cubicBezTo>
                    <a:pt x="3763" y="10021"/>
                    <a:pt x="3557" y="9944"/>
                    <a:pt x="3319" y="9799"/>
                  </a:cubicBezTo>
                  <a:cubicBezTo>
                    <a:pt x="3082" y="9649"/>
                    <a:pt x="2786" y="9486"/>
                    <a:pt x="2493" y="9226"/>
                  </a:cubicBezTo>
                  <a:cubicBezTo>
                    <a:pt x="2189" y="8986"/>
                    <a:pt x="1892" y="8658"/>
                    <a:pt x="1613" y="8265"/>
                  </a:cubicBezTo>
                  <a:cubicBezTo>
                    <a:pt x="1356" y="7859"/>
                    <a:pt x="1100" y="7393"/>
                    <a:pt x="957" y="6841"/>
                  </a:cubicBezTo>
                  <a:cubicBezTo>
                    <a:pt x="795" y="6258"/>
                    <a:pt x="718" y="5654"/>
                    <a:pt x="731" y="5049"/>
                  </a:cubicBezTo>
                  <a:cubicBezTo>
                    <a:pt x="755" y="4417"/>
                    <a:pt x="833" y="3727"/>
                    <a:pt x="1143" y="3168"/>
                  </a:cubicBezTo>
                  <a:cubicBezTo>
                    <a:pt x="1457" y="2579"/>
                    <a:pt x="1944" y="2051"/>
                    <a:pt x="2542" y="1647"/>
                  </a:cubicBezTo>
                  <a:cubicBezTo>
                    <a:pt x="3129" y="1251"/>
                    <a:pt x="3791" y="982"/>
                    <a:pt x="4487" y="855"/>
                  </a:cubicBezTo>
                  <a:cubicBezTo>
                    <a:pt x="4857" y="787"/>
                    <a:pt x="5227" y="757"/>
                    <a:pt x="5590" y="757"/>
                  </a:cubicBezTo>
                  <a:cubicBezTo>
                    <a:pt x="5893" y="757"/>
                    <a:pt x="6192" y="777"/>
                    <a:pt x="6482" y="814"/>
                  </a:cubicBezTo>
                  <a:cubicBezTo>
                    <a:pt x="7765" y="985"/>
                    <a:pt x="8867" y="1460"/>
                    <a:pt x="9742" y="1940"/>
                  </a:cubicBezTo>
                  <a:cubicBezTo>
                    <a:pt x="10621" y="2421"/>
                    <a:pt x="11288" y="2903"/>
                    <a:pt x="11759" y="3226"/>
                  </a:cubicBezTo>
                  <a:cubicBezTo>
                    <a:pt x="12181" y="3521"/>
                    <a:pt x="12439" y="3693"/>
                    <a:pt x="12513" y="3693"/>
                  </a:cubicBezTo>
                  <a:cubicBezTo>
                    <a:pt x="12521" y="3693"/>
                    <a:pt x="12527" y="3691"/>
                    <a:pt x="12531" y="3687"/>
                  </a:cubicBezTo>
                  <a:cubicBezTo>
                    <a:pt x="12567" y="3647"/>
                    <a:pt x="12368" y="3394"/>
                    <a:pt x="11955" y="2989"/>
                  </a:cubicBezTo>
                  <a:cubicBezTo>
                    <a:pt x="11365" y="2416"/>
                    <a:pt x="10720" y="1904"/>
                    <a:pt x="10028" y="1458"/>
                  </a:cubicBezTo>
                  <a:cubicBezTo>
                    <a:pt x="9151" y="895"/>
                    <a:pt x="7993" y="323"/>
                    <a:pt x="6588" y="93"/>
                  </a:cubicBezTo>
                  <a:cubicBezTo>
                    <a:pt x="6220" y="35"/>
                    <a:pt x="5836" y="1"/>
                    <a:pt x="5441"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2651550" y="3588050"/>
              <a:ext cx="314200" cy="256925"/>
            </a:xfrm>
            <a:custGeom>
              <a:avLst/>
              <a:gdLst/>
              <a:ahLst/>
              <a:cxnLst/>
              <a:rect l="l" t="t" r="r" b="b"/>
              <a:pathLst>
                <a:path w="12568" h="10277" extrusionOk="0">
                  <a:moveTo>
                    <a:pt x="5442" y="1"/>
                  </a:moveTo>
                  <a:cubicBezTo>
                    <a:pt x="5085" y="1"/>
                    <a:pt x="4720" y="28"/>
                    <a:pt x="4352" y="91"/>
                  </a:cubicBezTo>
                  <a:cubicBezTo>
                    <a:pt x="3545" y="227"/>
                    <a:pt x="2776" y="534"/>
                    <a:pt x="2098" y="992"/>
                  </a:cubicBezTo>
                  <a:cubicBezTo>
                    <a:pt x="1402" y="1462"/>
                    <a:pt x="825" y="2090"/>
                    <a:pt x="455" y="2808"/>
                  </a:cubicBezTo>
                  <a:cubicBezTo>
                    <a:pt x="66" y="3559"/>
                    <a:pt x="10" y="4337"/>
                    <a:pt x="1" y="5045"/>
                  </a:cubicBezTo>
                  <a:cubicBezTo>
                    <a:pt x="7" y="5722"/>
                    <a:pt x="117" y="6395"/>
                    <a:pt x="331" y="7039"/>
                  </a:cubicBezTo>
                  <a:cubicBezTo>
                    <a:pt x="521" y="7648"/>
                    <a:pt x="840" y="8164"/>
                    <a:pt x="1162" y="8598"/>
                  </a:cubicBezTo>
                  <a:cubicBezTo>
                    <a:pt x="1505" y="9018"/>
                    <a:pt x="1869" y="9354"/>
                    <a:pt x="2228" y="9583"/>
                  </a:cubicBezTo>
                  <a:cubicBezTo>
                    <a:pt x="2577" y="9830"/>
                    <a:pt x="2917" y="9965"/>
                    <a:pt x="3188" y="10080"/>
                  </a:cubicBezTo>
                  <a:cubicBezTo>
                    <a:pt x="3464" y="10187"/>
                    <a:pt x="3693" y="10221"/>
                    <a:pt x="3843" y="10256"/>
                  </a:cubicBezTo>
                  <a:cubicBezTo>
                    <a:pt x="3921" y="10270"/>
                    <a:pt x="3982" y="10277"/>
                    <a:pt x="4022" y="10277"/>
                  </a:cubicBezTo>
                  <a:cubicBezTo>
                    <a:pt x="4060" y="10277"/>
                    <a:pt x="4080" y="10271"/>
                    <a:pt x="4084" y="10258"/>
                  </a:cubicBezTo>
                  <a:cubicBezTo>
                    <a:pt x="4091" y="10232"/>
                    <a:pt x="4025" y="10179"/>
                    <a:pt x="3893" y="10103"/>
                  </a:cubicBezTo>
                  <a:cubicBezTo>
                    <a:pt x="3764" y="10022"/>
                    <a:pt x="3558" y="9944"/>
                    <a:pt x="3318" y="9800"/>
                  </a:cubicBezTo>
                  <a:cubicBezTo>
                    <a:pt x="3082" y="9650"/>
                    <a:pt x="2786" y="9486"/>
                    <a:pt x="2493" y="9227"/>
                  </a:cubicBezTo>
                  <a:cubicBezTo>
                    <a:pt x="2189" y="8986"/>
                    <a:pt x="1892" y="8658"/>
                    <a:pt x="1613" y="8266"/>
                  </a:cubicBezTo>
                  <a:cubicBezTo>
                    <a:pt x="1356" y="7861"/>
                    <a:pt x="1101" y="7394"/>
                    <a:pt x="958" y="6842"/>
                  </a:cubicBezTo>
                  <a:cubicBezTo>
                    <a:pt x="794" y="6259"/>
                    <a:pt x="718" y="5655"/>
                    <a:pt x="731" y="5049"/>
                  </a:cubicBezTo>
                  <a:cubicBezTo>
                    <a:pt x="754" y="4417"/>
                    <a:pt x="833" y="3728"/>
                    <a:pt x="1142" y="3169"/>
                  </a:cubicBezTo>
                  <a:cubicBezTo>
                    <a:pt x="1457" y="2579"/>
                    <a:pt x="1944" y="2052"/>
                    <a:pt x="2542" y="1647"/>
                  </a:cubicBezTo>
                  <a:cubicBezTo>
                    <a:pt x="3129" y="1252"/>
                    <a:pt x="3791" y="982"/>
                    <a:pt x="4488" y="856"/>
                  </a:cubicBezTo>
                  <a:cubicBezTo>
                    <a:pt x="4857" y="787"/>
                    <a:pt x="5227" y="757"/>
                    <a:pt x="5591" y="757"/>
                  </a:cubicBezTo>
                  <a:cubicBezTo>
                    <a:pt x="5894" y="757"/>
                    <a:pt x="6192" y="778"/>
                    <a:pt x="6482" y="815"/>
                  </a:cubicBezTo>
                  <a:cubicBezTo>
                    <a:pt x="7765" y="986"/>
                    <a:pt x="8867" y="1460"/>
                    <a:pt x="9743" y="1940"/>
                  </a:cubicBezTo>
                  <a:cubicBezTo>
                    <a:pt x="10621" y="2421"/>
                    <a:pt x="11289" y="2904"/>
                    <a:pt x="11758" y="3227"/>
                  </a:cubicBezTo>
                  <a:cubicBezTo>
                    <a:pt x="12180" y="3522"/>
                    <a:pt x="12438" y="3694"/>
                    <a:pt x="12513" y="3694"/>
                  </a:cubicBezTo>
                  <a:cubicBezTo>
                    <a:pt x="12521" y="3694"/>
                    <a:pt x="12527" y="3691"/>
                    <a:pt x="12531" y="3687"/>
                  </a:cubicBezTo>
                  <a:cubicBezTo>
                    <a:pt x="12567" y="3648"/>
                    <a:pt x="12368" y="3394"/>
                    <a:pt x="11956" y="2990"/>
                  </a:cubicBezTo>
                  <a:cubicBezTo>
                    <a:pt x="11365" y="2417"/>
                    <a:pt x="10720" y="1904"/>
                    <a:pt x="10029" y="1458"/>
                  </a:cubicBezTo>
                  <a:cubicBezTo>
                    <a:pt x="9151" y="895"/>
                    <a:pt x="7994" y="323"/>
                    <a:pt x="6588" y="93"/>
                  </a:cubicBezTo>
                  <a:cubicBezTo>
                    <a:pt x="6220" y="35"/>
                    <a:pt x="5836" y="1"/>
                    <a:pt x="5442" y="1"/>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3054800" y="417250"/>
              <a:ext cx="314200" cy="256900"/>
            </a:xfrm>
            <a:custGeom>
              <a:avLst/>
              <a:gdLst/>
              <a:ahLst/>
              <a:cxnLst/>
              <a:rect l="l" t="t" r="r" b="b"/>
              <a:pathLst>
                <a:path w="12568" h="10276" extrusionOk="0">
                  <a:moveTo>
                    <a:pt x="5441" y="0"/>
                  </a:moveTo>
                  <a:cubicBezTo>
                    <a:pt x="5085" y="0"/>
                    <a:pt x="4720" y="28"/>
                    <a:pt x="4352" y="90"/>
                  </a:cubicBezTo>
                  <a:cubicBezTo>
                    <a:pt x="3544" y="226"/>
                    <a:pt x="2775" y="533"/>
                    <a:pt x="2097" y="991"/>
                  </a:cubicBezTo>
                  <a:cubicBezTo>
                    <a:pt x="1402" y="1461"/>
                    <a:pt x="824" y="2090"/>
                    <a:pt x="455" y="2808"/>
                  </a:cubicBezTo>
                  <a:cubicBezTo>
                    <a:pt x="65" y="3559"/>
                    <a:pt x="9" y="4336"/>
                    <a:pt x="1" y="5044"/>
                  </a:cubicBezTo>
                  <a:cubicBezTo>
                    <a:pt x="6" y="5722"/>
                    <a:pt x="117" y="6395"/>
                    <a:pt x="330" y="7039"/>
                  </a:cubicBezTo>
                  <a:cubicBezTo>
                    <a:pt x="520" y="7648"/>
                    <a:pt x="840" y="8164"/>
                    <a:pt x="1161" y="8596"/>
                  </a:cubicBezTo>
                  <a:cubicBezTo>
                    <a:pt x="1505" y="9017"/>
                    <a:pt x="1869" y="9352"/>
                    <a:pt x="2228" y="9581"/>
                  </a:cubicBezTo>
                  <a:cubicBezTo>
                    <a:pt x="2577" y="9830"/>
                    <a:pt x="2916" y="9965"/>
                    <a:pt x="3188" y="10078"/>
                  </a:cubicBezTo>
                  <a:cubicBezTo>
                    <a:pt x="3462" y="10187"/>
                    <a:pt x="3693" y="10220"/>
                    <a:pt x="3841" y="10254"/>
                  </a:cubicBezTo>
                  <a:cubicBezTo>
                    <a:pt x="3921" y="10269"/>
                    <a:pt x="3981" y="10276"/>
                    <a:pt x="4022" y="10276"/>
                  </a:cubicBezTo>
                  <a:cubicBezTo>
                    <a:pt x="4059" y="10276"/>
                    <a:pt x="4080" y="10270"/>
                    <a:pt x="4083" y="10257"/>
                  </a:cubicBezTo>
                  <a:cubicBezTo>
                    <a:pt x="4091" y="10231"/>
                    <a:pt x="4024" y="10178"/>
                    <a:pt x="3892" y="10103"/>
                  </a:cubicBezTo>
                  <a:cubicBezTo>
                    <a:pt x="3763" y="10022"/>
                    <a:pt x="3558" y="9944"/>
                    <a:pt x="3318" y="9800"/>
                  </a:cubicBezTo>
                  <a:cubicBezTo>
                    <a:pt x="3082" y="9650"/>
                    <a:pt x="2786" y="9485"/>
                    <a:pt x="2493" y="9226"/>
                  </a:cubicBezTo>
                  <a:cubicBezTo>
                    <a:pt x="2188" y="8986"/>
                    <a:pt x="1891" y="8658"/>
                    <a:pt x="1613" y="8265"/>
                  </a:cubicBezTo>
                  <a:cubicBezTo>
                    <a:pt x="1356" y="7860"/>
                    <a:pt x="1099" y="7393"/>
                    <a:pt x="958" y="6841"/>
                  </a:cubicBezTo>
                  <a:cubicBezTo>
                    <a:pt x="795" y="6258"/>
                    <a:pt x="718" y="5655"/>
                    <a:pt x="732" y="5049"/>
                  </a:cubicBezTo>
                  <a:cubicBezTo>
                    <a:pt x="755" y="4417"/>
                    <a:pt x="834" y="3727"/>
                    <a:pt x="1144" y="3168"/>
                  </a:cubicBezTo>
                  <a:cubicBezTo>
                    <a:pt x="1457" y="2579"/>
                    <a:pt x="1944" y="2051"/>
                    <a:pt x="2542" y="1647"/>
                  </a:cubicBezTo>
                  <a:cubicBezTo>
                    <a:pt x="3129" y="1252"/>
                    <a:pt x="3791" y="982"/>
                    <a:pt x="4488" y="855"/>
                  </a:cubicBezTo>
                  <a:cubicBezTo>
                    <a:pt x="4857" y="787"/>
                    <a:pt x="5227" y="757"/>
                    <a:pt x="5591" y="757"/>
                  </a:cubicBezTo>
                  <a:cubicBezTo>
                    <a:pt x="5894" y="757"/>
                    <a:pt x="6193" y="778"/>
                    <a:pt x="6483" y="815"/>
                  </a:cubicBezTo>
                  <a:cubicBezTo>
                    <a:pt x="7765" y="985"/>
                    <a:pt x="8868" y="1460"/>
                    <a:pt x="9744" y="1940"/>
                  </a:cubicBezTo>
                  <a:cubicBezTo>
                    <a:pt x="10622" y="2421"/>
                    <a:pt x="11290" y="2903"/>
                    <a:pt x="11759" y="3226"/>
                  </a:cubicBezTo>
                  <a:cubicBezTo>
                    <a:pt x="12181" y="3521"/>
                    <a:pt x="12441" y="3693"/>
                    <a:pt x="12515" y="3693"/>
                  </a:cubicBezTo>
                  <a:cubicBezTo>
                    <a:pt x="12523" y="3693"/>
                    <a:pt x="12529" y="3691"/>
                    <a:pt x="12532" y="3687"/>
                  </a:cubicBezTo>
                  <a:cubicBezTo>
                    <a:pt x="12567" y="3647"/>
                    <a:pt x="12369" y="3394"/>
                    <a:pt x="11956" y="2988"/>
                  </a:cubicBezTo>
                  <a:cubicBezTo>
                    <a:pt x="11365" y="2416"/>
                    <a:pt x="10720" y="1903"/>
                    <a:pt x="10029" y="1457"/>
                  </a:cubicBezTo>
                  <a:cubicBezTo>
                    <a:pt x="9151" y="894"/>
                    <a:pt x="7993" y="323"/>
                    <a:pt x="6587" y="93"/>
                  </a:cubicBezTo>
                  <a:cubicBezTo>
                    <a:pt x="6219" y="34"/>
                    <a:pt x="5835" y="0"/>
                    <a:pt x="5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3004425" y="813600"/>
              <a:ext cx="314150" cy="256925"/>
            </a:xfrm>
            <a:custGeom>
              <a:avLst/>
              <a:gdLst/>
              <a:ahLst/>
              <a:cxnLst/>
              <a:rect l="l" t="t" r="r" b="b"/>
              <a:pathLst>
                <a:path w="12566" h="10277" extrusionOk="0">
                  <a:moveTo>
                    <a:pt x="5439" y="0"/>
                  </a:moveTo>
                  <a:cubicBezTo>
                    <a:pt x="5083" y="0"/>
                    <a:pt x="4719" y="28"/>
                    <a:pt x="4351" y="91"/>
                  </a:cubicBezTo>
                  <a:cubicBezTo>
                    <a:pt x="3543" y="227"/>
                    <a:pt x="2775" y="534"/>
                    <a:pt x="2096" y="992"/>
                  </a:cubicBezTo>
                  <a:cubicBezTo>
                    <a:pt x="1400" y="1461"/>
                    <a:pt x="823" y="2090"/>
                    <a:pt x="454" y="2807"/>
                  </a:cubicBezTo>
                  <a:cubicBezTo>
                    <a:pt x="64" y="3558"/>
                    <a:pt x="9" y="4336"/>
                    <a:pt x="0" y="5044"/>
                  </a:cubicBezTo>
                  <a:cubicBezTo>
                    <a:pt x="5" y="5721"/>
                    <a:pt x="117" y="6394"/>
                    <a:pt x="329" y="7038"/>
                  </a:cubicBezTo>
                  <a:cubicBezTo>
                    <a:pt x="520" y="7648"/>
                    <a:pt x="838" y="8165"/>
                    <a:pt x="1160" y="8597"/>
                  </a:cubicBezTo>
                  <a:cubicBezTo>
                    <a:pt x="1504" y="9018"/>
                    <a:pt x="1868" y="9353"/>
                    <a:pt x="2226" y="9581"/>
                  </a:cubicBezTo>
                  <a:cubicBezTo>
                    <a:pt x="2575" y="9829"/>
                    <a:pt x="2916" y="9965"/>
                    <a:pt x="3186" y="10079"/>
                  </a:cubicBezTo>
                  <a:cubicBezTo>
                    <a:pt x="3461" y="10187"/>
                    <a:pt x="3691" y="10221"/>
                    <a:pt x="3841" y="10254"/>
                  </a:cubicBezTo>
                  <a:cubicBezTo>
                    <a:pt x="3920" y="10269"/>
                    <a:pt x="3980" y="10276"/>
                    <a:pt x="4020" y="10276"/>
                  </a:cubicBezTo>
                  <a:cubicBezTo>
                    <a:pt x="4058" y="10276"/>
                    <a:pt x="4079" y="10270"/>
                    <a:pt x="4083" y="10258"/>
                  </a:cubicBezTo>
                  <a:cubicBezTo>
                    <a:pt x="4090" y="10231"/>
                    <a:pt x="4023" y="10179"/>
                    <a:pt x="3892" y="10103"/>
                  </a:cubicBezTo>
                  <a:cubicBezTo>
                    <a:pt x="3763" y="10021"/>
                    <a:pt x="3557" y="9943"/>
                    <a:pt x="3318" y="9799"/>
                  </a:cubicBezTo>
                  <a:cubicBezTo>
                    <a:pt x="3081" y="9649"/>
                    <a:pt x="2784" y="9485"/>
                    <a:pt x="2492" y="9227"/>
                  </a:cubicBezTo>
                  <a:cubicBezTo>
                    <a:pt x="2188" y="8986"/>
                    <a:pt x="1890" y="8657"/>
                    <a:pt x="1613" y="8266"/>
                  </a:cubicBezTo>
                  <a:cubicBezTo>
                    <a:pt x="1356" y="7860"/>
                    <a:pt x="1099" y="7394"/>
                    <a:pt x="956" y="6842"/>
                  </a:cubicBezTo>
                  <a:cubicBezTo>
                    <a:pt x="793" y="6258"/>
                    <a:pt x="716" y="5654"/>
                    <a:pt x="730" y="5048"/>
                  </a:cubicBezTo>
                  <a:cubicBezTo>
                    <a:pt x="754" y="4416"/>
                    <a:pt x="831" y="3728"/>
                    <a:pt x="1142" y="3168"/>
                  </a:cubicBezTo>
                  <a:cubicBezTo>
                    <a:pt x="1456" y="2578"/>
                    <a:pt x="1943" y="2051"/>
                    <a:pt x="2540" y="1647"/>
                  </a:cubicBezTo>
                  <a:cubicBezTo>
                    <a:pt x="3127" y="1251"/>
                    <a:pt x="3790" y="981"/>
                    <a:pt x="4486" y="855"/>
                  </a:cubicBezTo>
                  <a:cubicBezTo>
                    <a:pt x="4854" y="786"/>
                    <a:pt x="5223" y="756"/>
                    <a:pt x="5586" y="756"/>
                  </a:cubicBezTo>
                  <a:cubicBezTo>
                    <a:pt x="5890" y="756"/>
                    <a:pt x="6189" y="777"/>
                    <a:pt x="6481" y="815"/>
                  </a:cubicBezTo>
                  <a:cubicBezTo>
                    <a:pt x="7764" y="986"/>
                    <a:pt x="8867" y="1460"/>
                    <a:pt x="9742" y="1939"/>
                  </a:cubicBezTo>
                  <a:cubicBezTo>
                    <a:pt x="10621" y="2420"/>
                    <a:pt x="11288" y="2904"/>
                    <a:pt x="11758" y="3226"/>
                  </a:cubicBezTo>
                  <a:cubicBezTo>
                    <a:pt x="12179" y="3522"/>
                    <a:pt x="12439" y="3693"/>
                    <a:pt x="12513" y="3693"/>
                  </a:cubicBezTo>
                  <a:cubicBezTo>
                    <a:pt x="12521" y="3693"/>
                    <a:pt x="12527" y="3691"/>
                    <a:pt x="12531" y="3687"/>
                  </a:cubicBezTo>
                  <a:cubicBezTo>
                    <a:pt x="12565" y="3648"/>
                    <a:pt x="12367" y="3394"/>
                    <a:pt x="11954" y="2989"/>
                  </a:cubicBezTo>
                  <a:cubicBezTo>
                    <a:pt x="11364" y="2417"/>
                    <a:pt x="10718" y="1904"/>
                    <a:pt x="10028" y="1459"/>
                  </a:cubicBezTo>
                  <a:cubicBezTo>
                    <a:pt x="9150" y="894"/>
                    <a:pt x="7993" y="322"/>
                    <a:pt x="6586" y="93"/>
                  </a:cubicBezTo>
                  <a:cubicBezTo>
                    <a:pt x="6218" y="35"/>
                    <a:pt x="5833" y="0"/>
                    <a:pt x="5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2954000" y="1209950"/>
              <a:ext cx="314150" cy="256925"/>
            </a:xfrm>
            <a:custGeom>
              <a:avLst/>
              <a:gdLst/>
              <a:ahLst/>
              <a:cxnLst/>
              <a:rect l="l" t="t" r="r" b="b"/>
              <a:pathLst>
                <a:path w="12566" h="10277" extrusionOk="0">
                  <a:moveTo>
                    <a:pt x="5441" y="1"/>
                  </a:moveTo>
                  <a:cubicBezTo>
                    <a:pt x="5084" y="1"/>
                    <a:pt x="4719" y="28"/>
                    <a:pt x="4351" y="91"/>
                  </a:cubicBezTo>
                  <a:cubicBezTo>
                    <a:pt x="3544" y="226"/>
                    <a:pt x="2775" y="534"/>
                    <a:pt x="2096" y="992"/>
                  </a:cubicBezTo>
                  <a:cubicBezTo>
                    <a:pt x="1400" y="1462"/>
                    <a:pt x="824" y="2091"/>
                    <a:pt x="454" y="2808"/>
                  </a:cubicBezTo>
                  <a:cubicBezTo>
                    <a:pt x="65" y="3559"/>
                    <a:pt x="9" y="4336"/>
                    <a:pt x="1" y="5044"/>
                  </a:cubicBezTo>
                  <a:cubicBezTo>
                    <a:pt x="5" y="5722"/>
                    <a:pt x="117" y="6395"/>
                    <a:pt x="330" y="7039"/>
                  </a:cubicBezTo>
                  <a:cubicBezTo>
                    <a:pt x="520" y="7648"/>
                    <a:pt x="840" y="8165"/>
                    <a:pt x="1161" y="8597"/>
                  </a:cubicBezTo>
                  <a:cubicBezTo>
                    <a:pt x="1505" y="9017"/>
                    <a:pt x="1869" y="9353"/>
                    <a:pt x="2227" y="9582"/>
                  </a:cubicBezTo>
                  <a:cubicBezTo>
                    <a:pt x="2575" y="9830"/>
                    <a:pt x="2916" y="9966"/>
                    <a:pt x="3188" y="10079"/>
                  </a:cubicBezTo>
                  <a:cubicBezTo>
                    <a:pt x="3462" y="10188"/>
                    <a:pt x="3692" y="10220"/>
                    <a:pt x="3841" y="10255"/>
                  </a:cubicBezTo>
                  <a:cubicBezTo>
                    <a:pt x="3920" y="10269"/>
                    <a:pt x="3979" y="10277"/>
                    <a:pt x="4020" y="10277"/>
                  </a:cubicBezTo>
                  <a:cubicBezTo>
                    <a:pt x="4058" y="10277"/>
                    <a:pt x="4079" y="10270"/>
                    <a:pt x="4083" y="10257"/>
                  </a:cubicBezTo>
                  <a:cubicBezTo>
                    <a:pt x="4091" y="10232"/>
                    <a:pt x="4024" y="10178"/>
                    <a:pt x="3892" y="10104"/>
                  </a:cubicBezTo>
                  <a:cubicBezTo>
                    <a:pt x="3763" y="10023"/>
                    <a:pt x="3558" y="9945"/>
                    <a:pt x="3318" y="9800"/>
                  </a:cubicBezTo>
                  <a:cubicBezTo>
                    <a:pt x="3081" y="9651"/>
                    <a:pt x="2785" y="9487"/>
                    <a:pt x="2493" y="9227"/>
                  </a:cubicBezTo>
                  <a:cubicBezTo>
                    <a:pt x="2188" y="8987"/>
                    <a:pt x="1891" y="8659"/>
                    <a:pt x="1613" y="8266"/>
                  </a:cubicBezTo>
                  <a:cubicBezTo>
                    <a:pt x="1356" y="7862"/>
                    <a:pt x="1099" y="7394"/>
                    <a:pt x="956" y="6842"/>
                  </a:cubicBezTo>
                  <a:cubicBezTo>
                    <a:pt x="793" y="6260"/>
                    <a:pt x="717" y="5656"/>
                    <a:pt x="731" y="5050"/>
                  </a:cubicBezTo>
                  <a:cubicBezTo>
                    <a:pt x="754" y="4418"/>
                    <a:pt x="832" y="3728"/>
                    <a:pt x="1142" y="3169"/>
                  </a:cubicBezTo>
                  <a:cubicBezTo>
                    <a:pt x="1456" y="2580"/>
                    <a:pt x="1943" y="2052"/>
                    <a:pt x="2540" y="1648"/>
                  </a:cubicBezTo>
                  <a:cubicBezTo>
                    <a:pt x="3127" y="1253"/>
                    <a:pt x="3790" y="983"/>
                    <a:pt x="4486" y="856"/>
                  </a:cubicBezTo>
                  <a:cubicBezTo>
                    <a:pt x="4856" y="788"/>
                    <a:pt x="5226" y="758"/>
                    <a:pt x="5589" y="758"/>
                  </a:cubicBezTo>
                  <a:cubicBezTo>
                    <a:pt x="5892" y="758"/>
                    <a:pt x="6191" y="779"/>
                    <a:pt x="6481" y="816"/>
                  </a:cubicBezTo>
                  <a:cubicBezTo>
                    <a:pt x="7764" y="986"/>
                    <a:pt x="8867" y="1461"/>
                    <a:pt x="9742" y="1941"/>
                  </a:cubicBezTo>
                  <a:cubicBezTo>
                    <a:pt x="10620" y="2422"/>
                    <a:pt x="11288" y="2905"/>
                    <a:pt x="11758" y="3227"/>
                  </a:cubicBezTo>
                  <a:cubicBezTo>
                    <a:pt x="12179" y="3522"/>
                    <a:pt x="12438" y="3694"/>
                    <a:pt x="12513" y="3694"/>
                  </a:cubicBezTo>
                  <a:cubicBezTo>
                    <a:pt x="12521" y="3694"/>
                    <a:pt x="12527" y="3692"/>
                    <a:pt x="12531" y="3688"/>
                  </a:cubicBezTo>
                  <a:cubicBezTo>
                    <a:pt x="12566" y="3648"/>
                    <a:pt x="12367" y="3395"/>
                    <a:pt x="11954" y="2990"/>
                  </a:cubicBezTo>
                  <a:cubicBezTo>
                    <a:pt x="11364" y="2417"/>
                    <a:pt x="10719" y="1905"/>
                    <a:pt x="10028" y="1458"/>
                  </a:cubicBezTo>
                  <a:cubicBezTo>
                    <a:pt x="9151" y="895"/>
                    <a:pt x="7993" y="323"/>
                    <a:pt x="6587" y="93"/>
                  </a:cubicBezTo>
                  <a:cubicBezTo>
                    <a:pt x="6219" y="35"/>
                    <a:pt x="5835" y="1"/>
                    <a:pt x="5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2903600" y="1606300"/>
              <a:ext cx="314175" cy="256925"/>
            </a:xfrm>
            <a:custGeom>
              <a:avLst/>
              <a:gdLst/>
              <a:ahLst/>
              <a:cxnLst/>
              <a:rect l="l" t="t" r="r" b="b"/>
              <a:pathLst>
                <a:path w="12567" h="10277" extrusionOk="0">
                  <a:moveTo>
                    <a:pt x="5441" y="1"/>
                  </a:moveTo>
                  <a:cubicBezTo>
                    <a:pt x="5084" y="1"/>
                    <a:pt x="4719" y="28"/>
                    <a:pt x="4351" y="91"/>
                  </a:cubicBezTo>
                  <a:cubicBezTo>
                    <a:pt x="3544" y="227"/>
                    <a:pt x="2775" y="534"/>
                    <a:pt x="2096" y="992"/>
                  </a:cubicBezTo>
                  <a:cubicBezTo>
                    <a:pt x="1401" y="1461"/>
                    <a:pt x="824" y="2090"/>
                    <a:pt x="455" y="2808"/>
                  </a:cubicBezTo>
                  <a:cubicBezTo>
                    <a:pt x="65" y="3559"/>
                    <a:pt x="9" y="4337"/>
                    <a:pt x="0" y="5045"/>
                  </a:cubicBezTo>
                  <a:cubicBezTo>
                    <a:pt x="5" y="5722"/>
                    <a:pt x="116" y="6395"/>
                    <a:pt x="330" y="7038"/>
                  </a:cubicBezTo>
                  <a:cubicBezTo>
                    <a:pt x="520" y="7648"/>
                    <a:pt x="839" y="8164"/>
                    <a:pt x="1161" y="8598"/>
                  </a:cubicBezTo>
                  <a:cubicBezTo>
                    <a:pt x="1504" y="9018"/>
                    <a:pt x="1868" y="9352"/>
                    <a:pt x="2227" y="9581"/>
                  </a:cubicBezTo>
                  <a:cubicBezTo>
                    <a:pt x="2576" y="9830"/>
                    <a:pt x="2915" y="9965"/>
                    <a:pt x="3187" y="10080"/>
                  </a:cubicBezTo>
                  <a:cubicBezTo>
                    <a:pt x="3462" y="10187"/>
                    <a:pt x="3692" y="10221"/>
                    <a:pt x="3842" y="10254"/>
                  </a:cubicBezTo>
                  <a:cubicBezTo>
                    <a:pt x="3921" y="10269"/>
                    <a:pt x="3982" y="10277"/>
                    <a:pt x="4022" y="10277"/>
                  </a:cubicBezTo>
                  <a:cubicBezTo>
                    <a:pt x="4059" y="10277"/>
                    <a:pt x="4079" y="10270"/>
                    <a:pt x="4082" y="10258"/>
                  </a:cubicBezTo>
                  <a:cubicBezTo>
                    <a:pt x="4090" y="10231"/>
                    <a:pt x="4024" y="10179"/>
                    <a:pt x="3892" y="10103"/>
                  </a:cubicBezTo>
                  <a:cubicBezTo>
                    <a:pt x="3764" y="10022"/>
                    <a:pt x="3558" y="9944"/>
                    <a:pt x="3319" y="9800"/>
                  </a:cubicBezTo>
                  <a:cubicBezTo>
                    <a:pt x="3081" y="9650"/>
                    <a:pt x="2785" y="9486"/>
                    <a:pt x="2492" y="9227"/>
                  </a:cubicBezTo>
                  <a:cubicBezTo>
                    <a:pt x="2189" y="8986"/>
                    <a:pt x="1891" y="8658"/>
                    <a:pt x="1613" y="8266"/>
                  </a:cubicBezTo>
                  <a:cubicBezTo>
                    <a:pt x="1357" y="7860"/>
                    <a:pt x="1100" y="7394"/>
                    <a:pt x="957" y="6842"/>
                  </a:cubicBezTo>
                  <a:cubicBezTo>
                    <a:pt x="794" y="6258"/>
                    <a:pt x="717" y="5655"/>
                    <a:pt x="731" y="5049"/>
                  </a:cubicBezTo>
                  <a:cubicBezTo>
                    <a:pt x="754" y="4417"/>
                    <a:pt x="832" y="3728"/>
                    <a:pt x="1143" y="3167"/>
                  </a:cubicBezTo>
                  <a:cubicBezTo>
                    <a:pt x="1456" y="2579"/>
                    <a:pt x="1943" y="2052"/>
                    <a:pt x="2541" y="1647"/>
                  </a:cubicBezTo>
                  <a:cubicBezTo>
                    <a:pt x="3128" y="1252"/>
                    <a:pt x="3790" y="982"/>
                    <a:pt x="4487" y="856"/>
                  </a:cubicBezTo>
                  <a:cubicBezTo>
                    <a:pt x="4856" y="787"/>
                    <a:pt x="5226" y="757"/>
                    <a:pt x="5590" y="757"/>
                  </a:cubicBezTo>
                  <a:cubicBezTo>
                    <a:pt x="5893" y="757"/>
                    <a:pt x="6191" y="778"/>
                    <a:pt x="6481" y="815"/>
                  </a:cubicBezTo>
                  <a:cubicBezTo>
                    <a:pt x="7765" y="986"/>
                    <a:pt x="8866" y="1460"/>
                    <a:pt x="9742" y="1940"/>
                  </a:cubicBezTo>
                  <a:cubicBezTo>
                    <a:pt x="10620" y="2421"/>
                    <a:pt x="11288" y="2905"/>
                    <a:pt x="11757" y="3227"/>
                  </a:cubicBezTo>
                  <a:cubicBezTo>
                    <a:pt x="12179" y="3522"/>
                    <a:pt x="12438" y="3693"/>
                    <a:pt x="12512" y="3693"/>
                  </a:cubicBezTo>
                  <a:cubicBezTo>
                    <a:pt x="12520" y="3693"/>
                    <a:pt x="12526" y="3691"/>
                    <a:pt x="12530" y="3687"/>
                  </a:cubicBezTo>
                  <a:cubicBezTo>
                    <a:pt x="12566" y="3647"/>
                    <a:pt x="12367" y="3394"/>
                    <a:pt x="11955" y="2990"/>
                  </a:cubicBezTo>
                  <a:cubicBezTo>
                    <a:pt x="11364" y="2417"/>
                    <a:pt x="10719" y="1904"/>
                    <a:pt x="10028" y="1458"/>
                  </a:cubicBezTo>
                  <a:cubicBezTo>
                    <a:pt x="9150" y="895"/>
                    <a:pt x="7992" y="323"/>
                    <a:pt x="6587" y="93"/>
                  </a:cubicBezTo>
                  <a:cubicBezTo>
                    <a:pt x="6219" y="34"/>
                    <a:pt x="5835" y="1"/>
                    <a:pt x="5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2853200" y="2002675"/>
              <a:ext cx="314150" cy="256900"/>
            </a:xfrm>
            <a:custGeom>
              <a:avLst/>
              <a:gdLst/>
              <a:ahLst/>
              <a:cxnLst/>
              <a:rect l="l" t="t" r="r" b="b"/>
              <a:pathLst>
                <a:path w="12566" h="10276" extrusionOk="0">
                  <a:moveTo>
                    <a:pt x="5441" y="0"/>
                  </a:moveTo>
                  <a:cubicBezTo>
                    <a:pt x="5084" y="0"/>
                    <a:pt x="4720" y="28"/>
                    <a:pt x="4351" y="90"/>
                  </a:cubicBezTo>
                  <a:cubicBezTo>
                    <a:pt x="3543" y="226"/>
                    <a:pt x="2775" y="533"/>
                    <a:pt x="2096" y="991"/>
                  </a:cubicBezTo>
                  <a:cubicBezTo>
                    <a:pt x="1401" y="1461"/>
                    <a:pt x="823" y="2089"/>
                    <a:pt x="455" y="2808"/>
                  </a:cubicBezTo>
                  <a:cubicBezTo>
                    <a:pt x="66" y="3559"/>
                    <a:pt x="9" y="4335"/>
                    <a:pt x="1" y="5044"/>
                  </a:cubicBezTo>
                  <a:cubicBezTo>
                    <a:pt x="5" y="5722"/>
                    <a:pt x="116" y="6395"/>
                    <a:pt x="329" y="7038"/>
                  </a:cubicBezTo>
                  <a:cubicBezTo>
                    <a:pt x="519" y="7648"/>
                    <a:pt x="839" y="8164"/>
                    <a:pt x="1161" y="8596"/>
                  </a:cubicBezTo>
                  <a:cubicBezTo>
                    <a:pt x="1503" y="9017"/>
                    <a:pt x="1867" y="9352"/>
                    <a:pt x="2226" y="9581"/>
                  </a:cubicBezTo>
                  <a:cubicBezTo>
                    <a:pt x="2575" y="9828"/>
                    <a:pt x="2916" y="9964"/>
                    <a:pt x="3187" y="10078"/>
                  </a:cubicBezTo>
                  <a:cubicBezTo>
                    <a:pt x="3462" y="10186"/>
                    <a:pt x="3692" y="10220"/>
                    <a:pt x="3841" y="10254"/>
                  </a:cubicBezTo>
                  <a:cubicBezTo>
                    <a:pt x="3920" y="10268"/>
                    <a:pt x="3981" y="10276"/>
                    <a:pt x="4021" y="10276"/>
                  </a:cubicBezTo>
                  <a:cubicBezTo>
                    <a:pt x="4058" y="10276"/>
                    <a:pt x="4079" y="10269"/>
                    <a:pt x="4083" y="10257"/>
                  </a:cubicBezTo>
                  <a:cubicBezTo>
                    <a:pt x="4091" y="10231"/>
                    <a:pt x="4023" y="10178"/>
                    <a:pt x="3892" y="10103"/>
                  </a:cubicBezTo>
                  <a:cubicBezTo>
                    <a:pt x="3764" y="10021"/>
                    <a:pt x="3558" y="9942"/>
                    <a:pt x="3319" y="9799"/>
                  </a:cubicBezTo>
                  <a:cubicBezTo>
                    <a:pt x="3082" y="9649"/>
                    <a:pt x="2786" y="9484"/>
                    <a:pt x="2493" y="9226"/>
                  </a:cubicBezTo>
                  <a:cubicBezTo>
                    <a:pt x="2189" y="8986"/>
                    <a:pt x="1892" y="8657"/>
                    <a:pt x="1614" y="8265"/>
                  </a:cubicBezTo>
                  <a:cubicBezTo>
                    <a:pt x="1356" y="7859"/>
                    <a:pt x="1100" y="7393"/>
                    <a:pt x="957" y="6841"/>
                  </a:cubicBezTo>
                  <a:cubicBezTo>
                    <a:pt x="794" y="6258"/>
                    <a:pt x="718" y="5653"/>
                    <a:pt x="730" y="5048"/>
                  </a:cubicBezTo>
                  <a:cubicBezTo>
                    <a:pt x="754" y="4415"/>
                    <a:pt x="833" y="3727"/>
                    <a:pt x="1142" y="3167"/>
                  </a:cubicBezTo>
                  <a:cubicBezTo>
                    <a:pt x="1456" y="2578"/>
                    <a:pt x="1943" y="2050"/>
                    <a:pt x="2541" y="1647"/>
                  </a:cubicBezTo>
                  <a:cubicBezTo>
                    <a:pt x="3128" y="1251"/>
                    <a:pt x="3790" y="982"/>
                    <a:pt x="4486" y="855"/>
                  </a:cubicBezTo>
                  <a:cubicBezTo>
                    <a:pt x="4855" y="787"/>
                    <a:pt x="5223" y="757"/>
                    <a:pt x="5586" y="757"/>
                  </a:cubicBezTo>
                  <a:cubicBezTo>
                    <a:pt x="5890" y="757"/>
                    <a:pt x="6190" y="778"/>
                    <a:pt x="6482" y="815"/>
                  </a:cubicBezTo>
                  <a:cubicBezTo>
                    <a:pt x="7764" y="986"/>
                    <a:pt x="8867" y="1461"/>
                    <a:pt x="9742" y="1939"/>
                  </a:cubicBezTo>
                  <a:cubicBezTo>
                    <a:pt x="10621" y="2421"/>
                    <a:pt x="11288" y="2904"/>
                    <a:pt x="11758" y="3226"/>
                  </a:cubicBezTo>
                  <a:cubicBezTo>
                    <a:pt x="12179" y="3522"/>
                    <a:pt x="12439" y="3694"/>
                    <a:pt x="12513" y="3694"/>
                  </a:cubicBezTo>
                  <a:cubicBezTo>
                    <a:pt x="12521" y="3694"/>
                    <a:pt x="12527" y="3692"/>
                    <a:pt x="12531" y="3688"/>
                  </a:cubicBezTo>
                  <a:cubicBezTo>
                    <a:pt x="12566" y="3648"/>
                    <a:pt x="12368" y="3395"/>
                    <a:pt x="11954" y="2989"/>
                  </a:cubicBezTo>
                  <a:cubicBezTo>
                    <a:pt x="11365" y="2416"/>
                    <a:pt x="10720" y="1903"/>
                    <a:pt x="10028" y="1458"/>
                  </a:cubicBezTo>
                  <a:cubicBezTo>
                    <a:pt x="9151" y="893"/>
                    <a:pt x="7993" y="323"/>
                    <a:pt x="6588" y="92"/>
                  </a:cubicBezTo>
                  <a:cubicBezTo>
                    <a:pt x="6220" y="34"/>
                    <a:pt x="5835" y="0"/>
                    <a:pt x="5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2802775" y="2399025"/>
              <a:ext cx="314200" cy="256925"/>
            </a:xfrm>
            <a:custGeom>
              <a:avLst/>
              <a:gdLst/>
              <a:ahLst/>
              <a:cxnLst/>
              <a:rect l="l" t="t" r="r" b="b"/>
              <a:pathLst>
                <a:path w="12568" h="10277" extrusionOk="0">
                  <a:moveTo>
                    <a:pt x="5439" y="0"/>
                  </a:moveTo>
                  <a:cubicBezTo>
                    <a:pt x="5083" y="0"/>
                    <a:pt x="4719" y="28"/>
                    <a:pt x="4352" y="91"/>
                  </a:cubicBezTo>
                  <a:cubicBezTo>
                    <a:pt x="3544" y="225"/>
                    <a:pt x="2775" y="534"/>
                    <a:pt x="2097" y="991"/>
                  </a:cubicBezTo>
                  <a:cubicBezTo>
                    <a:pt x="1401" y="1461"/>
                    <a:pt x="824" y="2090"/>
                    <a:pt x="455" y="2807"/>
                  </a:cubicBezTo>
                  <a:cubicBezTo>
                    <a:pt x="66" y="3559"/>
                    <a:pt x="9" y="4336"/>
                    <a:pt x="1" y="5043"/>
                  </a:cubicBezTo>
                  <a:cubicBezTo>
                    <a:pt x="6" y="5721"/>
                    <a:pt x="117" y="6394"/>
                    <a:pt x="330" y="7038"/>
                  </a:cubicBezTo>
                  <a:cubicBezTo>
                    <a:pt x="520" y="7648"/>
                    <a:pt x="840" y="8164"/>
                    <a:pt x="1162" y="8597"/>
                  </a:cubicBezTo>
                  <a:cubicBezTo>
                    <a:pt x="1505" y="9018"/>
                    <a:pt x="1869" y="9352"/>
                    <a:pt x="2228" y="9581"/>
                  </a:cubicBezTo>
                  <a:cubicBezTo>
                    <a:pt x="2577" y="9829"/>
                    <a:pt x="2916" y="9965"/>
                    <a:pt x="3188" y="10079"/>
                  </a:cubicBezTo>
                  <a:cubicBezTo>
                    <a:pt x="3462" y="10187"/>
                    <a:pt x="3692" y="10221"/>
                    <a:pt x="3842" y="10254"/>
                  </a:cubicBezTo>
                  <a:cubicBezTo>
                    <a:pt x="3921" y="10269"/>
                    <a:pt x="3981" y="10276"/>
                    <a:pt x="4022" y="10276"/>
                  </a:cubicBezTo>
                  <a:cubicBezTo>
                    <a:pt x="4059" y="10276"/>
                    <a:pt x="4080" y="10270"/>
                    <a:pt x="4083" y="10258"/>
                  </a:cubicBezTo>
                  <a:cubicBezTo>
                    <a:pt x="4091" y="10231"/>
                    <a:pt x="4025" y="10178"/>
                    <a:pt x="3892" y="10103"/>
                  </a:cubicBezTo>
                  <a:cubicBezTo>
                    <a:pt x="3763" y="10021"/>
                    <a:pt x="3558" y="9943"/>
                    <a:pt x="3318" y="9799"/>
                  </a:cubicBezTo>
                  <a:cubicBezTo>
                    <a:pt x="3082" y="9649"/>
                    <a:pt x="2786" y="9485"/>
                    <a:pt x="2493" y="9227"/>
                  </a:cubicBezTo>
                  <a:cubicBezTo>
                    <a:pt x="2188" y="8986"/>
                    <a:pt x="1891" y="8657"/>
                    <a:pt x="1613" y="8265"/>
                  </a:cubicBezTo>
                  <a:cubicBezTo>
                    <a:pt x="1356" y="7860"/>
                    <a:pt x="1099" y="7394"/>
                    <a:pt x="957" y="6842"/>
                  </a:cubicBezTo>
                  <a:cubicBezTo>
                    <a:pt x="794" y="6258"/>
                    <a:pt x="718" y="5654"/>
                    <a:pt x="731" y="5048"/>
                  </a:cubicBezTo>
                  <a:cubicBezTo>
                    <a:pt x="754" y="4416"/>
                    <a:pt x="833" y="3728"/>
                    <a:pt x="1142" y="3167"/>
                  </a:cubicBezTo>
                  <a:cubicBezTo>
                    <a:pt x="1456" y="2578"/>
                    <a:pt x="1943" y="2050"/>
                    <a:pt x="2542" y="1647"/>
                  </a:cubicBezTo>
                  <a:cubicBezTo>
                    <a:pt x="3129" y="1251"/>
                    <a:pt x="3790" y="981"/>
                    <a:pt x="4488" y="854"/>
                  </a:cubicBezTo>
                  <a:cubicBezTo>
                    <a:pt x="4856" y="786"/>
                    <a:pt x="5224" y="756"/>
                    <a:pt x="5587" y="756"/>
                  </a:cubicBezTo>
                  <a:cubicBezTo>
                    <a:pt x="5891" y="756"/>
                    <a:pt x="6190" y="777"/>
                    <a:pt x="6482" y="815"/>
                  </a:cubicBezTo>
                  <a:cubicBezTo>
                    <a:pt x="7765" y="986"/>
                    <a:pt x="8867" y="1460"/>
                    <a:pt x="9743" y="1939"/>
                  </a:cubicBezTo>
                  <a:cubicBezTo>
                    <a:pt x="10621" y="2420"/>
                    <a:pt x="11288" y="2904"/>
                    <a:pt x="11758" y="3226"/>
                  </a:cubicBezTo>
                  <a:cubicBezTo>
                    <a:pt x="12181" y="3521"/>
                    <a:pt x="12440" y="3693"/>
                    <a:pt x="12514" y="3693"/>
                  </a:cubicBezTo>
                  <a:cubicBezTo>
                    <a:pt x="12522" y="3693"/>
                    <a:pt x="12527" y="3691"/>
                    <a:pt x="12531" y="3687"/>
                  </a:cubicBezTo>
                  <a:cubicBezTo>
                    <a:pt x="12567" y="3647"/>
                    <a:pt x="12368" y="3394"/>
                    <a:pt x="11954" y="2988"/>
                  </a:cubicBezTo>
                  <a:cubicBezTo>
                    <a:pt x="11365" y="2415"/>
                    <a:pt x="10720" y="1903"/>
                    <a:pt x="10028" y="1458"/>
                  </a:cubicBezTo>
                  <a:cubicBezTo>
                    <a:pt x="9151" y="894"/>
                    <a:pt x="7993" y="322"/>
                    <a:pt x="6588" y="93"/>
                  </a:cubicBezTo>
                  <a:cubicBezTo>
                    <a:pt x="6219" y="34"/>
                    <a:pt x="5834" y="0"/>
                    <a:pt x="54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2752400" y="2795350"/>
              <a:ext cx="314150" cy="256925"/>
            </a:xfrm>
            <a:custGeom>
              <a:avLst/>
              <a:gdLst/>
              <a:ahLst/>
              <a:cxnLst/>
              <a:rect l="l" t="t" r="r" b="b"/>
              <a:pathLst>
                <a:path w="12566" h="10277" extrusionOk="0">
                  <a:moveTo>
                    <a:pt x="5440" y="1"/>
                  </a:moveTo>
                  <a:cubicBezTo>
                    <a:pt x="5083" y="1"/>
                    <a:pt x="4718" y="29"/>
                    <a:pt x="4350" y="91"/>
                  </a:cubicBezTo>
                  <a:cubicBezTo>
                    <a:pt x="3543" y="227"/>
                    <a:pt x="2774" y="534"/>
                    <a:pt x="2096" y="992"/>
                  </a:cubicBezTo>
                  <a:cubicBezTo>
                    <a:pt x="1400" y="1461"/>
                    <a:pt x="823" y="2090"/>
                    <a:pt x="454" y="2809"/>
                  </a:cubicBezTo>
                  <a:cubicBezTo>
                    <a:pt x="64" y="3559"/>
                    <a:pt x="8" y="4337"/>
                    <a:pt x="0" y="5045"/>
                  </a:cubicBezTo>
                  <a:cubicBezTo>
                    <a:pt x="5" y="5723"/>
                    <a:pt x="115" y="6396"/>
                    <a:pt x="329" y="7038"/>
                  </a:cubicBezTo>
                  <a:cubicBezTo>
                    <a:pt x="519" y="7649"/>
                    <a:pt x="838" y="8165"/>
                    <a:pt x="1160" y="8597"/>
                  </a:cubicBezTo>
                  <a:cubicBezTo>
                    <a:pt x="1503" y="9018"/>
                    <a:pt x="1867" y="9353"/>
                    <a:pt x="2226" y="9582"/>
                  </a:cubicBezTo>
                  <a:cubicBezTo>
                    <a:pt x="2575" y="9830"/>
                    <a:pt x="2916" y="9965"/>
                    <a:pt x="3186" y="10079"/>
                  </a:cubicBezTo>
                  <a:cubicBezTo>
                    <a:pt x="3462" y="10187"/>
                    <a:pt x="3691" y="10221"/>
                    <a:pt x="3841" y="10255"/>
                  </a:cubicBezTo>
                  <a:cubicBezTo>
                    <a:pt x="3920" y="10269"/>
                    <a:pt x="3980" y="10276"/>
                    <a:pt x="4020" y="10276"/>
                  </a:cubicBezTo>
                  <a:cubicBezTo>
                    <a:pt x="4058" y="10276"/>
                    <a:pt x="4079" y="10270"/>
                    <a:pt x="4083" y="10258"/>
                  </a:cubicBezTo>
                  <a:cubicBezTo>
                    <a:pt x="4089" y="10231"/>
                    <a:pt x="4023" y="10179"/>
                    <a:pt x="3891" y="10103"/>
                  </a:cubicBezTo>
                  <a:cubicBezTo>
                    <a:pt x="3763" y="10022"/>
                    <a:pt x="3556" y="9944"/>
                    <a:pt x="3318" y="9800"/>
                  </a:cubicBezTo>
                  <a:cubicBezTo>
                    <a:pt x="3081" y="9650"/>
                    <a:pt x="2784" y="9486"/>
                    <a:pt x="2491" y="9227"/>
                  </a:cubicBezTo>
                  <a:cubicBezTo>
                    <a:pt x="2188" y="8986"/>
                    <a:pt x="1890" y="8659"/>
                    <a:pt x="1611" y="8266"/>
                  </a:cubicBezTo>
                  <a:cubicBezTo>
                    <a:pt x="1354" y="7860"/>
                    <a:pt x="1099" y="7394"/>
                    <a:pt x="956" y="6842"/>
                  </a:cubicBezTo>
                  <a:cubicBezTo>
                    <a:pt x="793" y="6258"/>
                    <a:pt x="716" y="5655"/>
                    <a:pt x="730" y="5050"/>
                  </a:cubicBezTo>
                  <a:cubicBezTo>
                    <a:pt x="754" y="4417"/>
                    <a:pt x="831" y="3728"/>
                    <a:pt x="1142" y="3169"/>
                  </a:cubicBezTo>
                  <a:cubicBezTo>
                    <a:pt x="1456" y="2580"/>
                    <a:pt x="1943" y="2052"/>
                    <a:pt x="2540" y="1647"/>
                  </a:cubicBezTo>
                  <a:cubicBezTo>
                    <a:pt x="3127" y="1252"/>
                    <a:pt x="3790" y="983"/>
                    <a:pt x="4486" y="856"/>
                  </a:cubicBezTo>
                  <a:cubicBezTo>
                    <a:pt x="4855" y="787"/>
                    <a:pt x="5225" y="757"/>
                    <a:pt x="5589" y="757"/>
                  </a:cubicBezTo>
                  <a:cubicBezTo>
                    <a:pt x="5892" y="757"/>
                    <a:pt x="6190" y="778"/>
                    <a:pt x="6480" y="815"/>
                  </a:cubicBezTo>
                  <a:cubicBezTo>
                    <a:pt x="7764" y="986"/>
                    <a:pt x="8866" y="1460"/>
                    <a:pt x="9741" y="1940"/>
                  </a:cubicBezTo>
                  <a:cubicBezTo>
                    <a:pt x="10620" y="2421"/>
                    <a:pt x="11288" y="2904"/>
                    <a:pt x="11758" y="3227"/>
                  </a:cubicBezTo>
                  <a:cubicBezTo>
                    <a:pt x="12179" y="3522"/>
                    <a:pt x="12438" y="3693"/>
                    <a:pt x="12512" y="3693"/>
                  </a:cubicBezTo>
                  <a:cubicBezTo>
                    <a:pt x="12520" y="3693"/>
                    <a:pt x="12526" y="3691"/>
                    <a:pt x="12529" y="3687"/>
                  </a:cubicBezTo>
                  <a:cubicBezTo>
                    <a:pt x="12565" y="3648"/>
                    <a:pt x="12367" y="3394"/>
                    <a:pt x="11954" y="2989"/>
                  </a:cubicBezTo>
                  <a:cubicBezTo>
                    <a:pt x="11363" y="2417"/>
                    <a:pt x="10718" y="1903"/>
                    <a:pt x="10027" y="1458"/>
                  </a:cubicBezTo>
                  <a:cubicBezTo>
                    <a:pt x="9149" y="894"/>
                    <a:pt x="7993" y="323"/>
                    <a:pt x="6586" y="93"/>
                  </a:cubicBezTo>
                  <a:cubicBezTo>
                    <a:pt x="6219" y="35"/>
                    <a:pt x="5835" y="1"/>
                    <a:pt x="5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2701975" y="3191700"/>
              <a:ext cx="314175" cy="256925"/>
            </a:xfrm>
            <a:custGeom>
              <a:avLst/>
              <a:gdLst/>
              <a:ahLst/>
              <a:cxnLst/>
              <a:rect l="l" t="t" r="r" b="b"/>
              <a:pathLst>
                <a:path w="12567" h="10277" extrusionOk="0">
                  <a:moveTo>
                    <a:pt x="5441" y="1"/>
                  </a:moveTo>
                  <a:cubicBezTo>
                    <a:pt x="5085" y="1"/>
                    <a:pt x="4720" y="29"/>
                    <a:pt x="4351" y="91"/>
                  </a:cubicBezTo>
                  <a:cubicBezTo>
                    <a:pt x="3544" y="226"/>
                    <a:pt x="2775" y="534"/>
                    <a:pt x="2096" y="992"/>
                  </a:cubicBezTo>
                  <a:cubicBezTo>
                    <a:pt x="1401" y="1462"/>
                    <a:pt x="824" y="2091"/>
                    <a:pt x="455" y="2808"/>
                  </a:cubicBezTo>
                  <a:cubicBezTo>
                    <a:pt x="65" y="3559"/>
                    <a:pt x="9" y="4336"/>
                    <a:pt x="1" y="5044"/>
                  </a:cubicBezTo>
                  <a:cubicBezTo>
                    <a:pt x="5" y="5722"/>
                    <a:pt x="117" y="6395"/>
                    <a:pt x="330" y="7039"/>
                  </a:cubicBezTo>
                  <a:cubicBezTo>
                    <a:pt x="520" y="7649"/>
                    <a:pt x="840" y="8165"/>
                    <a:pt x="1161" y="8598"/>
                  </a:cubicBezTo>
                  <a:cubicBezTo>
                    <a:pt x="1505" y="9018"/>
                    <a:pt x="1869" y="9353"/>
                    <a:pt x="2228" y="9582"/>
                  </a:cubicBezTo>
                  <a:cubicBezTo>
                    <a:pt x="2576" y="9830"/>
                    <a:pt x="2916" y="9966"/>
                    <a:pt x="3188" y="10080"/>
                  </a:cubicBezTo>
                  <a:cubicBezTo>
                    <a:pt x="3462" y="10188"/>
                    <a:pt x="3692" y="10221"/>
                    <a:pt x="3841" y="10255"/>
                  </a:cubicBezTo>
                  <a:cubicBezTo>
                    <a:pt x="3921" y="10270"/>
                    <a:pt x="3981" y="10277"/>
                    <a:pt x="4022" y="10277"/>
                  </a:cubicBezTo>
                  <a:cubicBezTo>
                    <a:pt x="4059" y="10277"/>
                    <a:pt x="4080" y="10271"/>
                    <a:pt x="4083" y="10259"/>
                  </a:cubicBezTo>
                  <a:cubicBezTo>
                    <a:pt x="4091" y="10232"/>
                    <a:pt x="4024" y="10180"/>
                    <a:pt x="3892" y="10103"/>
                  </a:cubicBezTo>
                  <a:cubicBezTo>
                    <a:pt x="3763" y="10021"/>
                    <a:pt x="3557" y="9944"/>
                    <a:pt x="3319" y="9799"/>
                  </a:cubicBezTo>
                  <a:cubicBezTo>
                    <a:pt x="3082" y="9649"/>
                    <a:pt x="2786" y="9486"/>
                    <a:pt x="2493" y="9226"/>
                  </a:cubicBezTo>
                  <a:cubicBezTo>
                    <a:pt x="2189" y="8986"/>
                    <a:pt x="1892" y="8658"/>
                    <a:pt x="1613" y="8265"/>
                  </a:cubicBezTo>
                  <a:cubicBezTo>
                    <a:pt x="1356" y="7859"/>
                    <a:pt x="1100" y="7393"/>
                    <a:pt x="957" y="6841"/>
                  </a:cubicBezTo>
                  <a:cubicBezTo>
                    <a:pt x="795" y="6258"/>
                    <a:pt x="718" y="5654"/>
                    <a:pt x="731" y="5049"/>
                  </a:cubicBezTo>
                  <a:cubicBezTo>
                    <a:pt x="755" y="4417"/>
                    <a:pt x="833" y="3727"/>
                    <a:pt x="1143" y="3168"/>
                  </a:cubicBezTo>
                  <a:cubicBezTo>
                    <a:pt x="1457" y="2579"/>
                    <a:pt x="1944" y="2051"/>
                    <a:pt x="2542" y="1647"/>
                  </a:cubicBezTo>
                  <a:cubicBezTo>
                    <a:pt x="3129" y="1251"/>
                    <a:pt x="3791" y="982"/>
                    <a:pt x="4487" y="855"/>
                  </a:cubicBezTo>
                  <a:cubicBezTo>
                    <a:pt x="4857" y="787"/>
                    <a:pt x="5227" y="757"/>
                    <a:pt x="5590" y="757"/>
                  </a:cubicBezTo>
                  <a:cubicBezTo>
                    <a:pt x="5893" y="757"/>
                    <a:pt x="6192" y="777"/>
                    <a:pt x="6482" y="814"/>
                  </a:cubicBezTo>
                  <a:cubicBezTo>
                    <a:pt x="7765" y="985"/>
                    <a:pt x="8867" y="1460"/>
                    <a:pt x="9742" y="1940"/>
                  </a:cubicBezTo>
                  <a:cubicBezTo>
                    <a:pt x="10621" y="2421"/>
                    <a:pt x="11288" y="2903"/>
                    <a:pt x="11759" y="3226"/>
                  </a:cubicBezTo>
                  <a:cubicBezTo>
                    <a:pt x="12181" y="3521"/>
                    <a:pt x="12439" y="3693"/>
                    <a:pt x="12513" y="3693"/>
                  </a:cubicBezTo>
                  <a:cubicBezTo>
                    <a:pt x="12521" y="3693"/>
                    <a:pt x="12527" y="3691"/>
                    <a:pt x="12531" y="3687"/>
                  </a:cubicBezTo>
                  <a:cubicBezTo>
                    <a:pt x="12567" y="3647"/>
                    <a:pt x="12368" y="3394"/>
                    <a:pt x="11955" y="2989"/>
                  </a:cubicBezTo>
                  <a:cubicBezTo>
                    <a:pt x="11365" y="2416"/>
                    <a:pt x="10720" y="1904"/>
                    <a:pt x="10028" y="1458"/>
                  </a:cubicBezTo>
                  <a:cubicBezTo>
                    <a:pt x="9151" y="895"/>
                    <a:pt x="7993" y="323"/>
                    <a:pt x="6588" y="93"/>
                  </a:cubicBezTo>
                  <a:cubicBezTo>
                    <a:pt x="6220" y="35"/>
                    <a:pt x="5836" y="1"/>
                    <a:pt x="54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2651550" y="3588050"/>
              <a:ext cx="314200" cy="256925"/>
            </a:xfrm>
            <a:custGeom>
              <a:avLst/>
              <a:gdLst/>
              <a:ahLst/>
              <a:cxnLst/>
              <a:rect l="l" t="t" r="r" b="b"/>
              <a:pathLst>
                <a:path w="12568" h="10277" extrusionOk="0">
                  <a:moveTo>
                    <a:pt x="5442" y="1"/>
                  </a:moveTo>
                  <a:cubicBezTo>
                    <a:pt x="5085" y="1"/>
                    <a:pt x="4720" y="28"/>
                    <a:pt x="4352" y="91"/>
                  </a:cubicBezTo>
                  <a:cubicBezTo>
                    <a:pt x="3545" y="227"/>
                    <a:pt x="2776" y="534"/>
                    <a:pt x="2098" y="992"/>
                  </a:cubicBezTo>
                  <a:cubicBezTo>
                    <a:pt x="1402" y="1462"/>
                    <a:pt x="825" y="2090"/>
                    <a:pt x="455" y="2808"/>
                  </a:cubicBezTo>
                  <a:cubicBezTo>
                    <a:pt x="66" y="3559"/>
                    <a:pt x="10" y="4337"/>
                    <a:pt x="1" y="5045"/>
                  </a:cubicBezTo>
                  <a:cubicBezTo>
                    <a:pt x="7" y="5722"/>
                    <a:pt x="117" y="6395"/>
                    <a:pt x="331" y="7039"/>
                  </a:cubicBezTo>
                  <a:cubicBezTo>
                    <a:pt x="521" y="7648"/>
                    <a:pt x="840" y="8164"/>
                    <a:pt x="1162" y="8598"/>
                  </a:cubicBezTo>
                  <a:cubicBezTo>
                    <a:pt x="1505" y="9018"/>
                    <a:pt x="1869" y="9354"/>
                    <a:pt x="2228" y="9583"/>
                  </a:cubicBezTo>
                  <a:cubicBezTo>
                    <a:pt x="2577" y="9830"/>
                    <a:pt x="2917" y="9965"/>
                    <a:pt x="3188" y="10080"/>
                  </a:cubicBezTo>
                  <a:cubicBezTo>
                    <a:pt x="3464" y="10187"/>
                    <a:pt x="3693" y="10221"/>
                    <a:pt x="3843" y="10256"/>
                  </a:cubicBezTo>
                  <a:cubicBezTo>
                    <a:pt x="3921" y="10270"/>
                    <a:pt x="3982" y="10277"/>
                    <a:pt x="4022" y="10277"/>
                  </a:cubicBezTo>
                  <a:cubicBezTo>
                    <a:pt x="4060" y="10277"/>
                    <a:pt x="4080" y="10271"/>
                    <a:pt x="4084" y="10258"/>
                  </a:cubicBezTo>
                  <a:cubicBezTo>
                    <a:pt x="4091" y="10232"/>
                    <a:pt x="4025" y="10179"/>
                    <a:pt x="3893" y="10103"/>
                  </a:cubicBezTo>
                  <a:cubicBezTo>
                    <a:pt x="3764" y="10022"/>
                    <a:pt x="3558" y="9944"/>
                    <a:pt x="3318" y="9800"/>
                  </a:cubicBezTo>
                  <a:cubicBezTo>
                    <a:pt x="3082" y="9650"/>
                    <a:pt x="2786" y="9486"/>
                    <a:pt x="2493" y="9227"/>
                  </a:cubicBezTo>
                  <a:cubicBezTo>
                    <a:pt x="2189" y="8986"/>
                    <a:pt x="1892" y="8658"/>
                    <a:pt x="1613" y="8266"/>
                  </a:cubicBezTo>
                  <a:cubicBezTo>
                    <a:pt x="1356" y="7861"/>
                    <a:pt x="1101" y="7394"/>
                    <a:pt x="958" y="6842"/>
                  </a:cubicBezTo>
                  <a:cubicBezTo>
                    <a:pt x="794" y="6259"/>
                    <a:pt x="718" y="5655"/>
                    <a:pt x="731" y="5049"/>
                  </a:cubicBezTo>
                  <a:cubicBezTo>
                    <a:pt x="754" y="4417"/>
                    <a:pt x="833" y="3728"/>
                    <a:pt x="1142" y="3169"/>
                  </a:cubicBezTo>
                  <a:cubicBezTo>
                    <a:pt x="1457" y="2579"/>
                    <a:pt x="1944" y="2052"/>
                    <a:pt x="2542" y="1647"/>
                  </a:cubicBezTo>
                  <a:cubicBezTo>
                    <a:pt x="3129" y="1252"/>
                    <a:pt x="3791" y="982"/>
                    <a:pt x="4488" y="856"/>
                  </a:cubicBezTo>
                  <a:cubicBezTo>
                    <a:pt x="4857" y="787"/>
                    <a:pt x="5227" y="757"/>
                    <a:pt x="5591" y="757"/>
                  </a:cubicBezTo>
                  <a:cubicBezTo>
                    <a:pt x="5894" y="757"/>
                    <a:pt x="6192" y="778"/>
                    <a:pt x="6482" y="815"/>
                  </a:cubicBezTo>
                  <a:cubicBezTo>
                    <a:pt x="7765" y="986"/>
                    <a:pt x="8867" y="1460"/>
                    <a:pt x="9743" y="1940"/>
                  </a:cubicBezTo>
                  <a:cubicBezTo>
                    <a:pt x="10621" y="2421"/>
                    <a:pt x="11289" y="2904"/>
                    <a:pt x="11758" y="3227"/>
                  </a:cubicBezTo>
                  <a:cubicBezTo>
                    <a:pt x="12180" y="3522"/>
                    <a:pt x="12438" y="3694"/>
                    <a:pt x="12513" y="3694"/>
                  </a:cubicBezTo>
                  <a:cubicBezTo>
                    <a:pt x="12521" y="3694"/>
                    <a:pt x="12527" y="3691"/>
                    <a:pt x="12531" y="3687"/>
                  </a:cubicBezTo>
                  <a:cubicBezTo>
                    <a:pt x="12567" y="3648"/>
                    <a:pt x="12368" y="3394"/>
                    <a:pt x="11956" y="2990"/>
                  </a:cubicBezTo>
                  <a:cubicBezTo>
                    <a:pt x="11365" y="2417"/>
                    <a:pt x="10720" y="1904"/>
                    <a:pt x="10029" y="1458"/>
                  </a:cubicBezTo>
                  <a:cubicBezTo>
                    <a:pt x="9151" y="895"/>
                    <a:pt x="7994" y="323"/>
                    <a:pt x="6588" y="93"/>
                  </a:cubicBezTo>
                  <a:cubicBezTo>
                    <a:pt x="6220" y="35"/>
                    <a:pt x="5836" y="1"/>
                    <a:pt x="5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5826350" y="1086225"/>
              <a:ext cx="329225" cy="221650"/>
            </a:xfrm>
            <a:custGeom>
              <a:avLst/>
              <a:gdLst/>
              <a:ahLst/>
              <a:cxnLst/>
              <a:rect l="l" t="t" r="r" b="b"/>
              <a:pathLst>
                <a:path w="13169" h="8866" extrusionOk="0">
                  <a:moveTo>
                    <a:pt x="930" y="0"/>
                  </a:moveTo>
                  <a:lnTo>
                    <a:pt x="0" y="7308"/>
                  </a:lnTo>
                  <a:lnTo>
                    <a:pt x="12239" y="8866"/>
                  </a:lnTo>
                  <a:lnTo>
                    <a:pt x="13169" y="1557"/>
                  </a:lnTo>
                  <a:lnTo>
                    <a:pt x="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3686375" y="977725"/>
              <a:ext cx="1922850" cy="246200"/>
            </a:xfrm>
            <a:custGeom>
              <a:avLst/>
              <a:gdLst/>
              <a:ahLst/>
              <a:cxnLst/>
              <a:rect l="l" t="t" r="r" b="b"/>
              <a:pathLst>
                <a:path w="76914" h="9848" extrusionOk="0">
                  <a:moveTo>
                    <a:pt x="2619" y="0"/>
                  </a:moveTo>
                  <a:cubicBezTo>
                    <a:pt x="1607" y="0"/>
                    <a:pt x="852" y="373"/>
                    <a:pt x="479" y="744"/>
                  </a:cubicBezTo>
                  <a:cubicBezTo>
                    <a:pt x="391" y="820"/>
                    <a:pt x="312" y="907"/>
                    <a:pt x="243" y="1001"/>
                  </a:cubicBezTo>
                  <a:cubicBezTo>
                    <a:pt x="188" y="1064"/>
                    <a:pt x="140" y="1132"/>
                    <a:pt x="99" y="1207"/>
                  </a:cubicBezTo>
                  <a:cubicBezTo>
                    <a:pt x="32" y="1324"/>
                    <a:pt x="0" y="1385"/>
                    <a:pt x="4" y="1387"/>
                  </a:cubicBezTo>
                  <a:cubicBezTo>
                    <a:pt x="4" y="1387"/>
                    <a:pt x="5" y="1387"/>
                    <a:pt x="5" y="1387"/>
                  </a:cubicBezTo>
                  <a:cubicBezTo>
                    <a:pt x="28" y="1387"/>
                    <a:pt x="138" y="1124"/>
                    <a:pt x="514" y="784"/>
                  </a:cubicBezTo>
                  <a:cubicBezTo>
                    <a:pt x="885" y="442"/>
                    <a:pt x="1601" y="102"/>
                    <a:pt x="2562" y="102"/>
                  </a:cubicBezTo>
                  <a:cubicBezTo>
                    <a:pt x="2581" y="102"/>
                    <a:pt x="2600" y="102"/>
                    <a:pt x="2619" y="102"/>
                  </a:cubicBezTo>
                  <a:cubicBezTo>
                    <a:pt x="3166" y="111"/>
                    <a:pt x="3706" y="212"/>
                    <a:pt x="4219" y="402"/>
                  </a:cubicBezTo>
                  <a:cubicBezTo>
                    <a:pt x="4778" y="614"/>
                    <a:pt x="5350" y="937"/>
                    <a:pt x="5946" y="1311"/>
                  </a:cubicBezTo>
                  <a:cubicBezTo>
                    <a:pt x="6543" y="1683"/>
                    <a:pt x="7168" y="2116"/>
                    <a:pt x="7884" y="2490"/>
                  </a:cubicBezTo>
                  <a:cubicBezTo>
                    <a:pt x="8643" y="2892"/>
                    <a:pt x="9470" y="3149"/>
                    <a:pt x="10323" y="3245"/>
                  </a:cubicBezTo>
                  <a:cubicBezTo>
                    <a:pt x="10659" y="3286"/>
                    <a:pt x="10999" y="3303"/>
                    <a:pt x="11343" y="3303"/>
                  </a:cubicBezTo>
                  <a:cubicBezTo>
                    <a:pt x="12853" y="3303"/>
                    <a:pt x="14452" y="2968"/>
                    <a:pt x="16126" y="2733"/>
                  </a:cubicBezTo>
                  <a:cubicBezTo>
                    <a:pt x="17011" y="2604"/>
                    <a:pt x="17929" y="2548"/>
                    <a:pt x="18872" y="2548"/>
                  </a:cubicBezTo>
                  <a:cubicBezTo>
                    <a:pt x="20127" y="2548"/>
                    <a:pt x="21426" y="2647"/>
                    <a:pt x="22756" y="2804"/>
                  </a:cubicBezTo>
                  <a:cubicBezTo>
                    <a:pt x="25086" y="3085"/>
                    <a:pt x="27533" y="3434"/>
                    <a:pt x="30070" y="3765"/>
                  </a:cubicBezTo>
                  <a:lnTo>
                    <a:pt x="37926" y="4810"/>
                  </a:lnTo>
                  <a:lnTo>
                    <a:pt x="65486" y="8425"/>
                  </a:lnTo>
                  <a:lnTo>
                    <a:pt x="73842" y="9491"/>
                  </a:lnTo>
                  <a:lnTo>
                    <a:pt x="76117" y="9767"/>
                  </a:lnTo>
                  <a:lnTo>
                    <a:pt x="76709" y="9833"/>
                  </a:lnTo>
                  <a:cubicBezTo>
                    <a:pt x="76809" y="9842"/>
                    <a:pt x="76873" y="9847"/>
                    <a:pt x="76899" y="9847"/>
                  </a:cubicBezTo>
                  <a:cubicBezTo>
                    <a:pt x="76908" y="9847"/>
                    <a:pt x="76912" y="9846"/>
                    <a:pt x="76912" y="9845"/>
                  </a:cubicBezTo>
                  <a:cubicBezTo>
                    <a:pt x="76913" y="9841"/>
                    <a:pt x="76846" y="9828"/>
                    <a:pt x="76712" y="9806"/>
                  </a:cubicBezTo>
                  <a:lnTo>
                    <a:pt x="76123" y="9715"/>
                  </a:lnTo>
                  <a:lnTo>
                    <a:pt x="73855" y="9389"/>
                  </a:lnTo>
                  <a:lnTo>
                    <a:pt x="65509" y="8240"/>
                  </a:lnTo>
                  <a:lnTo>
                    <a:pt x="37959" y="4548"/>
                  </a:lnTo>
                  <a:lnTo>
                    <a:pt x="30103" y="3509"/>
                  </a:lnTo>
                  <a:cubicBezTo>
                    <a:pt x="27564" y="3182"/>
                    <a:pt x="25122" y="2837"/>
                    <a:pt x="22783" y="2562"/>
                  </a:cubicBezTo>
                  <a:cubicBezTo>
                    <a:pt x="21481" y="2412"/>
                    <a:pt x="20201" y="2317"/>
                    <a:pt x="18963" y="2317"/>
                  </a:cubicBezTo>
                  <a:cubicBezTo>
                    <a:pt x="17977" y="2317"/>
                    <a:pt x="17018" y="2377"/>
                    <a:pt x="16094" y="2517"/>
                  </a:cubicBezTo>
                  <a:cubicBezTo>
                    <a:pt x="14384" y="2765"/>
                    <a:pt x="12778" y="3111"/>
                    <a:pt x="11278" y="3111"/>
                  </a:cubicBezTo>
                  <a:cubicBezTo>
                    <a:pt x="10962" y="3111"/>
                    <a:pt x="10651" y="3095"/>
                    <a:pt x="10344" y="3061"/>
                  </a:cubicBezTo>
                  <a:cubicBezTo>
                    <a:pt x="9512" y="2971"/>
                    <a:pt x="8703" y="2727"/>
                    <a:pt x="7961" y="2341"/>
                  </a:cubicBezTo>
                  <a:cubicBezTo>
                    <a:pt x="7254" y="1979"/>
                    <a:pt x="6628" y="1554"/>
                    <a:pt x="6023" y="1186"/>
                  </a:cubicBezTo>
                  <a:cubicBezTo>
                    <a:pt x="5420" y="816"/>
                    <a:pt x="4838" y="494"/>
                    <a:pt x="4262" y="284"/>
                  </a:cubicBezTo>
                  <a:cubicBezTo>
                    <a:pt x="3734" y="96"/>
                    <a:pt x="3178" y="0"/>
                    <a:pt x="26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3733300" y="1176500"/>
              <a:ext cx="1822325" cy="231850"/>
            </a:xfrm>
            <a:custGeom>
              <a:avLst/>
              <a:gdLst/>
              <a:ahLst/>
              <a:cxnLst/>
              <a:rect l="l" t="t" r="r" b="b"/>
              <a:pathLst>
                <a:path w="72893" h="9274" extrusionOk="0">
                  <a:moveTo>
                    <a:pt x="17" y="0"/>
                  </a:moveTo>
                  <a:cubicBezTo>
                    <a:pt x="6" y="0"/>
                    <a:pt x="1" y="1"/>
                    <a:pt x="1" y="2"/>
                  </a:cubicBezTo>
                  <a:cubicBezTo>
                    <a:pt x="1" y="7"/>
                    <a:pt x="63" y="18"/>
                    <a:pt x="188" y="39"/>
                  </a:cubicBezTo>
                  <a:lnTo>
                    <a:pt x="738" y="122"/>
                  </a:lnTo>
                  <a:lnTo>
                    <a:pt x="2859" y="417"/>
                  </a:lnTo>
                  <a:lnTo>
                    <a:pt x="10664" y="1451"/>
                  </a:lnTo>
                  <a:lnTo>
                    <a:pt x="36432" y="4768"/>
                  </a:lnTo>
                  <a:lnTo>
                    <a:pt x="62206" y="8007"/>
                  </a:lnTo>
                  <a:lnTo>
                    <a:pt x="70022" y="8958"/>
                  </a:lnTo>
                  <a:lnTo>
                    <a:pt x="72149" y="9204"/>
                  </a:lnTo>
                  <a:lnTo>
                    <a:pt x="72703" y="9261"/>
                  </a:lnTo>
                  <a:cubicBezTo>
                    <a:pt x="72792" y="9270"/>
                    <a:pt x="72851" y="9274"/>
                    <a:pt x="72877" y="9274"/>
                  </a:cubicBezTo>
                  <a:cubicBezTo>
                    <a:pt x="72887" y="9274"/>
                    <a:pt x="72893" y="9273"/>
                    <a:pt x="72893" y="9272"/>
                  </a:cubicBezTo>
                  <a:cubicBezTo>
                    <a:pt x="72893" y="9267"/>
                    <a:pt x="72830" y="9254"/>
                    <a:pt x="72707" y="9235"/>
                  </a:cubicBezTo>
                  <a:lnTo>
                    <a:pt x="72156" y="9152"/>
                  </a:lnTo>
                  <a:lnTo>
                    <a:pt x="70035" y="8857"/>
                  </a:lnTo>
                  <a:lnTo>
                    <a:pt x="62229" y="7822"/>
                  </a:lnTo>
                  <a:lnTo>
                    <a:pt x="36466" y="4506"/>
                  </a:lnTo>
                  <a:lnTo>
                    <a:pt x="10687" y="1267"/>
                  </a:lnTo>
                  <a:lnTo>
                    <a:pt x="2872" y="315"/>
                  </a:lnTo>
                  <a:lnTo>
                    <a:pt x="745" y="69"/>
                  </a:lnTo>
                  <a:lnTo>
                    <a:pt x="191" y="12"/>
                  </a:lnTo>
                  <a:cubicBezTo>
                    <a:pt x="102" y="4"/>
                    <a:pt x="43" y="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3606950" y="2252275"/>
              <a:ext cx="1732175" cy="220400"/>
            </a:xfrm>
            <a:custGeom>
              <a:avLst/>
              <a:gdLst/>
              <a:ahLst/>
              <a:cxnLst/>
              <a:rect l="l" t="t" r="r" b="b"/>
              <a:pathLst>
                <a:path w="69287" h="8816" extrusionOk="0">
                  <a:moveTo>
                    <a:pt x="17" y="0"/>
                  </a:moveTo>
                  <a:cubicBezTo>
                    <a:pt x="6" y="0"/>
                    <a:pt x="1" y="1"/>
                    <a:pt x="1" y="2"/>
                  </a:cubicBezTo>
                  <a:cubicBezTo>
                    <a:pt x="1" y="7"/>
                    <a:pt x="60" y="19"/>
                    <a:pt x="177" y="38"/>
                  </a:cubicBezTo>
                  <a:lnTo>
                    <a:pt x="700" y="119"/>
                  </a:lnTo>
                  <a:lnTo>
                    <a:pt x="2716" y="400"/>
                  </a:lnTo>
                  <a:lnTo>
                    <a:pt x="10135" y="1386"/>
                  </a:lnTo>
                  <a:lnTo>
                    <a:pt x="34628" y="4539"/>
                  </a:lnTo>
                  <a:lnTo>
                    <a:pt x="59127" y="7616"/>
                  </a:lnTo>
                  <a:lnTo>
                    <a:pt x="66557" y="8518"/>
                  </a:lnTo>
                  <a:lnTo>
                    <a:pt x="68578" y="8750"/>
                  </a:lnTo>
                  <a:lnTo>
                    <a:pt x="69105" y="8804"/>
                  </a:lnTo>
                  <a:cubicBezTo>
                    <a:pt x="69186" y="8812"/>
                    <a:pt x="69240" y="8815"/>
                    <a:pt x="69267" y="8815"/>
                  </a:cubicBezTo>
                  <a:cubicBezTo>
                    <a:pt x="69279" y="8815"/>
                    <a:pt x="69285" y="8815"/>
                    <a:pt x="69285" y="8813"/>
                  </a:cubicBezTo>
                  <a:cubicBezTo>
                    <a:pt x="69286" y="8810"/>
                    <a:pt x="69226" y="8797"/>
                    <a:pt x="69108" y="8777"/>
                  </a:cubicBezTo>
                  <a:lnTo>
                    <a:pt x="68585" y="8698"/>
                  </a:lnTo>
                  <a:lnTo>
                    <a:pt x="66570" y="8417"/>
                  </a:lnTo>
                  <a:lnTo>
                    <a:pt x="59150" y="7430"/>
                  </a:lnTo>
                  <a:lnTo>
                    <a:pt x="34662" y="4278"/>
                  </a:lnTo>
                  <a:lnTo>
                    <a:pt x="10159" y="1201"/>
                  </a:lnTo>
                  <a:lnTo>
                    <a:pt x="2730" y="298"/>
                  </a:lnTo>
                  <a:lnTo>
                    <a:pt x="707" y="65"/>
                  </a:lnTo>
                  <a:lnTo>
                    <a:pt x="181" y="12"/>
                  </a:lnTo>
                  <a:cubicBezTo>
                    <a:pt x="97" y="4"/>
                    <a:pt x="42" y="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61125" y="2612375"/>
              <a:ext cx="1732200" cy="220400"/>
            </a:xfrm>
            <a:custGeom>
              <a:avLst/>
              <a:gdLst/>
              <a:ahLst/>
              <a:cxnLst/>
              <a:rect l="l" t="t" r="r" b="b"/>
              <a:pathLst>
                <a:path w="69288" h="8816" extrusionOk="0">
                  <a:moveTo>
                    <a:pt x="17" y="1"/>
                  </a:moveTo>
                  <a:cubicBezTo>
                    <a:pt x="7" y="1"/>
                    <a:pt x="2" y="1"/>
                    <a:pt x="2" y="2"/>
                  </a:cubicBezTo>
                  <a:cubicBezTo>
                    <a:pt x="1" y="7"/>
                    <a:pt x="61" y="20"/>
                    <a:pt x="179" y="38"/>
                  </a:cubicBezTo>
                  <a:lnTo>
                    <a:pt x="702" y="119"/>
                  </a:lnTo>
                  <a:lnTo>
                    <a:pt x="2717" y="400"/>
                  </a:lnTo>
                  <a:lnTo>
                    <a:pt x="10136" y="1386"/>
                  </a:lnTo>
                  <a:lnTo>
                    <a:pt x="34629" y="4540"/>
                  </a:lnTo>
                  <a:lnTo>
                    <a:pt x="59128" y="7616"/>
                  </a:lnTo>
                  <a:lnTo>
                    <a:pt x="66558" y="8518"/>
                  </a:lnTo>
                  <a:lnTo>
                    <a:pt x="68579" y="8750"/>
                  </a:lnTo>
                  <a:lnTo>
                    <a:pt x="69106" y="8804"/>
                  </a:lnTo>
                  <a:cubicBezTo>
                    <a:pt x="69192" y="8812"/>
                    <a:pt x="69248" y="8816"/>
                    <a:pt x="69273" y="8816"/>
                  </a:cubicBezTo>
                  <a:cubicBezTo>
                    <a:pt x="69282" y="8816"/>
                    <a:pt x="69287" y="8815"/>
                    <a:pt x="69287" y="8814"/>
                  </a:cubicBezTo>
                  <a:cubicBezTo>
                    <a:pt x="69287" y="8809"/>
                    <a:pt x="69227" y="8797"/>
                    <a:pt x="69109" y="8777"/>
                  </a:cubicBezTo>
                  <a:lnTo>
                    <a:pt x="68586" y="8698"/>
                  </a:lnTo>
                  <a:lnTo>
                    <a:pt x="66571" y="8417"/>
                  </a:lnTo>
                  <a:lnTo>
                    <a:pt x="59152" y="7431"/>
                  </a:lnTo>
                  <a:lnTo>
                    <a:pt x="34662" y="4277"/>
                  </a:lnTo>
                  <a:lnTo>
                    <a:pt x="10160" y="1201"/>
                  </a:lnTo>
                  <a:lnTo>
                    <a:pt x="2730" y="299"/>
                  </a:lnTo>
                  <a:lnTo>
                    <a:pt x="709" y="66"/>
                  </a:lnTo>
                  <a:lnTo>
                    <a:pt x="182" y="12"/>
                  </a:lnTo>
                  <a:cubicBezTo>
                    <a:pt x="97" y="4"/>
                    <a:pt x="42"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3584500" y="2428700"/>
              <a:ext cx="1696100" cy="215825"/>
            </a:xfrm>
            <a:custGeom>
              <a:avLst/>
              <a:gdLst/>
              <a:ahLst/>
              <a:cxnLst/>
              <a:rect l="l" t="t" r="r" b="b"/>
              <a:pathLst>
                <a:path w="67844" h="8633" extrusionOk="0">
                  <a:moveTo>
                    <a:pt x="17" y="0"/>
                  </a:moveTo>
                  <a:cubicBezTo>
                    <a:pt x="7" y="0"/>
                    <a:pt x="2" y="1"/>
                    <a:pt x="1" y="2"/>
                  </a:cubicBezTo>
                  <a:cubicBezTo>
                    <a:pt x="0" y="7"/>
                    <a:pt x="60" y="18"/>
                    <a:pt x="175" y="38"/>
                  </a:cubicBezTo>
                  <a:lnTo>
                    <a:pt x="687" y="116"/>
                  </a:lnTo>
                  <a:lnTo>
                    <a:pt x="2661" y="393"/>
                  </a:lnTo>
                  <a:lnTo>
                    <a:pt x="9924" y="1359"/>
                  </a:lnTo>
                  <a:lnTo>
                    <a:pt x="33907" y="4447"/>
                  </a:lnTo>
                  <a:lnTo>
                    <a:pt x="57896" y="7459"/>
                  </a:lnTo>
                  <a:lnTo>
                    <a:pt x="65171" y="8342"/>
                  </a:lnTo>
                  <a:lnTo>
                    <a:pt x="67150" y="8569"/>
                  </a:lnTo>
                  <a:lnTo>
                    <a:pt x="67665" y="8621"/>
                  </a:lnTo>
                  <a:cubicBezTo>
                    <a:pt x="67748" y="8628"/>
                    <a:pt x="67803" y="8632"/>
                    <a:pt x="67828" y="8632"/>
                  </a:cubicBezTo>
                  <a:cubicBezTo>
                    <a:pt x="67838" y="8632"/>
                    <a:pt x="67843" y="8632"/>
                    <a:pt x="67843" y="8630"/>
                  </a:cubicBezTo>
                  <a:cubicBezTo>
                    <a:pt x="67843" y="8626"/>
                    <a:pt x="67785" y="8613"/>
                    <a:pt x="67670" y="8594"/>
                  </a:cubicBezTo>
                  <a:lnTo>
                    <a:pt x="67157" y="8516"/>
                  </a:lnTo>
                  <a:lnTo>
                    <a:pt x="65185" y="8240"/>
                  </a:lnTo>
                  <a:lnTo>
                    <a:pt x="57920" y="7274"/>
                  </a:lnTo>
                  <a:lnTo>
                    <a:pt x="33941" y="4185"/>
                  </a:lnTo>
                  <a:lnTo>
                    <a:pt x="9948" y="1173"/>
                  </a:lnTo>
                  <a:lnTo>
                    <a:pt x="2674" y="290"/>
                  </a:lnTo>
                  <a:lnTo>
                    <a:pt x="694" y="64"/>
                  </a:lnTo>
                  <a:lnTo>
                    <a:pt x="178" y="11"/>
                  </a:lnTo>
                  <a:cubicBezTo>
                    <a:pt x="96" y="4"/>
                    <a:pt x="42" y="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3540700" y="2772875"/>
              <a:ext cx="777950" cy="99150"/>
            </a:xfrm>
            <a:custGeom>
              <a:avLst/>
              <a:gdLst/>
              <a:ahLst/>
              <a:cxnLst/>
              <a:rect l="l" t="t" r="r" b="b"/>
              <a:pathLst>
                <a:path w="31118" h="3966" extrusionOk="0">
                  <a:moveTo>
                    <a:pt x="40" y="1"/>
                  </a:moveTo>
                  <a:cubicBezTo>
                    <a:pt x="15" y="1"/>
                    <a:pt x="2" y="2"/>
                    <a:pt x="2" y="5"/>
                  </a:cubicBezTo>
                  <a:cubicBezTo>
                    <a:pt x="1" y="14"/>
                    <a:pt x="109" y="37"/>
                    <a:pt x="314" y="72"/>
                  </a:cubicBezTo>
                  <a:lnTo>
                    <a:pt x="1218" y="211"/>
                  </a:lnTo>
                  <a:lnTo>
                    <a:pt x="4547" y="676"/>
                  </a:lnTo>
                  <a:lnTo>
                    <a:pt x="15544" y="2114"/>
                  </a:lnTo>
                  <a:lnTo>
                    <a:pt x="26548" y="3474"/>
                  </a:lnTo>
                  <a:lnTo>
                    <a:pt x="29887" y="3856"/>
                  </a:lnTo>
                  <a:lnTo>
                    <a:pt x="30797" y="3947"/>
                  </a:lnTo>
                  <a:cubicBezTo>
                    <a:pt x="30936" y="3959"/>
                    <a:pt x="31031" y="3966"/>
                    <a:pt x="31080" y="3966"/>
                  </a:cubicBezTo>
                  <a:cubicBezTo>
                    <a:pt x="31104" y="3966"/>
                    <a:pt x="31116" y="3964"/>
                    <a:pt x="31117" y="3961"/>
                  </a:cubicBezTo>
                  <a:cubicBezTo>
                    <a:pt x="31118" y="3952"/>
                    <a:pt x="31010" y="3930"/>
                    <a:pt x="30804" y="3895"/>
                  </a:cubicBezTo>
                  <a:lnTo>
                    <a:pt x="29900" y="3755"/>
                  </a:lnTo>
                  <a:lnTo>
                    <a:pt x="26572" y="3289"/>
                  </a:lnTo>
                  <a:lnTo>
                    <a:pt x="15576" y="1852"/>
                  </a:lnTo>
                  <a:lnTo>
                    <a:pt x="4570" y="491"/>
                  </a:lnTo>
                  <a:lnTo>
                    <a:pt x="1232" y="109"/>
                  </a:lnTo>
                  <a:lnTo>
                    <a:pt x="321" y="18"/>
                  </a:lnTo>
                  <a:cubicBezTo>
                    <a:pt x="184" y="7"/>
                    <a:pt x="89"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3675575" y="1330075"/>
              <a:ext cx="291000" cy="37550"/>
            </a:xfrm>
            <a:custGeom>
              <a:avLst/>
              <a:gdLst/>
              <a:ahLst/>
              <a:cxnLst/>
              <a:rect l="l" t="t" r="r" b="b"/>
              <a:pathLst>
                <a:path w="11640" h="1502" extrusionOk="0">
                  <a:moveTo>
                    <a:pt x="104" y="1"/>
                  </a:moveTo>
                  <a:cubicBezTo>
                    <a:pt x="43" y="1"/>
                    <a:pt x="10" y="4"/>
                    <a:pt x="9" y="12"/>
                  </a:cubicBezTo>
                  <a:cubicBezTo>
                    <a:pt x="0" y="85"/>
                    <a:pt x="2594" y="474"/>
                    <a:pt x="5803" y="882"/>
                  </a:cubicBezTo>
                  <a:cubicBezTo>
                    <a:pt x="8661" y="1245"/>
                    <a:pt x="11043" y="1502"/>
                    <a:pt x="11537" y="1502"/>
                  </a:cubicBezTo>
                  <a:cubicBezTo>
                    <a:pt x="11597" y="1502"/>
                    <a:pt x="11630" y="1498"/>
                    <a:pt x="11631" y="1490"/>
                  </a:cubicBezTo>
                  <a:cubicBezTo>
                    <a:pt x="11640" y="1418"/>
                    <a:pt x="9047" y="1028"/>
                    <a:pt x="5836" y="620"/>
                  </a:cubicBezTo>
                  <a:cubicBezTo>
                    <a:pt x="2979" y="256"/>
                    <a:pt x="598" y="1"/>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3691575" y="2078675"/>
              <a:ext cx="1672600" cy="197125"/>
            </a:xfrm>
            <a:custGeom>
              <a:avLst/>
              <a:gdLst/>
              <a:ahLst/>
              <a:cxnLst/>
              <a:rect l="l" t="t" r="r" b="b"/>
              <a:pathLst>
                <a:path w="66904" h="7885" extrusionOk="0">
                  <a:moveTo>
                    <a:pt x="13" y="1"/>
                  </a:moveTo>
                  <a:cubicBezTo>
                    <a:pt x="5" y="1"/>
                    <a:pt x="2" y="1"/>
                    <a:pt x="2" y="3"/>
                  </a:cubicBezTo>
                  <a:cubicBezTo>
                    <a:pt x="1" y="7"/>
                    <a:pt x="59" y="20"/>
                    <a:pt x="171" y="42"/>
                  </a:cubicBezTo>
                  <a:lnTo>
                    <a:pt x="676" y="132"/>
                  </a:lnTo>
                  <a:lnTo>
                    <a:pt x="2613" y="451"/>
                  </a:lnTo>
                  <a:lnTo>
                    <a:pt x="9750" y="1578"/>
                  </a:lnTo>
                  <a:lnTo>
                    <a:pt x="33317" y="5183"/>
                  </a:lnTo>
                  <a:cubicBezTo>
                    <a:pt x="35620" y="5524"/>
                    <a:pt x="37859" y="5883"/>
                    <a:pt x="40039" y="6178"/>
                  </a:cubicBezTo>
                  <a:cubicBezTo>
                    <a:pt x="42221" y="6459"/>
                    <a:pt x="44336" y="6614"/>
                    <a:pt x="46349" y="6736"/>
                  </a:cubicBezTo>
                  <a:cubicBezTo>
                    <a:pt x="50379" y="6971"/>
                    <a:pt x="54010" y="7065"/>
                    <a:pt x="57057" y="7201"/>
                  </a:cubicBezTo>
                  <a:cubicBezTo>
                    <a:pt x="58581" y="7267"/>
                    <a:pt x="59958" y="7331"/>
                    <a:pt x="61167" y="7408"/>
                  </a:cubicBezTo>
                  <a:cubicBezTo>
                    <a:pt x="62377" y="7478"/>
                    <a:pt x="63416" y="7558"/>
                    <a:pt x="64266" y="7633"/>
                  </a:cubicBezTo>
                  <a:cubicBezTo>
                    <a:pt x="65115" y="7704"/>
                    <a:pt x="65773" y="7773"/>
                    <a:pt x="66220" y="7824"/>
                  </a:cubicBezTo>
                  <a:lnTo>
                    <a:pt x="66728" y="7874"/>
                  </a:lnTo>
                  <a:cubicBezTo>
                    <a:pt x="66805" y="7881"/>
                    <a:pt x="66858" y="7884"/>
                    <a:pt x="66883" y="7884"/>
                  </a:cubicBezTo>
                  <a:cubicBezTo>
                    <a:pt x="66896" y="7884"/>
                    <a:pt x="66902" y="7884"/>
                    <a:pt x="66902" y="7882"/>
                  </a:cubicBezTo>
                  <a:cubicBezTo>
                    <a:pt x="66903" y="7877"/>
                    <a:pt x="66845" y="7866"/>
                    <a:pt x="66731" y="7848"/>
                  </a:cubicBezTo>
                  <a:lnTo>
                    <a:pt x="66225" y="7772"/>
                  </a:lnTo>
                  <a:cubicBezTo>
                    <a:pt x="65781" y="7703"/>
                    <a:pt x="65125" y="7618"/>
                    <a:pt x="64275" y="7531"/>
                  </a:cubicBezTo>
                  <a:cubicBezTo>
                    <a:pt x="63426" y="7440"/>
                    <a:pt x="62386" y="7345"/>
                    <a:pt x="61176" y="7261"/>
                  </a:cubicBezTo>
                  <a:cubicBezTo>
                    <a:pt x="59967" y="7170"/>
                    <a:pt x="58590" y="7093"/>
                    <a:pt x="57066" y="7014"/>
                  </a:cubicBezTo>
                  <a:cubicBezTo>
                    <a:pt x="54018" y="6855"/>
                    <a:pt x="50387" y="6741"/>
                    <a:pt x="46364" y="6493"/>
                  </a:cubicBezTo>
                  <a:cubicBezTo>
                    <a:pt x="44355" y="6364"/>
                    <a:pt x="42244" y="6206"/>
                    <a:pt x="40074" y="5921"/>
                  </a:cubicBezTo>
                  <a:cubicBezTo>
                    <a:pt x="37905" y="5624"/>
                    <a:pt x="35658" y="5262"/>
                    <a:pt x="33356" y="4922"/>
                  </a:cubicBezTo>
                  <a:lnTo>
                    <a:pt x="9777" y="1393"/>
                  </a:lnTo>
                  <a:lnTo>
                    <a:pt x="2629" y="350"/>
                  </a:lnTo>
                  <a:lnTo>
                    <a:pt x="683" y="79"/>
                  </a:lnTo>
                  <a:lnTo>
                    <a:pt x="176" y="15"/>
                  </a:lnTo>
                  <a:cubicBezTo>
                    <a:pt x="90" y="6"/>
                    <a:pt x="35" y="1"/>
                    <a:pt x="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1998375" y="1483200"/>
              <a:ext cx="1855550" cy="1874600"/>
            </a:xfrm>
            <a:custGeom>
              <a:avLst/>
              <a:gdLst/>
              <a:ahLst/>
              <a:cxnLst/>
              <a:rect l="l" t="t" r="r" b="b"/>
              <a:pathLst>
                <a:path w="74222" h="74984" extrusionOk="0">
                  <a:moveTo>
                    <a:pt x="69974" y="0"/>
                  </a:moveTo>
                  <a:lnTo>
                    <a:pt x="1" y="69590"/>
                  </a:lnTo>
                  <a:lnTo>
                    <a:pt x="5114" y="74984"/>
                  </a:lnTo>
                  <a:cubicBezTo>
                    <a:pt x="5114" y="74984"/>
                    <a:pt x="67165" y="13629"/>
                    <a:pt x="74221" y="3908"/>
                  </a:cubicBezTo>
                  <a:lnTo>
                    <a:pt x="699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1611200" y="2647100"/>
              <a:ext cx="978700" cy="1034375"/>
            </a:xfrm>
            <a:custGeom>
              <a:avLst/>
              <a:gdLst/>
              <a:ahLst/>
              <a:cxnLst/>
              <a:rect l="l" t="t" r="r" b="b"/>
              <a:pathLst>
                <a:path w="39148" h="41375" extrusionOk="0">
                  <a:moveTo>
                    <a:pt x="38317" y="1"/>
                  </a:moveTo>
                  <a:cubicBezTo>
                    <a:pt x="37054" y="1"/>
                    <a:pt x="29893" y="6630"/>
                    <a:pt x="24175" y="11578"/>
                  </a:cubicBezTo>
                  <a:cubicBezTo>
                    <a:pt x="18712" y="16305"/>
                    <a:pt x="483" y="32979"/>
                    <a:pt x="61" y="39600"/>
                  </a:cubicBezTo>
                  <a:cubicBezTo>
                    <a:pt x="1" y="40544"/>
                    <a:pt x="737" y="41354"/>
                    <a:pt x="1682" y="41373"/>
                  </a:cubicBezTo>
                  <a:cubicBezTo>
                    <a:pt x="1742" y="41374"/>
                    <a:pt x="1804" y="41374"/>
                    <a:pt x="1868" y="41374"/>
                  </a:cubicBezTo>
                  <a:cubicBezTo>
                    <a:pt x="4800" y="41374"/>
                    <a:pt x="12246" y="40113"/>
                    <a:pt x="22645" y="29387"/>
                  </a:cubicBezTo>
                  <a:lnTo>
                    <a:pt x="32022" y="20926"/>
                  </a:lnTo>
                  <a:lnTo>
                    <a:pt x="24848" y="14024"/>
                  </a:lnTo>
                  <a:cubicBezTo>
                    <a:pt x="24848" y="14024"/>
                    <a:pt x="39147" y="778"/>
                    <a:pt x="38463" y="52"/>
                  </a:cubicBezTo>
                  <a:cubicBezTo>
                    <a:pt x="38430" y="18"/>
                    <a:pt x="38381" y="1"/>
                    <a:pt x="38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1616350" y="2647100"/>
              <a:ext cx="973550" cy="1034375"/>
            </a:xfrm>
            <a:custGeom>
              <a:avLst/>
              <a:gdLst/>
              <a:ahLst/>
              <a:cxnLst/>
              <a:rect l="l" t="t" r="r" b="b"/>
              <a:pathLst>
                <a:path w="38942" h="41375" extrusionOk="0">
                  <a:moveTo>
                    <a:pt x="38111" y="1"/>
                  </a:moveTo>
                  <a:cubicBezTo>
                    <a:pt x="36848" y="1"/>
                    <a:pt x="29687" y="6630"/>
                    <a:pt x="23969" y="11578"/>
                  </a:cubicBezTo>
                  <a:cubicBezTo>
                    <a:pt x="23496" y="11987"/>
                    <a:pt x="22922" y="12492"/>
                    <a:pt x="22277" y="13067"/>
                  </a:cubicBezTo>
                  <a:lnTo>
                    <a:pt x="29401" y="19892"/>
                  </a:lnTo>
                  <a:lnTo>
                    <a:pt x="20041" y="28373"/>
                  </a:lnTo>
                  <a:cubicBezTo>
                    <a:pt x="10420" y="38340"/>
                    <a:pt x="3319" y="40162"/>
                    <a:pt x="0" y="40378"/>
                  </a:cubicBezTo>
                  <a:cubicBezTo>
                    <a:pt x="252" y="40948"/>
                    <a:pt x="809" y="41360"/>
                    <a:pt x="1476" y="41373"/>
                  </a:cubicBezTo>
                  <a:cubicBezTo>
                    <a:pt x="1536" y="41374"/>
                    <a:pt x="1598" y="41374"/>
                    <a:pt x="1662" y="41374"/>
                  </a:cubicBezTo>
                  <a:cubicBezTo>
                    <a:pt x="4594" y="41374"/>
                    <a:pt x="12040" y="40113"/>
                    <a:pt x="22439" y="29387"/>
                  </a:cubicBezTo>
                  <a:lnTo>
                    <a:pt x="31816" y="20926"/>
                  </a:lnTo>
                  <a:lnTo>
                    <a:pt x="24642" y="14024"/>
                  </a:lnTo>
                  <a:cubicBezTo>
                    <a:pt x="24642" y="14024"/>
                    <a:pt x="38941" y="778"/>
                    <a:pt x="38257" y="52"/>
                  </a:cubicBezTo>
                  <a:cubicBezTo>
                    <a:pt x="38224" y="18"/>
                    <a:pt x="38175" y="1"/>
                    <a:pt x="38111" y="1"/>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2386900" y="1678150"/>
              <a:ext cx="1272350" cy="1276525"/>
            </a:xfrm>
            <a:custGeom>
              <a:avLst/>
              <a:gdLst/>
              <a:ahLst/>
              <a:cxnLst/>
              <a:rect l="l" t="t" r="r" b="b"/>
              <a:pathLst>
                <a:path w="50894" h="51061" extrusionOk="0">
                  <a:moveTo>
                    <a:pt x="48824" y="1"/>
                  </a:moveTo>
                  <a:lnTo>
                    <a:pt x="0" y="48962"/>
                  </a:lnTo>
                  <a:lnTo>
                    <a:pt x="1989" y="51060"/>
                  </a:lnTo>
                  <a:lnTo>
                    <a:pt x="50894" y="1906"/>
                  </a:lnTo>
                  <a:lnTo>
                    <a:pt x="488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3600700" y="1389550"/>
              <a:ext cx="368050" cy="336250"/>
            </a:xfrm>
            <a:custGeom>
              <a:avLst/>
              <a:gdLst/>
              <a:ahLst/>
              <a:cxnLst/>
              <a:rect l="l" t="t" r="r" b="b"/>
              <a:pathLst>
                <a:path w="14722" h="13450" extrusionOk="0">
                  <a:moveTo>
                    <a:pt x="13226" y="0"/>
                  </a:moveTo>
                  <a:cubicBezTo>
                    <a:pt x="11587" y="0"/>
                    <a:pt x="5881" y="3746"/>
                    <a:pt x="5881" y="3746"/>
                  </a:cubicBezTo>
                  <a:lnTo>
                    <a:pt x="7076" y="4982"/>
                  </a:lnTo>
                  <a:lnTo>
                    <a:pt x="1" y="11815"/>
                  </a:lnTo>
                  <a:lnTo>
                    <a:pt x="2342" y="13450"/>
                  </a:lnTo>
                  <a:lnTo>
                    <a:pt x="8802" y="6625"/>
                  </a:lnTo>
                  <a:lnTo>
                    <a:pt x="10084" y="7718"/>
                  </a:lnTo>
                  <a:cubicBezTo>
                    <a:pt x="10084" y="7718"/>
                    <a:pt x="14722" y="409"/>
                    <a:pt x="13427" y="26"/>
                  </a:cubicBezTo>
                  <a:cubicBezTo>
                    <a:pt x="13369" y="9"/>
                    <a:pt x="13302" y="0"/>
                    <a:pt x="13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550575" y="1735125"/>
              <a:ext cx="345425" cy="679125"/>
            </a:xfrm>
            <a:custGeom>
              <a:avLst/>
              <a:gdLst/>
              <a:ahLst/>
              <a:cxnLst/>
              <a:rect l="l" t="t" r="r" b="b"/>
              <a:pathLst>
                <a:path w="13817" h="27165" extrusionOk="0">
                  <a:moveTo>
                    <a:pt x="7854" y="0"/>
                  </a:moveTo>
                  <a:cubicBezTo>
                    <a:pt x="5304" y="0"/>
                    <a:pt x="2764" y="751"/>
                    <a:pt x="579" y="2231"/>
                  </a:cubicBezTo>
                  <a:lnTo>
                    <a:pt x="1" y="2622"/>
                  </a:lnTo>
                  <a:lnTo>
                    <a:pt x="211" y="22652"/>
                  </a:lnTo>
                  <a:cubicBezTo>
                    <a:pt x="236" y="25016"/>
                    <a:pt x="2065" y="26970"/>
                    <a:pt x="4422" y="27151"/>
                  </a:cubicBezTo>
                  <a:cubicBezTo>
                    <a:pt x="4541" y="27160"/>
                    <a:pt x="4659" y="27165"/>
                    <a:pt x="4776" y="27165"/>
                  </a:cubicBezTo>
                  <a:cubicBezTo>
                    <a:pt x="7203" y="27165"/>
                    <a:pt x="9234" y="25244"/>
                    <a:pt x="9330" y="22778"/>
                  </a:cubicBezTo>
                  <a:cubicBezTo>
                    <a:pt x="9425" y="20294"/>
                    <a:pt x="9509" y="17785"/>
                    <a:pt x="9509" y="17785"/>
                  </a:cubicBezTo>
                  <a:cubicBezTo>
                    <a:pt x="9509" y="17785"/>
                    <a:pt x="13271" y="17433"/>
                    <a:pt x="13543" y="13709"/>
                  </a:cubicBezTo>
                  <a:cubicBezTo>
                    <a:pt x="13817" y="9984"/>
                    <a:pt x="13692" y="1389"/>
                    <a:pt x="13692" y="1389"/>
                  </a:cubicBezTo>
                  <a:cubicBezTo>
                    <a:pt x="11849" y="459"/>
                    <a:pt x="9848" y="0"/>
                    <a:pt x="7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483300" y="1646350"/>
              <a:ext cx="572900" cy="584225"/>
            </a:xfrm>
            <a:custGeom>
              <a:avLst/>
              <a:gdLst/>
              <a:ahLst/>
              <a:cxnLst/>
              <a:rect l="l" t="t" r="r" b="b"/>
              <a:pathLst>
                <a:path w="22916" h="23369" extrusionOk="0">
                  <a:moveTo>
                    <a:pt x="8427" y="0"/>
                  </a:moveTo>
                  <a:cubicBezTo>
                    <a:pt x="7965" y="0"/>
                    <a:pt x="7487" y="30"/>
                    <a:pt x="6943" y="104"/>
                  </a:cubicBezTo>
                  <a:cubicBezTo>
                    <a:pt x="6892" y="103"/>
                    <a:pt x="6841" y="102"/>
                    <a:pt x="6791" y="102"/>
                  </a:cubicBezTo>
                  <a:cubicBezTo>
                    <a:pt x="4586" y="102"/>
                    <a:pt x="2597" y="1557"/>
                    <a:pt x="1569" y="3338"/>
                  </a:cubicBezTo>
                  <a:cubicBezTo>
                    <a:pt x="517" y="5161"/>
                    <a:pt x="289" y="7274"/>
                    <a:pt x="193" y="9330"/>
                  </a:cubicBezTo>
                  <a:cubicBezTo>
                    <a:pt x="1" y="13360"/>
                    <a:pt x="239" y="17397"/>
                    <a:pt x="479" y="21425"/>
                  </a:cubicBezTo>
                  <a:cubicBezTo>
                    <a:pt x="496" y="21725"/>
                    <a:pt x="523" y="22048"/>
                    <a:pt x="737" y="22279"/>
                  </a:cubicBezTo>
                  <a:cubicBezTo>
                    <a:pt x="970" y="22530"/>
                    <a:pt x="1361" y="22598"/>
                    <a:pt x="1719" y="22647"/>
                  </a:cubicBezTo>
                  <a:cubicBezTo>
                    <a:pt x="5198" y="23128"/>
                    <a:pt x="8702" y="23368"/>
                    <a:pt x="12205" y="23368"/>
                  </a:cubicBezTo>
                  <a:cubicBezTo>
                    <a:pt x="15632" y="23368"/>
                    <a:pt x="19059" y="23138"/>
                    <a:pt x="22462" y="22678"/>
                  </a:cubicBezTo>
                  <a:cubicBezTo>
                    <a:pt x="22916" y="21858"/>
                    <a:pt x="22280" y="20884"/>
                    <a:pt x="21545" y="20254"/>
                  </a:cubicBezTo>
                  <a:cubicBezTo>
                    <a:pt x="20811" y="19623"/>
                    <a:pt x="19904" y="19051"/>
                    <a:pt x="19638" y="18166"/>
                  </a:cubicBezTo>
                  <a:cubicBezTo>
                    <a:pt x="19222" y="16774"/>
                    <a:pt x="20605" y="15280"/>
                    <a:pt x="20065" y="13924"/>
                  </a:cubicBezTo>
                  <a:cubicBezTo>
                    <a:pt x="19660" y="12903"/>
                    <a:pt x="18318" y="12401"/>
                    <a:pt x="17847" y="11405"/>
                  </a:cubicBezTo>
                  <a:cubicBezTo>
                    <a:pt x="17055" y="9731"/>
                    <a:pt x="19098" y="7708"/>
                    <a:pt x="18192" y="6084"/>
                  </a:cubicBezTo>
                  <a:cubicBezTo>
                    <a:pt x="17719" y="5237"/>
                    <a:pt x="16613" y="4862"/>
                    <a:pt x="15915" y="4155"/>
                  </a:cubicBezTo>
                  <a:cubicBezTo>
                    <a:pt x="15296" y="3531"/>
                    <a:pt x="15031" y="2682"/>
                    <a:pt x="14497" y="1999"/>
                  </a:cubicBezTo>
                  <a:cubicBezTo>
                    <a:pt x="13659" y="927"/>
                    <a:pt x="12215" y="350"/>
                    <a:pt x="10778" y="183"/>
                  </a:cubicBezTo>
                  <a:cubicBezTo>
                    <a:pt x="9889" y="80"/>
                    <a:pt x="9179" y="0"/>
                    <a:pt x="8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341975" y="1755400"/>
              <a:ext cx="316700" cy="463600"/>
            </a:xfrm>
            <a:custGeom>
              <a:avLst/>
              <a:gdLst/>
              <a:ahLst/>
              <a:cxnLst/>
              <a:rect l="l" t="t" r="r" b="b"/>
              <a:pathLst>
                <a:path w="12668" h="18544" extrusionOk="0">
                  <a:moveTo>
                    <a:pt x="7288" y="0"/>
                  </a:moveTo>
                  <a:cubicBezTo>
                    <a:pt x="6326" y="468"/>
                    <a:pt x="5910" y="1617"/>
                    <a:pt x="5770" y="2678"/>
                  </a:cubicBezTo>
                  <a:cubicBezTo>
                    <a:pt x="5631" y="3738"/>
                    <a:pt x="5669" y="4852"/>
                    <a:pt x="5227" y="5826"/>
                  </a:cubicBezTo>
                  <a:cubicBezTo>
                    <a:pt x="4757" y="6867"/>
                    <a:pt x="3774" y="7661"/>
                    <a:pt x="3516" y="8775"/>
                  </a:cubicBezTo>
                  <a:cubicBezTo>
                    <a:pt x="3179" y="10221"/>
                    <a:pt x="4134" y="11927"/>
                    <a:pt x="3272" y="13137"/>
                  </a:cubicBezTo>
                  <a:cubicBezTo>
                    <a:pt x="2717" y="13917"/>
                    <a:pt x="1628" y="14112"/>
                    <a:pt x="944" y="14783"/>
                  </a:cubicBezTo>
                  <a:cubicBezTo>
                    <a:pt x="0" y="15710"/>
                    <a:pt x="84" y="17228"/>
                    <a:pt x="234" y="18543"/>
                  </a:cubicBezTo>
                  <a:lnTo>
                    <a:pt x="12668" y="18431"/>
                  </a:lnTo>
                  <a:lnTo>
                    <a:pt x="72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2278750" y="1628750"/>
              <a:ext cx="330300" cy="281600"/>
            </a:xfrm>
            <a:custGeom>
              <a:avLst/>
              <a:gdLst/>
              <a:ahLst/>
              <a:cxnLst/>
              <a:rect l="l" t="t" r="r" b="b"/>
              <a:pathLst>
                <a:path w="13212" h="11264" extrusionOk="0">
                  <a:moveTo>
                    <a:pt x="8845" y="1"/>
                  </a:moveTo>
                  <a:cubicBezTo>
                    <a:pt x="8144" y="1"/>
                    <a:pt x="7443" y="189"/>
                    <a:pt x="6846" y="557"/>
                  </a:cubicBezTo>
                  <a:cubicBezTo>
                    <a:pt x="4860" y="1784"/>
                    <a:pt x="4159" y="4713"/>
                    <a:pt x="1924" y="5392"/>
                  </a:cubicBezTo>
                  <a:cubicBezTo>
                    <a:pt x="1343" y="5569"/>
                    <a:pt x="625" y="5620"/>
                    <a:pt x="320" y="6146"/>
                  </a:cubicBezTo>
                  <a:cubicBezTo>
                    <a:pt x="0" y="6693"/>
                    <a:pt x="398" y="7433"/>
                    <a:pt x="968" y="7707"/>
                  </a:cubicBezTo>
                  <a:cubicBezTo>
                    <a:pt x="1296" y="7864"/>
                    <a:pt x="1656" y="7912"/>
                    <a:pt x="2022" y="7912"/>
                  </a:cubicBezTo>
                  <a:cubicBezTo>
                    <a:pt x="2114" y="7912"/>
                    <a:pt x="2208" y="7909"/>
                    <a:pt x="2301" y="7904"/>
                  </a:cubicBezTo>
                  <a:lnTo>
                    <a:pt x="2301" y="7904"/>
                  </a:lnTo>
                  <a:cubicBezTo>
                    <a:pt x="1802" y="8099"/>
                    <a:pt x="1432" y="8687"/>
                    <a:pt x="1540" y="9234"/>
                  </a:cubicBezTo>
                  <a:cubicBezTo>
                    <a:pt x="1671" y="9892"/>
                    <a:pt x="2349" y="10344"/>
                    <a:pt x="3019" y="10344"/>
                  </a:cubicBezTo>
                  <a:cubicBezTo>
                    <a:pt x="3097" y="10344"/>
                    <a:pt x="3174" y="10338"/>
                    <a:pt x="3250" y="10326"/>
                  </a:cubicBezTo>
                  <a:cubicBezTo>
                    <a:pt x="3979" y="10207"/>
                    <a:pt x="4569" y="9609"/>
                    <a:pt x="4815" y="8911"/>
                  </a:cubicBezTo>
                  <a:lnTo>
                    <a:pt x="4815" y="8911"/>
                  </a:lnTo>
                  <a:lnTo>
                    <a:pt x="4016" y="11229"/>
                  </a:lnTo>
                  <a:cubicBezTo>
                    <a:pt x="4148" y="11252"/>
                    <a:pt x="4278" y="11263"/>
                    <a:pt x="4407" y="11263"/>
                  </a:cubicBezTo>
                  <a:cubicBezTo>
                    <a:pt x="5783" y="11263"/>
                    <a:pt x="6947" y="9992"/>
                    <a:pt x="7663" y="8748"/>
                  </a:cubicBezTo>
                  <a:cubicBezTo>
                    <a:pt x="8447" y="7388"/>
                    <a:pt x="9158" y="5798"/>
                    <a:pt x="10605" y="5192"/>
                  </a:cubicBezTo>
                  <a:cubicBezTo>
                    <a:pt x="11249" y="4923"/>
                    <a:pt x="11997" y="4874"/>
                    <a:pt x="12550" y="4449"/>
                  </a:cubicBezTo>
                  <a:cubicBezTo>
                    <a:pt x="13102" y="4023"/>
                    <a:pt x="13211" y="2959"/>
                    <a:pt x="12545" y="2753"/>
                  </a:cubicBezTo>
                  <a:lnTo>
                    <a:pt x="12545" y="2753"/>
                  </a:lnTo>
                  <a:lnTo>
                    <a:pt x="12558" y="3091"/>
                  </a:lnTo>
                  <a:cubicBezTo>
                    <a:pt x="12335" y="1887"/>
                    <a:pt x="11490" y="815"/>
                    <a:pt x="10371" y="318"/>
                  </a:cubicBezTo>
                  <a:cubicBezTo>
                    <a:pt x="9891" y="106"/>
                    <a:pt x="9368" y="1"/>
                    <a:pt x="8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2574075" y="1707050"/>
              <a:ext cx="59475" cy="90225"/>
            </a:xfrm>
            <a:custGeom>
              <a:avLst/>
              <a:gdLst/>
              <a:ahLst/>
              <a:cxnLst/>
              <a:rect l="l" t="t" r="r" b="b"/>
              <a:pathLst>
                <a:path w="2379" h="3609" extrusionOk="0">
                  <a:moveTo>
                    <a:pt x="1396" y="1"/>
                  </a:moveTo>
                  <a:cubicBezTo>
                    <a:pt x="1392" y="1"/>
                    <a:pt x="1390" y="2"/>
                    <a:pt x="1389" y="3"/>
                  </a:cubicBezTo>
                  <a:cubicBezTo>
                    <a:pt x="1360" y="36"/>
                    <a:pt x="1580" y="220"/>
                    <a:pt x="1771" y="612"/>
                  </a:cubicBezTo>
                  <a:cubicBezTo>
                    <a:pt x="1962" y="994"/>
                    <a:pt x="2097" y="1625"/>
                    <a:pt x="1863" y="2234"/>
                  </a:cubicBezTo>
                  <a:cubicBezTo>
                    <a:pt x="1623" y="2840"/>
                    <a:pt x="1096" y="3214"/>
                    <a:pt x="697" y="3365"/>
                  </a:cubicBezTo>
                  <a:cubicBezTo>
                    <a:pt x="292" y="3525"/>
                    <a:pt x="5" y="3510"/>
                    <a:pt x="5" y="3556"/>
                  </a:cubicBezTo>
                  <a:cubicBezTo>
                    <a:pt x="0" y="3572"/>
                    <a:pt x="105" y="3609"/>
                    <a:pt x="290" y="3609"/>
                  </a:cubicBezTo>
                  <a:cubicBezTo>
                    <a:pt x="413" y="3609"/>
                    <a:pt x="572" y="3592"/>
                    <a:pt x="757" y="3542"/>
                  </a:cubicBezTo>
                  <a:cubicBezTo>
                    <a:pt x="1208" y="3424"/>
                    <a:pt x="1828" y="3034"/>
                    <a:pt x="2108" y="2329"/>
                  </a:cubicBezTo>
                  <a:cubicBezTo>
                    <a:pt x="2378" y="1623"/>
                    <a:pt x="2186" y="915"/>
                    <a:pt x="1934" y="523"/>
                  </a:cubicBezTo>
                  <a:cubicBezTo>
                    <a:pt x="1698" y="146"/>
                    <a:pt x="1444" y="1"/>
                    <a:pt x="13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945875" y="4596200"/>
              <a:ext cx="369550" cy="799925"/>
            </a:xfrm>
            <a:custGeom>
              <a:avLst/>
              <a:gdLst/>
              <a:ahLst/>
              <a:cxnLst/>
              <a:rect l="l" t="t" r="r" b="b"/>
              <a:pathLst>
                <a:path w="14782" h="31997" extrusionOk="0">
                  <a:moveTo>
                    <a:pt x="11058" y="1"/>
                  </a:moveTo>
                  <a:lnTo>
                    <a:pt x="0" y="2600"/>
                  </a:lnTo>
                  <a:lnTo>
                    <a:pt x="6375" y="31997"/>
                  </a:lnTo>
                  <a:lnTo>
                    <a:pt x="14782" y="31800"/>
                  </a:lnTo>
                  <a:lnTo>
                    <a:pt x="110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058125" y="2613425"/>
              <a:ext cx="315100" cy="389025"/>
            </a:xfrm>
            <a:custGeom>
              <a:avLst/>
              <a:gdLst/>
              <a:ahLst/>
              <a:cxnLst/>
              <a:rect l="l" t="t" r="r" b="b"/>
              <a:pathLst>
                <a:path w="12604" h="15561" extrusionOk="0">
                  <a:moveTo>
                    <a:pt x="5529" y="1"/>
                  </a:moveTo>
                  <a:cubicBezTo>
                    <a:pt x="5529" y="1"/>
                    <a:pt x="5386" y="206"/>
                    <a:pt x="5154" y="574"/>
                  </a:cubicBezTo>
                  <a:cubicBezTo>
                    <a:pt x="3803" y="2720"/>
                    <a:pt x="0" y="10413"/>
                    <a:pt x="3205" y="15560"/>
                  </a:cubicBezTo>
                  <a:lnTo>
                    <a:pt x="11245" y="8492"/>
                  </a:lnTo>
                  <a:lnTo>
                    <a:pt x="12604" y="5316"/>
                  </a:lnTo>
                  <a:lnTo>
                    <a:pt x="5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2244500" y="4067725"/>
              <a:ext cx="362050" cy="1304750"/>
            </a:xfrm>
            <a:custGeom>
              <a:avLst/>
              <a:gdLst/>
              <a:ahLst/>
              <a:cxnLst/>
              <a:rect l="l" t="t" r="r" b="b"/>
              <a:pathLst>
                <a:path w="14482" h="52190" extrusionOk="0">
                  <a:moveTo>
                    <a:pt x="2709" y="0"/>
                  </a:moveTo>
                  <a:lnTo>
                    <a:pt x="1" y="50190"/>
                  </a:lnTo>
                  <a:lnTo>
                    <a:pt x="8277" y="52190"/>
                  </a:lnTo>
                  <a:lnTo>
                    <a:pt x="14481" y="1058"/>
                  </a:lnTo>
                  <a:lnTo>
                    <a:pt x="27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2151750" y="2218975"/>
              <a:ext cx="1074375" cy="993125"/>
            </a:xfrm>
            <a:custGeom>
              <a:avLst/>
              <a:gdLst/>
              <a:ahLst/>
              <a:cxnLst/>
              <a:rect l="l" t="t" r="r" b="b"/>
              <a:pathLst>
                <a:path w="42975" h="39725" extrusionOk="0">
                  <a:moveTo>
                    <a:pt x="40672" y="0"/>
                  </a:moveTo>
                  <a:cubicBezTo>
                    <a:pt x="35389" y="893"/>
                    <a:pt x="26328" y="2027"/>
                    <a:pt x="26328" y="2027"/>
                  </a:cubicBezTo>
                  <a:lnTo>
                    <a:pt x="14817" y="1930"/>
                  </a:lnTo>
                  <a:cubicBezTo>
                    <a:pt x="14817" y="1930"/>
                    <a:pt x="14764" y="1927"/>
                    <a:pt x="14666" y="1927"/>
                  </a:cubicBezTo>
                  <a:cubicBezTo>
                    <a:pt x="13953" y="1927"/>
                    <a:pt x="10842" y="2071"/>
                    <a:pt x="7948" y="4448"/>
                  </a:cubicBezTo>
                  <a:cubicBezTo>
                    <a:pt x="7416" y="4884"/>
                    <a:pt x="3006" y="10747"/>
                    <a:pt x="1" y="16545"/>
                  </a:cubicBezTo>
                  <a:lnTo>
                    <a:pt x="9259" y="23229"/>
                  </a:lnTo>
                  <a:lnTo>
                    <a:pt x="10784" y="20545"/>
                  </a:lnTo>
                  <a:lnTo>
                    <a:pt x="10805" y="20709"/>
                  </a:lnTo>
                  <a:cubicBezTo>
                    <a:pt x="10923" y="21660"/>
                    <a:pt x="11220" y="23198"/>
                    <a:pt x="11443" y="24132"/>
                  </a:cubicBezTo>
                  <a:cubicBezTo>
                    <a:pt x="12148" y="27079"/>
                    <a:pt x="12541" y="30964"/>
                    <a:pt x="11024" y="33536"/>
                  </a:cubicBezTo>
                  <a:cubicBezTo>
                    <a:pt x="11024" y="33536"/>
                    <a:pt x="8951" y="36608"/>
                    <a:pt x="9040" y="39725"/>
                  </a:cubicBezTo>
                  <a:lnTo>
                    <a:pt x="35701" y="39448"/>
                  </a:lnTo>
                  <a:lnTo>
                    <a:pt x="34883" y="36593"/>
                  </a:lnTo>
                  <a:cubicBezTo>
                    <a:pt x="34883" y="36593"/>
                    <a:pt x="32240" y="27964"/>
                    <a:pt x="32260" y="27778"/>
                  </a:cubicBezTo>
                  <a:lnTo>
                    <a:pt x="30635" y="22646"/>
                  </a:lnTo>
                  <a:lnTo>
                    <a:pt x="31308" y="13647"/>
                  </a:lnTo>
                  <a:lnTo>
                    <a:pt x="42975" y="10832"/>
                  </a:lnTo>
                  <a:lnTo>
                    <a:pt x="406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2302450" y="2251275"/>
              <a:ext cx="872200" cy="180625"/>
            </a:xfrm>
            <a:custGeom>
              <a:avLst/>
              <a:gdLst/>
              <a:ahLst/>
              <a:cxnLst/>
              <a:rect l="l" t="t" r="r" b="b"/>
              <a:pathLst>
                <a:path w="34888" h="7225" extrusionOk="0">
                  <a:moveTo>
                    <a:pt x="34868" y="1"/>
                  </a:moveTo>
                  <a:cubicBezTo>
                    <a:pt x="34859" y="1"/>
                    <a:pt x="34828" y="12"/>
                    <a:pt x="34778" y="33"/>
                  </a:cubicBezTo>
                  <a:cubicBezTo>
                    <a:pt x="34689" y="69"/>
                    <a:pt x="34601" y="110"/>
                    <a:pt x="34517" y="156"/>
                  </a:cubicBezTo>
                  <a:cubicBezTo>
                    <a:pt x="34291" y="273"/>
                    <a:pt x="33971" y="471"/>
                    <a:pt x="33599" y="781"/>
                  </a:cubicBezTo>
                  <a:cubicBezTo>
                    <a:pt x="33225" y="1086"/>
                    <a:pt x="32809" y="1505"/>
                    <a:pt x="32337" y="1996"/>
                  </a:cubicBezTo>
                  <a:cubicBezTo>
                    <a:pt x="31866" y="2487"/>
                    <a:pt x="31321" y="3034"/>
                    <a:pt x="30628" y="3528"/>
                  </a:cubicBezTo>
                  <a:cubicBezTo>
                    <a:pt x="29265" y="4530"/>
                    <a:pt x="27338" y="5364"/>
                    <a:pt x="25094" y="5530"/>
                  </a:cubicBezTo>
                  <a:cubicBezTo>
                    <a:pt x="24853" y="5546"/>
                    <a:pt x="24608" y="5554"/>
                    <a:pt x="24360" y="5554"/>
                  </a:cubicBezTo>
                  <a:cubicBezTo>
                    <a:pt x="23464" y="5554"/>
                    <a:pt x="22535" y="5446"/>
                    <a:pt x="21616" y="5187"/>
                  </a:cubicBezTo>
                  <a:cubicBezTo>
                    <a:pt x="20438" y="4865"/>
                    <a:pt x="19272" y="4328"/>
                    <a:pt x="18000" y="3967"/>
                  </a:cubicBezTo>
                  <a:cubicBezTo>
                    <a:pt x="17364" y="3786"/>
                    <a:pt x="16712" y="3665"/>
                    <a:pt x="16061" y="3646"/>
                  </a:cubicBezTo>
                  <a:cubicBezTo>
                    <a:pt x="16023" y="3645"/>
                    <a:pt x="15986" y="3645"/>
                    <a:pt x="15948" y="3645"/>
                  </a:cubicBezTo>
                  <a:cubicBezTo>
                    <a:pt x="15335" y="3645"/>
                    <a:pt x="14737" y="3733"/>
                    <a:pt x="14164" y="3872"/>
                  </a:cubicBezTo>
                  <a:cubicBezTo>
                    <a:pt x="12947" y="4182"/>
                    <a:pt x="11863" y="4714"/>
                    <a:pt x="10846" y="5210"/>
                  </a:cubicBezTo>
                  <a:cubicBezTo>
                    <a:pt x="9829" y="5709"/>
                    <a:pt x="8869" y="6196"/>
                    <a:pt x="7924" y="6520"/>
                  </a:cubicBezTo>
                  <a:cubicBezTo>
                    <a:pt x="6983" y="6855"/>
                    <a:pt x="6062" y="7022"/>
                    <a:pt x="5214" y="7037"/>
                  </a:cubicBezTo>
                  <a:cubicBezTo>
                    <a:pt x="5150" y="7039"/>
                    <a:pt x="5088" y="7039"/>
                    <a:pt x="5026" y="7039"/>
                  </a:cubicBezTo>
                  <a:cubicBezTo>
                    <a:pt x="3410" y="7039"/>
                    <a:pt x="2131" y="6612"/>
                    <a:pt x="1307" y="6226"/>
                  </a:cubicBezTo>
                  <a:cubicBezTo>
                    <a:pt x="473" y="5839"/>
                    <a:pt x="54" y="5512"/>
                    <a:pt x="10" y="5512"/>
                  </a:cubicBezTo>
                  <a:cubicBezTo>
                    <a:pt x="8" y="5512"/>
                    <a:pt x="7" y="5513"/>
                    <a:pt x="6" y="5514"/>
                  </a:cubicBezTo>
                  <a:cubicBezTo>
                    <a:pt x="1" y="5521"/>
                    <a:pt x="104" y="5603"/>
                    <a:pt x="309" y="5753"/>
                  </a:cubicBezTo>
                  <a:cubicBezTo>
                    <a:pt x="612" y="5965"/>
                    <a:pt x="930" y="6154"/>
                    <a:pt x="1262" y="6319"/>
                  </a:cubicBezTo>
                  <a:cubicBezTo>
                    <a:pt x="2105" y="6749"/>
                    <a:pt x="3444" y="7225"/>
                    <a:pt x="5154" y="7225"/>
                  </a:cubicBezTo>
                  <a:cubicBezTo>
                    <a:pt x="5175" y="7225"/>
                    <a:pt x="5195" y="7225"/>
                    <a:pt x="5216" y="7225"/>
                  </a:cubicBezTo>
                  <a:cubicBezTo>
                    <a:pt x="6083" y="7221"/>
                    <a:pt x="7033" y="7060"/>
                    <a:pt x="7995" y="6727"/>
                  </a:cubicBezTo>
                  <a:cubicBezTo>
                    <a:pt x="8963" y="6405"/>
                    <a:pt x="9934" y="5922"/>
                    <a:pt x="10953" y="5429"/>
                  </a:cubicBezTo>
                  <a:cubicBezTo>
                    <a:pt x="11972" y="4939"/>
                    <a:pt x="13044" y="4420"/>
                    <a:pt x="14225" y="4123"/>
                  </a:cubicBezTo>
                  <a:cubicBezTo>
                    <a:pt x="14780" y="3990"/>
                    <a:pt x="15355" y="3907"/>
                    <a:pt x="15940" y="3907"/>
                  </a:cubicBezTo>
                  <a:cubicBezTo>
                    <a:pt x="15978" y="3907"/>
                    <a:pt x="16016" y="3908"/>
                    <a:pt x="16054" y="3908"/>
                  </a:cubicBezTo>
                  <a:cubicBezTo>
                    <a:pt x="16678" y="3928"/>
                    <a:pt x="17307" y="4044"/>
                    <a:pt x="17929" y="4221"/>
                  </a:cubicBezTo>
                  <a:cubicBezTo>
                    <a:pt x="19173" y="4573"/>
                    <a:pt x="20343" y="5109"/>
                    <a:pt x="21547" y="5437"/>
                  </a:cubicBezTo>
                  <a:cubicBezTo>
                    <a:pt x="22472" y="5693"/>
                    <a:pt x="23407" y="5801"/>
                    <a:pt x="24308" y="5801"/>
                  </a:cubicBezTo>
                  <a:cubicBezTo>
                    <a:pt x="24580" y="5801"/>
                    <a:pt x="24848" y="5791"/>
                    <a:pt x="25113" y="5773"/>
                  </a:cubicBezTo>
                  <a:cubicBezTo>
                    <a:pt x="27406" y="5588"/>
                    <a:pt x="29364" y="4719"/>
                    <a:pt x="30740" y="3678"/>
                  </a:cubicBezTo>
                  <a:cubicBezTo>
                    <a:pt x="31437" y="3165"/>
                    <a:pt x="31984" y="2597"/>
                    <a:pt x="32444" y="2097"/>
                  </a:cubicBezTo>
                  <a:cubicBezTo>
                    <a:pt x="32908" y="1598"/>
                    <a:pt x="33308" y="1172"/>
                    <a:pt x="33667" y="858"/>
                  </a:cubicBezTo>
                  <a:cubicBezTo>
                    <a:pt x="34379" y="223"/>
                    <a:pt x="34887" y="28"/>
                    <a:pt x="34871" y="2"/>
                  </a:cubicBezTo>
                  <a:cubicBezTo>
                    <a:pt x="34871" y="1"/>
                    <a:pt x="34870" y="1"/>
                    <a:pt x="348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2231175" y="2497125"/>
              <a:ext cx="688650" cy="158200"/>
            </a:xfrm>
            <a:custGeom>
              <a:avLst/>
              <a:gdLst/>
              <a:ahLst/>
              <a:cxnLst/>
              <a:rect l="l" t="t" r="r" b="b"/>
              <a:pathLst>
                <a:path w="27546" h="6328" extrusionOk="0">
                  <a:moveTo>
                    <a:pt x="8" y="1"/>
                  </a:moveTo>
                  <a:cubicBezTo>
                    <a:pt x="8" y="1"/>
                    <a:pt x="7" y="1"/>
                    <a:pt x="7" y="1"/>
                  </a:cubicBezTo>
                  <a:cubicBezTo>
                    <a:pt x="0" y="6"/>
                    <a:pt x="49" y="105"/>
                    <a:pt x="153" y="287"/>
                  </a:cubicBezTo>
                  <a:cubicBezTo>
                    <a:pt x="255" y="471"/>
                    <a:pt x="409" y="738"/>
                    <a:pt x="615" y="1080"/>
                  </a:cubicBezTo>
                  <a:cubicBezTo>
                    <a:pt x="1035" y="1756"/>
                    <a:pt x="1636" y="2755"/>
                    <a:pt x="2607" y="3815"/>
                  </a:cubicBezTo>
                  <a:cubicBezTo>
                    <a:pt x="3096" y="4341"/>
                    <a:pt x="3686" y="4874"/>
                    <a:pt x="4406" y="5327"/>
                  </a:cubicBezTo>
                  <a:cubicBezTo>
                    <a:pt x="5123" y="5779"/>
                    <a:pt x="5983" y="6144"/>
                    <a:pt x="6938" y="6269"/>
                  </a:cubicBezTo>
                  <a:cubicBezTo>
                    <a:pt x="7230" y="6309"/>
                    <a:pt x="7527" y="6328"/>
                    <a:pt x="7829" y="6328"/>
                  </a:cubicBezTo>
                  <a:cubicBezTo>
                    <a:pt x="8513" y="6328"/>
                    <a:pt x="9218" y="6229"/>
                    <a:pt x="9915" y="6056"/>
                  </a:cubicBezTo>
                  <a:cubicBezTo>
                    <a:pt x="10924" y="5813"/>
                    <a:pt x="11922" y="5424"/>
                    <a:pt x="12928" y="5008"/>
                  </a:cubicBezTo>
                  <a:cubicBezTo>
                    <a:pt x="14916" y="4149"/>
                    <a:pt x="16858" y="3363"/>
                    <a:pt x="18727" y="3305"/>
                  </a:cubicBezTo>
                  <a:cubicBezTo>
                    <a:pt x="18817" y="3301"/>
                    <a:pt x="18907" y="3299"/>
                    <a:pt x="18997" y="3299"/>
                  </a:cubicBezTo>
                  <a:cubicBezTo>
                    <a:pt x="19824" y="3299"/>
                    <a:pt x="20607" y="3471"/>
                    <a:pt x="21283" y="3770"/>
                  </a:cubicBezTo>
                  <a:cubicBezTo>
                    <a:pt x="22031" y="4110"/>
                    <a:pt x="22654" y="4587"/>
                    <a:pt x="23255" y="4974"/>
                  </a:cubicBezTo>
                  <a:cubicBezTo>
                    <a:pt x="23851" y="5366"/>
                    <a:pt x="24436" y="5683"/>
                    <a:pt x="24999" y="5822"/>
                  </a:cubicBezTo>
                  <a:cubicBezTo>
                    <a:pt x="25330" y="5909"/>
                    <a:pt x="25644" y="5948"/>
                    <a:pt x="25928" y="5948"/>
                  </a:cubicBezTo>
                  <a:cubicBezTo>
                    <a:pt x="26122" y="5948"/>
                    <a:pt x="26301" y="5930"/>
                    <a:pt x="26463" y="5898"/>
                  </a:cubicBezTo>
                  <a:cubicBezTo>
                    <a:pt x="26863" y="5818"/>
                    <a:pt x="27147" y="5660"/>
                    <a:pt x="27313" y="5529"/>
                  </a:cubicBezTo>
                  <a:cubicBezTo>
                    <a:pt x="27483" y="5400"/>
                    <a:pt x="27546" y="5306"/>
                    <a:pt x="27546" y="5306"/>
                  </a:cubicBezTo>
                  <a:cubicBezTo>
                    <a:pt x="27545" y="5304"/>
                    <a:pt x="27543" y="5304"/>
                    <a:pt x="27541" y="5304"/>
                  </a:cubicBezTo>
                  <a:cubicBezTo>
                    <a:pt x="27499" y="5304"/>
                    <a:pt x="27194" y="5671"/>
                    <a:pt x="26446" y="5796"/>
                  </a:cubicBezTo>
                  <a:cubicBezTo>
                    <a:pt x="26317" y="5816"/>
                    <a:pt x="26177" y="5827"/>
                    <a:pt x="26027" y="5827"/>
                  </a:cubicBezTo>
                  <a:cubicBezTo>
                    <a:pt x="25729" y="5827"/>
                    <a:pt x="25393" y="5783"/>
                    <a:pt x="25038" y="5679"/>
                  </a:cubicBezTo>
                  <a:cubicBezTo>
                    <a:pt x="24500" y="5533"/>
                    <a:pt x="23944" y="5217"/>
                    <a:pt x="23359" y="4818"/>
                  </a:cubicBezTo>
                  <a:cubicBezTo>
                    <a:pt x="22770" y="4425"/>
                    <a:pt x="22150" y="3935"/>
                    <a:pt x="21374" y="3571"/>
                  </a:cubicBezTo>
                  <a:cubicBezTo>
                    <a:pt x="20660" y="3244"/>
                    <a:pt x="19824" y="3056"/>
                    <a:pt x="18950" y="3056"/>
                  </a:cubicBezTo>
                  <a:cubicBezTo>
                    <a:pt x="18873" y="3056"/>
                    <a:pt x="18797" y="3058"/>
                    <a:pt x="18720" y="3061"/>
                  </a:cubicBezTo>
                  <a:cubicBezTo>
                    <a:pt x="16790" y="3108"/>
                    <a:pt x="14809" y="3908"/>
                    <a:pt x="12827" y="4765"/>
                  </a:cubicBezTo>
                  <a:cubicBezTo>
                    <a:pt x="11825" y="5178"/>
                    <a:pt x="10839" y="5564"/>
                    <a:pt x="9854" y="5805"/>
                  </a:cubicBezTo>
                  <a:cubicBezTo>
                    <a:pt x="9158" y="5980"/>
                    <a:pt x="8461" y="6079"/>
                    <a:pt x="7789" y="6079"/>
                  </a:cubicBezTo>
                  <a:cubicBezTo>
                    <a:pt x="7512" y="6079"/>
                    <a:pt x="7238" y="6062"/>
                    <a:pt x="6971" y="6027"/>
                  </a:cubicBezTo>
                  <a:cubicBezTo>
                    <a:pt x="6053" y="5915"/>
                    <a:pt x="5223" y="5572"/>
                    <a:pt x="4522" y="5141"/>
                  </a:cubicBezTo>
                  <a:cubicBezTo>
                    <a:pt x="3817" y="4709"/>
                    <a:pt x="3232" y="4195"/>
                    <a:pt x="2743" y="3687"/>
                  </a:cubicBezTo>
                  <a:cubicBezTo>
                    <a:pt x="1769" y="2660"/>
                    <a:pt x="1146" y="1683"/>
                    <a:pt x="702" y="1025"/>
                  </a:cubicBezTo>
                  <a:lnTo>
                    <a:pt x="198" y="259"/>
                  </a:lnTo>
                  <a:cubicBezTo>
                    <a:pt x="84" y="90"/>
                    <a:pt x="19" y="1"/>
                    <a:pt x="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2454225" y="2802300"/>
              <a:ext cx="475550" cy="76050"/>
            </a:xfrm>
            <a:custGeom>
              <a:avLst/>
              <a:gdLst/>
              <a:ahLst/>
              <a:cxnLst/>
              <a:rect l="l" t="t" r="r" b="b"/>
              <a:pathLst>
                <a:path w="19022" h="3042" extrusionOk="0">
                  <a:moveTo>
                    <a:pt x="6029" y="1"/>
                  </a:moveTo>
                  <a:cubicBezTo>
                    <a:pt x="5876" y="1"/>
                    <a:pt x="5724" y="6"/>
                    <a:pt x="5574" y="16"/>
                  </a:cubicBezTo>
                  <a:cubicBezTo>
                    <a:pt x="4329" y="93"/>
                    <a:pt x="3240" y="430"/>
                    <a:pt x="2398" y="840"/>
                  </a:cubicBezTo>
                  <a:cubicBezTo>
                    <a:pt x="1553" y="1252"/>
                    <a:pt x="947" y="1718"/>
                    <a:pt x="561" y="2069"/>
                  </a:cubicBezTo>
                  <a:cubicBezTo>
                    <a:pt x="411" y="2202"/>
                    <a:pt x="269" y="2343"/>
                    <a:pt x="136" y="2495"/>
                  </a:cubicBezTo>
                  <a:cubicBezTo>
                    <a:pt x="45" y="2597"/>
                    <a:pt x="0" y="2653"/>
                    <a:pt x="6" y="2660"/>
                  </a:cubicBezTo>
                  <a:cubicBezTo>
                    <a:pt x="7" y="2661"/>
                    <a:pt x="9" y="2662"/>
                    <a:pt x="11" y="2662"/>
                  </a:cubicBezTo>
                  <a:cubicBezTo>
                    <a:pt x="90" y="2662"/>
                    <a:pt x="845" y="1762"/>
                    <a:pt x="2476" y="1010"/>
                  </a:cubicBezTo>
                  <a:cubicBezTo>
                    <a:pt x="3310" y="630"/>
                    <a:pt x="4377" y="321"/>
                    <a:pt x="5586" y="259"/>
                  </a:cubicBezTo>
                  <a:cubicBezTo>
                    <a:pt x="5709" y="252"/>
                    <a:pt x="5834" y="249"/>
                    <a:pt x="5960" y="249"/>
                  </a:cubicBezTo>
                  <a:cubicBezTo>
                    <a:pt x="7068" y="249"/>
                    <a:pt x="8253" y="517"/>
                    <a:pt x="9418" y="1003"/>
                  </a:cubicBezTo>
                  <a:cubicBezTo>
                    <a:pt x="10720" y="1532"/>
                    <a:pt x="11919" y="2169"/>
                    <a:pt x="13093" y="2570"/>
                  </a:cubicBezTo>
                  <a:cubicBezTo>
                    <a:pt x="14014" y="2895"/>
                    <a:pt x="14916" y="3042"/>
                    <a:pt x="15714" y="3042"/>
                  </a:cubicBezTo>
                  <a:cubicBezTo>
                    <a:pt x="15933" y="3042"/>
                    <a:pt x="16143" y="3031"/>
                    <a:pt x="16344" y="3009"/>
                  </a:cubicBezTo>
                  <a:cubicBezTo>
                    <a:pt x="17286" y="2914"/>
                    <a:pt x="18004" y="2582"/>
                    <a:pt x="18428" y="2275"/>
                  </a:cubicBezTo>
                  <a:cubicBezTo>
                    <a:pt x="18639" y="2117"/>
                    <a:pt x="18793" y="1983"/>
                    <a:pt x="18883" y="1877"/>
                  </a:cubicBezTo>
                  <a:cubicBezTo>
                    <a:pt x="18976" y="1776"/>
                    <a:pt x="19021" y="1720"/>
                    <a:pt x="19014" y="1713"/>
                  </a:cubicBezTo>
                  <a:cubicBezTo>
                    <a:pt x="19013" y="1713"/>
                    <a:pt x="19012" y="1712"/>
                    <a:pt x="19011" y="1712"/>
                  </a:cubicBezTo>
                  <a:cubicBezTo>
                    <a:pt x="18978" y="1712"/>
                    <a:pt x="18783" y="1924"/>
                    <a:pt x="18371" y="2189"/>
                  </a:cubicBezTo>
                  <a:cubicBezTo>
                    <a:pt x="17940" y="2462"/>
                    <a:pt x="17242" y="2754"/>
                    <a:pt x="16328" y="2823"/>
                  </a:cubicBezTo>
                  <a:cubicBezTo>
                    <a:pt x="16177" y="2835"/>
                    <a:pt x="16020" y="2842"/>
                    <a:pt x="15859" y="2842"/>
                  </a:cubicBezTo>
                  <a:cubicBezTo>
                    <a:pt x="15050" y="2842"/>
                    <a:pt x="14123" y="2687"/>
                    <a:pt x="13175" y="2340"/>
                  </a:cubicBezTo>
                  <a:cubicBezTo>
                    <a:pt x="12027" y="1935"/>
                    <a:pt x="10838" y="1295"/>
                    <a:pt x="9518" y="758"/>
                  </a:cubicBezTo>
                  <a:cubicBezTo>
                    <a:pt x="8361" y="273"/>
                    <a:pt x="7152" y="1"/>
                    <a:pt x="6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2441650" y="3019325"/>
              <a:ext cx="559425" cy="68875"/>
            </a:xfrm>
            <a:custGeom>
              <a:avLst/>
              <a:gdLst/>
              <a:ahLst/>
              <a:cxnLst/>
              <a:rect l="l" t="t" r="r" b="b"/>
              <a:pathLst>
                <a:path w="22377" h="2755" extrusionOk="0">
                  <a:moveTo>
                    <a:pt x="18361" y="1"/>
                  </a:moveTo>
                  <a:cubicBezTo>
                    <a:pt x="17493" y="1"/>
                    <a:pt x="16522" y="126"/>
                    <a:pt x="15511" y="391"/>
                  </a:cubicBezTo>
                  <a:cubicBezTo>
                    <a:pt x="14146" y="738"/>
                    <a:pt x="12714" y="1308"/>
                    <a:pt x="11185" y="1790"/>
                  </a:cubicBezTo>
                  <a:cubicBezTo>
                    <a:pt x="9717" y="2267"/>
                    <a:pt x="8260" y="2509"/>
                    <a:pt x="6919" y="2509"/>
                  </a:cubicBezTo>
                  <a:cubicBezTo>
                    <a:pt x="6866" y="2509"/>
                    <a:pt x="6814" y="2509"/>
                    <a:pt x="6762" y="2508"/>
                  </a:cubicBezTo>
                  <a:cubicBezTo>
                    <a:pt x="5533" y="2497"/>
                    <a:pt x="4312" y="2317"/>
                    <a:pt x="3134" y="1971"/>
                  </a:cubicBezTo>
                  <a:cubicBezTo>
                    <a:pt x="2339" y="1737"/>
                    <a:pt x="1566" y="1433"/>
                    <a:pt x="824" y="1061"/>
                  </a:cubicBezTo>
                  <a:cubicBezTo>
                    <a:pt x="327" y="814"/>
                    <a:pt x="50" y="648"/>
                    <a:pt x="11" y="648"/>
                  </a:cubicBezTo>
                  <a:cubicBezTo>
                    <a:pt x="8" y="648"/>
                    <a:pt x="7" y="648"/>
                    <a:pt x="6" y="649"/>
                  </a:cubicBezTo>
                  <a:cubicBezTo>
                    <a:pt x="0" y="656"/>
                    <a:pt x="65" y="706"/>
                    <a:pt x="195" y="793"/>
                  </a:cubicBezTo>
                  <a:cubicBezTo>
                    <a:pt x="326" y="881"/>
                    <a:pt x="516" y="1010"/>
                    <a:pt x="777" y="1151"/>
                  </a:cubicBezTo>
                  <a:cubicBezTo>
                    <a:pt x="1290" y="1444"/>
                    <a:pt x="2066" y="1827"/>
                    <a:pt x="3080" y="2149"/>
                  </a:cubicBezTo>
                  <a:cubicBezTo>
                    <a:pt x="4092" y="2474"/>
                    <a:pt x="5349" y="2725"/>
                    <a:pt x="6758" y="2751"/>
                  </a:cubicBezTo>
                  <a:cubicBezTo>
                    <a:pt x="6847" y="2753"/>
                    <a:pt x="6936" y="2754"/>
                    <a:pt x="7026" y="2754"/>
                  </a:cubicBezTo>
                  <a:cubicBezTo>
                    <a:pt x="8363" y="2754"/>
                    <a:pt x="9821" y="2511"/>
                    <a:pt x="11265" y="2042"/>
                  </a:cubicBezTo>
                  <a:cubicBezTo>
                    <a:pt x="12808" y="1556"/>
                    <a:pt x="14231" y="981"/>
                    <a:pt x="15573" y="627"/>
                  </a:cubicBezTo>
                  <a:cubicBezTo>
                    <a:pt x="16632" y="339"/>
                    <a:pt x="17639" y="203"/>
                    <a:pt x="18530" y="203"/>
                  </a:cubicBezTo>
                  <a:cubicBezTo>
                    <a:pt x="18763" y="203"/>
                    <a:pt x="18989" y="213"/>
                    <a:pt x="19205" y="231"/>
                  </a:cubicBezTo>
                  <a:cubicBezTo>
                    <a:pt x="20247" y="312"/>
                    <a:pt x="21057" y="600"/>
                    <a:pt x="21578" y="862"/>
                  </a:cubicBezTo>
                  <a:cubicBezTo>
                    <a:pt x="22075" y="1115"/>
                    <a:pt x="22329" y="1317"/>
                    <a:pt x="22367" y="1317"/>
                  </a:cubicBezTo>
                  <a:cubicBezTo>
                    <a:pt x="22369" y="1317"/>
                    <a:pt x="22370" y="1316"/>
                    <a:pt x="22371" y="1315"/>
                  </a:cubicBezTo>
                  <a:cubicBezTo>
                    <a:pt x="22377" y="1308"/>
                    <a:pt x="22316" y="1254"/>
                    <a:pt x="22194" y="1155"/>
                  </a:cubicBezTo>
                  <a:cubicBezTo>
                    <a:pt x="22076" y="1051"/>
                    <a:pt x="21883" y="922"/>
                    <a:pt x="21626" y="771"/>
                  </a:cubicBezTo>
                  <a:cubicBezTo>
                    <a:pt x="21110" y="476"/>
                    <a:pt x="20287" y="153"/>
                    <a:pt x="19221" y="45"/>
                  </a:cubicBezTo>
                  <a:cubicBezTo>
                    <a:pt x="18948" y="16"/>
                    <a:pt x="18661" y="1"/>
                    <a:pt x="18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2250975" y="3187000"/>
              <a:ext cx="991250" cy="1477850"/>
            </a:xfrm>
            <a:custGeom>
              <a:avLst/>
              <a:gdLst/>
              <a:ahLst/>
              <a:cxnLst/>
              <a:rect l="l" t="t" r="r" b="b"/>
              <a:pathLst>
                <a:path w="39650" h="59114" extrusionOk="0">
                  <a:moveTo>
                    <a:pt x="5112" y="0"/>
                  </a:moveTo>
                  <a:lnTo>
                    <a:pt x="1" y="58611"/>
                  </a:lnTo>
                  <a:lnTo>
                    <a:pt x="12629" y="58686"/>
                  </a:lnTo>
                  <a:lnTo>
                    <a:pt x="18869" y="11714"/>
                  </a:lnTo>
                  <a:lnTo>
                    <a:pt x="27015" y="59113"/>
                  </a:lnTo>
                  <a:lnTo>
                    <a:pt x="39650" y="56780"/>
                  </a:lnTo>
                  <a:lnTo>
                    <a:pt x="31906" y="493"/>
                  </a:lnTo>
                  <a:lnTo>
                    <a:pt x="5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2464325" y="3441300"/>
              <a:ext cx="484725" cy="57800"/>
            </a:xfrm>
            <a:custGeom>
              <a:avLst/>
              <a:gdLst/>
              <a:ahLst/>
              <a:cxnLst/>
              <a:rect l="l" t="t" r="r" b="b"/>
              <a:pathLst>
                <a:path w="19389" h="2312" extrusionOk="0">
                  <a:moveTo>
                    <a:pt x="19314" y="1"/>
                  </a:moveTo>
                  <a:cubicBezTo>
                    <a:pt x="18752" y="1"/>
                    <a:pt x="14652" y="437"/>
                    <a:pt x="9680" y="1025"/>
                  </a:cubicBezTo>
                  <a:cubicBezTo>
                    <a:pt x="4330" y="1659"/>
                    <a:pt x="1" y="2231"/>
                    <a:pt x="10" y="2304"/>
                  </a:cubicBezTo>
                  <a:cubicBezTo>
                    <a:pt x="11" y="2309"/>
                    <a:pt x="32" y="2312"/>
                    <a:pt x="74" y="2312"/>
                  </a:cubicBezTo>
                  <a:cubicBezTo>
                    <a:pt x="629" y="2312"/>
                    <a:pt x="4736" y="1875"/>
                    <a:pt x="9711" y="1287"/>
                  </a:cubicBezTo>
                  <a:cubicBezTo>
                    <a:pt x="15059" y="653"/>
                    <a:pt x="19389" y="80"/>
                    <a:pt x="19380" y="8"/>
                  </a:cubicBezTo>
                  <a:cubicBezTo>
                    <a:pt x="19379" y="3"/>
                    <a:pt x="19357" y="1"/>
                    <a:pt x="19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3105225" y="5389250"/>
              <a:ext cx="441550" cy="86100"/>
            </a:xfrm>
            <a:custGeom>
              <a:avLst/>
              <a:gdLst/>
              <a:ahLst/>
              <a:cxnLst/>
              <a:rect l="l" t="t" r="r" b="b"/>
              <a:pathLst>
                <a:path w="17662" h="3444" extrusionOk="0">
                  <a:moveTo>
                    <a:pt x="9520" y="1"/>
                  </a:moveTo>
                  <a:lnTo>
                    <a:pt x="1" y="275"/>
                  </a:lnTo>
                  <a:lnTo>
                    <a:pt x="83" y="3375"/>
                  </a:lnTo>
                  <a:lnTo>
                    <a:pt x="671" y="3393"/>
                  </a:lnTo>
                  <a:cubicBezTo>
                    <a:pt x="1612" y="3417"/>
                    <a:pt x="3595" y="3444"/>
                    <a:pt x="5831" y="3444"/>
                  </a:cubicBezTo>
                  <a:cubicBezTo>
                    <a:pt x="9822" y="3444"/>
                    <a:pt x="14619" y="3358"/>
                    <a:pt x="15730" y="3012"/>
                  </a:cubicBezTo>
                  <a:cubicBezTo>
                    <a:pt x="17661" y="2410"/>
                    <a:pt x="9556" y="940"/>
                    <a:pt x="9556" y="940"/>
                  </a:cubicBezTo>
                  <a:lnTo>
                    <a:pt x="95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3105550" y="5408450"/>
              <a:ext cx="87600" cy="62025"/>
            </a:xfrm>
            <a:custGeom>
              <a:avLst/>
              <a:gdLst/>
              <a:ahLst/>
              <a:cxnLst/>
              <a:rect l="l" t="t" r="r" b="b"/>
              <a:pathLst>
                <a:path w="3504" h="2481" extrusionOk="0">
                  <a:moveTo>
                    <a:pt x="325" y="1"/>
                  </a:moveTo>
                  <a:cubicBezTo>
                    <a:pt x="217" y="1"/>
                    <a:pt x="109" y="6"/>
                    <a:pt x="0" y="17"/>
                  </a:cubicBezTo>
                  <a:lnTo>
                    <a:pt x="75" y="2480"/>
                  </a:lnTo>
                  <a:lnTo>
                    <a:pt x="3504" y="2445"/>
                  </a:lnTo>
                  <a:cubicBezTo>
                    <a:pt x="3346" y="1713"/>
                    <a:pt x="2884" y="1040"/>
                    <a:pt x="2236" y="598"/>
                  </a:cubicBezTo>
                  <a:cubicBezTo>
                    <a:pt x="1676" y="218"/>
                    <a:pt x="1011" y="1"/>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3107250" y="5433950"/>
              <a:ext cx="407150" cy="42200"/>
            </a:xfrm>
            <a:custGeom>
              <a:avLst/>
              <a:gdLst/>
              <a:ahLst/>
              <a:cxnLst/>
              <a:rect l="l" t="t" r="r" b="b"/>
              <a:pathLst>
                <a:path w="16286" h="1688" extrusionOk="0">
                  <a:moveTo>
                    <a:pt x="13440" y="0"/>
                  </a:moveTo>
                  <a:cubicBezTo>
                    <a:pt x="12888" y="36"/>
                    <a:pt x="12637" y="1157"/>
                    <a:pt x="12637" y="1157"/>
                  </a:cubicBezTo>
                  <a:lnTo>
                    <a:pt x="10" y="1389"/>
                  </a:lnTo>
                  <a:lnTo>
                    <a:pt x="1" y="1587"/>
                  </a:lnTo>
                  <a:cubicBezTo>
                    <a:pt x="1269" y="1656"/>
                    <a:pt x="2961" y="1688"/>
                    <a:pt x="4769" y="1688"/>
                  </a:cubicBezTo>
                  <a:cubicBezTo>
                    <a:pt x="9785" y="1688"/>
                    <a:pt x="15698" y="1448"/>
                    <a:pt x="15947" y="1123"/>
                  </a:cubicBezTo>
                  <a:cubicBezTo>
                    <a:pt x="16285" y="681"/>
                    <a:pt x="13440" y="0"/>
                    <a:pt x="13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3103775" y="5458275"/>
              <a:ext cx="402150" cy="11725"/>
            </a:xfrm>
            <a:custGeom>
              <a:avLst/>
              <a:gdLst/>
              <a:ahLst/>
              <a:cxnLst/>
              <a:rect l="l" t="t" r="r" b="b"/>
              <a:pathLst>
                <a:path w="16086" h="469" extrusionOk="0">
                  <a:moveTo>
                    <a:pt x="16034" y="1"/>
                  </a:moveTo>
                  <a:cubicBezTo>
                    <a:pt x="16007" y="1"/>
                    <a:pt x="15969" y="1"/>
                    <a:pt x="15921" y="2"/>
                  </a:cubicBezTo>
                  <a:lnTo>
                    <a:pt x="15453" y="21"/>
                  </a:lnTo>
                  <a:lnTo>
                    <a:pt x="13730" y="99"/>
                  </a:lnTo>
                  <a:cubicBezTo>
                    <a:pt x="12276" y="164"/>
                    <a:pt x="10266" y="244"/>
                    <a:pt x="8045" y="302"/>
                  </a:cubicBezTo>
                  <a:cubicBezTo>
                    <a:pt x="5824" y="360"/>
                    <a:pt x="3813" y="381"/>
                    <a:pt x="2358" y="389"/>
                  </a:cubicBezTo>
                  <a:lnTo>
                    <a:pt x="633" y="400"/>
                  </a:lnTo>
                  <a:lnTo>
                    <a:pt x="164" y="406"/>
                  </a:lnTo>
                  <a:cubicBezTo>
                    <a:pt x="57" y="408"/>
                    <a:pt x="0" y="412"/>
                    <a:pt x="0" y="415"/>
                  </a:cubicBezTo>
                  <a:cubicBezTo>
                    <a:pt x="0" y="419"/>
                    <a:pt x="57" y="422"/>
                    <a:pt x="164" y="427"/>
                  </a:cubicBezTo>
                  <a:lnTo>
                    <a:pt x="633" y="442"/>
                  </a:lnTo>
                  <a:lnTo>
                    <a:pt x="2358" y="465"/>
                  </a:lnTo>
                  <a:cubicBezTo>
                    <a:pt x="2679" y="467"/>
                    <a:pt x="3026" y="469"/>
                    <a:pt x="3398" y="469"/>
                  </a:cubicBezTo>
                  <a:cubicBezTo>
                    <a:pt x="4711" y="469"/>
                    <a:pt x="6316" y="452"/>
                    <a:pt x="8049" y="408"/>
                  </a:cubicBezTo>
                  <a:cubicBezTo>
                    <a:pt x="10270" y="352"/>
                    <a:pt x="12281" y="259"/>
                    <a:pt x="13735" y="174"/>
                  </a:cubicBezTo>
                  <a:lnTo>
                    <a:pt x="15455" y="62"/>
                  </a:lnTo>
                  <a:lnTo>
                    <a:pt x="15922" y="25"/>
                  </a:lnTo>
                  <a:cubicBezTo>
                    <a:pt x="16029" y="14"/>
                    <a:pt x="16085" y="7"/>
                    <a:pt x="16085" y="4"/>
                  </a:cubicBezTo>
                  <a:cubicBezTo>
                    <a:pt x="16084" y="2"/>
                    <a:pt x="16067" y="1"/>
                    <a:pt x="16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3421600" y="5431200"/>
              <a:ext cx="23825" cy="35125"/>
            </a:xfrm>
            <a:custGeom>
              <a:avLst/>
              <a:gdLst/>
              <a:ahLst/>
              <a:cxnLst/>
              <a:rect l="l" t="t" r="r" b="b"/>
              <a:pathLst>
                <a:path w="953" h="1405" extrusionOk="0">
                  <a:moveTo>
                    <a:pt x="925" y="1"/>
                  </a:moveTo>
                  <a:cubicBezTo>
                    <a:pt x="871" y="1"/>
                    <a:pt x="505" y="181"/>
                    <a:pt x="263" y="579"/>
                  </a:cubicBezTo>
                  <a:cubicBezTo>
                    <a:pt x="0" y="996"/>
                    <a:pt x="35" y="1404"/>
                    <a:pt x="63" y="1404"/>
                  </a:cubicBezTo>
                  <a:cubicBezTo>
                    <a:pt x="63" y="1404"/>
                    <a:pt x="64" y="1404"/>
                    <a:pt x="64" y="1404"/>
                  </a:cubicBezTo>
                  <a:cubicBezTo>
                    <a:pt x="64" y="1404"/>
                    <a:pt x="64" y="1404"/>
                    <a:pt x="65" y="1404"/>
                  </a:cubicBezTo>
                  <a:cubicBezTo>
                    <a:pt x="99" y="1404"/>
                    <a:pt x="115" y="1023"/>
                    <a:pt x="363" y="631"/>
                  </a:cubicBezTo>
                  <a:cubicBezTo>
                    <a:pt x="603" y="235"/>
                    <a:pt x="952" y="30"/>
                    <a:pt x="931" y="3"/>
                  </a:cubicBezTo>
                  <a:cubicBezTo>
                    <a:pt x="931" y="2"/>
                    <a:pt x="928" y="1"/>
                    <a:pt x="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3351600" y="5416475"/>
              <a:ext cx="13325" cy="18725"/>
            </a:xfrm>
            <a:custGeom>
              <a:avLst/>
              <a:gdLst/>
              <a:ahLst/>
              <a:cxnLst/>
              <a:rect l="l" t="t" r="r" b="b"/>
              <a:pathLst>
                <a:path w="533" h="749" extrusionOk="0">
                  <a:moveTo>
                    <a:pt x="501" y="1"/>
                  </a:moveTo>
                  <a:cubicBezTo>
                    <a:pt x="466" y="1"/>
                    <a:pt x="343" y="151"/>
                    <a:pt x="217" y="347"/>
                  </a:cubicBezTo>
                  <a:cubicBezTo>
                    <a:pt x="85" y="554"/>
                    <a:pt x="0" y="733"/>
                    <a:pt x="27" y="748"/>
                  </a:cubicBezTo>
                  <a:cubicBezTo>
                    <a:pt x="28" y="749"/>
                    <a:pt x="29" y="749"/>
                    <a:pt x="31" y="749"/>
                  </a:cubicBezTo>
                  <a:cubicBezTo>
                    <a:pt x="66" y="749"/>
                    <a:pt x="189" y="600"/>
                    <a:pt x="316" y="402"/>
                  </a:cubicBezTo>
                  <a:cubicBezTo>
                    <a:pt x="448" y="196"/>
                    <a:pt x="532" y="17"/>
                    <a:pt x="506" y="2"/>
                  </a:cubicBezTo>
                  <a:cubicBezTo>
                    <a:pt x="504" y="1"/>
                    <a:pt x="503"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3332275" y="5413425"/>
              <a:ext cx="15500" cy="12925"/>
            </a:xfrm>
            <a:custGeom>
              <a:avLst/>
              <a:gdLst/>
              <a:ahLst/>
              <a:cxnLst/>
              <a:rect l="l" t="t" r="r" b="b"/>
              <a:pathLst>
                <a:path w="620" h="517" extrusionOk="0">
                  <a:moveTo>
                    <a:pt x="588" y="0"/>
                  </a:moveTo>
                  <a:cubicBezTo>
                    <a:pt x="548" y="0"/>
                    <a:pt x="414" y="91"/>
                    <a:pt x="270" y="219"/>
                  </a:cubicBezTo>
                  <a:cubicBezTo>
                    <a:pt x="110" y="360"/>
                    <a:pt x="0" y="491"/>
                    <a:pt x="21" y="513"/>
                  </a:cubicBezTo>
                  <a:cubicBezTo>
                    <a:pt x="23" y="515"/>
                    <a:pt x="26" y="516"/>
                    <a:pt x="30" y="516"/>
                  </a:cubicBezTo>
                  <a:cubicBezTo>
                    <a:pt x="70" y="516"/>
                    <a:pt x="204" y="425"/>
                    <a:pt x="349" y="297"/>
                  </a:cubicBezTo>
                  <a:cubicBezTo>
                    <a:pt x="508" y="156"/>
                    <a:pt x="620" y="25"/>
                    <a:pt x="597" y="3"/>
                  </a:cubicBezTo>
                  <a:cubicBezTo>
                    <a:pt x="595" y="1"/>
                    <a:pt x="592" y="0"/>
                    <a:pt x="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3320025" y="5404200"/>
              <a:ext cx="24800" cy="2725"/>
            </a:xfrm>
            <a:custGeom>
              <a:avLst/>
              <a:gdLst/>
              <a:ahLst/>
              <a:cxnLst/>
              <a:rect l="l" t="t" r="r" b="b"/>
              <a:pathLst>
                <a:path w="992" h="109" extrusionOk="0">
                  <a:moveTo>
                    <a:pt x="557" y="1"/>
                  </a:moveTo>
                  <a:cubicBezTo>
                    <a:pt x="536" y="1"/>
                    <a:pt x="516" y="1"/>
                    <a:pt x="495" y="1"/>
                  </a:cubicBezTo>
                  <a:cubicBezTo>
                    <a:pt x="222" y="6"/>
                    <a:pt x="1" y="34"/>
                    <a:pt x="1" y="63"/>
                  </a:cubicBezTo>
                  <a:cubicBezTo>
                    <a:pt x="1" y="89"/>
                    <a:pt x="184" y="109"/>
                    <a:pt x="422" y="109"/>
                  </a:cubicBezTo>
                  <a:cubicBezTo>
                    <a:pt x="446" y="109"/>
                    <a:pt x="471" y="109"/>
                    <a:pt x="497" y="108"/>
                  </a:cubicBezTo>
                  <a:cubicBezTo>
                    <a:pt x="770" y="103"/>
                    <a:pt x="991" y="77"/>
                    <a:pt x="991" y="48"/>
                  </a:cubicBezTo>
                  <a:cubicBezTo>
                    <a:pt x="991" y="20"/>
                    <a:pt x="801" y="1"/>
                    <a:pt x="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3315175" y="5390950"/>
              <a:ext cx="28550" cy="3675"/>
            </a:xfrm>
            <a:custGeom>
              <a:avLst/>
              <a:gdLst/>
              <a:ahLst/>
              <a:cxnLst/>
              <a:rect l="l" t="t" r="r" b="b"/>
              <a:pathLst>
                <a:path w="1142" h="147" extrusionOk="0">
                  <a:moveTo>
                    <a:pt x="56" y="1"/>
                  </a:moveTo>
                  <a:cubicBezTo>
                    <a:pt x="28" y="1"/>
                    <a:pt x="12" y="3"/>
                    <a:pt x="10" y="10"/>
                  </a:cubicBezTo>
                  <a:cubicBezTo>
                    <a:pt x="1" y="37"/>
                    <a:pt x="245" y="132"/>
                    <a:pt x="567" y="145"/>
                  </a:cubicBezTo>
                  <a:cubicBezTo>
                    <a:pt x="595" y="146"/>
                    <a:pt x="622" y="147"/>
                    <a:pt x="649" y="147"/>
                  </a:cubicBezTo>
                  <a:cubicBezTo>
                    <a:pt x="931" y="147"/>
                    <a:pt x="1141" y="85"/>
                    <a:pt x="1134" y="59"/>
                  </a:cubicBezTo>
                  <a:cubicBezTo>
                    <a:pt x="1131" y="45"/>
                    <a:pt x="1078" y="43"/>
                    <a:pt x="992" y="43"/>
                  </a:cubicBezTo>
                  <a:cubicBezTo>
                    <a:pt x="945" y="43"/>
                    <a:pt x="887" y="44"/>
                    <a:pt x="823" y="44"/>
                  </a:cubicBezTo>
                  <a:cubicBezTo>
                    <a:pt x="748" y="44"/>
                    <a:pt x="662" y="43"/>
                    <a:pt x="572" y="38"/>
                  </a:cubicBezTo>
                  <a:cubicBezTo>
                    <a:pt x="341" y="28"/>
                    <a:pt x="143"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3359700" y="5395125"/>
              <a:ext cx="44700" cy="24400"/>
            </a:xfrm>
            <a:custGeom>
              <a:avLst/>
              <a:gdLst/>
              <a:ahLst/>
              <a:cxnLst/>
              <a:rect l="l" t="t" r="r" b="b"/>
              <a:pathLst>
                <a:path w="1788" h="976" extrusionOk="0">
                  <a:moveTo>
                    <a:pt x="1234" y="103"/>
                  </a:moveTo>
                  <a:cubicBezTo>
                    <a:pt x="1364" y="103"/>
                    <a:pt x="1493" y="125"/>
                    <a:pt x="1599" y="184"/>
                  </a:cubicBezTo>
                  <a:cubicBezTo>
                    <a:pt x="1697" y="248"/>
                    <a:pt x="1662" y="355"/>
                    <a:pt x="1557" y="416"/>
                  </a:cubicBezTo>
                  <a:cubicBezTo>
                    <a:pt x="1458" y="479"/>
                    <a:pt x="1330" y="519"/>
                    <a:pt x="1218" y="562"/>
                  </a:cubicBezTo>
                  <a:cubicBezTo>
                    <a:pt x="1015" y="633"/>
                    <a:pt x="807" y="688"/>
                    <a:pt x="595" y="730"/>
                  </a:cubicBezTo>
                  <a:cubicBezTo>
                    <a:pt x="416" y="765"/>
                    <a:pt x="268" y="785"/>
                    <a:pt x="165" y="797"/>
                  </a:cubicBezTo>
                  <a:lnTo>
                    <a:pt x="165" y="797"/>
                  </a:lnTo>
                  <a:cubicBezTo>
                    <a:pt x="202" y="711"/>
                    <a:pt x="260" y="602"/>
                    <a:pt x="361" y="485"/>
                  </a:cubicBezTo>
                  <a:cubicBezTo>
                    <a:pt x="497" y="330"/>
                    <a:pt x="673" y="217"/>
                    <a:pt x="871" y="157"/>
                  </a:cubicBezTo>
                  <a:cubicBezTo>
                    <a:pt x="977" y="125"/>
                    <a:pt x="1105" y="103"/>
                    <a:pt x="1234" y="103"/>
                  </a:cubicBezTo>
                  <a:close/>
                  <a:moveTo>
                    <a:pt x="1211" y="0"/>
                  </a:moveTo>
                  <a:cubicBezTo>
                    <a:pt x="800" y="0"/>
                    <a:pt x="449" y="229"/>
                    <a:pt x="296" y="440"/>
                  </a:cubicBezTo>
                  <a:cubicBezTo>
                    <a:pt x="210" y="546"/>
                    <a:pt x="148" y="671"/>
                    <a:pt x="113" y="804"/>
                  </a:cubicBezTo>
                  <a:lnTo>
                    <a:pt x="113" y="804"/>
                  </a:lnTo>
                  <a:cubicBezTo>
                    <a:pt x="41" y="813"/>
                    <a:pt x="1" y="818"/>
                    <a:pt x="1" y="824"/>
                  </a:cubicBezTo>
                  <a:cubicBezTo>
                    <a:pt x="1" y="829"/>
                    <a:pt x="38" y="835"/>
                    <a:pt x="105" y="837"/>
                  </a:cubicBezTo>
                  <a:lnTo>
                    <a:pt x="105" y="837"/>
                  </a:lnTo>
                  <a:cubicBezTo>
                    <a:pt x="88" y="925"/>
                    <a:pt x="91" y="974"/>
                    <a:pt x="97" y="976"/>
                  </a:cubicBezTo>
                  <a:cubicBezTo>
                    <a:pt x="97" y="976"/>
                    <a:pt x="97" y="976"/>
                    <a:pt x="98" y="976"/>
                  </a:cubicBezTo>
                  <a:cubicBezTo>
                    <a:pt x="108" y="976"/>
                    <a:pt x="117" y="923"/>
                    <a:pt x="149" y="838"/>
                  </a:cubicBezTo>
                  <a:lnTo>
                    <a:pt x="149" y="838"/>
                  </a:lnTo>
                  <a:cubicBezTo>
                    <a:pt x="155" y="838"/>
                    <a:pt x="162" y="839"/>
                    <a:pt x="168" y="839"/>
                  </a:cubicBezTo>
                  <a:cubicBezTo>
                    <a:pt x="273" y="839"/>
                    <a:pt x="425" y="831"/>
                    <a:pt x="611" y="805"/>
                  </a:cubicBezTo>
                  <a:cubicBezTo>
                    <a:pt x="829" y="774"/>
                    <a:pt x="1044" y="723"/>
                    <a:pt x="1254" y="655"/>
                  </a:cubicBezTo>
                  <a:cubicBezTo>
                    <a:pt x="1372" y="613"/>
                    <a:pt x="1495" y="580"/>
                    <a:pt x="1622" y="504"/>
                  </a:cubicBezTo>
                  <a:cubicBezTo>
                    <a:pt x="1681" y="464"/>
                    <a:pt x="1746" y="409"/>
                    <a:pt x="1767" y="323"/>
                  </a:cubicBezTo>
                  <a:cubicBezTo>
                    <a:pt x="1788" y="236"/>
                    <a:pt x="1738" y="143"/>
                    <a:pt x="1667" y="99"/>
                  </a:cubicBezTo>
                  <a:cubicBezTo>
                    <a:pt x="1512" y="29"/>
                    <a:pt x="1357"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3342650" y="5389300"/>
              <a:ext cx="23375" cy="27050"/>
            </a:xfrm>
            <a:custGeom>
              <a:avLst/>
              <a:gdLst/>
              <a:ahLst/>
              <a:cxnLst/>
              <a:rect l="l" t="t" r="r" b="b"/>
              <a:pathLst>
                <a:path w="935" h="1082" extrusionOk="0">
                  <a:moveTo>
                    <a:pt x="242" y="1"/>
                  </a:moveTo>
                  <a:cubicBezTo>
                    <a:pt x="230" y="1"/>
                    <a:pt x="218" y="1"/>
                    <a:pt x="206" y="2"/>
                  </a:cubicBezTo>
                  <a:cubicBezTo>
                    <a:pt x="65" y="23"/>
                    <a:pt x="0" y="174"/>
                    <a:pt x="26" y="268"/>
                  </a:cubicBezTo>
                  <a:cubicBezTo>
                    <a:pt x="40" y="367"/>
                    <a:pt x="90" y="451"/>
                    <a:pt x="137" y="518"/>
                  </a:cubicBezTo>
                  <a:cubicBezTo>
                    <a:pt x="221" y="642"/>
                    <a:pt x="321" y="755"/>
                    <a:pt x="435" y="854"/>
                  </a:cubicBezTo>
                  <a:cubicBezTo>
                    <a:pt x="617" y="1010"/>
                    <a:pt x="762" y="1075"/>
                    <a:pt x="787" y="1075"/>
                  </a:cubicBezTo>
                  <a:cubicBezTo>
                    <a:pt x="789" y="1075"/>
                    <a:pt x="790" y="1074"/>
                    <a:pt x="790" y="1074"/>
                  </a:cubicBezTo>
                  <a:cubicBezTo>
                    <a:pt x="801" y="1059"/>
                    <a:pt x="666" y="975"/>
                    <a:pt x="493" y="801"/>
                  </a:cubicBezTo>
                  <a:cubicBezTo>
                    <a:pt x="393" y="699"/>
                    <a:pt x="303" y="588"/>
                    <a:pt x="227" y="467"/>
                  </a:cubicBezTo>
                  <a:cubicBezTo>
                    <a:pt x="139" y="350"/>
                    <a:pt x="76" y="137"/>
                    <a:pt x="228" y="107"/>
                  </a:cubicBezTo>
                  <a:cubicBezTo>
                    <a:pt x="237" y="106"/>
                    <a:pt x="246" y="105"/>
                    <a:pt x="255" y="105"/>
                  </a:cubicBezTo>
                  <a:cubicBezTo>
                    <a:pt x="399" y="105"/>
                    <a:pt x="546" y="233"/>
                    <a:pt x="637" y="337"/>
                  </a:cubicBezTo>
                  <a:cubicBezTo>
                    <a:pt x="724" y="443"/>
                    <a:pt x="787" y="566"/>
                    <a:pt x="821" y="699"/>
                  </a:cubicBezTo>
                  <a:cubicBezTo>
                    <a:pt x="874" y="930"/>
                    <a:pt x="822" y="1078"/>
                    <a:pt x="842" y="1082"/>
                  </a:cubicBezTo>
                  <a:cubicBezTo>
                    <a:pt x="842" y="1082"/>
                    <a:pt x="842" y="1082"/>
                    <a:pt x="842" y="1082"/>
                  </a:cubicBezTo>
                  <a:cubicBezTo>
                    <a:pt x="854" y="1082"/>
                    <a:pt x="935" y="936"/>
                    <a:pt x="900" y="687"/>
                  </a:cubicBezTo>
                  <a:cubicBezTo>
                    <a:pt x="876" y="537"/>
                    <a:pt x="815" y="396"/>
                    <a:pt x="721" y="277"/>
                  </a:cubicBezTo>
                  <a:cubicBezTo>
                    <a:pt x="616" y="160"/>
                    <a:pt x="480" y="1"/>
                    <a:pt x="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3106750" y="5406375"/>
              <a:ext cx="86225" cy="61975"/>
            </a:xfrm>
            <a:custGeom>
              <a:avLst/>
              <a:gdLst/>
              <a:ahLst/>
              <a:cxnLst/>
              <a:rect l="l" t="t" r="r" b="b"/>
              <a:pathLst>
                <a:path w="3449" h="2479" extrusionOk="0">
                  <a:moveTo>
                    <a:pt x="585" y="1"/>
                  </a:moveTo>
                  <a:cubicBezTo>
                    <a:pt x="452" y="1"/>
                    <a:pt x="319" y="11"/>
                    <a:pt x="187" y="30"/>
                  </a:cubicBezTo>
                  <a:cubicBezTo>
                    <a:pt x="65" y="49"/>
                    <a:pt x="0" y="69"/>
                    <a:pt x="1" y="75"/>
                  </a:cubicBezTo>
                  <a:cubicBezTo>
                    <a:pt x="2" y="78"/>
                    <a:pt x="10" y="79"/>
                    <a:pt x="26" y="79"/>
                  </a:cubicBezTo>
                  <a:cubicBezTo>
                    <a:pt x="77" y="79"/>
                    <a:pt x="202" y="66"/>
                    <a:pt x="386" y="66"/>
                  </a:cubicBezTo>
                  <a:cubicBezTo>
                    <a:pt x="478" y="66"/>
                    <a:pt x="584" y="69"/>
                    <a:pt x="702" y="79"/>
                  </a:cubicBezTo>
                  <a:cubicBezTo>
                    <a:pt x="1128" y="112"/>
                    <a:pt x="1723" y="258"/>
                    <a:pt x="2248" y="624"/>
                  </a:cubicBezTo>
                  <a:cubicBezTo>
                    <a:pt x="2772" y="990"/>
                    <a:pt x="3088" y="1482"/>
                    <a:pt x="3241" y="1854"/>
                  </a:cubicBezTo>
                  <a:cubicBezTo>
                    <a:pt x="3396" y="2226"/>
                    <a:pt x="3418" y="2478"/>
                    <a:pt x="3439" y="2478"/>
                  </a:cubicBezTo>
                  <a:cubicBezTo>
                    <a:pt x="3439" y="2478"/>
                    <a:pt x="3439" y="2478"/>
                    <a:pt x="3439" y="2478"/>
                  </a:cubicBezTo>
                  <a:cubicBezTo>
                    <a:pt x="3446" y="2478"/>
                    <a:pt x="3449" y="2414"/>
                    <a:pt x="3435" y="2300"/>
                  </a:cubicBezTo>
                  <a:cubicBezTo>
                    <a:pt x="3413" y="2139"/>
                    <a:pt x="3373" y="1981"/>
                    <a:pt x="3317" y="1829"/>
                  </a:cubicBezTo>
                  <a:cubicBezTo>
                    <a:pt x="3180" y="1440"/>
                    <a:pt x="2864" y="922"/>
                    <a:pt x="2317" y="539"/>
                  </a:cubicBezTo>
                  <a:cubicBezTo>
                    <a:pt x="1770" y="157"/>
                    <a:pt x="1146" y="18"/>
                    <a:pt x="708" y="4"/>
                  </a:cubicBezTo>
                  <a:cubicBezTo>
                    <a:pt x="667" y="2"/>
                    <a:pt x="626" y="1"/>
                    <a:pt x="5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3222225" y="5445850"/>
              <a:ext cx="69475" cy="3800"/>
            </a:xfrm>
            <a:custGeom>
              <a:avLst/>
              <a:gdLst/>
              <a:ahLst/>
              <a:cxnLst/>
              <a:rect l="l" t="t" r="r" b="b"/>
              <a:pathLst>
                <a:path w="2779" h="152" extrusionOk="0">
                  <a:moveTo>
                    <a:pt x="2685" y="1"/>
                  </a:moveTo>
                  <a:cubicBezTo>
                    <a:pt x="2488" y="1"/>
                    <a:pt x="1982" y="34"/>
                    <a:pt x="1389" y="43"/>
                  </a:cubicBezTo>
                  <a:cubicBezTo>
                    <a:pt x="1220" y="45"/>
                    <a:pt x="1058" y="46"/>
                    <a:pt x="907" y="46"/>
                  </a:cubicBezTo>
                  <a:cubicBezTo>
                    <a:pt x="653" y="46"/>
                    <a:pt x="434" y="44"/>
                    <a:pt x="276" y="44"/>
                  </a:cubicBezTo>
                  <a:cubicBezTo>
                    <a:pt x="106" y="44"/>
                    <a:pt x="5" y="47"/>
                    <a:pt x="4" y="59"/>
                  </a:cubicBezTo>
                  <a:cubicBezTo>
                    <a:pt x="1" y="84"/>
                    <a:pt x="518" y="151"/>
                    <a:pt x="1193" y="151"/>
                  </a:cubicBezTo>
                  <a:cubicBezTo>
                    <a:pt x="1258" y="151"/>
                    <a:pt x="1323" y="151"/>
                    <a:pt x="1390" y="150"/>
                  </a:cubicBezTo>
                  <a:cubicBezTo>
                    <a:pt x="2161" y="136"/>
                    <a:pt x="2778" y="38"/>
                    <a:pt x="2774" y="10"/>
                  </a:cubicBezTo>
                  <a:cubicBezTo>
                    <a:pt x="2773" y="3"/>
                    <a:pt x="2742" y="1"/>
                    <a:pt x="2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3175300" y="5448375"/>
              <a:ext cx="8175" cy="12475"/>
            </a:xfrm>
            <a:custGeom>
              <a:avLst/>
              <a:gdLst/>
              <a:ahLst/>
              <a:cxnLst/>
              <a:rect l="l" t="t" r="r" b="b"/>
              <a:pathLst>
                <a:path w="327" h="499" extrusionOk="0">
                  <a:moveTo>
                    <a:pt x="33" y="1"/>
                  </a:moveTo>
                  <a:cubicBezTo>
                    <a:pt x="28" y="1"/>
                    <a:pt x="24" y="2"/>
                    <a:pt x="22" y="4"/>
                  </a:cubicBezTo>
                  <a:cubicBezTo>
                    <a:pt x="0" y="26"/>
                    <a:pt x="77" y="124"/>
                    <a:pt x="144" y="255"/>
                  </a:cubicBezTo>
                  <a:cubicBezTo>
                    <a:pt x="211" y="384"/>
                    <a:pt x="249" y="498"/>
                    <a:pt x="281" y="498"/>
                  </a:cubicBezTo>
                  <a:cubicBezTo>
                    <a:pt x="282" y="498"/>
                    <a:pt x="282" y="498"/>
                    <a:pt x="282" y="498"/>
                  </a:cubicBezTo>
                  <a:cubicBezTo>
                    <a:pt x="315" y="495"/>
                    <a:pt x="327" y="358"/>
                    <a:pt x="248" y="208"/>
                  </a:cubicBezTo>
                  <a:cubicBezTo>
                    <a:pt x="178" y="75"/>
                    <a:pt x="70" y="1"/>
                    <a:pt x="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3157175" y="5428550"/>
              <a:ext cx="10275" cy="8375"/>
            </a:xfrm>
            <a:custGeom>
              <a:avLst/>
              <a:gdLst/>
              <a:ahLst/>
              <a:cxnLst/>
              <a:rect l="l" t="t" r="r" b="b"/>
              <a:pathLst>
                <a:path w="411" h="335" extrusionOk="0">
                  <a:moveTo>
                    <a:pt x="38" y="1"/>
                  </a:moveTo>
                  <a:cubicBezTo>
                    <a:pt x="31" y="1"/>
                    <a:pt x="26" y="3"/>
                    <a:pt x="23" y="6"/>
                  </a:cubicBezTo>
                  <a:cubicBezTo>
                    <a:pt x="1" y="27"/>
                    <a:pt x="65" y="116"/>
                    <a:pt x="166" y="207"/>
                  </a:cubicBezTo>
                  <a:cubicBezTo>
                    <a:pt x="252" y="283"/>
                    <a:pt x="337" y="335"/>
                    <a:pt x="373" y="335"/>
                  </a:cubicBezTo>
                  <a:cubicBezTo>
                    <a:pt x="380" y="335"/>
                    <a:pt x="385" y="333"/>
                    <a:pt x="388" y="330"/>
                  </a:cubicBezTo>
                  <a:cubicBezTo>
                    <a:pt x="410" y="309"/>
                    <a:pt x="346" y="220"/>
                    <a:pt x="245" y="129"/>
                  </a:cubicBezTo>
                  <a:cubicBezTo>
                    <a:pt x="160" y="53"/>
                    <a:pt x="75" y="1"/>
                    <a:pt x="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3132200" y="5418725"/>
              <a:ext cx="14400" cy="5350"/>
            </a:xfrm>
            <a:custGeom>
              <a:avLst/>
              <a:gdLst/>
              <a:ahLst/>
              <a:cxnLst/>
              <a:rect l="l" t="t" r="r" b="b"/>
              <a:pathLst>
                <a:path w="576" h="214" extrusionOk="0">
                  <a:moveTo>
                    <a:pt x="178" y="0"/>
                  </a:moveTo>
                  <a:cubicBezTo>
                    <a:pt x="72" y="0"/>
                    <a:pt x="1" y="36"/>
                    <a:pt x="8" y="55"/>
                  </a:cubicBezTo>
                  <a:cubicBezTo>
                    <a:pt x="17" y="84"/>
                    <a:pt x="142" y="80"/>
                    <a:pt x="283" y="122"/>
                  </a:cubicBezTo>
                  <a:cubicBezTo>
                    <a:pt x="407" y="156"/>
                    <a:pt x="499" y="213"/>
                    <a:pt x="537" y="213"/>
                  </a:cubicBezTo>
                  <a:cubicBezTo>
                    <a:pt x="543" y="213"/>
                    <a:pt x="547" y="212"/>
                    <a:pt x="550" y="209"/>
                  </a:cubicBezTo>
                  <a:cubicBezTo>
                    <a:pt x="576" y="192"/>
                    <a:pt x="492" y="69"/>
                    <a:pt x="316" y="20"/>
                  </a:cubicBezTo>
                  <a:cubicBezTo>
                    <a:pt x="267" y="6"/>
                    <a:pt x="220" y="0"/>
                    <a:pt x="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3114175" y="5415650"/>
              <a:ext cx="7750" cy="3475"/>
            </a:xfrm>
            <a:custGeom>
              <a:avLst/>
              <a:gdLst/>
              <a:ahLst/>
              <a:cxnLst/>
              <a:rect l="l" t="t" r="r" b="b"/>
              <a:pathLst>
                <a:path w="310" h="139" extrusionOk="0">
                  <a:moveTo>
                    <a:pt x="71" y="0"/>
                  </a:moveTo>
                  <a:cubicBezTo>
                    <a:pt x="40" y="0"/>
                    <a:pt x="17" y="7"/>
                    <a:pt x="11" y="22"/>
                  </a:cubicBezTo>
                  <a:cubicBezTo>
                    <a:pt x="1" y="50"/>
                    <a:pt x="56" y="93"/>
                    <a:pt x="137" y="120"/>
                  </a:cubicBezTo>
                  <a:cubicBezTo>
                    <a:pt x="175" y="132"/>
                    <a:pt x="212" y="138"/>
                    <a:pt x="241" y="138"/>
                  </a:cubicBezTo>
                  <a:cubicBezTo>
                    <a:pt x="272" y="138"/>
                    <a:pt x="294" y="131"/>
                    <a:pt x="299" y="117"/>
                  </a:cubicBezTo>
                  <a:cubicBezTo>
                    <a:pt x="310" y="89"/>
                    <a:pt x="254" y="45"/>
                    <a:pt x="175" y="19"/>
                  </a:cubicBezTo>
                  <a:cubicBezTo>
                    <a:pt x="137" y="6"/>
                    <a:pt x="100" y="0"/>
                    <a:pt x="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2203125" y="5311750"/>
              <a:ext cx="248300" cy="155000"/>
            </a:xfrm>
            <a:custGeom>
              <a:avLst/>
              <a:gdLst/>
              <a:ahLst/>
              <a:cxnLst/>
              <a:rect l="l" t="t" r="r" b="b"/>
              <a:pathLst>
                <a:path w="9932" h="6200" extrusionOk="0">
                  <a:moveTo>
                    <a:pt x="1411" y="1"/>
                  </a:moveTo>
                  <a:lnTo>
                    <a:pt x="1" y="6199"/>
                  </a:lnTo>
                  <a:lnTo>
                    <a:pt x="9525" y="6199"/>
                  </a:lnTo>
                  <a:lnTo>
                    <a:pt x="9932" y="2164"/>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2209575" y="5436425"/>
              <a:ext cx="236525" cy="9850"/>
            </a:xfrm>
            <a:custGeom>
              <a:avLst/>
              <a:gdLst/>
              <a:ahLst/>
              <a:cxnLst/>
              <a:rect l="l" t="t" r="r" b="b"/>
              <a:pathLst>
                <a:path w="9461" h="394" extrusionOk="0">
                  <a:moveTo>
                    <a:pt x="1658" y="0"/>
                  </a:moveTo>
                  <a:cubicBezTo>
                    <a:pt x="1565" y="0"/>
                    <a:pt x="1475" y="1"/>
                    <a:pt x="1388" y="1"/>
                  </a:cubicBezTo>
                  <a:cubicBezTo>
                    <a:pt x="531" y="8"/>
                    <a:pt x="1" y="40"/>
                    <a:pt x="1" y="77"/>
                  </a:cubicBezTo>
                  <a:cubicBezTo>
                    <a:pt x="1" y="114"/>
                    <a:pt x="530" y="148"/>
                    <a:pt x="1385" y="188"/>
                  </a:cubicBezTo>
                  <a:lnTo>
                    <a:pt x="4727" y="330"/>
                  </a:lnTo>
                  <a:cubicBezTo>
                    <a:pt x="5854" y="371"/>
                    <a:pt x="6892" y="393"/>
                    <a:pt x="7706" y="393"/>
                  </a:cubicBezTo>
                  <a:cubicBezTo>
                    <a:pt x="7834" y="393"/>
                    <a:pt x="7957" y="393"/>
                    <a:pt x="8073" y="392"/>
                  </a:cubicBezTo>
                  <a:cubicBezTo>
                    <a:pt x="8931" y="384"/>
                    <a:pt x="9461" y="348"/>
                    <a:pt x="9461" y="313"/>
                  </a:cubicBezTo>
                  <a:cubicBezTo>
                    <a:pt x="9461" y="274"/>
                    <a:pt x="8932" y="244"/>
                    <a:pt x="8077" y="205"/>
                  </a:cubicBezTo>
                  <a:lnTo>
                    <a:pt x="4736" y="66"/>
                  </a:lnTo>
                  <a:cubicBezTo>
                    <a:pt x="3561" y="23"/>
                    <a:pt x="2486" y="0"/>
                    <a:pt x="1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2336650" y="5341950"/>
              <a:ext cx="10400" cy="99975"/>
            </a:xfrm>
            <a:custGeom>
              <a:avLst/>
              <a:gdLst/>
              <a:ahLst/>
              <a:cxnLst/>
              <a:rect l="l" t="t" r="r" b="b"/>
              <a:pathLst>
                <a:path w="416" h="3999" extrusionOk="0">
                  <a:moveTo>
                    <a:pt x="343" y="0"/>
                  </a:moveTo>
                  <a:cubicBezTo>
                    <a:pt x="270" y="0"/>
                    <a:pt x="152" y="890"/>
                    <a:pt x="77" y="1991"/>
                  </a:cubicBezTo>
                  <a:cubicBezTo>
                    <a:pt x="3" y="3094"/>
                    <a:pt x="1" y="3994"/>
                    <a:pt x="74" y="3999"/>
                  </a:cubicBezTo>
                  <a:cubicBezTo>
                    <a:pt x="74" y="3999"/>
                    <a:pt x="74" y="3999"/>
                    <a:pt x="74" y="3999"/>
                  </a:cubicBezTo>
                  <a:cubicBezTo>
                    <a:pt x="148" y="3999"/>
                    <a:pt x="266" y="3110"/>
                    <a:pt x="340" y="2008"/>
                  </a:cubicBezTo>
                  <a:cubicBezTo>
                    <a:pt x="414" y="905"/>
                    <a:pt x="416" y="5"/>
                    <a:pt x="343" y="0"/>
                  </a:cubicBezTo>
                  <a:cubicBezTo>
                    <a:pt x="343" y="0"/>
                    <a:pt x="343"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2203125" y="5438325"/>
              <a:ext cx="240400" cy="28425"/>
            </a:xfrm>
            <a:custGeom>
              <a:avLst/>
              <a:gdLst/>
              <a:ahLst/>
              <a:cxnLst/>
              <a:rect l="l" t="t" r="r" b="b"/>
              <a:pathLst>
                <a:path w="9616" h="1137" extrusionOk="0">
                  <a:moveTo>
                    <a:pt x="173" y="1"/>
                  </a:moveTo>
                  <a:lnTo>
                    <a:pt x="1" y="1029"/>
                  </a:lnTo>
                  <a:lnTo>
                    <a:pt x="1" y="1136"/>
                  </a:lnTo>
                  <a:lnTo>
                    <a:pt x="9525" y="1136"/>
                  </a:lnTo>
                  <a:lnTo>
                    <a:pt x="9616" y="237"/>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3174225" y="1702525"/>
              <a:ext cx="577925" cy="739525"/>
            </a:xfrm>
            <a:custGeom>
              <a:avLst/>
              <a:gdLst/>
              <a:ahLst/>
              <a:cxnLst/>
              <a:rect l="l" t="t" r="r" b="b"/>
              <a:pathLst>
                <a:path w="23117" h="29581" extrusionOk="0">
                  <a:moveTo>
                    <a:pt x="17721" y="0"/>
                  </a:moveTo>
                  <a:cubicBezTo>
                    <a:pt x="17671" y="0"/>
                    <a:pt x="17641" y="56"/>
                    <a:pt x="17641" y="181"/>
                  </a:cubicBezTo>
                  <a:cubicBezTo>
                    <a:pt x="17641" y="877"/>
                    <a:pt x="17313" y="4466"/>
                    <a:pt x="17313" y="4466"/>
                  </a:cubicBezTo>
                  <a:lnTo>
                    <a:pt x="10068" y="17070"/>
                  </a:lnTo>
                  <a:cubicBezTo>
                    <a:pt x="9061" y="19077"/>
                    <a:pt x="7246" y="20247"/>
                    <a:pt x="5942" y="20455"/>
                  </a:cubicBezTo>
                  <a:lnTo>
                    <a:pt x="0" y="21726"/>
                  </a:lnTo>
                  <a:lnTo>
                    <a:pt x="1670" y="29580"/>
                  </a:lnTo>
                  <a:lnTo>
                    <a:pt x="9950" y="27536"/>
                  </a:lnTo>
                  <a:cubicBezTo>
                    <a:pt x="12098" y="27006"/>
                    <a:pt x="13868" y="25488"/>
                    <a:pt x="14720" y="23447"/>
                  </a:cubicBezTo>
                  <a:lnTo>
                    <a:pt x="21608" y="6934"/>
                  </a:lnTo>
                  <a:cubicBezTo>
                    <a:pt x="21608" y="6934"/>
                    <a:pt x="22419" y="5058"/>
                    <a:pt x="22768" y="3664"/>
                  </a:cubicBezTo>
                  <a:cubicBezTo>
                    <a:pt x="23117" y="2271"/>
                    <a:pt x="22109" y="1071"/>
                    <a:pt x="22109" y="1071"/>
                  </a:cubicBezTo>
                  <a:lnTo>
                    <a:pt x="18637" y="2324"/>
                  </a:lnTo>
                  <a:cubicBezTo>
                    <a:pt x="18596" y="1182"/>
                    <a:pt x="17951" y="0"/>
                    <a:pt x="17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 name="Google Shape;693;p33"/>
          <p:cNvSpPr txBox="1">
            <a:spLocks noGrp="1"/>
          </p:cNvSpPr>
          <p:nvPr>
            <p:ph type="title"/>
          </p:nvPr>
        </p:nvSpPr>
        <p:spPr>
          <a:xfrm>
            <a:off x="466927" y="1373736"/>
            <a:ext cx="3371400" cy="499800"/>
          </a:xfrm>
          <a:prstGeom prst="rect">
            <a:avLst/>
          </a:prstGeom>
        </p:spPr>
        <p:txBody>
          <a:bodyPr spcFirstLastPara="1" wrap="square" lIns="91425" tIns="91425" rIns="91425" bIns="91425" anchor="b" anchorCtr="0">
            <a:noAutofit/>
          </a:bodyPr>
          <a:lstStyle/>
          <a:p>
            <a:pPr marL="285750" lvl="0" indent="-285750" algn="l" rtl="0">
              <a:spcBef>
                <a:spcPts val="0"/>
              </a:spcBef>
              <a:spcAft>
                <a:spcPts val="0"/>
              </a:spcAft>
              <a:buFont typeface="Courier New" panose="02070309020205020404" pitchFamily="49" charset="0"/>
              <a:buChar char="o"/>
            </a:pPr>
            <a:r>
              <a:rPr lang="en" sz="1600" dirty="0">
                <a:latin typeface="DengXian Light" panose="02010600030101010101" pitchFamily="2" charset="-122"/>
                <a:ea typeface="DengXian Light" panose="02010600030101010101" pitchFamily="2" charset="-122"/>
              </a:rPr>
              <a:t>No plagiarizing.</a:t>
            </a:r>
            <a:endParaRPr sz="1600" dirty="0">
              <a:latin typeface="DengXian Light" panose="02010600030101010101" pitchFamily="2" charset="-122"/>
              <a:ea typeface="DengXian Light" panose="02010600030101010101" pitchFamily="2" charset="-122"/>
            </a:endParaRPr>
          </a:p>
        </p:txBody>
      </p:sp>
      <p:sp>
        <p:nvSpPr>
          <p:cNvPr id="694" name="Google Shape;694;p33"/>
          <p:cNvSpPr txBox="1">
            <a:spLocks noGrp="1"/>
          </p:cNvSpPr>
          <p:nvPr>
            <p:ph type="subTitle" idx="1"/>
          </p:nvPr>
        </p:nvSpPr>
        <p:spPr>
          <a:xfrm>
            <a:off x="462633" y="1749600"/>
            <a:ext cx="3371400" cy="447863"/>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Clearly state sources.</a:t>
            </a:r>
            <a:endParaRPr dirty="0">
              <a:latin typeface="DengXian Light" panose="02010600030101010101" pitchFamily="2" charset="-122"/>
              <a:ea typeface="DengXian Light" panose="02010600030101010101" pitchFamily="2" charset="-122"/>
            </a:endParaRPr>
          </a:p>
        </p:txBody>
      </p:sp>
      <p:sp>
        <p:nvSpPr>
          <p:cNvPr id="695" name="Google Shape;695;p33"/>
          <p:cNvSpPr txBox="1">
            <a:spLocks noGrp="1"/>
          </p:cNvSpPr>
          <p:nvPr>
            <p:ph type="title" idx="3"/>
          </p:nvPr>
        </p:nvSpPr>
        <p:spPr>
          <a:xfrm>
            <a:off x="464522" y="2014331"/>
            <a:ext cx="3871136" cy="499800"/>
          </a:xfrm>
          <a:prstGeom prst="rect">
            <a:avLst/>
          </a:prstGeom>
        </p:spPr>
        <p:txBody>
          <a:bodyPr spcFirstLastPara="1" wrap="square" lIns="91425" tIns="91425" rIns="91425" bIns="91425" anchor="b" anchorCtr="0">
            <a:noAutofit/>
          </a:bodyPr>
          <a:lstStyle/>
          <a:p>
            <a:pPr marL="285750" lvl="0" indent="-285750" algn="l" rtl="0">
              <a:spcBef>
                <a:spcPts val="0"/>
              </a:spcBef>
              <a:spcAft>
                <a:spcPts val="0"/>
              </a:spcAft>
              <a:buFont typeface="Courier New" panose="02070309020205020404" pitchFamily="49" charset="0"/>
              <a:buChar char="o"/>
            </a:pPr>
            <a:r>
              <a:rPr lang="en" sz="1600" dirty="0">
                <a:latin typeface="DengXian Light" panose="02010600030101010101" pitchFamily="2" charset="-122"/>
                <a:ea typeface="DengXian Light" panose="02010600030101010101" pitchFamily="2" charset="-122"/>
              </a:rPr>
              <a:t>Acknowledge range of perspectives.</a:t>
            </a:r>
            <a:endParaRPr sz="1600" dirty="0">
              <a:latin typeface="DengXian Light" panose="02010600030101010101" pitchFamily="2" charset="-122"/>
              <a:ea typeface="DengXian Light" panose="02010600030101010101" pitchFamily="2" charset="-122"/>
            </a:endParaRPr>
          </a:p>
        </p:txBody>
      </p:sp>
      <p:sp>
        <p:nvSpPr>
          <p:cNvPr id="696" name="Google Shape;696;p33"/>
          <p:cNvSpPr txBox="1">
            <a:spLocks noGrp="1"/>
          </p:cNvSpPr>
          <p:nvPr>
            <p:ph type="subTitle" idx="4"/>
          </p:nvPr>
        </p:nvSpPr>
        <p:spPr>
          <a:xfrm>
            <a:off x="469849" y="2406227"/>
            <a:ext cx="5142604" cy="6711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latin typeface="DengXian Light" panose="02010600030101010101" pitchFamily="2" charset="-122"/>
                <a:ea typeface="DengXian Light" panose="02010600030101010101" pitchFamily="2" charset="-122"/>
              </a:rPr>
              <a:t>Inclusive, respectful, acknowledge diversity, avoid stereotyping: gender, age, nationality, race, ethnicity, sexual orientation, etc.  </a:t>
            </a:r>
            <a:endParaRPr dirty="0">
              <a:latin typeface="DengXian Light" panose="02010600030101010101" pitchFamily="2" charset="-122"/>
              <a:ea typeface="DengXian Light" panose="02010600030101010101" pitchFamily="2" charset="-122"/>
            </a:endParaRPr>
          </a:p>
        </p:txBody>
      </p:sp>
      <p:sp>
        <p:nvSpPr>
          <p:cNvPr id="124" name="Google Shape;693;p33">
            <a:extLst>
              <a:ext uri="{FF2B5EF4-FFF2-40B4-BE49-F238E27FC236}">
                <a16:creationId xmlns:a16="http://schemas.microsoft.com/office/drawing/2014/main" id="{36C591A6-F0E8-4A01-AD31-58EB7E911DDF}"/>
              </a:ext>
            </a:extLst>
          </p:cNvPr>
          <p:cNvSpPr txBox="1">
            <a:spLocks/>
          </p:cNvSpPr>
          <p:nvPr/>
        </p:nvSpPr>
        <p:spPr>
          <a:xfrm>
            <a:off x="459969" y="3346165"/>
            <a:ext cx="4674549" cy="49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Righteous"/>
              <a:buNone/>
              <a:defRPr sz="1800" b="0" i="0" u="none" strike="noStrike" cap="none">
                <a:solidFill>
                  <a:schemeClr val="accent1"/>
                </a:solidFill>
                <a:latin typeface="Righteous"/>
                <a:ea typeface="Righteous"/>
                <a:cs typeface="Righteous"/>
                <a:sym typeface="Righteous"/>
              </a:defRPr>
            </a:lvl1pPr>
            <a:lvl2pPr marR="0" lvl="1"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Arial"/>
                <a:ea typeface="Arial"/>
                <a:cs typeface="Arial"/>
                <a:sym typeface="Arial"/>
              </a:defRPr>
            </a:lvl9pPr>
          </a:lstStyle>
          <a:p>
            <a:pPr marL="285750" indent="-285750">
              <a:buFont typeface="Courier New" panose="02070309020205020404" pitchFamily="49" charset="0"/>
              <a:buChar char="o"/>
            </a:pPr>
            <a:r>
              <a:rPr lang="en-US" sz="1600" dirty="0">
                <a:latin typeface="DengXian Light" panose="02010600030101010101" pitchFamily="2" charset="-122"/>
                <a:ea typeface="DengXian Light" panose="02010600030101010101" pitchFamily="2" charset="-122"/>
              </a:rPr>
              <a:t>Use inclusive language: “police officer” rather than police man.</a:t>
            </a:r>
            <a:endParaRPr lang="id-ID" sz="1600" dirty="0">
              <a:latin typeface="DengXian Light" panose="02010600030101010101" pitchFamily="2" charset="-122"/>
              <a:ea typeface="DengXian Light" panose="02010600030101010101" pitchFamily="2" charset="-122"/>
            </a:endParaRPr>
          </a:p>
        </p:txBody>
      </p:sp>
      <p:sp>
        <p:nvSpPr>
          <p:cNvPr id="125" name="Google Shape;694;p33">
            <a:extLst>
              <a:ext uri="{FF2B5EF4-FFF2-40B4-BE49-F238E27FC236}">
                <a16:creationId xmlns:a16="http://schemas.microsoft.com/office/drawing/2014/main" id="{C5736BD2-5701-45E8-A65B-707E78432820}"/>
              </a:ext>
            </a:extLst>
          </p:cNvPr>
          <p:cNvSpPr txBox="1">
            <a:spLocks/>
          </p:cNvSpPr>
          <p:nvPr/>
        </p:nvSpPr>
        <p:spPr>
          <a:xfrm>
            <a:off x="462633" y="3761733"/>
            <a:ext cx="5135556" cy="4478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600"/>
              <a:buFont typeface="Abel"/>
              <a:buNone/>
              <a:defRPr sz="1600" b="0" i="0" u="none" strike="noStrike" cap="none">
                <a:solidFill>
                  <a:schemeClr val="dk2"/>
                </a:solidFill>
                <a:latin typeface="Abel"/>
                <a:ea typeface="Abel"/>
                <a:cs typeface="Abel"/>
                <a:sym typeface="Abel"/>
              </a:defRPr>
            </a:lvl1pPr>
            <a:lvl2pPr marL="914400" marR="0" lvl="1" indent="-317500" algn="l" rtl="0">
              <a:lnSpc>
                <a:spcPct val="100000"/>
              </a:lnSpc>
              <a:spcBef>
                <a:spcPts val="0"/>
              </a:spcBef>
              <a:spcAft>
                <a:spcPts val="0"/>
              </a:spcAft>
              <a:buClr>
                <a:schemeClr val="dk2"/>
              </a:buClr>
              <a:buSzPts val="1600"/>
              <a:buFont typeface="Abel"/>
              <a:buNone/>
              <a:defRPr sz="1600" b="0" i="0" u="none" strike="noStrike" cap="none">
                <a:solidFill>
                  <a:schemeClr val="dk2"/>
                </a:solidFill>
                <a:latin typeface="Abel"/>
                <a:ea typeface="Abel"/>
                <a:cs typeface="Abel"/>
                <a:sym typeface="Abel"/>
              </a:defRPr>
            </a:lvl2pPr>
            <a:lvl3pPr marL="1371600" marR="0" lvl="2" indent="-317500" algn="l" rtl="0">
              <a:lnSpc>
                <a:spcPct val="100000"/>
              </a:lnSpc>
              <a:spcBef>
                <a:spcPts val="0"/>
              </a:spcBef>
              <a:spcAft>
                <a:spcPts val="0"/>
              </a:spcAft>
              <a:buClr>
                <a:schemeClr val="dk2"/>
              </a:buClr>
              <a:buSzPts val="1600"/>
              <a:buFont typeface="Abel"/>
              <a:buNone/>
              <a:defRPr sz="1600" b="0" i="0" u="none" strike="noStrike" cap="none">
                <a:solidFill>
                  <a:schemeClr val="dk2"/>
                </a:solidFill>
                <a:latin typeface="Abel"/>
                <a:ea typeface="Abel"/>
                <a:cs typeface="Abel"/>
                <a:sym typeface="Abel"/>
              </a:defRPr>
            </a:lvl3pPr>
            <a:lvl4pPr marL="1828800" marR="0" lvl="3" indent="-317500" algn="l" rtl="0">
              <a:lnSpc>
                <a:spcPct val="100000"/>
              </a:lnSpc>
              <a:spcBef>
                <a:spcPts val="0"/>
              </a:spcBef>
              <a:spcAft>
                <a:spcPts val="0"/>
              </a:spcAft>
              <a:buClr>
                <a:schemeClr val="dk2"/>
              </a:buClr>
              <a:buSzPts val="1600"/>
              <a:buFont typeface="Abel"/>
              <a:buNone/>
              <a:defRPr sz="1600" b="0" i="0" u="none" strike="noStrike" cap="none">
                <a:solidFill>
                  <a:schemeClr val="dk2"/>
                </a:solidFill>
                <a:latin typeface="Abel"/>
                <a:ea typeface="Abel"/>
                <a:cs typeface="Abel"/>
                <a:sym typeface="Abel"/>
              </a:defRPr>
            </a:lvl4pPr>
            <a:lvl5pPr marL="2286000" marR="0" lvl="4" indent="-317500" algn="l" rtl="0">
              <a:lnSpc>
                <a:spcPct val="100000"/>
              </a:lnSpc>
              <a:spcBef>
                <a:spcPts val="0"/>
              </a:spcBef>
              <a:spcAft>
                <a:spcPts val="0"/>
              </a:spcAft>
              <a:buClr>
                <a:schemeClr val="dk2"/>
              </a:buClr>
              <a:buSzPts val="1600"/>
              <a:buFont typeface="Abel"/>
              <a:buNone/>
              <a:defRPr sz="1600" b="0" i="0" u="none" strike="noStrike" cap="none">
                <a:solidFill>
                  <a:schemeClr val="dk2"/>
                </a:solidFill>
                <a:latin typeface="Abel"/>
                <a:ea typeface="Abel"/>
                <a:cs typeface="Abel"/>
                <a:sym typeface="Abel"/>
              </a:defRPr>
            </a:lvl5pPr>
            <a:lvl6pPr marL="2743200" marR="0" lvl="5" indent="-317500" algn="l" rtl="0">
              <a:lnSpc>
                <a:spcPct val="100000"/>
              </a:lnSpc>
              <a:spcBef>
                <a:spcPts val="0"/>
              </a:spcBef>
              <a:spcAft>
                <a:spcPts val="0"/>
              </a:spcAft>
              <a:buClr>
                <a:schemeClr val="dk2"/>
              </a:buClr>
              <a:buSzPts val="1600"/>
              <a:buFont typeface="Abel"/>
              <a:buNone/>
              <a:defRPr sz="1600" b="0" i="0" u="none" strike="noStrike" cap="none">
                <a:solidFill>
                  <a:schemeClr val="dk2"/>
                </a:solidFill>
                <a:latin typeface="Abel"/>
                <a:ea typeface="Abel"/>
                <a:cs typeface="Abel"/>
                <a:sym typeface="Abel"/>
              </a:defRPr>
            </a:lvl6pPr>
            <a:lvl7pPr marL="3200400" marR="0" lvl="6" indent="-317500" algn="l" rtl="0">
              <a:lnSpc>
                <a:spcPct val="100000"/>
              </a:lnSpc>
              <a:spcBef>
                <a:spcPts val="0"/>
              </a:spcBef>
              <a:spcAft>
                <a:spcPts val="0"/>
              </a:spcAft>
              <a:buClr>
                <a:schemeClr val="dk2"/>
              </a:buClr>
              <a:buSzPts val="1600"/>
              <a:buFont typeface="Abel"/>
              <a:buNone/>
              <a:defRPr sz="1600" b="0" i="0" u="none" strike="noStrike" cap="none">
                <a:solidFill>
                  <a:schemeClr val="dk2"/>
                </a:solidFill>
                <a:latin typeface="Abel"/>
                <a:ea typeface="Abel"/>
                <a:cs typeface="Abel"/>
                <a:sym typeface="Abel"/>
              </a:defRPr>
            </a:lvl7pPr>
            <a:lvl8pPr marL="3657600" marR="0" lvl="7" indent="-317500" algn="l" rtl="0">
              <a:lnSpc>
                <a:spcPct val="100000"/>
              </a:lnSpc>
              <a:spcBef>
                <a:spcPts val="0"/>
              </a:spcBef>
              <a:spcAft>
                <a:spcPts val="0"/>
              </a:spcAft>
              <a:buClr>
                <a:schemeClr val="dk2"/>
              </a:buClr>
              <a:buSzPts val="1600"/>
              <a:buFont typeface="Abel"/>
              <a:buNone/>
              <a:defRPr sz="1600" b="0" i="0" u="none" strike="noStrike" cap="none">
                <a:solidFill>
                  <a:schemeClr val="dk2"/>
                </a:solidFill>
                <a:latin typeface="Abel"/>
                <a:ea typeface="Abel"/>
                <a:cs typeface="Abel"/>
                <a:sym typeface="Abel"/>
              </a:defRPr>
            </a:lvl8pPr>
            <a:lvl9pPr marL="4114800" marR="0" lvl="8" indent="-317500" algn="l" rtl="0">
              <a:lnSpc>
                <a:spcPct val="100000"/>
              </a:lnSpc>
              <a:spcBef>
                <a:spcPts val="0"/>
              </a:spcBef>
              <a:spcAft>
                <a:spcPts val="0"/>
              </a:spcAft>
              <a:buClr>
                <a:schemeClr val="dk2"/>
              </a:buClr>
              <a:buSzPts val="1600"/>
              <a:buFont typeface="Abel"/>
              <a:buNone/>
              <a:defRPr sz="1600" b="0" i="0" u="none" strike="noStrike" cap="none">
                <a:solidFill>
                  <a:schemeClr val="dk2"/>
                </a:solidFill>
                <a:latin typeface="Abel"/>
                <a:ea typeface="Abel"/>
                <a:cs typeface="Abel"/>
                <a:sym typeface="Abel"/>
              </a:defRPr>
            </a:lvl9pPr>
          </a:lstStyle>
          <a:p>
            <a:pPr marL="285750" indent="-285750">
              <a:buFont typeface="Arial" panose="020B0604020202020204" pitchFamily="34" charset="0"/>
              <a:buChar char="•"/>
            </a:pPr>
            <a:r>
              <a:rPr lang="en-US" dirty="0">
                <a:latin typeface="DengXian Light" panose="02010600030101010101" pitchFamily="2" charset="-122"/>
                <a:ea typeface="DengXian Light" panose="02010600030101010101" pitchFamily="2" charset="-122"/>
              </a:rPr>
              <a:t>Avoid overly emotional words, or words that cannot be proven/ measured. </a:t>
            </a:r>
            <a:endParaRPr lang="id-ID" dirty="0">
              <a:latin typeface="DengXian Light" panose="02010600030101010101" pitchFamily="2" charset="-122"/>
              <a:ea typeface="DengXian Light"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body" idx="1"/>
          </p:nvPr>
        </p:nvSpPr>
        <p:spPr>
          <a:xfrm>
            <a:off x="291764" y="1713699"/>
            <a:ext cx="7059000" cy="2991300"/>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en-US" sz="2000" dirty="0">
                <a:latin typeface="DengXian Light" panose="02010600030101010101" pitchFamily="2" charset="-122"/>
                <a:ea typeface="DengXian Light" panose="02010600030101010101" pitchFamily="2" charset="-122"/>
              </a:rPr>
              <a:t>Who wrote it? What are the writer’s credentials?</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en-US" sz="2000" dirty="0">
                <a:latin typeface="DengXian Light" panose="02010600030101010101" pitchFamily="2" charset="-122"/>
                <a:ea typeface="DengXian Light" panose="02010600030101010101" pitchFamily="2" charset="-122"/>
              </a:rPr>
              <a:t>Why was it written? </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en-US" sz="2000" dirty="0">
                <a:latin typeface="DengXian Light" panose="02010600030101010101" pitchFamily="2" charset="-122"/>
                <a:ea typeface="DengXian Light" panose="02010600030101010101" pitchFamily="2" charset="-122"/>
              </a:rPr>
              <a:t>Is it relevant to your research/ writing?</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en-US" sz="2000" dirty="0">
                <a:latin typeface="DengXian Light" panose="02010600030101010101" pitchFamily="2" charset="-122"/>
                <a:ea typeface="DengXian Light" panose="02010600030101010101" pitchFamily="2" charset="-122"/>
              </a:rPr>
              <a:t>Where was it published?</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en-US" sz="2000" dirty="0">
                <a:latin typeface="DengXian Light" panose="02010600030101010101" pitchFamily="2" charset="-122"/>
                <a:ea typeface="DengXian Light" panose="02010600030101010101" pitchFamily="2" charset="-122"/>
              </a:rPr>
              <a:t>How long ago was it published? </a:t>
            </a:r>
          </a:p>
          <a:p>
            <a:pPr marL="285750" lvl="0" indent="-285750" algn="l" rtl="0">
              <a:lnSpc>
                <a:spcPct val="150000"/>
              </a:lnSpc>
              <a:spcBef>
                <a:spcPts val="0"/>
              </a:spcBef>
              <a:spcAft>
                <a:spcPts val="0"/>
              </a:spcAft>
              <a:buClr>
                <a:schemeClr val="dk1"/>
              </a:buClr>
              <a:buSzPts val="1100"/>
              <a:buFont typeface="Wingdings" panose="05000000000000000000" pitchFamily="2" charset="2"/>
              <a:buChar char="§"/>
            </a:pPr>
            <a:r>
              <a:rPr lang="en-US" sz="2000" dirty="0">
                <a:latin typeface="DengXian Light" panose="02010600030101010101" pitchFamily="2" charset="-122"/>
                <a:ea typeface="DengXian Light" panose="02010600030101010101" pitchFamily="2" charset="-122"/>
              </a:rPr>
              <a:t>From the internet? Is the website reliable and credible? </a:t>
            </a:r>
            <a:endParaRPr sz="2000" dirty="0">
              <a:latin typeface="DengXian Light" panose="02010600030101010101" pitchFamily="2" charset="-122"/>
              <a:ea typeface="DengXian Light" panose="02010600030101010101" pitchFamily="2" charset="-122"/>
            </a:endParaRPr>
          </a:p>
        </p:txBody>
      </p:sp>
      <p:sp>
        <p:nvSpPr>
          <p:cNvPr id="243" name="Google Shape;243;p27"/>
          <p:cNvSpPr txBox="1">
            <a:spLocks noGrp="1"/>
          </p:cNvSpPr>
          <p:nvPr>
            <p:ph type="title"/>
          </p:nvPr>
        </p:nvSpPr>
        <p:spPr>
          <a:xfrm>
            <a:off x="2961841" y="98939"/>
            <a:ext cx="5971800" cy="755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latin typeface="DengXian Light" panose="02010600030101010101" pitchFamily="2" charset="-122"/>
                <a:ea typeface="DengXian Light" panose="02010600030101010101" pitchFamily="2" charset="-122"/>
              </a:rPr>
              <a:t>Credibility of a Source</a:t>
            </a:r>
            <a:endParaRPr dirty="0">
              <a:latin typeface="DengXian Light" panose="02010600030101010101" pitchFamily="2" charset="-122"/>
              <a:ea typeface="DengXian Light" panose="02010600030101010101" pitchFamily="2" charset="-122"/>
            </a:endParaRPr>
          </a:p>
        </p:txBody>
      </p:sp>
      <p:grpSp>
        <p:nvGrpSpPr>
          <p:cNvPr id="5" name="Google Shape;2727;p47">
            <a:extLst>
              <a:ext uri="{FF2B5EF4-FFF2-40B4-BE49-F238E27FC236}">
                <a16:creationId xmlns:a16="http://schemas.microsoft.com/office/drawing/2014/main" id="{BE6AD1E2-0E2C-41B0-903A-D58EA723F92B}"/>
              </a:ext>
            </a:extLst>
          </p:cNvPr>
          <p:cNvGrpSpPr/>
          <p:nvPr/>
        </p:nvGrpSpPr>
        <p:grpSpPr>
          <a:xfrm>
            <a:off x="6409952" y="952115"/>
            <a:ext cx="1451675" cy="1161154"/>
            <a:chOff x="535250" y="238125"/>
            <a:chExt cx="6547925" cy="5237500"/>
          </a:xfrm>
        </p:grpSpPr>
        <p:sp>
          <p:nvSpPr>
            <p:cNvPr id="6" name="Google Shape;2728;p47">
              <a:extLst>
                <a:ext uri="{FF2B5EF4-FFF2-40B4-BE49-F238E27FC236}">
                  <a16:creationId xmlns:a16="http://schemas.microsoft.com/office/drawing/2014/main" id="{BB2D0869-DFA4-4151-A34C-BF556EFA7A2E}"/>
                </a:ext>
              </a:extLst>
            </p:cNvPr>
            <p:cNvSpPr/>
            <p:nvPr/>
          </p:nvSpPr>
          <p:spPr>
            <a:xfrm>
              <a:off x="4915525" y="1376850"/>
              <a:ext cx="316350" cy="418425"/>
            </a:xfrm>
            <a:custGeom>
              <a:avLst/>
              <a:gdLst/>
              <a:ahLst/>
              <a:cxnLst/>
              <a:rect l="l" t="t" r="r" b="b"/>
              <a:pathLst>
                <a:path w="12654" h="16737" extrusionOk="0">
                  <a:moveTo>
                    <a:pt x="7042" y="1"/>
                  </a:moveTo>
                  <a:cubicBezTo>
                    <a:pt x="6842" y="1"/>
                    <a:pt x="6645" y="83"/>
                    <a:pt x="6500" y="267"/>
                  </a:cubicBezTo>
                  <a:cubicBezTo>
                    <a:pt x="6047" y="843"/>
                    <a:pt x="5916" y="3059"/>
                    <a:pt x="6919" y="5450"/>
                  </a:cubicBezTo>
                  <a:cubicBezTo>
                    <a:pt x="7281" y="6314"/>
                    <a:pt x="7043" y="6615"/>
                    <a:pt x="6529" y="6615"/>
                  </a:cubicBezTo>
                  <a:cubicBezTo>
                    <a:pt x="5619" y="6615"/>
                    <a:pt x="3845" y="5673"/>
                    <a:pt x="2999" y="5240"/>
                  </a:cubicBezTo>
                  <a:cubicBezTo>
                    <a:pt x="2999" y="5240"/>
                    <a:pt x="1531" y="4180"/>
                    <a:pt x="992" y="4180"/>
                  </a:cubicBezTo>
                  <a:cubicBezTo>
                    <a:pt x="984" y="4180"/>
                    <a:pt x="976" y="4180"/>
                    <a:pt x="968" y="4181"/>
                  </a:cubicBezTo>
                  <a:cubicBezTo>
                    <a:pt x="450" y="4214"/>
                    <a:pt x="1" y="5475"/>
                    <a:pt x="1873" y="7208"/>
                  </a:cubicBezTo>
                  <a:cubicBezTo>
                    <a:pt x="1873" y="7208"/>
                    <a:pt x="676" y="7465"/>
                    <a:pt x="922" y="8435"/>
                  </a:cubicBezTo>
                  <a:cubicBezTo>
                    <a:pt x="1102" y="9147"/>
                    <a:pt x="2545" y="10065"/>
                    <a:pt x="2545" y="10065"/>
                  </a:cubicBezTo>
                  <a:cubicBezTo>
                    <a:pt x="2545" y="10065"/>
                    <a:pt x="2515" y="10062"/>
                    <a:pt x="2465" y="10062"/>
                  </a:cubicBezTo>
                  <a:cubicBezTo>
                    <a:pt x="2246" y="10062"/>
                    <a:pt x="1641" y="10116"/>
                    <a:pt x="1431" y="10696"/>
                  </a:cubicBezTo>
                  <a:cubicBezTo>
                    <a:pt x="1052" y="11743"/>
                    <a:pt x="2704" y="12700"/>
                    <a:pt x="2704" y="12700"/>
                  </a:cubicBezTo>
                  <a:cubicBezTo>
                    <a:pt x="2704" y="12700"/>
                    <a:pt x="1278" y="13309"/>
                    <a:pt x="2021" y="14361"/>
                  </a:cubicBezTo>
                  <a:cubicBezTo>
                    <a:pt x="2576" y="15147"/>
                    <a:pt x="3938" y="15455"/>
                    <a:pt x="6339" y="16176"/>
                  </a:cubicBezTo>
                  <a:lnTo>
                    <a:pt x="9025" y="16737"/>
                  </a:lnTo>
                  <a:lnTo>
                    <a:pt x="12654" y="9759"/>
                  </a:lnTo>
                  <a:lnTo>
                    <a:pt x="10716" y="6975"/>
                  </a:lnTo>
                  <a:cubicBezTo>
                    <a:pt x="10324" y="6530"/>
                    <a:pt x="9879" y="5996"/>
                    <a:pt x="9382" y="5341"/>
                  </a:cubicBezTo>
                  <a:cubicBezTo>
                    <a:pt x="8959" y="4779"/>
                    <a:pt x="8634" y="4148"/>
                    <a:pt x="8423" y="3475"/>
                  </a:cubicBezTo>
                  <a:cubicBezTo>
                    <a:pt x="8165" y="2663"/>
                    <a:pt x="7866" y="1567"/>
                    <a:pt x="7889" y="916"/>
                  </a:cubicBezTo>
                  <a:cubicBezTo>
                    <a:pt x="7908" y="370"/>
                    <a:pt x="7468" y="1"/>
                    <a:pt x="704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29;p47">
              <a:extLst>
                <a:ext uri="{FF2B5EF4-FFF2-40B4-BE49-F238E27FC236}">
                  <a16:creationId xmlns:a16="http://schemas.microsoft.com/office/drawing/2014/main" id="{21DCD914-53CF-4A9F-92F1-A6C010EE117A}"/>
                </a:ext>
              </a:extLst>
            </p:cNvPr>
            <p:cNvSpPr/>
            <p:nvPr/>
          </p:nvSpPr>
          <p:spPr>
            <a:xfrm>
              <a:off x="4696350" y="5157650"/>
              <a:ext cx="472975" cy="286200"/>
            </a:xfrm>
            <a:custGeom>
              <a:avLst/>
              <a:gdLst/>
              <a:ahLst/>
              <a:cxnLst/>
              <a:rect l="l" t="t" r="r" b="b"/>
              <a:pathLst>
                <a:path w="18919" h="11448" extrusionOk="0">
                  <a:moveTo>
                    <a:pt x="9752" y="0"/>
                  </a:moveTo>
                  <a:lnTo>
                    <a:pt x="7438" y="4879"/>
                  </a:lnTo>
                  <a:cubicBezTo>
                    <a:pt x="7438" y="4879"/>
                    <a:pt x="2962" y="3903"/>
                    <a:pt x="1074" y="3903"/>
                  </a:cubicBezTo>
                  <a:cubicBezTo>
                    <a:pt x="344" y="3903"/>
                    <a:pt x="1" y="4049"/>
                    <a:pt x="452" y="4453"/>
                  </a:cubicBezTo>
                  <a:cubicBezTo>
                    <a:pt x="1904" y="5754"/>
                    <a:pt x="12431" y="10180"/>
                    <a:pt x="15025" y="11220"/>
                  </a:cubicBezTo>
                  <a:lnTo>
                    <a:pt x="15611" y="11448"/>
                  </a:lnTo>
                  <a:lnTo>
                    <a:pt x="18919" y="4273"/>
                  </a:lnTo>
                  <a:lnTo>
                    <a:pt x="9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30;p47">
              <a:extLst>
                <a:ext uri="{FF2B5EF4-FFF2-40B4-BE49-F238E27FC236}">
                  <a16:creationId xmlns:a16="http://schemas.microsoft.com/office/drawing/2014/main" id="{AE952D53-74B9-448B-A45C-AB5E9176C568}"/>
                </a:ext>
              </a:extLst>
            </p:cNvPr>
            <p:cNvSpPr/>
            <p:nvPr/>
          </p:nvSpPr>
          <p:spPr>
            <a:xfrm>
              <a:off x="5004350" y="5365725"/>
              <a:ext cx="113400" cy="74750"/>
            </a:xfrm>
            <a:custGeom>
              <a:avLst/>
              <a:gdLst/>
              <a:ahLst/>
              <a:cxnLst/>
              <a:rect l="l" t="t" r="r" b="b"/>
              <a:pathLst>
                <a:path w="4536" h="2990" extrusionOk="0">
                  <a:moveTo>
                    <a:pt x="2895" y="1"/>
                  </a:moveTo>
                  <a:cubicBezTo>
                    <a:pt x="2624" y="1"/>
                    <a:pt x="2351" y="32"/>
                    <a:pt x="2082" y="94"/>
                  </a:cubicBezTo>
                  <a:cubicBezTo>
                    <a:pt x="1238" y="290"/>
                    <a:pt x="497" y="792"/>
                    <a:pt x="0" y="1504"/>
                  </a:cubicBezTo>
                  <a:lnTo>
                    <a:pt x="3343" y="2990"/>
                  </a:lnTo>
                  <a:lnTo>
                    <a:pt x="4535" y="427"/>
                  </a:lnTo>
                  <a:cubicBezTo>
                    <a:pt x="4030" y="140"/>
                    <a:pt x="3466" y="1"/>
                    <a:pt x="2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31;p47">
              <a:extLst>
                <a:ext uri="{FF2B5EF4-FFF2-40B4-BE49-F238E27FC236}">
                  <a16:creationId xmlns:a16="http://schemas.microsoft.com/office/drawing/2014/main" id="{77A59DE3-AC56-4950-B10C-B10D8E2284B0}"/>
                </a:ext>
              </a:extLst>
            </p:cNvPr>
            <p:cNvSpPr/>
            <p:nvPr/>
          </p:nvSpPr>
          <p:spPr>
            <a:xfrm>
              <a:off x="4700175" y="5255500"/>
              <a:ext cx="388475" cy="188350"/>
            </a:xfrm>
            <a:custGeom>
              <a:avLst/>
              <a:gdLst/>
              <a:ahLst/>
              <a:cxnLst/>
              <a:rect l="l" t="t" r="r" b="b"/>
              <a:pathLst>
                <a:path w="15539" h="7534" extrusionOk="0">
                  <a:moveTo>
                    <a:pt x="975" y="1"/>
                  </a:moveTo>
                  <a:cubicBezTo>
                    <a:pt x="429" y="1"/>
                    <a:pt x="0" y="73"/>
                    <a:pt x="51" y="307"/>
                  </a:cubicBezTo>
                  <a:cubicBezTo>
                    <a:pt x="182" y="916"/>
                    <a:pt x="10651" y="5788"/>
                    <a:pt x="15458" y="7534"/>
                  </a:cubicBezTo>
                  <a:lnTo>
                    <a:pt x="15538" y="7322"/>
                  </a:lnTo>
                  <a:lnTo>
                    <a:pt x="3278" y="1742"/>
                  </a:lnTo>
                  <a:cubicBezTo>
                    <a:pt x="3278" y="1742"/>
                    <a:pt x="3541" y="455"/>
                    <a:pt x="3018" y="185"/>
                  </a:cubicBezTo>
                  <a:cubicBezTo>
                    <a:pt x="3018" y="185"/>
                    <a:pt x="1847" y="1"/>
                    <a:pt x="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32;p47">
              <a:extLst>
                <a:ext uri="{FF2B5EF4-FFF2-40B4-BE49-F238E27FC236}">
                  <a16:creationId xmlns:a16="http://schemas.microsoft.com/office/drawing/2014/main" id="{86344F39-937F-4E0C-B5B2-713E24C24E5F}"/>
                </a:ext>
              </a:extLst>
            </p:cNvPr>
            <p:cNvSpPr/>
            <p:nvPr/>
          </p:nvSpPr>
          <p:spPr>
            <a:xfrm>
              <a:off x="4703100" y="5259275"/>
              <a:ext cx="389275" cy="180850"/>
            </a:xfrm>
            <a:custGeom>
              <a:avLst/>
              <a:gdLst/>
              <a:ahLst/>
              <a:cxnLst/>
              <a:rect l="l" t="t" r="r" b="b"/>
              <a:pathLst>
                <a:path w="15571" h="7234" extrusionOk="0">
                  <a:moveTo>
                    <a:pt x="3" y="1"/>
                  </a:moveTo>
                  <a:cubicBezTo>
                    <a:pt x="2" y="1"/>
                    <a:pt x="2" y="1"/>
                    <a:pt x="2" y="1"/>
                  </a:cubicBezTo>
                  <a:cubicBezTo>
                    <a:pt x="1" y="5"/>
                    <a:pt x="53" y="36"/>
                    <a:pt x="152" y="92"/>
                  </a:cubicBezTo>
                  <a:lnTo>
                    <a:pt x="593" y="328"/>
                  </a:lnTo>
                  <a:lnTo>
                    <a:pt x="2227" y="1175"/>
                  </a:lnTo>
                  <a:cubicBezTo>
                    <a:pt x="3612" y="1877"/>
                    <a:pt x="5539" y="2826"/>
                    <a:pt x="7690" y="3824"/>
                  </a:cubicBezTo>
                  <a:cubicBezTo>
                    <a:pt x="9839" y="4823"/>
                    <a:pt x="11806" y="5684"/>
                    <a:pt x="13238" y="6288"/>
                  </a:cubicBezTo>
                  <a:lnTo>
                    <a:pt x="14937" y="6993"/>
                  </a:lnTo>
                  <a:lnTo>
                    <a:pt x="15402" y="7175"/>
                  </a:lnTo>
                  <a:cubicBezTo>
                    <a:pt x="15501" y="7213"/>
                    <a:pt x="15556" y="7233"/>
                    <a:pt x="15567" y="7233"/>
                  </a:cubicBezTo>
                  <a:cubicBezTo>
                    <a:pt x="15568" y="7233"/>
                    <a:pt x="15568" y="7233"/>
                    <a:pt x="15569" y="7233"/>
                  </a:cubicBezTo>
                  <a:cubicBezTo>
                    <a:pt x="15570" y="7229"/>
                    <a:pt x="15515" y="7201"/>
                    <a:pt x="15412" y="7154"/>
                  </a:cubicBezTo>
                  <a:lnTo>
                    <a:pt x="14956" y="6949"/>
                  </a:lnTo>
                  <a:lnTo>
                    <a:pt x="13272" y="6209"/>
                  </a:lnTo>
                  <a:cubicBezTo>
                    <a:pt x="11850" y="5584"/>
                    <a:pt x="9890" y="4712"/>
                    <a:pt x="7742" y="3713"/>
                  </a:cubicBezTo>
                  <a:cubicBezTo>
                    <a:pt x="5592" y="2714"/>
                    <a:pt x="3660" y="1780"/>
                    <a:pt x="2266" y="1097"/>
                  </a:cubicBezTo>
                  <a:lnTo>
                    <a:pt x="615" y="286"/>
                  </a:lnTo>
                  <a:lnTo>
                    <a:pt x="163" y="69"/>
                  </a:lnTo>
                  <a:cubicBezTo>
                    <a:pt x="65" y="24"/>
                    <a:pt x="11" y="1"/>
                    <a:pt x="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33;p47">
              <a:extLst>
                <a:ext uri="{FF2B5EF4-FFF2-40B4-BE49-F238E27FC236}">
                  <a16:creationId xmlns:a16="http://schemas.microsoft.com/office/drawing/2014/main" id="{E9E19ABD-B27B-4335-946D-9393BEC7BBD4}"/>
                </a:ext>
              </a:extLst>
            </p:cNvPr>
            <p:cNvSpPr/>
            <p:nvPr/>
          </p:nvSpPr>
          <p:spPr>
            <a:xfrm>
              <a:off x="4774425" y="5256525"/>
              <a:ext cx="12300" cy="46175"/>
            </a:xfrm>
            <a:custGeom>
              <a:avLst/>
              <a:gdLst/>
              <a:ahLst/>
              <a:cxnLst/>
              <a:rect l="l" t="t" r="r" b="b"/>
              <a:pathLst>
                <a:path w="492" h="1847" extrusionOk="0">
                  <a:moveTo>
                    <a:pt x="36" y="0"/>
                  </a:moveTo>
                  <a:cubicBezTo>
                    <a:pt x="34" y="0"/>
                    <a:pt x="33" y="1"/>
                    <a:pt x="33" y="2"/>
                  </a:cubicBezTo>
                  <a:cubicBezTo>
                    <a:pt x="0" y="21"/>
                    <a:pt x="248" y="385"/>
                    <a:pt x="303" y="905"/>
                  </a:cubicBezTo>
                  <a:cubicBezTo>
                    <a:pt x="369" y="1424"/>
                    <a:pt x="209" y="1833"/>
                    <a:pt x="244" y="1845"/>
                  </a:cubicBezTo>
                  <a:cubicBezTo>
                    <a:pt x="245" y="1846"/>
                    <a:pt x="246" y="1846"/>
                    <a:pt x="246" y="1846"/>
                  </a:cubicBezTo>
                  <a:cubicBezTo>
                    <a:pt x="279" y="1846"/>
                    <a:pt x="491" y="1435"/>
                    <a:pt x="424" y="890"/>
                  </a:cubicBezTo>
                  <a:cubicBezTo>
                    <a:pt x="366" y="351"/>
                    <a:pt x="72" y="0"/>
                    <a:pt x="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34;p47">
              <a:extLst>
                <a:ext uri="{FF2B5EF4-FFF2-40B4-BE49-F238E27FC236}">
                  <a16:creationId xmlns:a16="http://schemas.microsoft.com/office/drawing/2014/main" id="{FCED2AE8-3507-4ED8-9D59-E0B581AAB003}"/>
                </a:ext>
              </a:extLst>
            </p:cNvPr>
            <p:cNvSpPr/>
            <p:nvPr/>
          </p:nvSpPr>
          <p:spPr>
            <a:xfrm>
              <a:off x="4860100" y="5275075"/>
              <a:ext cx="4900" cy="24725"/>
            </a:xfrm>
            <a:custGeom>
              <a:avLst/>
              <a:gdLst/>
              <a:ahLst/>
              <a:cxnLst/>
              <a:rect l="l" t="t" r="r" b="b"/>
              <a:pathLst>
                <a:path w="196" h="989" extrusionOk="0">
                  <a:moveTo>
                    <a:pt x="34" y="1"/>
                  </a:moveTo>
                  <a:cubicBezTo>
                    <a:pt x="33" y="1"/>
                    <a:pt x="33" y="1"/>
                    <a:pt x="33" y="1"/>
                  </a:cubicBezTo>
                  <a:cubicBezTo>
                    <a:pt x="0" y="5"/>
                    <a:pt x="1" y="230"/>
                    <a:pt x="37" y="503"/>
                  </a:cubicBezTo>
                  <a:cubicBezTo>
                    <a:pt x="72" y="773"/>
                    <a:pt x="127" y="989"/>
                    <a:pt x="161" y="989"/>
                  </a:cubicBezTo>
                  <a:cubicBezTo>
                    <a:pt x="162" y="989"/>
                    <a:pt x="162" y="989"/>
                    <a:pt x="162" y="989"/>
                  </a:cubicBezTo>
                  <a:cubicBezTo>
                    <a:pt x="195" y="985"/>
                    <a:pt x="194" y="760"/>
                    <a:pt x="158" y="487"/>
                  </a:cubicBezTo>
                  <a:cubicBezTo>
                    <a:pt x="123" y="216"/>
                    <a:pt x="68" y="1"/>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35;p47">
              <a:extLst>
                <a:ext uri="{FF2B5EF4-FFF2-40B4-BE49-F238E27FC236}">
                  <a16:creationId xmlns:a16="http://schemas.microsoft.com/office/drawing/2014/main" id="{830A3B96-8149-4CAC-ADE8-6A6BA7F50603}"/>
                </a:ext>
              </a:extLst>
            </p:cNvPr>
            <p:cNvSpPr/>
            <p:nvPr/>
          </p:nvSpPr>
          <p:spPr>
            <a:xfrm>
              <a:off x="4878175" y="5279100"/>
              <a:ext cx="9875" cy="19575"/>
            </a:xfrm>
            <a:custGeom>
              <a:avLst/>
              <a:gdLst/>
              <a:ahLst/>
              <a:cxnLst/>
              <a:rect l="l" t="t" r="r" b="b"/>
              <a:pathLst>
                <a:path w="395" h="783" extrusionOk="0">
                  <a:moveTo>
                    <a:pt x="35" y="0"/>
                  </a:moveTo>
                  <a:cubicBezTo>
                    <a:pt x="34" y="0"/>
                    <a:pt x="33" y="0"/>
                    <a:pt x="32" y="1"/>
                  </a:cubicBezTo>
                  <a:cubicBezTo>
                    <a:pt x="0" y="14"/>
                    <a:pt x="49" y="200"/>
                    <a:pt x="141" y="416"/>
                  </a:cubicBezTo>
                  <a:cubicBezTo>
                    <a:pt x="230" y="623"/>
                    <a:pt x="326" y="782"/>
                    <a:pt x="361" y="782"/>
                  </a:cubicBezTo>
                  <a:cubicBezTo>
                    <a:pt x="362" y="782"/>
                    <a:pt x="364" y="782"/>
                    <a:pt x="365" y="781"/>
                  </a:cubicBezTo>
                  <a:cubicBezTo>
                    <a:pt x="395" y="768"/>
                    <a:pt x="346" y="582"/>
                    <a:pt x="254" y="368"/>
                  </a:cubicBezTo>
                  <a:cubicBezTo>
                    <a:pt x="166" y="160"/>
                    <a:pt x="70" y="0"/>
                    <a:pt x="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36;p47">
              <a:extLst>
                <a:ext uri="{FF2B5EF4-FFF2-40B4-BE49-F238E27FC236}">
                  <a16:creationId xmlns:a16="http://schemas.microsoft.com/office/drawing/2014/main" id="{CC588A69-64C4-4751-80DC-372374378545}"/>
                </a:ext>
              </a:extLst>
            </p:cNvPr>
            <p:cNvSpPr/>
            <p:nvPr/>
          </p:nvSpPr>
          <p:spPr>
            <a:xfrm>
              <a:off x="4884650" y="5271425"/>
              <a:ext cx="24800" cy="11225"/>
            </a:xfrm>
            <a:custGeom>
              <a:avLst/>
              <a:gdLst/>
              <a:ahLst/>
              <a:cxnLst/>
              <a:rect l="l" t="t" r="r" b="b"/>
              <a:pathLst>
                <a:path w="992" h="449" extrusionOk="0">
                  <a:moveTo>
                    <a:pt x="36" y="0"/>
                  </a:moveTo>
                  <a:cubicBezTo>
                    <a:pt x="24" y="0"/>
                    <a:pt x="16" y="3"/>
                    <a:pt x="14" y="7"/>
                  </a:cubicBezTo>
                  <a:cubicBezTo>
                    <a:pt x="1" y="38"/>
                    <a:pt x="205" y="160"/>
                    <a:pt x="470" y="280"/>
                  </a:cubicBezTo>
                  <a:cubicBezTo>
                    <a:pt x="694" y="382"/>
                    <a:pt x="890" y="449"/>
                    <a:pt x="956" y="449"/>
                  </a:cubicBezTo>
                  <a:cubicBezTo>
                    <a:pt x="968" y="449"/>
                    <a:pt x="975" y="446"/>
                    <a:pt x="978" y="441"/>
                  </a:cubicBezTo>
                  <a:cubicBezTo>
                    <a:pt x="991" y="410"/>
                    <a:pt x="787" y="289"/>
                    <a:pt x="521" y="169"/>
                  </a:cubicBezTo>
                  <a:cubicBezTo>
                    <a:pt x="298" y="67"/>
                    <a:pt x="101" y="0"/>
                    <a:pt x="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37;p47">
              <a:extLst>
                <a:ext uri="{FF2B5EF4-FFF2-40B4-BE49-F238E27FC236}">
                  <a16:creationId xmlns:a16="http://schemas.microsoft.com/office/drawing/2014/main" id="{05E0D620-1657-4BCF-9E5B-96AAC5492A2B}"/>
                </a:ext>
              </a:extLst>
            </p:cNvPr>
            <p:cNvSpPr/>
            <p:nvPr/>
          </p:nvSpPr>
          <p:spPr>
            <a:xfrm>
              <a:off x="4891650" y="5258400"/>
              <a:ext cx="28675" cy="11125"/>
            </a:xfrm>
            <a:custGeom>
              <a:avLst/>
              <a:gdLst/>
              <a:ahLst/>
              <a:cxnLst/>
              <a:rect l="l" t="t" r="r" b="b"/>
              <a:pathLst>
                <a:path w="1147" h="445" extrusionOk="0">
                  <a:moveTo>
                    <a:pt x="32" y="0"/>
                  </a:moveTo>
                  <a:cubicBezTo>
                    <a:pt x="26" y="0"/>
                    <a:pt x="22" y="1"/>
                    <a:pt x="20" y="4"/>
                  </a:cubicBezTo>
                  <a:cubicBezTo>
                    <a:pt x="0" y="29"/>
                    <a:pt x="215" y="212"/>
                    <a:pt x="537" y="333"/>
                  </a:cubicBezTo>
                  <a:cubicBezTo>
                    <a:pt x="753" y="416"/>
                    <a:pt x="952" y="444"/>
                    <a:pt x="1059" y="444"/>
                  </a:cubicBezTo>
                  <a:cubicBezTo>
                    <a:pt x="1111" y="444"/>
                    <a:pt x="1142" y="438"/>
                    <a:pt x="1143" y="427"/>
                  </a:cubicBezTo>
                  <a:cubicBezTo>
                    <a:pt x="1147" y="392"/>
                    <a:pt x="886" y="332"/>
                    <a:pt x="579" y="219"/>
                  </a:cubicBezTo>
                  <a:cubicBezTo>
                    <a:pt x="303" y="118"/>
                    <a:pt x="86" y="0"/>
                    <a:pt x="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38;p47">
              <a:extLst>
                <a:ext uri="{FF2B5EF4-FFF2-40B4-BE49-F238E27FC236}">
                  <a16:creationId xmlns:a16="http://schemas.microsoft.com/office/drawing/2014/main" id="{4B07990A-B135-47FC-9760-F365E662F7C9}"/>
                </a:ext>
              </a:extLst>
            </p:cNvPr>
            <p:cNvSpPr/>
            <p:nvPr/>
          </p:nvSpPr>
          <p:spPr>
            <a:xfrm>
              <a:off x="4827675" y="5239425"/>
              <a:ext cx="38125" cy="39775"/>
            </a:xfrm>
            <a:custGeom>
              <a:avLst/>
              <a:gdLst/>
              <a:ahLst/>
              <a:cxnLst/>
              <a:rect l="l" t="t" r="r" b="b"/>
              <a:pathLst>
                <a:path w="1525" h="1591" extrusionOk="0">
                  <a:moveTo>
                    <a:pt x="321" y="117"/>
                  </a:moveTo>
                  <a:cubicBezTo>
                    <a:pt x="558" y="117"/>
                    <a:pt x="810" y="257"/>
                    <a:pt x="972" y="400"/>
                  </a:cubicBezTo>
                  <a:cubicBezTo>
                    <a:pt x="1141" y="550"/>
                    <a:pt x="1263" y="746"/>
                    <a:pt x="1323" y="963"/>
                  </a:cubicBezTo>
                  <a:cubicBezTo>
                    <a:pt x="1368" y="1127"/>
                    <a:pt x="1375" y="1266"/>
                    <a:pt x="1372" y="1372"/>
                  </a:cubicBezTo>
                  <a:lnTo>
                    <a:pt x="1372" y="1372"/>
                  </a:lnTo>
                  <a:cubicBezTo>
                    <a:pt x="1277" y="1315"/>
                    <a:pt x="1141" y="1233"/>
                    <a:pt x="982" y="1121"/>
                  </a:cubicBezTo>
                  <a:cubicBezTo>
                    <a:pt x="792" y="989"/>
                    <a:pt x="615" y="841"/>
                    <a:pt x="448" y="680"/>
                  </a:cubicBezTo>
                  <a:cubicBezTo>
                    <a:pt x="358" y="590"/>
                    <a:pt x="250" y="493"/>
                    <a:pt x="182" y="385"/>
                  </a:cubicBezTo>
                  <a:cubicBezTo>
                    <a:pt x="107" y="275"/>
                    <a:pt x="122" y="148"/>
                    <a:pt x="247" y="122"/>
                  </a:cubicBezTo>
                  <a:cubicBezTo>
                    <a:pt x="272" y="119"/>
                    <a:pt x="297" y="117"/>
                    <a:pt x="321" y="117"/>
                  </a:cubicBezTo>
                  <a:close/>
                  <a:moveTo>
                    <a:pt x="269" y="1"/>
                  </a:moveTo>
                  <a:cubicBezTo>
                    <a:pt x="252" y="1"/>
                    <a:pt x="236" y="1"/>
                    <a:pt x="219" y="2"/>
                  </a:cubicBezTo>
                  <a:cubicBezTo>
                    <a:pt x="129" y="20"/>
                    <a:pt x="37" y="96"/>
                    <a:pt x="20" y="197"/>
                  </a:cubicBezTo>
                  <a:cubicBezTo>
                    <a:pt x="0" y="297"/>
                    <a:pt x="40" y="381"/>
                    <a:pt x="80" y="447"/>
                  </a:cubicBezTo>
                  <a:cubicBezTo>
                    <a:pt x="168" y="582"/>
                    <a:pt x="273" y="668"/>
                    <a:pt x="370" y="762"/>
                  </a:cubicBezTo>
                  <a:cubicBezTo>
                    <a:pt x="544" y="923"/>
                    <a:pt x="732" y="1068"/>
                    <a:pt x="933" y="1193"/>
                  </a:cubicBezTo>
                  <a:cubicBezTo>
                    <a:pt x="1113" y="1305"/>
                    <a:pt x="1265" y="1380"/>
                    <a:pt x="1369" y="1423"/>
                  </a:cubicBezTo>
                  <a:lnTo>
                    <a:pt x="1369" y="1423"/>
                  </a:lnTo>
                  <a:cubicBezTo>
                    <a:pt x="1362" y="1529"/>
                    <a:pt x="1346" y="1589"/>
                    <a:pt x="1357" y="1590"/>
                  </a:cubicBezTo>
                  <a:cubicBezTo>
                    <a:pt x="1357" y="1590"/>
                    <a:pt x="1357" y="1590"/>
                    <a:pt x="1357" y="1590"/>
                  </a:cubicBezTo>
                  <a:cubicBezTo>
                    <a:pt x="1365" y="1590"/>
                    <a:pt x="1390" y="1540"/>
                    <a:pt x="1413" y="1441"/>
                  </a:cubicBezTo>
                  <a:lnTo>
                    <a:pt x="1413" y="1441"/>
                  </a:lnTo>
                  <a:cubicBezTo>
                    <a:pt x="1468" y="1462"/>
                    <a:pt x="1503" y="1472"/>
                    <a:pt x="1516" y="1472"/>
                  </a:cubicBezTo>
                  <a:cubicBezTo>
                    <a:pt x="1519" y="1472"/>
                    <a:pt x="1520" y="1471"/>
                    <a:pt x="1521" y="1470"/>
                  </a:cubicBezTo>
                  <a:cubicBezTo>
                    <a:pt x="1524" y="1463"/>
                    <a:pt x="1488" y="1441"/>
                    <a:pt x="1421" y="1401"/>
                  </a:cubicBezTo>
                  <a:lnTo>
                    <a:pt x="1421" y="1401"/>
                  </a:lnTo>
                  <a:cubicBezTo>
                    <a:pt x="1447" y="1249"/>
                    <a:pt x="1443" y="1092"/>
                    <a:pt x="1408" y="941"/>
                  </a:cubicBezTo>
                  <a:cubicBezTo>
                    <a:pt x="1336" y="561"/>
                    <a:pt x="937" y="1"/>
                    <a:pt x="2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39;p47">
              <a:extLst>
                <a:ext uri="{FF2B5EF4-FFF2-40B4-BE49-F238E27FC236}">
                  <a16:creationId xmlns:a16="http://schemas.microsoft.com/office/drawing/2014/main" id="{327AA28B-537A-4BC3-A148-4A783232BE76}"/>
                </a:ext>
              </a:extLst>
            </p:cNvPr>
            <p:cNvSpPr/>
            <p:nvPr/>
          </p:nvSpPr>
          <p:spPr>
            <a:xfrm>
              <a:off x="4860825" y="5252000"/>
              <a:ext cx="31775" cy="23675"/>
            </a:xfrm>
            <a:custGeom>
              <a:avLst/>
              <a:gdLst/>
              <a:ahLst/>
              <a:cxnLst/>
              <a:rect l="l" t="t" r="r" b="b"/>
              <a:pathLst>
                <a:path w="1271" h="947" extrusionOk="0">
                  <a:moveTo>
                    <a:pt x="916" y="0"/>
                  </a:moveTo>
                  <a:cubicBezTo>
                    <a:pt x="762" y="0"/>
                    <a:pt x="624" y="74"/>
                    <a:pt x="511" y="129"/>
                  </a:cubicBezTo>
                  <a:cubicBezTo>
                    <a:pt x="364" y="217"/>
                    <a:pt x="241" y="340"/>
                    <a:pt x="151" y="486"/>
                  </a:cubicBezTo>
                  <a:cubicBezTo>
                    <a:pt x="1" y="736"/>
                    <a:pt x="17" y="926"/>
                    <a:pt x="28" y="926"/>
                  </a:cubicBezTo>
                  <a:cubicBezTo>
                    <a:pt x="28" y="926"/>
                    <a:pt x="28" y="926"/>
                    <a:pt x="28" y="926"/>
                  </a:cubicBezTo>
                  <a:cubicBezTo>
                    <a:pt x="29" y="926"/>
                    <a:pt x="29" y="926"/>
                    <a:pt x="29" y="926"/>
                  </a:cubicBezTo>
                  <a:cubicBezTo>
                    <a:pt x="51" y="926"/>
                    <a:pt x="68" y="749"/>
                    <a:pt x="223" y="533"/>
                  </a:cubicBezTo>
                  <a:cubicBezTo>
                    <a:pt x="315" y="408"/>
                    <a:pt x="432" y="303"/>
                    <a:pt x="569" y="228"/>
                  </a:cubicBezTo>
                  <a:cubicBezTo>
                    <a:pt x="669" y="176"/>
                    <a:pt x="805" y="122"/>
                    <a:pt x="926" y="122"/>
                  </a:cubicBezTo>
                  <a:cubicBezTo>
                    <a:pt x="979" y="122"/>
                    <a:pt x="1029" y="133"/>
                    <a:pt x="1072" y="158"/>
                  </a:cubicBezTo>
                  <a:cubicBezTo>
                    <a:pt x="1209" y="254"/>
                    <a:pt x="1049" y="451"/>
                    <a:pt x="910" y="539"/>
                  </a:cubicBezTo>
                  <a:cubicBezTo>
                    <a:pt x="782" y="632"/>
                    <a:pt x="644" y="712"/>
                    <a:pt x="499" y="778"/>
                  </a:cubicBezTo>
                  <a:cubicBezTo>
                    <a:pt x="249" y="888"/>
                    <a:pt x="79" y="920"/>
                    <a:pt x="83" y="940"/>
                  </a:cubicBezTo>
                  <a:cubicBezTo>
                    <a:pt x="83" y="944"/>
                    <a:pt x="96" y="946"/>
                    <a:pt x="120" y="946"/>
                  </a:cubicBezTo>
                  <a:cubicBezTo>
                    <a:pt x="186" y="946"/>
                    <a:pt x="334" y="927"/>
                    <a:pt x="531" y="858"/>
                  </a:cubicBezTo>
                  <a:cubicBezTo>
                    <a:pt x="688" y="801"/>
                    <a:pt x="836" y="724"/>
                    <a:pt x="974" y="630"/>
                  </a:cubicBezTo>
                  <a:cubicBezTo>
                    <a:pt x="1051" y="580"/>
                    <a:pt x="1138" y="513"/>
                    <a:pt x="1197" y="415"/>
                  </a:cubicBezTo>
                  <a:cubicBezTo>
                    <a:pt x="1265" y="325"/>
                    <a:pt x="1270" y="139"/>
                    <a:pt x="1142" y="57"/>
                  </a:cubicBezTo>
                  <a:cubicBezTo>
                    <a:pt x="1064" y="16"/>
                    <a:pt x="988" y="0"/>
                    <a:pt x="9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40;p47">
              <a:extLst>
                <a:ext uri="{FF2B5EF4-FFF2-40B4-BE49-F238E27FC236}">
                  <a16:creationId xmlns:a16="http://schemas.microsoft.com/office/drawing/2014/main" id="{907415A3-1104-4D3F-9DD6-5ED53C1670A1}"/>
                </a:ext>
              </a:extLst>
            </p:cNvPr>
            <p:cNvSpPr/>
            <p:nvPr/>
          </p:nvSpPr>
          <p:spPr>
            <a:xfrm>
              <a:off x="5005175" y="5360825"/>
              <a:ext cx="111750" cy="41350"/>
            </a:xfrm>
            <a:custGeom>
              <a:avLst/>
              <a:gdLst/>
              <a:ahLst/>
              <a:cxnLst/>
              <a:rect l="l" t="t" r="r" b="b"/>
              <a:pathLst>
                <a:path w="4470" h="1654" extrusionOk="0">
                  <a:moveTo>
                    <a:pt x="2702" y="1"/>
                  </a:moveTo>
                  <a:cubicBezTo>
                    <a:pt x="2474" y="1"/>
                    <a:pt x="2233" y="25"/>
                    <a:pt x="1987" y="85"/>
                  </a:cubicBezTo>
                  <a:cubicBezTo>
                    <a:pt x="1277" y="257"/>
                    <a:pt x="732" y="669"/>
                    <a:pt x="422" y="1020"/>
                  </a:cubicBezTo>
                  <a:cubicBezTo>
                    <a:pt x="296" y="1158"/>
                    <a:pt x="186" y="1308"/>
                    <a:pt x="91" y="1468"/>
                  </a:cubicBezTo>
                  <a:cubicBezTo>
                    <a:pt x="27" y="1582"/>
                    <a:pt x="0" y="1649"/>
                    <a:pt x="6" y="1653"/>
                  </a:cubicBezTo>
                  <a:cubicBezTo>
                    <a:pt x="6" y="1653"/>
                    <a:pt x="7" y="1654"/>
                    <a:pt x="7" y="1654"/>
                  </a:cubicBezTo>
                  <a:cubicBezTo>
                    <a:pt x="32" y="1654"/>
                    <a:pt x="170" y="1400"/>
                    <a:pt x="485" y="1080"/>
                  </a:cubicBezTo>
                  <a:cubicBezTo>
                    <a:pt x="803" y="752"/>
                    <a:pt x="1336" y="368"/>
                    <a:pt x="2016" y="204"/>
                  </a:cubicBezTo>
                  <a:cubicBezTo>
                    <a:pt x="2267" y="143"/>
                    <a:pt x="2513" y="119"/>
                    <a:pt x="2746" y="119"/>
                  </a:cubicBezTo>
                  <a:cubicBezTo>
                    <a:pt x="3146" y="119"/>
                    <a:pt x="3505" y="192"/>
                    <a:pt x="3778" y="283"/>
                  </a:cubicBezTo>
                  <a:cubicBezTo>
                    <a:pt x="4191" y="420"/>
                    <a:pt x="4429" y="576"/>
                    <a:pt x="4462" y="576"/>
                  </a:cubicBezTo>
                  <a:cubicBezTo>
                    <a:pt x="4464" y="576"/>
                    <a:pt x="4465" y="576"/>
                    <a:pt x="4466" y="575"/>
                  </a:cubicBezTo>
                  <a:cubicBezTo>
                    <a:pt x="4470" y="568"/>
                    <a:pt x="4415" y="520"/>
                    <a:pt x="4305" y="449"/>
                  </a:cubicBezTo>
                  <a:cubicBezTo>
                    <a:pt x="4148" y="350"/>
                    <a:pt x="3980" y="267"/>
                    <a:pt x="3806" y="201"/>
                  </a:cubicBezTo>
                  <a:cubicBezTo>
                    <a:pt x="3521" y="89"/>
                    <a:pt x="3134" y="1"/>
                    <a:pt x="27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41;p47">
              <a:extLst>
                <a:ext uri="{FF2B5EF4-FFF2-40B4-BE49-F238E27FC236}">
                  <a16:creationId xmlns:a16="http://schemas.microsoft.com/office/drawing/2014/main" id="{9D2F042C-53A8-4E86-8133-A0E055D7C3E1}"/>
                </a:ext>
              </a:extLst>
            </p:cNvPr>
            <p:cNvSpPr/>
            <p:nvPr/>
          </p:nvSpPr>
          <p:spPr>
            <a:xfrm>
              <a:off x="5094000" y="5268725"/>
              <a:ext cx="44250" cy="94775"/>
            </a:xfrm>
            <a:custGeom>
              <a:avLst/>
              <a:gdLst/>
              <a:ahLst/>
              <a:cxnLst/>
              <a:rect l="l" t="t" r="r" b="b"/>
              <a:pathLst>
                <a:path w="1770" h="3791" extrusionOk="0">
                  <a:moveTo>
                    <a:pt x="1737" y="1"/>
                  </a:moveTo>
                  <a:cubicBezTo>
                    <a:pt x="1701" y="1"/>
                    <a:pt x="1296" y="832"/>
                    <a:pt x="829" y="1871"/>
                  </a:cubicBezTo>
                  <a:cubicBezTo>
                    <a:pt x="359" y="2917"/>
                    <a:pt x="1" y="3777"/>
                    <a:pt x="32" y="3791"/>
                  </a:cubicBezTo>
                  <a:cubicBezTo>
                    <a:pt x="33" y="3791"/>
                    <a:pt x="33" y="3791"/>
                    <a:pt x="33" y="3791"/>
                  </a:cubicBezTo>
                  <a:cubicBezTo>
                    <a:pt x="70" y="3791"/>
                    <a:pt x="474" y="2958"/>
                    <a:pt x="941" y="1921"/>
                  </a:cubicBezTo>
                  <a:cubicBezTo>
                    <a:pt x="1412" y="874"/>
                    <a:pt x="1770" y="14"/>
                    <a:pt x="1738" y="1"/>
                  </a:cubicBezTo>
                  <a:cubicBezTo>
                    <a:pt x="1738" y="1"/>
                    <a:pt x="1738" y="1"/>
                    <a:pt x="1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42;p47">
              <a:extLst>
                <a:ext uri="{FF2B5EF4-FFF2-40B4-BE49-F238E27FC236}">
                  <a16:creationId xmlns:a16="http://schemas.microsoft.com/office/drawing/2014/main" id="{2E8D17A4-C3F5-4EA6-9E6D-788A37031915}"/>
                </a:ext>
              </a:extLst>
            </p:cNvPr>
            <p:cNvSpPr/>
            <p:nvPr/>
          </p:nvSpPr>
          <p:spPr>
            <a:xfrm>
              <a:off x="4918200" y="5336925"/>
              <a:ext cx="68025" cy="30700"/>
            </a:xfrm>
            <a:custGeom>
              <a:avLst/>
              <a:gdLst/>
              <a:ahLst/>
              <a:cxnLst/>
              <a:rect l="l" t="t" r="r" b="b"/>
              <a:pathLst>
                <a:path w="2721" h="1228" extrusionOk="0">
                  <a:moveTo>
                    <a:pt x="24" y="0"/>
                  </a:moveTo>
                  <a:cubicBezTo>
                    <a:pt x="21" y="0"/>
                    <a:pt x="19" y="1"/>
                    <a:pt x="18" y="2"/>
                  </a:cubicBezTo>
                  <a:cubicBezTo>
                    <a:pt x="0" y="30"/>
                    <a:pt x="561" y="393"/>
                    <a:pt x="1309" y="734"/>
                  </a:cubicBezTo>
                  <a:cubicBezTo>
                    <a:pt x="2001" y="1050"/>
                    <a:pt x="2603" y="1227"/>
                    <a:pt x="2697" y="1227"/>
                  </a:cubicBezTo>
                  <a:cubicBezTo>
                    <a:pt x="2704" y="1227"/>
                    <a:pt x="2709" y="1226"/>
                    <a:pt x="2709" y="1224"/>
                  </a:cubicBezTo>
                  <a:cubicBezTo>
                    <a:pt x="2720" y="1191"/>
                    <a:pt x="2101" y="958"/>
                    <a:pt x="1360" y="622"/>
                  </a:cubicBezTo>
                  <a:cubicBezTo>
                    <a:pt x="651" y="302"/>
                    <a:pt x="90" y="0"/>
                    <a:pt x="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43;p47">
              <a:extLst>
                <a:ext uri="{FF2B5EF4-FFF2-40B4-BE49-F238E27FC236}">
                  <a16:creationId xmlns:a16="http://schemas.microsoft.com/office/drawing/2014/main" id="{F6F535C9-96E1-4020-AE54-D08BB5823C9D}"/>
                </a:ext>
              </a:extLst>
            </p:cNvPr>
            <p:cNvSpPr/>
            <p:nvPr/>
          </p:nvSpPr>
          <p:spPr>
            <a:xfrm>
              <a:off x="5018175" y="5388050"/>
              <a:ext cx="13025" cy="10675"/>
            </a:xfrm>
            <a:custGeom>
              <a:avLst/>
              <a:gdLst/>
              <a:ahLst/>
              <a:cxnLst/>
              <a:rect l="l" t="t" r="r" b="b"/>
              <a:pathLst>
                <a:path w="521" h="427" extrusionOk="0">
                  <a:moveTo>
                    <a:pt x="477" y="1"/>
                  </a:moveTo>
                  <a:cubicBezTo>
                    <a:pt x="422" y="1"/>
                    <a:pt x="305" y="39"/>
                    <a:pt x="195" y="133"/>
                  </a:cubicBezTo>
                  <a:cubicBezTo>
                    <a:pt x="49" y="257"/>
                    <a:pt x="0" y="410"/>
                    <a:pt x="29" y="425"/>
                  </a:cubicBezTo>
                  <a:cubicBezTo>
                    <a:pt x="31" y="426"/>
                    <a:pt x="33" y="427"/>
                    <a:pt x="36" y="427"/>
                  </a:cubicBezTo>
                  <a:cubicBezTo>
                    <a:pt x="73" y="427"/>
                    <a:pt x="159" y="327"/>
                    <a:pt x="276" y="226"/>
                  </a:cubicBezTo>
                  <a:cubicBezTo>
                    <a:pt x="400" y="116"/>
                    <a:pt x="520" y="46"/>
                    <a:pt x="508" y="13"/>
                  </a:cubicBezTo>
                  <a:cubicBezTo>
                    <a:pt x="506" y="5"/>
                    <a:pt x="494" y="1"/>
                    <a:pt x="4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44;p47">
              <a:extLst>
                <a:ext uri="{FF2B5EF4-FFF2-40B4-BE49-F238E27FC236}">
                  <a16:creationId xmlns:a16="http://schemas.microsoft.com/office/drawing/2014/main" id="{F3FB81EC-6CEC-49A9-A702-25ECE741E7C2}"/>
                </a:ext>
              </a:extLst>
            </p:cNvPr>
            <p:cNvSpPr/>
            <p:nvPr/>
          </p:nvSpPr>
          <p:spPr>
            <a:xfrm>
              <a:off x="5044675" y="5374775"/>
              <a:ext cx="13250" cy="5550"/>
            </a:xfrm>
            <a:custGeom>
              <a:avLst/>
              <a:gdLst/>
              <a:ahLst/>
              <a:cxnLst/>
              <a:rect l="l" t="t" r="r" b="b"/>
              <a:pathLst>
                <a:path w="530" h="222" extrusionOk="0">
                  <a:moveTo>
                    <a:pt x="468" y="1"/>
                  </a:moveTo>
                  <a:cubicBezTo>
                    <a:pt x="418" y="1"/>
                    <a:pt x="335" y="19"/>
                    <a:pt x="243" y="52"/>
                  </a:cubicBezTo>
                  <a:cubicBezTo>
                    <a:pt x="104" y="106"/>
                    <a:pt x="0" y="173"/>
                    <a:pt x="13" y="205"/>
                  </a:cubicBezTo>
                  <a:cubicBezTo>
                    <a:pt x="17" y="216"/>
                    <a:pt x="33" y="221"/>
                    <a:pt x="60" y="221"/>
                  </a:cubicBezTo>
                  <a:cubicBezTo>
                    <a:pt x="110" y="221"/>
                    <a:pt x="195" y="202"/>
                    <a:pt x="287" y="168"/>
                  </a:cubicBezTo>
                  <a:cubicBezTo>
                    <a:pt x="426" y="117"/>
                    <a:pt x="530" y="48"/>
                    <a:pt x="518" y="17"/>
                  </a:cubicBezTo>
                  <a:cubicBezTo>
                    <a:pt x="513" y="6"/>
                    <a:pt x="496" y="1"/>
                    <a:pt x="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45;p47">
              <a:extLst>
                <a:ext uri="{FF2B5EF4-FFF2-40B4-BE49-F238E27FC236}">
                  <a16:creationId xmlns:a16="http://schemas.microsoft.com/office/drawing/2014/main" id="{A3A0BA65-7497-4CB1-AB87-AB306F209720}"/>
                </a:ext>
              </a:extLst>
            </p:cNvPr>
            <p:cNvSpPr/>
            <p:nvPr/>
          </p:nvSpPr>
          <p:spPr>
            <a:xfrm>
              <a:off x="5070925" y="5372575"/>
              <a:ext cx="15975" cy="4450"/>
            </a:xfrm>
            <a:custGeom>
              <a:avLst/>
              <a:gdLst/>
              <a:ahLst/>
              <a:cxnLst/>
              <a:rect l="l" t="t" r="r" b="b"/>
              <a:pathLst>
                <a:path w="639" h="178" extrusionOk="0">
                  <a:moveTo>
                    <a:pt x="273" y="1"/>
                  </a:moveTo>
                  <a:cubicBezTo>
                    <a:pt x="110" y="1"/>
                    <a:pt x="0" y="79"/>
                    <a:pt x="16" y="105"/>
                  </a:cubicBezTo>
                  <a:cubicBezTo>
                    <a:pt x="22" y="117"/>
                    <a:pt x="46" y="120"/>
                    <a:pt x="83" y="120"/>
                  </a:cubicBezTo>
                  <a:cubicBezTo>
                    <a:pt x="112" y="120"/>
                    <a:pt x="149" y="119"/>
                    <a:pt x="191" y="119"/>
                  </a:cubicBezTo>
                  <a:cubicBezTo>
                    <a:pt x="230" y="119"/>
                    <a:pt x="273" y="120"/>
                    <a:pt x="318" y="125"/>
                  </a:cubicBezTo>
                  <a:cubicBezTo>
                    <a:pt x="444" y="138"/>
                    <a:pt x="548" y="178"/>
                    <a:pt x="594" y="178"/>
                  </a:cubicBezTo>
                  <a:cubicBezTo>
                    <a:pt x="605" y="178"/>
                    <a:pt x="613" y="176"/>
                    <a:pt x="617" y="170"/>
                  </a:cubicBezTo>
                  <a:cubicBezTo>
                    <a:pt x="639" y="146"/>
                    <a:pt x="524" y="26"/>
                    <a:pt x="330" y="4"/>
                  </a:cubicBezTo>
                  <a:cubicBezTo>
                    <a:pt x="310" y="2"/>
                    <a:pt x="291" y="1"/>
                    <a:pt x="2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46;p47">
              <a:extLst>
                <a:ext uri="{FF2B5EF4-FFF2-40B4-BE49-F238E27FC236}">
                  <a16:creationId xmlns:a16="http://schemas.microsoft.com/office/drawing/2014/main" id="{5BD0849C-E4DA-49C2-9B2A-EE0B8B8AFB3B}"/>
                </a:ext>
              </a:extLst>
            </p:cNvPr>
            <p:cNvSpPr/>
            <p:nvPr/>
          </p:nvSpPr>
          <p:spPr>
            <a:xfrm>
              <a:off x="5097500" y="5378475"/>
              <a:ext cx="8275" cy="3175"/>
            </a:xfrm>
            <a:custGeom>
              <a:avLst/>
              <a:gdLst/>
              <a:ahLst/>
              <a:cxnLst/>
              <a:rect l="l" t="t" r="r" b="b"/>
              <a:pathLst>
                <a:path w="331" h="127" extrusionOk="0">
                  <a:moveTo>
                    <a:pt x="148" y="1"/>
                  </a:moveTo>
                  <a:cubicBezTo>
                    <a:pt x="68" y="1"/>
                    <a:pt x="4" y="22"/>
                    <a:pt x="3" y="53"/>
                  </a:cubicBezTo>
                  <a:cubicBezTo>
                    <a:pt x="0" y="87"/>
                    <a:pt x="71" y="120"/>
                    <a:pt x="161" y="126"/>
                  </a:cubicBezTo>
                  <a:cubicBezTo>
                    <a:pt x="168" y="126"/>
                    <a:pt x="176" y="126"/>
                    <a:pt x="183" y="126"/>
                  </a:cubicBezTo>
                  <a:cubicBezTo>
                    <a:pt x="263" y="126"/>
                    <a:pt x="325" y="105"/>
                    <a:pt x="328" y="74"/>
                  </a:cubicBezTo>
                  <a:cubicBezTo>
                    <a:pt x="330" y="40"/>
                    <a:pt x="259" y="7"/>
                    <a:pt x="169" y="1"/>
                  </a:cubicBezTo>
                  <a:cubicBezTo>
                    <a:pt x="162" y="1"/>
                    <a:pt x="155" y="1"/>
                    <a:pt x="1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47;p47">
              <a:extLst>
                <a:ext uri="{FF2B5EF4-FFF2-40B4-BE49-F238E27FC236}">
                  <a16:creationId xmlns:a16="http://schemas.microsoft.com/office/drawing/2014/main" id="{42F842E1-CB76-4E21-81FA-FA794CFF41B8}"/>
                </a:ext>
              </a:extLst>
            </p:cNvPr>
            <p:cNvSpPr/>
            <p:nvPr/>
          </p:nvSpPr>
          <p:spPr>
            <a:xfrm>
              <a:off x="6652600" y="5115650"/>
              <a:ext cx="420225" cy="358950"/>
            </a:xfrm>
            <a:custGeom>
              <a:avLst/>
              <a:gdLst/>
              <a:ahLst/>
              <a:cxnLst/>
              <a:rect l="l" t="t" r="r" b="b"/>
              <a:pathLst>
                <a:path w="16809" h="14358" extrusionOk="0">
                  <a:moveTo>
                    <a:pt x="13389" y="0"/>
                  </a:moveTo>
                  <a:lnTo>
                    <a:pt x="4253" y="4339"/>
                  </a:lnTo>
                  <a:lnTo>
                    <a:pt x="6539" y="9231"/>
                  </a:lnTo>
                  <a:cubicBezTo>
                    <a:pt x="6539" y="9231"/>
                    <a:pt x="0" y="14358"/>
                    <a:pt x="1593" y="14358"/>
                  </a:cubicBezTo>
                  <a:cubicBezTo>
                    <a:pt x="1640" y="14358"/>
                    <a:pt x="1695" y="14353"/>
                    <a:pt x="1757" y="14344"/>
                  </a:cubicBezTo>
                  <a:cubicBezTo>
                    <a:pt x="3685" y="14053"/>
                    <a:pt x="13805" y="8763"/>
                    <a:pt x="16259" y="7426"/>
                  </a:cubicBezTo>
                  <a:lnTo>
                    <a:pt x="16809" y="7121"/>
                  </a:lnTo>
                  <a:lnTo>
                    <a:pt x="133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8;p47">
              <a:extLst>
                <a:ext uri="{FF2B5EF4-FFF2-40B4-BE49-F238E27FC236}">
                  <a16:creationId xmlns:a16="http://schemas.microsoft.com/office/drawing/2014/main" id="{381BB688-FF65-4A0F-8BB8-81B341D346FF}"/>
                </a:ext>
              </a:extLst>
            </p:cNvPr>
            <p:cNvSpPr/>
            <p:nvPr/>
          </p:nvSpPr>
          <p:spPr>
            <a:xfrm>
              <a:off x="6983350" y="5226700"/>
              <a:ext cx="87700" cy="104525"/>
            </a:xfrm>
            <a:custGeom>
              <a:avLst/>
              <a:gdLst/>
              <a:ahLst/>
              <a:cxnLst/>
              <a:rect l="l" t="t" r="r" b="b"/>
              <a:pathLst>
                <a:path w="3508" h="4181" extrusionOk="0">
                  <a:moveTo>
                    <a:pt x="2293" y="0"/>
                  </a:moveTo>
                  <a:cubicBezTo>
                    <a:pt x="1492" y="305"/>
                    <a:pt x="859" y="913"/>
                    <a:pt x="472" y="1679"/>
                  </a:cubicBezTo>
                  <a:cubicBezTo>
                    <a:pt x="86" y="2454"/>
                    <a:pt x="0" y="3346"/>
                    <a:pt x="232" y="4181"/>
                  </a:cubicBezTo>
                  <a:lnTo>
                    <a:pt x="3508" y="2553"/>
                  </a:lnTo>
                  <a:lnTo>
                    <a:pt x="2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9;p47">
              <a:extLst>
                <a:ext uri="{FF2B5EF4-FFF2-40B4-BE49-F238E27FC236}">
                  <a16:creationId xmlns:a16="http://schemas.microsoft.com/office/drawing/2014/main" id="{6FB91337-AE59-44DC-A133-AB8FFC7614AA}"/>
                </a:ext>
              </a:extLst>
            </p:cNvPr>
            <p:cNvSpPr/>
            <p:nvPr/>
          </p:nvSpPr>
          <p:spPr>
            <a:xfrm>
              <a:off x="6674300" y="5288725"/>
              <a:ext cx="398525" cy="186900"/>
            </a:xfrm>
            <a:custGeom>
              <a:avLst/>
              <a:gdLst/>
              <a:ahLst/>
              <a:cxnLst/>
              <a:rect l="l" t="t" r="r" b="b"/>
              <a:pathLst>
                <a:path w="15941" h="7476" extrusionOk="0">
                  <a:moveTo>
                    <a:pt x="15829" y="1"/>
                  </a:moveTo>
                  <a:lnTo>
                    <a:pt x="3715" y="5891"/>
                  </a:lnTo>
                  <a:cubicBezTo>
                    <a:pt x="3715" y="5891"/>
                    <a:pt x="3049" y="5066"/>
                    <a:pt x="2521" y="5066"/>
                  </a:cubicBezTo>
                  <a:cubicBezTo>
                    <a:pt x="2462" y="5066"/>
                    <a:pt x="2404" y="5076"/>
                    <a:pt x="2349" y="5099"/>
                  </a:cubicBezTo>
                  <a:cubicBezTo>
                    <a:pt x="2349" y="5099"/>
                    <a:pt x="0" y="7177"/>
                    <a:pt x="553" y="7463"/>
                  </a:cubicBezTo>
                  <a:cubicBezTo>
                    <a:pt x="568" y="7471"/>
                    <a:pt x="591" y="7475"/>
                    <a:pt x="622" y="7475"/>
                  </a:cubicBezTo>
                  <a:cubicBezTo>
                    <a:pt x="1681" y="7475"/>
                    <a:pt x="11655" y="2717"/>
                    <a:pt x="15941" y="198"/>
                  </a:cubicBezTo>
                  <a:lnTo>
                    <a:pt x="158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50;p47">
              <a:extLst>
                <a:ext uri="{FF2B5EF4-FFF2-40B4-BE49-F238E27FC236}">
                  <a16:creationId xmlns:a16="http://schemas.microsoft.com/office/drawing/2014/main" id="{AEFACD4B-788D-470F-8B22-CED7252BA84E}"/>
                </a:ext>
              </a:extLst>
            </p:cNvPr>
            <p:cNvSpPr/>
            <p:nvPr/>
          </p:nvSpPr>
          <p:spPr>
            <a:xfrm>
              <a:off x="6686175" y="5286875"/>
              <a:ext cx="387450" cy="184675"/>
            </a:xfrm>
            <a:custGeom>
              <a:avLst/>
              <a:gdLst/>
              <a:ahLst/>
              <a:cxnLst/>
              <a:rect l="l" t="t" r="r" b="b"/>
              <a:pathLst>
                <a:path w="15498" h="7387" extrusionOk="0">
                  <a:moveTo>
                    <a:pt x="15493" y="0"/>
                  </a:moveTo>
                  <a:cubicBezTo>
                    <a:pt x="15485" y="0"/>
                    <a:pt x="15431" y="25"/>
                    <a:pt x="15335" y="69"/>
                  </a:cubicBezTo>
                  <a:lnTo>
                    <a:pt x="14886" y="292"/>
                  </a:lnTo>
                  <a:lnTo>
                    <a:pt x="13242" y="1117"/>
                  </a:lnTo>
                  <a:cubicBezTo>
                    <a:pt x="11855" y="1816"/>
                    <a:pt x="9934" y="2769"/>
                    <a:pt x="7794" y="3788"/>
                  </a:cubicBezTo>
                  <a:cubicBezTo>
                    <a:pt x="5654" y="4808"/>
                    <a:pt x="3704" y="5700"/>
                    <a:pt x="2289" y="6339"/>
                  </a:cubicBezTo>
                  <a:lnTo>
                    <a:pt x="611" y="7095"/>
                  </a:lnTo>
                  <a:lnTo>
                    <a:pt x="157" y="7305"/>
                  </a:lnTo>
                  <a:cubicBezTo>
                    <a:pt x="53" y="7354"/>
                    <a:pt x="0" y="7382"/>
                    <a:pt x="3" y="7386"/>
                  </a:cubicBezTo>
                  <a:cubicBezTo>
                    <a:pt x="3" y="7386"/>
                    <a:pt x="3" y="7386"/>
                    <a:pt x="4" y="7386"/>
                  </a:cubicBezTo>
                  <a:cubicBezTo>
                    <a:pt x="14" y="7386"/>
                    <a:pt x="69" y="7366"/>
                    <a:pt x="167" y="7327"/>
                  </a:cubicBezTo>
                  <a:lnTo>
                    <a:pt x="631" y="7140"/>
                  </a:lnTo>
                  <a:lnTo>
                    <a:pt x="2323" y="6419"/>
                  </a:lnTo>
                  <a:cubicBezTo>
                    <a:pt x="3749" y="5801"/>
                    <a:pt x="5708" y="4920"/>
                    <a:pt x="7848" y="3899"/>
                  </a:cubicBezTo>
                  <a:cubicBezTo>
                    <a:pt x="9987" y="2879"/>
                    <a:pt x="11904" y="1912"/>
                    <a:pt x="13282" y="1195"/>
                  </a:cubicBezTo>
                  <a:lnTo>
                    <a:pt x="14908" y="334"/>
                  </a:lnTo>
                  <a:lnTo>
                    <a:pt x="15346" y="92"/>
                  </a:lnTo>
                  <a:cubicBezTo>
                    <a:pt x="15445" y="36"/>
                    <a:pt x="15497" y="5"/>
                    <a:pt x="15494" y="1"/>
                  </a:cubicBezTo>
                  <a:cubicBezTo>
                    <a:pt x="15494" y="1"/>
                    <a:pt x="15494" y="0"/>
                    <a:pt x="154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51;p47">
              <a:extLst>
                <a:ext uri="{FF2B5EF4-FFF2-40B4-BE49-F238E27FC236}">
                  <a16:creationId xmlns:a16="http://schemas.microsoft.com/office/drawing/2014/main" id="{2F261900-A9FE-495D-A788-C5375BF6F5A7}"/>
                </a:ext>
              </a:extLst>
            </p:cNvPr>
            <p:cNvSpPr/>
            <p:nvPr/>
          </p:nvSpPr>
          <p:spPr>
            <a:xfrm>
              <a:off x="6729900" y="5413850"/>
              <a:ext cx="39800" cy="25700"/>
            </a:xfrm>
            <a:custGeom>
              <a:avLst/>
              <a:gdLst/>
              <a:ahLst/>
              <a:cxnLst/>
              <a:rect l="l" t="t" r="r" b="b"/>
              <a:pathLst>
                <a:path w="1592" h="1028" extrusionOk="0">
                  <a:moveTo>
                    <a:pt x="93" y="1"/>
                  </a:moveTo>
                  <a:cubicBezTo>
                    <a:pt x="36" y="1"/>
                    <a:pt x="4" y="7"/>
                    <a:pt x="6" y="15"/>
                  </a:cubicBezTo>
                  <a:cubicBezTo>
                    <a:pt x="1" y="53"/>
                    <a:pt x="439" y="93"/>
                    <a:pt x="874" y="382"/>
                  </a:cubicBezTo>
                  <a:cubicBezTo>
                    <a:pt x="1304" y="656"/>
                    <a:pt x="1518" y="1027"/>
                    <a:pt x="1558" y="1027"/>
                  </a:cubicBezTo>
                  <a:cubicBezTo>
                    <a:pt x="1559" y="1027"/>
                    <a:pt x="1560" y="1027"/>
                    <a:pt x="1561" y="1027"/>
                  </a:cubicBezTo>
                  <a:cubicBezTo>
                    <a:pt x="1592" y="1021"/>
                    <a:pt x="1413" y="582"/>
                    <a:pt x="941" y="279"/>
                  </a:cubicBezTo>
                  <a:cubicBezTo>
                    <a:pt x="597" y="53"/>
                    <a:pt x="250" y="1"/>
                    <a:pt x="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52;p47">
              <a:extLst>
                <a:ext uri="{FF2B5EF4-FFF2-40B4-BE49-F238E27FC236}">
                  <a16:creationId xmlns:a16="http://schemas.microsoft.com/office/drawing/2014/main" id="{66BA7E01-4E76-48BA-A44B-E6349E8F6CC9}"/>
                </a:ext>
              </a:extLst>
            </p:cNvPr>
            <p:cNvSpPr/>
            <p:nvPr/>
          </p:nvSpPr>
          <p:spPr>
            <a:xfrm>
              <a:off x="6798475" y="5359875"/>
              <a:ext cx="22050" cy="13550"/>
            </a:xfrm>
            <a:custGeom>
              <a:avLst/>
              <a:gdLst/>
              <a:ahLst/>
              <a:cxnLst/>
              <a:rect l="l" t="t" r="r" b="b"/>
              <a:pathLst>
                <a:path w="882" h="542" extrusionOk="0">
                  <a:moveTo>
                    <a:pt x="33" y="1"/>
                  </a:moveTo>
                  <a:cubicBezTo>
                    <a:pt x="26" y="1"/>
                    <a:pt x="21" y="2"/>
                    <a:pt x="19" y="6"/>
                  </a:cubicBezTo>
                  <a:cubicBezTo>
                    <a:pt x="1" y="34"/>
                    <a:pt x="176" y="176"/>
                    <a:pt x="408" y="324"/>
                  </a:cubicBezTo>
                  <a:cubicBezTo>
                    <a:pt x="613" y="452"/>
                    <a:pt x="795" y="542"/>
                    <a:pt x="848" y="542"/>
                  </a:cubicBezTo>
                  <a:cubicBezTo>
                    <a:pt x="855" y="542"/>
                    <a:pt x="860" y="540"/>
                    <a:pt x="862" y="537"/>
                  </a:cubicBezTo>
                  <a:cubicBezTo>
                    <a:pt x="881" y="508"/>
                    <a:pt x="706" y="366"/>
                    <a:pt x="473" y="220"/>
                  </a:cubicBezTo>
                  <a:cubicBezTo>
                    <a:pt x="268" y="90"/>
                    <a:pt x="85" y="1"/>
                    <a:pt x="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53;p47">
              <a:extLst>
                <a:ext uri="{FF2B5EF4-FFF2-40B4-BE49-F238E27FC236}">
                  <a16:creationId xmlns:a16="http://schemas.microsoft.com/office/drawing/2014/main" id="{92580F3D-07D9-4ED1-B632-FB315A44245D}"/>
                </a:ext>
              </a:extLst>
            </p:cNvPr>
            <p:cNvSpPr/>
            <p:nvPr/>
          </p:nvSpPr>
          <p:spPr>
            <a:xfrm>
              <a:off x="6813300" y="5348350"/>
              <a:ext cx="20875" cy="6725"/>
            </a:xfrm>
            <a:custGeom>
              <a:avLst/>
              <a:gdLst/>
              <a:ahLst/>
              <a:cxnLst/>
              <a:rect l="l" t="t" r="r" b="b"/>
              <a:pathLst>
                <a:path w="835" h="269" extrusionOk="0">
                  <a:moveTo>
                    <a:pt x="57" y="1"/>
                  </a:moveTo>
                  <a:cubicBezTo>
                    <a:pt x="29" y="1"/>
                    <a:pt x="12" y="5"/>
                    <a:pt x="10" y="14"/>
                  </a:cubicBezTo>
                  <a:cubicBezTo>
                    <a:pt x="0" y="46"/>
                    <a:pt x="175" y="127"/>
                    <a:pt x="399" y="194"/>
                  </a:cubicBezTo>
                  <a:cubicBezTo>
                    <a:pt x="560" y="241"/>
                    <a:pt x="704" y="269"/>
                    <a:pt x="775" y="269"/>
                  </a:cubicBezTo>
                  <a:cubicBezTo>
                    <a:pt x="803" y="269"/>
                    <a:pt x="820" y="264"/>
                    <a:pt x="823" y="255"/>
                  </a:cubicBezTo>
                  <a:cubicBezTo>
                    <a:pt x="834" y="224"/>
                    <a:pt x="658" y="142"/>
                    <a:pt x="434" y="75"/>
                  </a:cubicBezTo>
                  <a:cubicBezTo>
                    <a:pt x="272" y="28"/>
                    <a:pt x="129" y="1"/>
                    <a:pt x="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54;p47">
              <a:extLst>
                <a:ext uri="{FF2B5EF4-FFF2-40B4-BE49-F238E27FC236}">
                  <a16:creationId xmlns:a16="http://schemas.microsoft.com/office/drawing/2014/main" id="{AE597661-8659-445E-A44A-49FFE4F55B5B}"/>
                </a:ext>
              </a:extLst>
            </p:cNvPr>
            <p:cNvSpPr/>
            <p:nvPr/>
          </p:nvSpPr>
          <p:spPr>
            <a:xfrm>
              <a:off x="6811200" y="5327425"/>
              <a:ext cx="24500" cy="11975"/>
            </a:xfrm>
            <a:custGeom>
              <a:avLst/>
              <a:gdLst/>
              <a:ahLst/>
              <a:cxnLst/>
              <a:rect l="l" t="t" r="r" b="b"/>
              <a:pathLst>
                <a:path w="980" h="479" extrusionOk="0">
                  <a:moveTo>
                    <a:pt x="946" y="1"/>
                  </a:moveTo>
                  <a:cubicBezTo>
                    <a:pt x="884" y="1"/>
                    <a:pt x="687" y="75"/>
                    <a:pt x="462" y="185"/>
                  </a:cubicBezTo>
                  <a:cubicBezTo>
                    <a:pt x="200" y="313"/>
                    <a:pt x="1" y="441"/>
                    <a:pt x="16" y="472"/>
                  </a:cubicBezTo>
                  <a:cubicBezTo>
                    <a:pt x="18" y="477"/>
                    <a:pt x="24" y="479"/>
                    <a:pt x="34" y="479"/>
                  </a:cubicBezTo>
                  <a:cubicBezTo>
                    <a:pt x="95" y="479"/>
                    <a:pt x="292" y="405"/>
                    <a:pt x="517" y="295"/>
                  </a:cubicBezTo>
                  <a:cubicBezTo>
                    <a:pt x="779" y="167"/>
                    <a:pt x="979" y="38"/>
                    <a:pt x="964" y="7"/>
                  </a:cubicBezTo>
                  <a:cubicBezTo>
                    <a:pt x="962" y="3"/>
                    <a:pt x="956" y="1"/>
                    <a:pt x="9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55;p47">
              <a:extLst>
                <a:ext uri="{FF2B5EF4-FFF2-40B4-BE49-F238E27FC236}">
                  <a16:creationId xmlns:a16="http://schemas.microsoft.com/office/drawing/2014/main" id="{3C85E249-B7D3-4528-AA7F-D04F0618A493}"/>
                </a:ext>
              </a:extLst>
            </p:cNvPr>
            <p:cNvSpPr/>
            <p:nvPr/>
          </p:nvSpPr>
          <p:spPr>
            <a:xfrm>
              <a:off x="6805850" y="5310425"/>
              <a:ext cx="26850" cy="15200"/>
            </a:xfrm>
            <a:custGeom>
              <a:avLst/>
              <a:gdLst/>
              <a:ahLst/>
              <a:cxnLst/>
              <a:rect l="l" t="t" r="r" b="b"/>
              <a:pathLst>
                <a:path w="1074" h="608" extrusionOk="0">
                  <a:moveTo>
                    <a:pt x="1042" y="1"/>
                  </a:moveTo>
                  <a:cubicBezTo>
                    <a:pt x="995" y="1"/>
                    <a:pt x="793" y="153"/>
                    <a:pt x="530" y="304"/>
                  </a:cubicBezTo>
                  <a:cubicBezTo>
                    <a:pt x="248" y="467"/>
                    <a:pt x="1" y="567"/>
                    <a:pt x="7" y="598"/>
                  </a:cubicBezTo>
                  <a:cubicBezTo>
                    <a:pt x="9" y="604"/>
                    <a:pt x="19" y="607"/>
                    <a:pt x="38" y="607"/>
                  </a:cubicBezTo>
                  <a:cubicBezTo>
                    <a:pt x="119" y="607"/>
                    <a:pt x="348" y="549"/>
                    <a:pt x="592" y="411"/>
                  </a:cubicBezTo>
                  <a:cubicBezTo>
                    <a:pt x="891" y="241"/>
                    <a:pt x="1073" y="25"/>
                    <a:pt x="1050" y="3"/>
                  </a:cubicBezTo>
                  <a:cubicBezTo>
                    <a:pt x="1048" y="1"/>
                    <a:pt x="1046" y="1"/>
                    <a:pt x="10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56;p47">
              <a:extLst>
                <a:ext uri="{FF2B5EF4-FFF2-40B4-BE49-F238E27FC236}">
                  <a16:creationId xmlns:a16="http://schemas.microsoft.com/office/drawing/2014/main" id="{E0E76B5A-4784-4DF1-BD19-080F2EBB1F70}"/>
                </a:ext>
              </a:extLst>
            </p:cNvPr>
            <p:cNvSpPr/>
            <p:nvPr/>
          </p:nvSpPr>
          <p:spPr>
            <a:xfrm>
              <a:off x="6752700" y="5347500"/>
              <a:ext cx="50200" cy="21150"/>
            </a:xfrm>
            <a:custGeom>
              <a:avLst/>
              <a:gdLst/>
              <a:ahLst/>
              <a:cxnLst/>
              <a:rect l="l" t="t" r="r" b="b"/>
              <a:pathLst>
                <a:path w="2008" h="846" extrusionOk="0">
                  <a:moveTo>
                    <a:pt x="1009" y="109"/>
                  </a:moveTo>
                  <a:cubicBezTo>
                    <a:pt x="1173" y="109"/>
                    <a:pt x="1336" y="143"/>
                    <a:pt x="1487" y="210"/>
                  </a:cubicBezTo>
                  <a:cubicBezTo>
                    <a:pt x="1642" y="280"/>
                    <a:pt x="1755" y="364"/>
                    <a:pt x="1834" y="434"/>
                  </a:cubicBezTo>
                  <a:lnTo>
                    <a:pt x="1834" y="434"/>
                  </a:lnTo>
                  <a:cubicBezTo>
                    <a:pt x="1729" y="471"/>
                    <a:pt x="1579" y="523"/>
                    <a:pt x="1391" y="574"/>
                  </a:cubicBezTo>
                  <a:cubicBezTo>
                    <a:pt x="1169" y="636"/>
                    <a:pt x="941" y="679"/>
                    <a:pt x="711" y="705"/>
                  </a:cubicBezTo>
                  <a:cubicBezTo>
                    <a:pt x="617" y="713"/>
                    <a:pt x="514" y="728"/>
                    <a:pt x="415" y="728"/>
                  </a:cubicBezTo>
                  <a:cubicBezTo>
                    <a:pt x="380" y="728"/>
                    <a:pt x="347" y="726"/>
                    <a:pt x="314" y="722"/>
                  </a:cubicBezTo>
                  <a:cubicBezTo>
                    <a:pt x="182" y="709"/>
                    <a:pt x="93" y="617"/>
                    <a:pt x="153" y="503"/>
                  </a:cubicBezTo>
                  <a:cubicBezTo>
                    <a:pt x="291" y="284"/>
                    <a:pt x="594" y="159"/>
                    <a:pt x="830" y="123"/>
                  </a:cubicBezTo>
                  <a:cubicBezTo>
                    <a:pt x="890" y="113"/>
                    <a:pt x="950" y="109"/>
                    <a:pt x="1009" y="109"/>
                  </a:cubicBezTo>
                  <a:close/>
                  <a:moveTo>
                    <a:pt x="967" y="1"/>
                  </a:moveTo>
                  <a:cubicBezTo>
                    <a:pt x="649" y="1"/>
                    <a:pt x="295" y="118"/>
                    <a:pt x="43" y="450"/>
                  </a:cubicBezTo>
                  <a:cubicBezTo>
                    <a:pt x="0" y="529"/>
                    <a:pt x="0" y="648"/>
                    <a:pt x="66" y="727"/>
                  </a:cubicBezTo>
                  <a:cubicBezTo>
                    <a:pt x="131" y="806"/>
                    <a:pt x="221" y="830"/>
                    <a:pt x="298" y="840"/>
                  </a:cubicBezTo>
                  <a:cubicBezTo>
                    <a:pt x="334" y="844"/>
                    <a:pt x="369" y="846"/>
                    <a:pt x="403" y="846"/>
                  </a:cubicBezTo>
                  <a:cubicBezTo>
                    <a:pt x="518" y="846"/>
                    <a:pt x="622" y="828"/>
                    <a:pt x="725" y="817"/>
                  </a:cubicBezTo>
                  <a:cubicBezTo>
                    <a:pt x="960" y="786"/>
                    <a:pt x="1192" y="733"/>
                    <a:pt x="1416" y="658"/>
                  </a:cubicBezTo>
                  <a:cubicBezTo>
                    <a:pt x="1618" y="590"/>
                    <a:pt x="1772" y="521"/>
                    <a:pt x="1872" y="468"/>
                  </a:cubicBezTo>
                  <a:lnTo>
                    <a:pt x="1872" y="468"/>
                  </a:lnTo>
                  <a:cubicBezTo>
                    <a:pt x="1943" y="536"/>
                    <a:pt x="1978" y="585"/>
                    <a:pt x="1989" y="585"/>
                  </a:cubicBezTo>
                  <a:cubicBezTo>
                    <a:pt x="1990" y="585"/>
                    <a:pt x="1991" y="584"/>
                    <a:pt x="1992" y="584"/>
                  </a:cubicBezTo>
                  <a:cubicBezTo>
                    <a:pt x="1998" y="580"/>
                    <a:pt x="1975" y="527"/>
                    <a:pt x="1913" y="446"/>
                  </a:cubicBezTo>
                  <a:lnTo>
                    <a:pt x="1913" y="446"/>
                  </a:lnTo>
                  <a:cubicBezTo>
                    <a:pt x="1976" y="411"/>
                    <a:pt x="2007" y="387"/>
                    <a:pt x="2005" y="382"/>
                  </a:cubicBezTo>
                  <a:cubicBezTo>
                    <a:pt x="2004" y="381"/>
                    <a:pt x="2003" y="380"/>
                    <a:pt x="2000" y="380"/>
                  </a:cubicBezTo>
                  <a:cubicBezTo>
                    <a:pt x="1986" y="380"/>
                    <a:pt x="1947" y="393"/>
                    <a:pt x="1887" y="415"/>
                  </a:cubicBezTo>
                  <a:lnTo>
                    <a:pt x="1887" y="415"/>
                  </a:lnTo>
                  <a:cubicBezTo>
                    <a:pt x="1786" y="297"/>
                    <a:pt x="1663" y="201"/>
                    <a:pt x="1523" y="132"/>
                  </a:cubicBezTo>
                  <a:cubicBezTo>
                    <a:pt x="1384" y="55"/>
                    <a:pt x="1184" y="1"/>
                    <a:pt x="9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57;p47">
              <a:extLst>
                <a:ext uri="{FF2B5EF4-FFF2-40B4-BE49-F238E27FC236}">
                  <a16:creationId xmlns:a16="http://schemas.microsoft.com/office/drawing/2014/main" id="{785E7FA1-60D9-4703-8A3F-808DDA88E580}"/>
                </a:ext>
              </a:extLst>
            </p:cNvPr>
            <p:cNvSpPr/>
            <p:nvPr/>
          </p:nvSpPr>
          <p:spPr>
            <a:xfrm>
              <a:off x="6791050" y="5324025"/>
              <a:ext cx="18025" cy="35600"/>
            </a:xfrm>
            <a:custGeom>
              <a:avLst/>
              <a:gdLst/>
              <a:ahLst/>
              <a:cxnLst/>
              <a:rect l="l" t="t" r="r" b="b"/>
              <a:pathLst>
                <a:path w="721" h="1424" extrusionOk="0">
                  <a:moveTo>
                    <a:pt x="437" y="1"/>
                  </a:moveTo>
                  <a:cubicBezTo>
                    <a:pt x="416" y="1"/>
                    <a:pt x="395" y="4"/>
                    <a:pt x="373" y="11"/>
                  </a:cubicBezTo>
                  <a:cubicBezTo>
                    <a:pt x="116" y="120"/>
                    <a:pt x="69" y="363"/>
                    <a:pt x="28" y="543"/>
                  </a:cubicBezTo>
                  <a:cubicBezTo>
                    <a:pt x="0" y="712"/>
                    <a:pt x="15" y="886"/>
                    <a:pt x="71" y="1048"/>
                  </a:cubicBezTo>
                  <a:cubicBezTo>
                    <a:pt x="166" y="1314"/>
                    <a:pt x="314" y="1424"/>
                    <a:pt x="331" y="1424"/>
                  </a:cubicBezTo>
                  <a:cubicBezTo>
                    <a:pt x="331" y="1424"/>
                    <a:pt x="332" y="1424"/>
                    <a:pt x="332" y="1423"/>
                  </a:cubicBezTo>
                  <a:cubicBezTo>
                    <a:pt x="350" y="1410"/>
                    <a:pt x="223" y="1283"/>
                    <a:pt x="153" y="1023"/>
                  </a:cubicBezTo>
                  <a:cubicBezTo>
                    <a:pt x="115" y="872"/>
                    <a:pt x="110" y="715"/>
                    <a:pt x="138" y="562"/>
                  </a:cubicBezTo>
                  <a:cubicBezTo>
                    <a:pt x="172" y="402"/>
                    <a:pt x="253" y="185"/>
                    <a:pt x="406" y="129"/>
                  </a:cubicBezTo>
                  <a:cubicBezTo>
                    <a:pt x="418" y="126"/>
                    <a:pt x="430" y="124"/>
                    <a:pt x="442" y="124"/>
                  </a:cubicBezTo>
                  <a:cubicBezTo>
                    <a:pt x="574" y="124"/>
                    <a:pt x="616" y="347"/>
                    <a:pt x="595" y="497"/>
                  </a:cubicBezTo>
                  <a:cubicBezTo>
                    <a:pt x="586" y="656"/>
                    <a:pt x="560" y="813"/>
                    <a:pt x="518" y="966"/>
                  </a:cubicBezTo>
                  <a:cubicBezTo>
                    <a:pt x="444" y="1229"/>
                    <a:pt x="361" y="1381"/>
                    <a:pt x="377" y="1390"/>
                  </a:cubicBezTo>
                  <a:cubicBezTo>
                    <a:pt x="377" y="1391"/>
                    <a:pt x="378" y="1391"/>
                    <a:pt x="378" y="1391"/>
                  </a:cubicBezTo>
                  <a:cubicBezTo>
                    <a:pt x="395" y="1391"/>
                    <a:pt x="504" y="1253"/>
                    <a:pt x="599" y="992"/>
                  </a:cubicBezTo>
                  <a:cubicBezTo>
                    <a:pt x="657" y="835"/>
                    <a:pt x="692" y="671"/>
                    <a:pt x="709" y="506"/>
                  </a:cubicBezTo>
                  <a:cubicBezTo>
                    <a:pt x="717" y="415"/>
                    <a:pt x="721" y="304"/>
                    <a:pt x="683" y="196"/>
                  </a:cubicBezTo>
                  <a:cubicBezTo>
                    <a:pt x="662" y="103"/>
                    <a:pt x="557" y="1"/>
                    <a:pt x="4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8;p47">
              <a:extLst>
                <a:ext uri="{FF2B5EF4-FFF2-40B4-BE49-F238E27FC236}">
                  <a16:creationId xmlns:a16="http://schemas.microsoft.com/office/drawing/2014/main" id="{D9F54BF2-2AA2-421E-BD0A-B9EEC35218C0}"/>
                </a:ext>
              </a:extLst>
            </p:cNvPr>
            <p:cNvSpPr/>
            <p:nvPr/>
          </p:nvSpPr>
          <p:spPr>
            <a:xfrm>
              <a:off x="6981475" y="5226575"/>
              <a:ext cx="57875" cy="103200"/>
            </a:xfrm>
            <a:custGeom>
              <a:avLst/>
              <a:gdLst/>
              <a:ahLst/>
              <a:cxnLst/>
              <a:rect l="l" t="t" r="r" b="b"/>
              <a:pathLst>
                <a:path w="2315" h="4128" extrusionOk="0">
                  <a:moveTo>
                    <a:pt x="2301" y="1"/>
                  </a:moveTo>
                  <a:cubicBezTo>
                    <a:pt x="2279" y="1"/>
                    <a:pt x="2212" y="15"/>
                    <a:pt x="2107" y="46"/>
                  </a:cubicBezTo>
                  <a:cubicBezTo>
                    <a:pt x="1931" y="104"/>
                    <a:pt x="1761" y="180"/>
                    <a:pt x="1600" y="273"/>
                  </a:cubicBezTo>
                  <a:cubicBezTo>
                    <a:pt x="1190" y="499"/>
                    <a:pt x="670" y="944"/>
                    <a:pt x="351" y="1601"/>
                  </a:cubicBezTo>
                  <a:cubicBezTo>
                    <a:pt x="32" y="2257"/>
                    <a:pt x="0" y="2941"/>
                    <a:pt x="74" y="3402"/>
                  </a:cubicBezTo>
                  <a:cubicBezTo>
                    <a:pt x="100" y="3587"/>
                    <a:pt x="145" y="3768"/>
                    <a:pt x="208" y="3943"/>
                  </a:cubicBezTo>
                  <a:cubicBezTo>
                    <a:pt x="253" y="4063"/>
                    <a:pt x="288" y="4127"/>
                    <a:pt x="296" y="4127"/>
                  </a:cubicBezTo>
                  <a:cubicBezTo>
                    <a:pt x="296" y="4127"/>
                    <a:pt x="296" y="4127"/>
                    <a:pt x="296" y="4127"/>
                  </a:cubicBezTo>
                  <a:cubicBezTo>
                    <a:pt x="318" y="4120"/>
                    <a:pt x="206" y="3850"/>
                    <a:pt x="160" y="3393"/>
                  </a:cubicBezTo>
                  <a:cubicBezTo>
                    <a:pt x="111" y="2940"/>
                    <a:pt x="153" y="2283"/>
                    <a:pt x="461" y="1654"/>
                  </a:cubicBezTo>
                  <a:cubicBezTo>
                    <a:pt x="769" y="1026"/>
                    <a:pt x="1257" y="587"/>
                    <a:pt x="1645" y="348"/>
                  </a:cubicBezTo>
                  <a:cubicBezTo>
                    <a:pt x="2035" y="102"/>
                    <a:pt x="2315" y="25"/>
                    <a:pt x="2308" y="3"/>
                  </a:cubicBezTo>
                  <a:cubicBezTo>
                    <a:pt x="2308" y="2"/>
                    <a:pt x="2305" y="1"/>
                    <a:pt x="23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9;p47">
              <a:extLst>
                <a:ext uri="{FF2B5EF4-FFF2-40B4-BE49-F238E27FC236}">
                  <a16:creationId xmlns:a16="http://schemas.microsoft.com/office/drawing/2014/main" id="{5127C62C-5428-4468-89B1-5CA0EC36C44B}"/>
                </a:ext>
              </a:extLst>
            </p:cNvPr>
            <p:cNvSpPr/>
            <p:nvPr/>
          </p:nvSpPr>
          <p:spPr>
            <a:xfrm>
              <a:off x="6969525" y="5142850"/>
              <a:ext cx="47375" cy="93325"/>
            </a:xfrm>
            <a:custGeom>
              <a:avLst/>
              <a:gdLst/>
              <a:ahLst/>
              <a:cxnLst/>
              <a:rect l="l" t="t" r="r" b="b"/>
              <a:pathLst>
                <a:path w="1895" h="3733" extrusionOk="0">
                  <a:moveTo>
                    <a:pt x="31" y="1"/>
                  </a:moveTo>
                  <a:cubicBezTo>
                    <a:pt x="31" y="1"/>
                    <a:pt x="31" y="1"/>
                    <a:pt x="31" y="1"/>
                  </a:cubicBezTo>
                  <a:cubicBezTo>
                    <a:pt x="1" y="16"/>
                    <a:pt x="385" y="864"/>
                    <a:pt x="892" y="1894"/>
                  </a:cubicBezTo>
                  <a:cubicBezTo>
                    <a:pt x="1395" y="2915"/>
                    <a:pt x="1826" y="3733"/>
                    <a:pt x="1864" y="3733"/>
                  </a:cubicBezTo>
                  <a:cubicBezTo>
                    <a:pt x="1864" y="3733"/>
                    <a:pt x="1865" y="3733"/>
                    <a:pt x="1865" y="3732"/>
                  </a:cubicBezTo>
                  <a:cubicBezTo>
                    <a:pt x="1895" y="3717"/>
                    <a:pt x="1509" y="2870"/>
                    <a:pt x="1002" y="1840"/>
                  </a:cubicBezTo>
                  <a:cubicBezTo>
                    <a:pt x="500" y="818"/>
                    <a:pt x="70" y="1"/>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60;p47">
              <a:extLst>
                <a:ext uri="{FF2B5EF4-FFF2-40B4-BE49-F238E27FC236}">
                  <a16:creationId xmlns:a16="http://schemas.microsoft.com/office/drawing/2014/main" id="{345E75AC-1D2A-40DD-A66F-93D0E0EF85D1}"/>
                </a:ext>
              </a:extLst>
            </p:cNvPr>
            <p:cNvSpPr/>
            <p:nvPr/>
          </p:nvSpPr>
          <p:spPr>
            <a:xfrm>
              <a:off x="6883100" y="5322550"/>
              <a:ext cx="67175" cy="32525"/>
            </a:xfrm>
            <a:custGeom>
              <a:avLst/>
              <a:gdLst/>
              <a:ahLst/>
              <a:cxnLst/>
              <a:rect l="l" t="t" r="r" b="b"/>
              <a:pathLst>
                <a:path w="2687" h="1301" extrusionOk="0">
                  <a:moveTo>
                    <a:pt x="2665" y="1"/>
                  </a:moveTo>
                  <a:cubicBezTo>
                    <a:pt x="2602" y="1"/>
                    <a:pt x="2045" y="317"/>
                    <a:pt x="1345" y="661"/>
                  </a:cubicBezTo>
                  <a:cubicBezTo>
                    <a:pt x="613" y="1018"/>
                    <a:pt x="1" y="1264"/>
                    <a:pt x="13" y="1298"/>
                  </a:cubicBezTo>
                  <a:cubicBezTo>
                    <a:pt x="13" y="1300"/>
                    <a:pt x="17" y="1301"/>
                    <a:pt x="23" y="1301"/>
                  </a:cubicBezTo>
                  <a:cubicBezTo>
                    <a:pt x="107" y="1301"/>
                    <a:pt x="709" y="1105"/>
                    <a:pt x="1399" y="770"/>
                  </a:cubicBezTo>
                  <a:cubicBezTo>
                    <a:pt x="2138" y="411"/>
                    <a:pt x="2686" y="30"/>
                    <a:pt x="2670" y="3"/>
                  </a:cubicBezTo>
                  <a:cubicBezTo>
                    <a:pt x="2669" y="2"/>
                    <a:pt x="2667" y="1"/>
                    <a:pt x="26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61;p47">
              <a:extLst>
                <a:ext uri="{FF2B5EF4-FFF2-40B4-BE49-F238E27FC236}">
                  <a16:creationId xmlns:a16="http://schemas.microsoft.com/office/drawing/2014/main" id="{E6DFB3D1-698D-4FE9-9531-891D5E6BEAFB}"/>
                </a:ext>
              </a:extLst>
            </p:cNvPr>
            <p:cNvSpPr/>
            <p:nvPr/>
          </p:nvSpPr>
          <p:spPr>
            <a:xfrm>
              <a:off x="6991750" y="5301225"/>
              <a:ext cx="3925" cy="15875"/>
            </a:xfrm>
            <a:custGeom>
              <a:avLst/>
              <a:gdLst/>
              <a:ahLst/>
              <a:cxnLst/>
              <a:rect l="l" t="t" r="r" b="b"/>
              <a:pathLst>
                <a:path w="157" h="635" extrusionOk="0">
                  <a:moveTo>
                    <a:pt x="108" y="1"/>
                  </a:moveTo>
                  <a:cubicBezTo>
                    <a:pt x="75" y="1"/>
                    <a:pt x="0" y="136"/>
                    <a:pt x="4" y="319"/>
                  </a:cubicBezTo>
                  <a:cubicBezTo>
                    <a:pt x="8" y="503"/>
                    <a:pt x="86" y="634"/>
                    <a:pt x="120" y="634"/>
                  </a:cubicBezTo>
                  <a:cubicBezTo>
                    <a:pt x="121" y="634"/>
                    <a:pt x="123" y="634"/>
                    <a:pt x="124" y="633"/>
                  </a:cubicBezTo>
                  <a:cubicBezTo>
                    <a:pt x="157" y="620"/>
                    <a:pt x="132" y="483"/>
                    <a:pt x="128" y="317"/>
                  </a:cubicBezTo>
                  <a:cubicBezTo>
                    <a:pt x="123" y="152"/>
                    <a:pt x="145" y="14"/>
                    <a:pt x="112" y="1"/>
                  </a:cubicBezTo>
                  <a:cubicBezTo>
                    <a:pt x="111" y="1"/>
                    <a:pt x="109" y="1"/>
                    <a:pt x="1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62;p47">
              <a:extLst>
                <a:ext uri="{FF2B5EF4-FFF2-40B4-BE49-F238E27FC236}">
                  <a16:creationId xmlns:a16="http://schemas.microsoft.com/office/drawing/2014/main" id="{5BAA568B-9858-4E07-B924-DC5F64EFE9EB}"/>
                </a:ext>
              </a:extLst>
            </p:cNvPr>
            <p:cNvSpPr/>
            <p:nvPr/>
          </p:nvSpPr>
          <p:spPr>
            <a:xfrm>
              <a:off x="6996200" y="5272225"/>
              <a:ext cx="6025" cy="12800"/>
            </a:xfrm>
            <a:custGeom>
              <a:avLst/>
              <a:gdLst/>
              <a:ahLst/>
              <a:cxnLst/>
              <a:rect l="l" t="t" r="r" b="b"/>
              <a:pathLst>
                <a:path w="241" h="512" extrusionOk="0">
                  <a:moveTo>
                    <a:pt x="205" y="1"/>
                  </a:moveTo>
                  <a:cubicBezTo>
                    <a:pt x="171" y="1"/>
                    <a:pt x="109" y="102"/>
                    <a:pt x="62" y="236"/>
                  </a:cubicBezTo>
                  <a:cubicBezTo>
                    <a:pt x="14" y="377"/>
                    <a:pt x="1" y="500"/>
                    <a:pt x="32" y="510"/>
                  </a:cubicBezTo>
                  <a:cubicBezTo>
                    <a:pt x="34" y="511"/>
                    <a:pt x="36" y="511"/>
                    <a:pt x="37" y="511"/>
                  </a:cubicBezTo>
                  <a:cubicBezTo>
                    <a:pt x="70" y="511"/>
                    <a:pt x="132" y="410"/>
                    <a:pt x="178" y="276"/>
                  </a:cubicBezTo>
                  <a:cubicBezTo>
                    <a:pt x="227" y="135"/>
                    <a:pt x="241" y="12"/>
                    <a:pt x="210" y="1"/>
                  </a:cubicBezTo>
                  <a:cubicBezTo>
                    <a:pt x="208" y="1"/>
                    <a:pt x="206" y="1"/>
                    <a:pt x="2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63;p47">
              <a:extLst>
                <a:ext uri="{FF2B5EF4-FFF2-40B4-BE49-F238E27FC236}">
                  <a16:creationId xmlns:a16="http://schemas.microsoft.com/office/drawing/2014/main" id="{4DD3CB97-6E5D-4942-8C98-D071AC2515EF}"/>
                </a:ext>
              </a:extLst>
            </p:cNvPr>
            <p:cNvSpPr/>
            <p:nvPr/>
          </p:nvSpPr>
          <p:spPr>
            <a:xfrm>
              <a:off x="7009350" y="5250775"/>
              <a:ext cx="11850" cy="10975"/>
            </a:xfrm>
            <a:custGeom>
              <a:avLst/>
              <a:gdLst/>
              <a:ahLst/>
              <a:cxnLst/>
              <a:rect l="l" t="t" r="r" b="b"/>
              <a:pathLst>
                <a:path w="474" h="439" extrusionOk="0">
                  <a:moveTo>
                    <a:pt x="426" y="1"/>
                  </a:moveTo>
                  <a:cubicBezTo>
                    <a:pt x="367" y="1"/>
                    <a:pt x="255" y="35"/>
                    <a:pt x="156" y="131"/>
                  </a:cubicBezTo>
                  <a:cubicBezTo>
                    <a:pt x="15" y="266"/>
                    <a:pt x="0" y="432"/>
                    <a:pt x="33" y="438"/>
                  </a:cubicBezTo>
                  <a:cubicBezTo>
                    <a:pt x="34" y="438"/>
                    <a:pt x="36" y="438"/>
                    <a:pt x="37" y="438"/>
                  </a:cubicBezTo>
                  <a:cubicBezTo>
                    <a:pt x="72" y="438"/>
                    <a:pt x="131" y="323"/>
                    <a:pt x="240" y="218"/>
                  </a:cubicBezTo>
                  <a:cubicBezTo>
                    <a:pt x="352" y="107"/>
                    <a:pt x="474" y="50"/>
                    <a:pt x="466" y="16"/>
                  </a:cubicBezTo>
                  <a:cubicBezTo>
                    <a:pt x="464" y="6"/>
                    <a:pt x="450"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64;p47">
              <a:extLst>
                <a:ext uri="{FF2B5EF4-FFF2-40B4-BE49-F238E27FC236}">
                  <a16:creationId xmlns:a16="http://schemas.microsoft.com/office/drawing/2014/main" id="{DA619660-AC36-4F67-84B8-3CB38954C22F}"/>
                </a:ext>
              </a:extLst>
            </p:cNvPr>
            <p:cNvSpPr/>
            <p:nvPr/>
          </p:nvSpPr>
          <p:spPr>
            <a:xfrm>
              <a:off x="7029825" y="5238300"/>
              <a:ext cx="6850" cy="6325"/>
            </a:xfrm>
            <a:custGeom>
              <a:avLst/>
              <a:gdLst/>
              <a:ahLst/>
              <a:cxnLst/>
              <a:rect l="l" t="t" r="r" b="b"/>
              <a:pathLst>
                <a:path w="274" h="253" extrusionOk="0">
                  <a:moveTo>
                    <a:pt x="228" y="1"/>
                  </a:moveTo>
                  <a:cubicBezTo>
                    <a:pt x="195" y="1"/>
                    <a:pt x="140" y="32"/>
                    <a:pt x="92" y="84"/>
                  </a:cubicBezTo>
                  <a:cubicBezTo>
                    <a:pt x="30" y="149"/>
                    <a:pt x="0" y="222"/>
                    <a:pt x="25" y="245"/>
                  </a:cubicBezTo>
                  <a:cubicBezTo>
                    <a:pt x="30" y="250"/>
                    <a:pt x="37" y="252"/>
                    <a:pt x="46" y="252"/>
                  </a:cubicBezTo>
                  <a:cubicBezTo>
                    <a:pt x="78" y="252"/>
                    <a:pt x="132" y="220"/>
                    <a:pt x="180" y="168"/>
                  </a:cubicBezTo>
                  <a:cubicBezTo>
                    <a:pt x="243" y="103"/>
                    <a:pt x="273" y="30"/>
                    <a:pt x="248" y="7"/>
                  </a:cubicBezTo>
                  <a:cubicBezTo>
                    <a:pt x="243" y="3"/>
                    <a:pt x="236" y="1"/>
                    <a:pt x="2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65;p47">
              <a:extLst>
                <a:ext uri="{FF2B5EF4-FFF2-40B4-BE49-F238E27FC236}">
                  <a16:creationId xmlns:a16="http://schemas.microsoft.com/office/drawing/2014/main" id="{6DD066D4-95D7-4E31-8EB7-CF8958E65AD8}"/>
                </a:ext>
              </a:extLst>
            </p:cNvPr>
            <p:cNvSpPr/>
            <p:nvPr/>
          </p:nvSpPr>
          <p:spPr>
            <a:xfrm>
              <a:off x="5878350" y="2752650"/>
              <a:ext cx="1204825" cy="2595675"/>
            </a:xfrm>
            <a:custGeom>
              <a:avLst/>
              <a:gdLst/>
              <a:ahLst/>
              <a:cxnLst/>
              <a:rect l="l" t="t" r="r" b="b"/>
              <a:pathLst>
                <a:path w="48193" h="103827" extrusionOk="0">
                  <a:moveTo>
                    <a:pt x="0" y="1"/>
                  </a:moveTo>
                  <a:lnTo>
                    <a:pt x="0" y="1"/>
                  </a:lnTo>
                  <a:cubicBezTo>
                    <a:pt x="1" y="1"/>
                    <a:pt x="3337" y="43979"/>
                    <a:pt x="6803" y="56471"/>
                  </a:cubicBezTo>
                  <a:lnTo>
                    <a:pt x="33371" y="103827"/>
                  </a:lnTo>
                  <a:lnTo>
                    <a:pt x="48192" y="96951"/>
                  </a:lnTo>
                  <a:lnTo>
                    <a:pt x="26828" y="49310"/>
                  </a:lnTo>
                  <a:cubicBezTo>
                    <a:pt x="22178" y="33039"/>
                    <a:pt x="19217" y="1468"/>
                    <a:pt x="19217" y="1468"/>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66;p47">
              <a:extLst>
                <a:ext uri="{FF2B5EF4-FFF2-40B4-BE49-F238E27FC236}">
                  <a16:creationId xmlns:a16="http://schemas.microsoft.com/office/drawing/2014/main" id="{3AA7A1A5-068B-403D-B6C9-81B757F4C315}"/>
                </a:ext>
              </a:extLst>
            </p:cNvPr>
            <p:cNvSpPr/>
            <p:nvPr/>
          </p:nvSpPr>
          <p:spPr>
            <a:xfrm>
              <a:off x="6653925" y="5057575"/>
              <a:ext cx="376250" cy="174975"/>
            </a:xfrm>
            <a:custGeom>
              <a:avLst/>
              <a:gdLst/>
              <a:ahLst/>
              <a:cxnLst/>
              <a:rect l="l" t="t" r="r" b="b"/>
              <a:pathLst>
                <a:path w="15050" h="6999" extrusionOk="0">
                  <a:moveTo>
                    <a:pt x="15029" y="1"/>
                  </a:moveTo>
                  <a:cubicBezTo>
                    <a:pt x="14978" y="1"/>
                    <a:pt x="14766" y="77"/>
                    <a:pt x="14421" y="217"/>
                  </a:cubicBezTo>
                  <a:cubicBezTo>
                    <a:pt x="14033" y="374"/>
                    <a:pt x="13475" y="613"/>
                    <a:pt x="12788" y="916"/>
                  </a:cubicBezTo>
                  <a:cubicBezTo>
                    <a:pt x="11414" y="1519"/>
                    <a:pt x="9526" y="2375"/>
                    <a:pt x="7451" y="3341"/>
                  </a:cubicBezTo>
                  <a:cubicBezTo>
                    <a:pt x="5376" y="4306"/>
                    <a:pt x="3505" y="5197"/>
                    <a:pt x="2158" y="5859"/>
                  </a:cubicBezTo>
                  <a:cubicBezTo>
                    <a:pt x="1485" y="6189"/>
                    <a:pt x="943" y="6462"/>
                    <a:pt x="572" y="6658"/>
                  </a:cubicBezTo>
                  <a:cubicBezTo>
                    <a:pt x="201" y="6854"/>
                    <a:pt x="0" y="6973"/>
                    <a:pt x="11" y="6995"/>
                  </a:cubicBezTo>
                  <a:cubicBezTo>
                    <a:pt x="12" y="6997"/>
                    <a:pt x="16" y="6998"/>
                    <a:pt x="22" y="6998"/>
                  </a:cubicBezTo>
                  <a:cubicBezTo>
                    <a:pt x="72" y="6998"/>
                    <a:pt x="286" y="6922"/>
                    <a:pt x="631" y="6782"/>
                  </a:cubicBezTo>
                  <a:cubicBezTo>
                    <a:pt x="1020" y="6623"/>
                    <a:pt x="1578" y="6383"/>
                    <a:pt x="2264" y="6082"/>
                  </a:cubicBezTo>
                  <a:cubicBezTo>
                    <a:pt x="3639" y="5478"/>
                    <a:pt x="5524" y="4623"/>
                    <a:pt x="7599" y="3658"/>
                  </a:cubicBezTo>
                  <a:cubicBezTo>
                    <a:pt x="9674" y="2693"/>
                    <a:pt x="11544" y="1802"/>
                    <a:pt x="12891" y="1141"/>
                  </a:cubicBezTo>
                  <a:cubicBezTo>
                    <a:pt x="13562" y="810"/>
                    <a:pt x="14104" y="537"/>
                    <a:pt x="14477" y="341"/>
                  </a:cubicBezTo>
                  <a:cubicBezTo>
                    <a:pt x="14849" y="145"/>
                    <a:pt x="15050" y="26"/>
                    <a:pt x="15040" y="4"/>
                  </a:cubicBezTo>
                  <a:cubicBezTo>
                    <a:pt x="15039" y="2"/>
                    <a:pt x="15035" y="1"/>
                    <a:pt x="15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67;p47">
              <a:extLst>
                <a:ext uri="{FF2B5EF4-FFF2-40B4-BE49-F238E27FC236}">
                  <a16:creationId xmlns:a16="http://schemas.microsoft.com/office/drawing/2014/main" id="{F522D8DF-15F5-4324-8141-4BD20706D67C}"/>
                </a:ext>
              </a:extLst>
            </p:cNvPr>
            <p:cNvSpPr/>
            <p:nvPr/>
          </p:nvSpPr>
          <p:spPr>
            <a:xfrm>
              <a:off x="4834400" y="2310125"/>
              <a:ext cx="1851025" cy="3060475"/>
            </a:xfrm>
            <a:custGeom>
              <a:avLst/>
              <a:gdLst/>
              <a:ahLst/>
              <a:cxnLst/>
              <a:rect l="l" t="t" r="r" b="b"/>
              <a:pathLst>
                <a:path w="74041" h="122419" extrusionOk="0">
                  <a:moveTo>
                    <a:pt x="69750" y="0"/>
                  </a:moveTo>
                  <a:lnTo>
                    <a:pt x="40129" y="11285"/>
                  </a:lnTo>
                  <a:lnTo>
                    <a:pt x="21037" y="60096"/>
                  </a:lnTo>
                  <a:lnTo>
                    <a:pt x="0" y="114181"/>
                  </a:lnTo>
                  <a:lnTo>
                    <a:pt x="14388" y="122419"/>
                  </a:lnTo>
                  <a:cubicBezTo>
                    <a:pt x="14388" y="122419"/>
                    <a:pt x="36787" y="79936"/>
                    <a:pt x="42864" y="67021"/>
                  </a:cubicBezTo>
                  <a:cubicBezTo>
                    <a:pt x="45826" y="60725"/>
                    <a:pt x="56435" y="36760"/>
                    <a:pt x="66907" y="24406"/>
                  </a:cubicBezTo>
                  <a:cubicBezTo>
                    <a:pt x="66907" y="24406"/>
                    <a:pt x="69874" y="20147"/>
                    <a:pt x="70255" y="19371"/>
                  </a:cubicBezTo>
                  <a:cubicBezTo>
                    <a:pt x="74041" y="11650"/>
                    <a:pt x="70106" y="20"/>
                    <a:pt x="6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68;p47">
              <a:extLst>
                <a:ext uri="{FF2B5EF4-FFF2-40B4-BE49-F238E27FC236}">
                  <a16:creationId xmlns:a16="http://schemas.microsoft.com/office/drawing/2014/main" id="{2B13D836-161B-46BE-B96B-F245F139D866}"/>
                </a:ext>
              </a:extLst>
            </p:cNvPr>
            <p:cNvSpPr/>
            <p:nvPr/>
          </p:nvSpPr>
          <p:spPr>
            <a:xfrm>
              <a:off x="5595850" y="3481800"/>
              <a:ext cx="333625" cy="193675"/>
            </a:xfrm>
            <a:custGeom>
              <a:avLst/>
              <a:gdLst/>
              <a:ahLst/>
              <a:cxnLst/>
              <a:rect l="l" t="t" r="r" b="b"/>
              <a:pathLst>
                <a:path w="13345" h="7747" extrusionOk="0">
                  <a:moveTo>
                    <a:pt x="2783" y="0"/>
                  </a:moveTo>
                  <a:lnTo>
                    <a:pt x="0" y="3082"/>
                  </a:lnTo>
                  <a:cubicBezTo>
                    <a:pt x="0" y="3082"/>
                    <a:pt x="10304" y="6924"/>
                    <a:pt x="11801" y="7734"/>
                  </a:cubicBezTo>
                  <a:cubicBezTo>
                    <a:pt x="11816" y="7743"/>
                    <a:pt x="11832" y="7746"/>
                    <a:pt x="11848" y="7746"/>
                  </a:cubicBezTo>
                  <a:cubicBezTo>
                    <a:pt x="12388" y="7746"/>
                    <a:pt x="13345" y="3101"/>
                    <a:pt x="13345" y="3101"/>
                  </a:cubicBezTo>
                  <a:lnTo>
                    <a:pt x="2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69;p47">
              <a:extLst>
                <a:ext uri="{FF2B5EF4-FFF2-40B4-BE49-F238E27FC236}">
                  <a16:creationId xmlns:a16="http://schemas.microsoft.com/office/drawing/2014/main" id="{703A825A-8166-4808-87AE-AAA01A98DBF4}"/>
                </a:ext>
              </a:extLst>
            </p:cNvPr>
            <p:cNvSpPr/>
            <p:nvPr/>
          </p:nvSpPr>
          <p:spPr>
            <a:xfrm>
              <a:off x="5551650" y="3570750"/>
              <a:ext cx="301825" cy="271900"/>
            </a:xfrm>
            <a:custGeom>
              <a:avLst/>
              <a:gdLst/>
              <a:ahLst/>
              <a:cxnLst/>
              <a:rect l="l" t="t" r="r" b="b"/>
              <a:pathLst>
                <a:path w="12073" h="10876" extrusionOk="0">
                  <a:moveTo>
                    <a:pt x="3123" y="0"/>
                  </a:moveTo>
                  <a:lnTo>
                    <a:pt x="1" y="7826"/>
                  </a:lnTo>
                  <a:cubicBezTo>
                    <a:pt x="1" y="7826"/>
                    <a:pt x="5180" y="10424"/>
                    <a:pt x="7661" y="10858"/>
                  </a:cubicBezTo>
                  <a:cubicBezTo>
                    <a:pt x="7728" y="10870"/>
                    <a:pt x="7793" y="10876"/>
                    <a:pt x="7859" y="10876"/>
                  </a:cubicBezTo>
                  <a:cubicBezTo>
                    <a:pt x="10244" y="10876"/>
                    <a:pt x="12072" y="3366"/>
                    <a:pt x="12072" y="3366"/>
                  </a:cubicBezTo>
                  <a:lnTo>
                    <a:pt x="31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70;p47">
              <a:extLst>
                <a:ext uri="{FF2B5EF4-FFF2-40B4-BE49-F238E27FC236}">
                  <a16:creationId xmlns:a16="http://schemas.microsoft.com/office/drawing/2014/main" id="{F2EF3851-78F1-466E-9136-DE0F476C9DCD}"/>
                </a:ext>
              </a:extLst>
            </p:cNvPr>
            <p:cNvSpPr/>
            <p:nvPr/>
          </p:nvSpPr>
          <p:spPr>
            <a:xfrm>
              <a:off x="5603275" y="3560175"/>
              <a:ext cx="287625" cy="125600"/>
            </a:xfrm>
            <a:custGeom>
              <a:avLst/>
              <a:gdLst/>
              <a:ahLst/>
              <a:cxnLst/>
              <a:rect l="l" t="t" r="r" b="b"/>
              <a:pathLst>
                <a:path w="11505" h="5024" extrusionOk="0">
                  <a:moveTo>
                    <a:pt x="1" y="0"/>
                  </a:moveTo>
                  <a:lnTo>
                    <a:pt x="555" y="1687"/>
                  </a:lnTo>
                  <a:lnTo>
                    <a:pt x="9666" y="5024"/>
                  </a:lnTo>
                  <a:lnTo>
                    <a:pt x="11504" y="4599"/>
                  </a:lnTo>
                  <a:lnTo>
                    <a:pt x="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71;p47">
              <a:extLst>
                <a:ext uri="{FF2B5EF4-FFF2-40B4-BE49-F238E27FC236}">
                  <a16:creationId xmlns:a16="http://schemas.microsoft.com/office/drawing/2014/main" id="{AB1B5BC0-F07D-4744-8681-01137B4DB031}"/>
                </a:ext>
              </a:extLst>
            </p:cNvPr>
            <p:cNvSpPr/>
            <p:nvPr/>
          </p:nvSpPr>
          <p:spPr>
            <a:xfrm>
              <a:off x="5980400" y="3075700"/>
              <a:ext cx="410000" cy="749500"/>
            </a:xfrm>
            <a:custGeom>
              <a:avLst/>
              <a:gdLst/>
              <a:ahLst/>
              <a:cxnLst/>
              <a:rect l="l" t="t" r="r" b="b"/>
              <a:pathLst>
                <a:path w="16400" h="29980" extrusionOk="0">
                  <a:moveTo>
                    <a:pt x="16389" y="0"/>
                  </a:moveTo>
                  <a:cubicBezTo>
                    <a:pt x="16374" y="0"/>
                    <a:pt x="16292" y="86"/>
                    <a:pt x="16147" y="252"/>
                  </a:cubicBezTo>
                  <a:lnTo>
                    <a:pt x="15500" y="1013"/>
                  </a:lnTo>
                  <a:cubicBezTo>
                    <a:pt x="14954" y="1689"/>
                    <a:pt x="14198" y="2693"/>
                    <a:pt x="13326" y="3977"/>
                  </a:cubicBezTo>
                  <a:cubicBezTo>
                    <a:pt x="11582" y="6546"/>
                    <a:pt x="9412" y="10250"/>
                    <a:pt x="7239" y="14454"/>
                  </a:cubicBezTo>
                  <a:cubicBezTo>
                    <a:pt x="5056" y="18653"/>
                    <a:pt x="3254" y="22541"/>
                    <a:pt x="1977" y="25365"/>
                  </a:cubicBezTo>
                  <a:cubicBezTo>
                    <a:pt x="1341" y="26777"/>
                    <a:pt x="837" y="27927"/>
                    <a:pt x="501" y="28725"/>
                  </a:cubicBezTo>
                  <a:lnTo>
                    <a:pt x="122" y="29648"/>
                  </a:lnTo>
                  <a:cubicBezTo>
                    <a:pt x="39" y="29861"/>
                    <a:pt x="1" y="29975"/>
                    <a:pt x="11" y="29979"/>
                  </a:cubicBezTo>
                  <a:cubicBezTo>
                    <a:pt x="12" y="29979"/>
                    <a:pt x="12" y="29979"/>
                    <a:pt x="12" y="29979"/>
                  </a:cubicBezTo>
                  <a:cubicBezTo>
                    <a:pt x="24" y="29979"/>
                    <a:pt x="85" y="29876"/>
                    <a:pt x="186" y="29678"/>
                  </a:cubicBezTo>
                  <a:cubicBezTo>
                    <a:pt x="304" y="29436"/>
                    <a:pt x="450" y="29140"/>
                    <a:pt x="626" y="28781"/>
                  </a:cubicBezTo>
                  <a:cubicBezTo>
                    <a:pt x="1020" y="27951"/>
                    <a:pt x="1554" y="26831"/>
                    <a:pt x="2202" y="25469"/>
                  </a:cubicBezTo>
                  <a:cubicBezTo>
                    <a:pt x="3535" y="22672"/>
                    <a:pt x="5371" y="18807"/>
                    <a:pt x="7551" y="14615"/>
                  </a:cubicBezTo>
                  <a:cubicBezTo>
                    <a:pt x="9718" y="10419"/>
                    <a:pt x="11848" y="6707"/>
                    <a:pt x="13534" y="4114"/>
                  </a:cubicBezTo>
                  <a:cubicBezTo>
                    <a:pt x="14374" y="2817"/>
                    <a:pt x="15096" y="1794"/>
                    <a:pt x="15608" y="1096"/>
                  </a:cubicBezTo>
                  <a:lnTo>
                    <a:pt x="16202" y="295"/>
                  </a:lnTo>
                  <a:cubicBezTo>
                    <a:pt x="16334" y="110"/>
                    <a:pt x="16400" y="9"/>
                    <a:pt x="16390" y="0"/>
                  </a:cubicBezTo>
                  <a:cubicBezTo>
                    <a:pt x="16390" y="0"/>
                    <a:pt x="16389" y="0"/>
                    <a:pt x="16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72;p47">
              <a:extLst>
                <a:ext uri="{FF2B5EF4-FFF2-40B4-BE49-F238E27FC236}">
                  <a16:creationId xmlns:a16="http://schemas.microsoft.com/office/drawing/2014/main" id="{2AB71665-2ECC-46CD-81FC-50CF28400E70}"/>
                </a:ext>
              </a:extLst>
            </p:cNvPr>
            <p:cNvSpPr/>
            <p:nvPr/>
          </p:nvSpPr>
          <p:spPr>
            <a:xfrm>
              <a:off x="4860200" y="5101700"/>
              <a:ext cx="377400" cy="188475"/>
            </a:xfrm>
            <a:custGeom>
              <a:avLst/>
              <a:gdLst/>
              <a:ahLst/>
              <a:cxnLst/>
              <a:rect l="l" t="t" r="r" b="b"/>
              <a:pathLst>
                <a:path w="15096" h="7539" extrusionOk="0">
                  <a:moveTo>
                    <a:pt x="54" y="1"/>
                  </a:moveTo>
                  <a:cubicBezTo>
                    <a:pt x="48" y="1"/>
                    <a:pt x="45" y="2"/>
                    <a:pt x="44" y="4"/>
                  </a:cubicBezTo>
                  <a:cubicBezTo>
                    <a:pt x="0" y="90"/>
                    <a:pt x="3323" y="1845"/>
                    <a:pt x="7470" y="3926"/>
                  </a:cubicBezTo>
                  <a:cubicBezTo>
                    <a:pt x="11507" y="5952"/>
                    <a:pt x="14832" y="7538"/>
                    <a:pt x="15042" y="7538"/>
                  </a:cubicBezTo>
                  <a:cubicBezTo>
                    <a:pt x="15048" y="7538"/>
                    <a:pt x="15051" y="7537"/>
                    <a:pt x="15052" y="7535"/>
                  </a:cubicBezTo>
                  <a:cubicBezTo>
                    <a:pt x="15096" y="7449"/>
                    <a:pt x="11770" y="5692"/>
                    <a:pt x="7626" y="3612"/>
                  </a:cubicBezTo>
                  <a:cubicBezTo>
                    <a:pt x="3589" y="1588"/>
                    <a:pt x="262"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73;p47">
              <a:extLst>
                <a:ext uri="{FF2B5EF4-FFF2-40B4-BE49-F238E27FC236}">
                  <a16:creationId xmlns:a16="http://schemas.microsoft.com/office/drawing/2014/main" id="{95F36AD6-939B-4844-A5ED-BA26A8B74C7F}"/>
                </a:ext>
              </a:extLst>
            </p:cNvPr>
            <p:cNvSpPr/>
            <p:nvPr/>
          </p:nvSpPr>
          <p:spPr>
            <a:xfrm>
              <a:off x="5146525" y="1613900"/>
              <a:ext cx="144300" cy="252300"/>
            </a:xfrm>
            <a:custGeom>
              <a:avLst/>
              <a:gdLst/>
              <a:ahLst/>
              <a:cxnLst/>
              <a:rect l="l" t="t" r="r" b="b"/>
              <a:pathLst>
                <a:path w="5772" h="10092" extrusionOk="0">
                  <a:moveTo>
                    <a:pt x="5684" y="0"/>
                  </a:moveTo>
                  <a:cubicBezTo>
                    <a:pt x="5576" y="0"/>
                    <a:pt x="4264" y="2202"/>
                    <a:pt x="2733" y="4961"/>
                  </a:cubicBezTo>
                  <a:cubicBezTo>
                    <a:pt x="1185" y="7748"/>
                    <a:pt x="0" y="10045"/>
                    <a:pt x="85" y="10091"/>
                  </a:cubicBezTo>
                  <a:cubicBezTo>
                    <a:pt x="86" y="10091"/>
                    <a:pt x="87" y="10092"/>
                    <a:pt x="88" y="10092"/>
                  </a:cubicBezTo>
                  <a:cubicBezTo>
                    <a:pt x="195" y="10092"/>
                    <a:pt x="1508" y="7888"/>
                    <a:pt x="3038" y="5131"/>
                  </a:cubicBezTo>
                  <a:cubicBezTo>
                    <a:pt x="4586" y="2344"/>
                    <a:pt x="5772" y="48"/>
                    <a:pt x="5687" y="1"/>
                  </a:cubicBezTo>
                  <a:cubicBezTo>
                    <a:pt x="5687" y="1"/>
                    <a:pt x="5686" y="0"/>
                    <a:pt x="56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74;p47">
              <a:extLst>
                <a:ext uri="{FF2B5EF4-FFF2-40B4-BE49-F238E27FC236}">
                  <a16:creationId xmlns:a16="http://schemas.microsoft.com/office/drawing/2014/main" id="{F992A015-D7F4-494E-99AA-E617FA4ABE48}"/>
                </a:ext>
              </a:extLst>
            </p:cNvPr>
            <p:cNvSpPr/>
            <p:nvPr/>
          </p:nvSpPr>
          <p:spPr>
            <a:xfrm>
              <a:off x="5103225" y="1102400"/>
              <a:ext cx="950375" cy="1266925"/>
            </a:xfrm>
            <a:custGeom>
              <a:avLst/>
              <a:gdLst/>
              <a:ahLst/>
              <a:cxnLst/>
              <a:rect l="l" t="t" r="r" b="b"/>
              <a:pathLst>
                <a:path w="38015" h="50677" extrusionOk="0">
                  <a:moveTo>
                    <a:pt x="34601" y="0"/>
                  </a:moveTo>
                  <a:cubicBezTo>
                    <a:pt x="34601" y="0"/>
                    <a:pt x="34601" y="0"/>
                    <a:pt x="34600" y="0"/>
                  </a:cubicBezTo>
                  <a:cubicBezTo>
                    <a:pt x="27546" y="54"/>
                    <a:pt x="22927" y="8324"/>
                    <a:pt x="23161" y="12951"/>
                  </a:cubicBezTo>
                  <a:cubicBezTo>
                    <a:pt x="23469" y="19047"/>
                    <a:pt x="21855" y="32275"/>
                    <a:pt x="21855" y="32275"/>
                  </a:cubicBezTo>
                  <a:lnTo>
                    <a:pt x="5657" y="19203"/>
                  </a:lnTo>
                  <a:lnTo>
                    <a:pt x="0" y="29134"/>
                  </a:lnTo>
                  <a:cubicBezTo>
                    <a:pt x="0" y="29134"/>
                    <a:pt x="20094" y="50677"/>
                    <a:pt x="29525" y="50677"/>
                  </a:cubicBezTo>
                  <a:cubicBezTo>
                    <a:pt x="30184" y="50677"/>
                    <a:pt x="30790" y="50572"/>
                    <a:pt x="31334" y="50347"/>
                  </a:cubicBezTo>
                  <a:cubicBezTo>
                    <a:pt x="32888" y="49706"/>
                    <a:pt x="33978" y="48462"/>
                    <a:pt x="34715" y="46769"/>
                  </a:cubicBezTo>
                  <a:cubicBezTo>
                    <a:pt x="37939" y="39377"/>
                    <a:pt x="38015" y="27626"/>
                    <a:pt x="37117" y="15982"/>
                  </a:cubicBezTo>
                  <a:cubicBezTo>
                    <a:pt x="36326" y="5721"/>
                    <a:pt x="35386" y="0"/>
                    <a:pt x="34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75;p47">
              <a:extLst>
                <a:ext uri="{FF2B5EF4-FFF2-40B4-BE49-F238E27FC236}">
                  <a16:creationId xmlns:a16="http://schemas.microsoft.com/office/drawing/2014/main" id="{24915FB9-B8B9-40A6-97CA-73E73C3D5C8F}"/>
                </a:ext>
              </a:extLst>
            </p:cNvPr>
            <p:cNvSpPr/>
            <p:nvPr/>
          </p:nvSpPr>
          <p:spPr>
            <a:xfrm>
              <a:off x="5730875" y="1101525"/>
              <a:ext cx="950025" cy="1603600"/>
            </a:xfrm>
            <a:custGeom>
              <a:avLst/>
              <a:gdLst/>
              <a:ahLst/>
              <a:cxnLst/>
              <a:rect l="l" t="t" r="r" b="b"/>
              <a:pathLst>
                <a:path w="38001" h="64144" extrusionOk="0">
                  <a:moveTo>
                    <a:pt x="13993" y="0"/>
                  </a:moveTo>
                  <a:cubicBezTo>
                    <a:pt x="11439" y="0"/>
                    <a:pt x="7580" y="268"/>
                    <a:pt x="4719" y="1391"/>
                  </a:cubicBezTo>
                  <a:cubicBezTo>
                    <a:pt x="2920" y="2096"/>
                    <a:pt x="1" y="64143"/>
                    <a:pt x="1" y="64143"/>
                  </a:cubicBezTo>
                  <a:lnTo>
                    <a:pt x="36162" y="62006"/>
                  </a:lnTo>
                  <a:cubicBezTo>
                    <a:pt x="36162" y="62006"/>
                    <a:pt x="38000" y="13264"/>
                    <a:pt x="34363" y="7735"/>
                  </a:cubicBezTo>
                  <a:cubicBezTo>
                    <a:pt x="30726" y="2207"/>
                    <a:pt x="16661" y="151"/>
                    <a:pt x="16661" y="151"/>
                  </a:cubicBezTo>
                  <a:cubicBezTo>
                    <a:pt x="16468" y="86"/>
                    <a:pt x="15440" y="0"/>
                    <a:pt x="13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76;p47">
              <a:extLst>
                <a:ext uri="{FF2B5EF4-FFF2-40B4-BE49-F238E27FC236}">
                  <a16:creationId xmlns:a16="http://schemas.microsoft.com/office/drawing/2014/main" id="{4215A71B-E740-4D25-ACB7-374A1AAF96B8}"/>
                </a:ext>
              </a:extLst>
            </p:cNvPr>
            <p:cNvSpPr/>
            <p:nvPr/>
          </p:nvSpPr>
          <p:spPr>
            <a:xfrm>
              <a:off x="3714050" y="589848"/>
              <a:ext cx="1979427" cy="1573951"/>
            </a:xfrm>
            <a:custGeom>
              <a:avLst/>
              <a:gdLst/>
              <a:ahLst/>
              <a:cxnLst/>
              <a:rect l="l" t="t" r="r" b="b"/>
              <a:pathLst>
                <a:path w="79177" h="62958" extrusionOk="0">
                  <a:moveTo>
                    <a:pt x="19604" y="1"/>
                  </a:moveTo>
                  <a:cubicBezTo>
                    <a:pt x="17816" y="1"/>
                    <a:pt x="16367" y="1451"/>
                    <a:pt x="16367" y="3238"/>
                  </a:cubicBezTo>
                  <a:lnTo>
                    <a:pt x="16367" y="24228"/>
                  </a:lnTo>
                  <a:lnTo>
                    <a:pt x="14946" y="24228"/>
                  </a:lnTo>
                  <a:cubicBezTo>
                    <a:pt x="14284" y="24228"/>
                    <a:pt x="13639" y="24059"/>
                    <a:pt x="13044" y="23771"/>
                  </a:cubicBezTo>
                  <a:cubicBezTo>
                    <a:pt x="11900" y="23218"/>
                    <a:pt x="10620" y="22904"/>
                    <a:pt x="9265" y="22904"/>
                  </a:cubicBezTo>
                  <a:cubicBezTo>
                    <a:pt x="8771" y="22904"/>
                    <a:pt x="8267" y="22946"/>
                    <a:pt x="7756" y="23033"/>
                  </a:cubicBezTo>
                  <a:cubicBezTo>
                    <a:pt x="3960" y="23677"/>
                    <a:pt x="997" y="26829"/>
                    <a:pt x="578" y="30658"/>
                  </a:cubicBezTo>
                  <a:cubicBezTo>
                    <a:pt x="0" y="35927"/>
                    <a:pt x="4111" y="40383"/>
                    <a:pt x="9263" y="40383"/>
                  </a:cubicBezTo>
                  <a:cubicBezTo>
                    <a:pt x="9266" y="40383"/>
                    <a:pt x="9270" y="40383"/>
                    <a:pt x="9273" y="40383"/>
                  </a:cubicBezTo>
                  <a:cubicBezTo>
                    <a:pt x="10482" y="40383"/>
                    <a:pt x="11675" y="40131"/>
                    <a:pt x="12780" y="39642"/>
                  </a:cubicBezTo>
                  <a:cubicBezTo>
                    <a:pt x="13337" y="39395"/>
                    <a:pt x="13933" y="39253"/>
                    <a:pt x="14542" y="39253"/>
                  </a:cubicBezTo>
                  <a:lnTo>
                    <a:pt x="16367" y="39253"/>
                  </a:lnTo>
                  <a:lnTo>
                    <a:pt x="16367" y="59722"/>
                  </a:lnTo>
                  <a:cubicBezTo>
                    <a:pt x="16367" y="61510"/>
                    <a:pt x="17816" y="62958"/>
                    <a:pt x="19604" y="62958"/>
                  </a:cubicBezTo>
                  <a:lnTo>
                    <a:pt x="76541" y="62958"/>
                  </a:lnTo>
                  <a:cubicBezTo>
                    <a:pt x="77998" y="62958"/>
                    <a:pt x="79177" y="61779"/>
                    <a:pt x="79177" y="60323"/>
                  </a:cubicBezTo>
                  <a:lnTo>
                    <a:pt x="79177" y="2637"/>
                  </a:lnTo>
                  <a:cubicBezTo>
                    <a:pt x="79177" y="1181"/>
                    <a:pt x="77998" y="1"/>
                    <a:pt x="76541" y="1"/>
                  </a:cubicBezTo>
                  <a:lnTo>
                    <a:pt x="55965" y="1"/>
                  </a:lnTo>
                  <a:lnTo>
                    <a:pt x="55965" y="2336"/>
                  </a:lnTo>
                  <a:cubicBezTo>
                    <a:pt x="55966" y="2875"/>
                    <a:pt x="56071" y="3410"/>
                    <a:pt x="56274" y="3909"/>
                  </a:cubicBezTo>
                  <a:cubicBezTo>
                    <a:pt x="56693" y="4942"/>
                    <a:pt x="56909" y="6048"/>
                    <a:pt x="56909" y="7163"/>
                  </a:cubicBezTo>
                  <a:cubicBezTo>
                    <a:pt x="56909" y="11990"/>
                    <a:pt x="52996" y="15903"/>
                    <a:pt x="48169" y="15903"/>
                  </a:cubicBezTo>
                  <a:cubicBezTo>
                    <a:pt x="48051" y="15903"/>
                    <a:pt x="47931" y="15901"/>
                    <a:pt x="47811" y="15896"/>
                  </a:cubicBezTo>
                  <a:cubicBezTo>
                    <a:pt x="43415" y="15721"/>
                    <a:pt x="39756" y="12169"/>
                    <a:pt x="39451" y="7780"/>
                  </a:cubicBezTo>
                  <a:cubicBezTo>
                    <a:pt x="39346" y="6300"/>
                    <a:pt x="39621" y="4818"/>
                    <a:pt x="40252" y="3477"/>
                  </a:cubicBezTo>
                  <a:cubicBezTo>
                    <a:pt x="40523" y="2899"/>
                    <a:pt x="40679" y="2276"/>
                    <a:pt x="40679" y="1638"/>
                  </a:cubicBezTo>
                  <a:lnTo>
                    <a:pt x="40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77;p47">
              <a:extLst>
                <a:ext uri="{FF2B5EF4-FFF2-40B4-BE49-F238E27FC236}">
                  <a16:creationId xmlns:a16="http://schemas.microsoft.com/office/drawing/2014/main" id="{A27C5B89-A9DB-4C52-AB5E-1DA2E4F845C4}"/>
                </a:ext>
              </a:extLst>
            </p:cNvPr>
            <p:cNvSpPr/>
            <p:nvPr/>
          </p:nvSpPr>
          <p:spPr>
            <a:xfrm>
              <a:off x="5754050" y="1364425"/>
              <a:ext cx="42600" cy="995875"/>
            </a:xfrm>
            <a:custGeom>
              <a:avLst/>
              <a:gdLst/>
              <a:ahLst/>
              <a:cxnLst/>
              <a:rect l="l" t="t" r="r" b="b"/>
              <a:pathLst>
                <a:path w="1704" h="39835" extrusionOk="0">
                  <a:moveTo>
                    <a:pt x="1526" y="1"/>
                  </a:moveTo>
                  <a:cubicBezTo>
                    <a:pt x="1514" y="1"/>
                    <a:pt x="1503" y="140"/>
                    <a:pt x="1490" y="405"/>
                  </a:cubicBezTo>
                  <a:cubicBezTo>
                    <a:pt x="1481" y="709"/>
                    <a:pt x="1469" y="1094"/>
                    <a:pt x="1455" y="1568"/>
                  </a:cubicBezTo>
                  <a:cubicBezTo>
                    <a:pt x="1440" y="2624"/>
                    <a:pt x="1419" y="4072"/>
                    <a:pt x="1394" y="5842"/>
                  </a:cubicBezTo>
                  <a:cubicBezTo>
                    <a:pt x="1350" y="9452"/>
                    <a:pt x="1353" y="14439"/>
                    <a:pt x="1243" y="19943"/>
                  </a:cubicBezTo>
                  <a:cubicBezTo>
                    <a:pt x="1137" y="25449"/>
                    <a:pt x="860" y="30426"/>
                    <a:pt x="555" y="34019"/>
                  </a:cubicBezTo>
                  <a:cubicBezTo>
                    <a:pt x="399" y="35817"/>
                    <a:pt x="253" y="37269"/>
                    <a:pt x="147" y="38272"/>
                  </a:cubicBezTo>
                  <a:cubicBezTo>
                    <a:pt x="99" y="38743"/>
                    <a:pt x="61" y="39126"/>
                    <a:pt x="29" y="39428"/>
                  </a:cubicBezTo>
                  <a:cubicBezTo>
                    <a:pt x="6" y="39693"/>
                    <a:pt x="1" y="39833"/>
                    <a:pt x="13" y="39835"/>
                  </a:cubicBezTo>
                  <a:cubicBezTo>
                    <a:pt x="13" y="39835"/>
                    <a:pt x="13" y="39835"/>
                    <a:pt x="13" y="39835"/>
                  </a:cubicBezTo>
                  <a:cubicBezTo>
                    <a:pt x="24" y="39835"/>
                    <a:pt x="54" y="39698"/>
                    <a:pt x="99" y="39438"/>
                  </a:cubicBezTo>
                  <a:cubicBezTo>
                    <a:pt x="147" y="39137"/>
                    <a:pt x="208" y="38757"/>
                    <a:pt x="282" y="38288"/>
                  </a:cubicBezTo>
                  <a:cubicBezTo>
                    <a:pt x="431" y="37289"/>
                    <a:pt x="615" y="35839"/>
                    <a:pt x="802" y="34043"/>
                  </a:cubicBezTo>
                  <a:cubicBezTo>
                    <a:pt x="1172" y="30449"/>
                    <a:pt x="1488" y="25464"/>
                    <a:pt x="1592" y="19951"/>
                  </a:cubicBezTo>
                  <a:cubicBezTo>
                    <a:pt x="1704" y="14442"/>
                    <a:pt x="1662" y="9453"/>
                    <a:pt x="1641" y="5843"/>
                  </a:cubicBezTo>
                  <a:cubicBezTo>
                    <a:pt x="1621" y="4073"/>
                    <a:pt x="1604" y="2624"/>
                    <a:pt x="1592" y="1569"/>
                  </a:cubicBezTo>
                  <a:cubicBezTo>
                    <a:pt x="1580" y="1095"/>
                    <a:pt x="1569" y="711"/>
                    <a:pt x="1561" y="406"/>
                  </a:cubicBezTo>
                  <a:cubicBezTo>
                    <a:pt x="1550" y="140"/>
                    <a:pt x="1539" y="1"/>
                    <a:pt x="1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78;p47">
              <a:extLst>
                <a:ext uri="{FF2B5EF4-FFF2-40B4-BE49-F238E27FC236}">
                  <a16:creationId xmlns:a16="http://schemas.microsoft.com/office/drawing/2014/main" id="{B6288FD2-4FCF-4DA5-A56D-9AA84793DC75}"/>
                </a:ext>
              </a:extLst>
            </p:cNvPr>
            <p:cNvSpPr/>
            <p:nvPr/>
          </p:nvSpPr>
          <p:spPr>
            <a:xfrm>
              <a:off x="6215175" y="530700"/>
              <a:ext cx="184575" cy="393975"/>
            </a:xfrm>
            <a:custGeom>
              <a:avLst/>
              <a:gdLst/>
              <a:ahLst/>
              <a:cxnLst/>
              <a:rect l="l" t="t" r="r" b="b"/>
              <a:pathLst>
                <a:path w="7383" h="15759" extrusionOk="0">
                  <a:moveTo>
                    <a:pt x="4594" y="0"/>
                  </a:moveTo>
                  <a:lnTo>
                    <a:pt x="1502" y="2952"/>
                  </a:lnTo>
                  <a:lnTo>
                    <a:pt x="1" y="15729"/>
                  </a:lnTo>
                  <a:cubicBezTo>
                    <a:pt x="153" y="15749"/>
                    <a:pt x="292" y="15759"/>
                    <a:pt x="420" y="15759"/>
                  </a:cubicBezTo>
                  <a:cubicBezTo>
                    <a:pt x="1681" y="15759"/>
                    <a:pt x="1741" y="14829"/>
                    <a:pt x="1698" y="14386"/>
                  </a:cubicBezTo>
                  <a:lnTo>
                    <a:pt x="1698" y="14386"/>
                  </a:lnTo>
                  <a:cubicBezTo>
                    <a:pt x="1849" y="14906"/>
                    <a:pt x="2428" y="15245"/>
                    <a:pt x="2996" y="15245"/>
                  </a:cubicBezTo>
                  <a:cubicBezTo>
                    <a:pt x="3186" y="15245"/>
                    <a:pt x="3374" y="15207"/>
                    <a:pt x="3545" y="15126"/>
                  </a:cubicBezTo>
                  <a:cubicBezTo>
                    <a:pt x="4300" y="14764"/>
                    <a:pt x="4648" y="13836"/>
                    <a:pt x="4570" y="13004"/>
                  </a:cubicBezTo>
                  <a:lnTo>
                    <a:pt x="4570" y="13004"/>
                  </a:lnTo>
                  <a:cubicBezTo>
                    <a:pt x="4861" y="13341"/>
                    <a:pt x="5306" y="13536"/>
                    <a:pt x="5750" y="13536"/>
                  </a:cubicBezTo>
                  <a:cubicBezTo>
                    <a:pt x="5847" y="13536"/>
                    <a:pt x="5943" y="13526"/>
                    <a:pt x="6038" y="13507"/>
                  </a:cubicBezTo>
                  <a:cubicBezTo>
                    <a:pt x="6571" y="13399"/>
                    <a:pt x="7029" y="12990"/>
                    <a:pt x="7197" y="12474"/>
                  </a:cubicBezTo>
                  <a:cubicBezTo>
                    <a:pt x="7383" y="11900"/>
                    <a:pt x="7213" y="11264"/>
                    <a:pt x="6917" y="10738"/>
                  </a:cubicBezTo>
                  <a:cubicBezTo>
                    <a:pt x="6620" y="10213"/>
                    <a:pt x="6204" y="9768"/>
                    <a:pt x="5840" y="9286"/>
                  </a:cubicBezTo>
                  <a:cubicBezTo>
                    <a:pt x="4044" y="6895"/>
                    <a:pt x="4012" y="3675"/>
                    <a:pt x="4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79;p47">
              <a:extLst>
                <a:ext uri="{FF2B5EF4-FFF2-40B4-BE49-F238E27FC236}">
                  <a16:creationId xmlns:a16="http://schemas.microsoft.com/office/drawing/2014/main" id="{40D246BA-5672-40CC-9A6E-6D59FB6217A5}"/>
                </a:ext>
              </a:extLst>
            </p:cNvPr>
            <p:cNvSpPr/>
            <p:nvPr/>
          </p:nvSpPr>
          <p:spPr>
            <a:xfrm>
              <a:off x="5830375" y="428825"/>
              <a:ext cx="448600" cy="807850"/>
            </a:xfrm>
            <a:custGeom>
              <a:avLst/>
              <a:gdLst/>
              <a:ahLst/>
              <a:cxnLst/>
              <a:rect l="l" t="t" r="r" b="b"/>
              <a:pathLst>
                <a:path w="17944" h="32314" extrusionOk="0">
                  <a:moveTo>
                    <a:pt x="7271" y="1"/>
                  </a:moveTo>
                  <a:cubicBezTo>
                    <a:pt x="5087" y="1"/>
                    <a:pt x="2890" y="438"/>
                    <a:pt x="815" y="1330"/>
                  </a:cubicBezTo>
                  <a:cubicBezTo>
                    <a:pt x="815" y="1330"/>
                    <a:pt x="1" y="12134"/>
                    <a:pt x="58" y="16838"/>
                  </a:cubicBezTo>
                  <a:cubicBezTo>
                    <a:pt x="117" y="21543"/>
                    <a:pt x="4822" y="22276"/>
                    <a:pt x="4822" y="22276"/>
                  </a:cubicBezTo>
                  <a:cubicBezTo>
                    <a:pt x="4822" y="22276"/>
                    <a:pt x="4652" y="23829"/>
                    <a:pt x="4453" y="25740"/>
                  </a:cubicBezTo>
                  <a:cubicBezTo>
                    <a:pt x="4084" y="29254"/>
                    <a:pt x="6840" y="32314"/>
                    <a:pt x="10372" y="32314"/>
                  </a:cubicBezTo>
                  <a:cubicBezTo>
                    <a:pt x="13494" y="32314"/>
                    <a:pt x="16086" y="29901"/>
                    <a:pt x="16310" y="26785"/>
                  </a:cubicBezTo>
                  <a:lnTo>
                    <a:pt x="17943" y="3932"/>
                  </a:lnTo>
                  <a:lnTo>
                    <a:pt x="17246" y="3395"/>
                  </a:lnTo>
                  <a:cubicBezTo>
                    <a:pt x="14338" y="1156"/>
                    <a:pt x="10821" y="1"/>
                    <a:pt x="7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80;p47">
              <a:extLst>
                <a:ext uri="{FF2B5EF4-FFF2-40B4-BE49-F238E27FC236}">
                  <a16:creationId xmlns:a16="http://schemas.microsoft.com/office/drawing/2014/main" id="{BB7D9688-1102-41D7-B66F-7754CBFA86C6}"/>
                </a:ext>
              </a:extLst>
            </p:cNvPr>
            <p:cNvSpPr/>
            <p:nvPr/>
          </p:nvSpPr>
          <p:spPr>
            <a:xfrm>
              <a:off x="5852050" y="644825"/>
              <a:ext cx="36800" cy="34150"/>
            </a:xfrm>
            <a:custGeom>
              <a:avLst/>
              <a:gdLst/>
              <a:ahLst/>
              <a:cxnLst/>
              <a:rect l="l" t="t" r="r" b="b"/>
              <a:pathLst>
                <a:path w="1472" h="1366" extrusionOk="0">
                  <a:moveTo>
                    <a:pt x="735" y="1"/>
                  </a:moveTo>
                  <a:cubicBezTo>
                    <a:pt x="472" y="1"/>
                    <a:pt x="232" y="152"/>
                    <a:pt x="119" y="392"/>
                  </a:cubicBezTo>
                  <a:cubicBezTo>
                    <a:pt x="0" y="640"/>
                    <a:pt x="44" y="936"/>
                    <a:pt x="230" y="1141"/>
                  </a:cubicBezTo>
                  <a:cubicBezTo>
                    <a:pt x="364" y="1290"/>
                    <a:pt x="549" y="1365"/>
                    <a:pt x="735" y="1365"/>
                  </a:cubicBezTo>
                  <a:cubicBezTo>
                    <a:pt x="899" y="1365"/>
                    <a:pt x="1063" y="1307"/>
                    <a:pt x="1194" y="1188"/>
                  </a:cubicBezTo>
                  <a:cubicBezTo>
                    <a:pt x="1399" y="1002"/>
                    <a:pt x="1471" y="713"/>
                    <a:pt x="1377" y="452"/>
                  </a:cubicBezTo>
                  <a:cubicBezTo>
                    <a:pt x="1285" y="193"/>
                    <a:pt x="1044" y="15"/>
                    <a:pt x="769" y="2"/>
                  </a:cubicBezTo>
                  <a:cubicBezTo>
                    <a:pt x="757" y="1"/>
                    <a:pt x="746" y="1"/>
                    <a:pt x="7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81;p47">
              <a:extLst>
                <a:ext uri="{FF2B5EF4-FFF2-40B4-BE49-F238E27FC236}">
                  <a16:creationId xmlns:a16="http://schemas.microsoft.com/office/drawing/2014/main" id="{118DD777-FA76-4E69-B0F7-80A0E3DBCF63}"/>
                </a:ext>
              </a:extLst>
            </p:cNvPr>
            <p:cNvSpPr/>
            <p:nvPr/>
          </p:nvSpPr>
          <p:spPr>
            <a:xfrm>
              <a:off x="5848400" y="620650"/>
              <a:ext cx="61125" cy="17025"/>
            </a:xfrm>
            <a:custGeom>
              <a:avLst/>
              <a:gdLst/>
              <a:ahLst/>
              <a:cxnLst/>
              <a:rect l="l" t="t" r="r" b="b"/>
              <a:pathLst>
                <a:path w="2445" h="681" extrusionOk="0">
                  <a:moveTo>
                    <a:pt x="1236" y="1"/>
                  </a:moveTo>
                  <a:cubicBezTo>
                    <a:pt x="1229" y="1"/>
                    <a:pt x="1222" y="1"/>
                    <a:pt x="1215" y="1"/>
                  </a:cubicBezTo>
                  <a:cubicBezTo>
                    <a:pt x="811" y="5"/>
                    <a:pt x="470" y="163"/>
                    <a:pt x="272" y="323"/>
                  </a:cubicBezTo>
                  <a:cubicBezTo>
                    <a:pt x="70" y="484"/>
                    <a:pt x="0" y="633"/>
                    <a:pt x="36" y="668"/>
                  </a:cubicBezTo>
                  <a:cubicBezTo>
                    <a:pt x="43" y="677"/>
                    <a:pt x="55" y="681"/>
                    <a:pt x="71" y="681"/>
                  </a:cubicBezTo>
                  <a:cubicBezTo>
                    <a:pt x="207" y="681"/>
                    <a:pt x="639" y="394"/>
                    <a:pt x="1220" y="391"/>
                  </a:cubicBezTo>
                  <a:cubicBezTo>
                    <a:pt x="1232" y="391"/>
                    <a:pt x="1243" y="391"/>
                    <a:pt x="1254" y="391"/>
                  </a:cubicBezTo>
                  <a:cubicBezTo>
                    <a:pt x="1816" y="391"/>
                    <a:pt x="2237" y="653"/>
                    <a:pt x="2373" y="653"/>
                  </a:cubicBezTo>
                  <a:cubicBezTo>
                    <a:pt x="2390" y="653"/>
                    <a:pt x="2403" y="649"/>
                    <a:pt x="2410" y="640"/>
                  </a:cubicBezTo>
                  <a:cubicBezTo>
                    <a:pt x="2445" y="603"/>
                    <a:pt x="2371" y="457"/>
                    <a:pt x="2166" y="300"/>
                  </a:cubicBezTo>
                  <a:cubicBezTo>
                    <a:pt x="1968" y="147"/>
                    <a:pt x="1631" y="1"/>
                    <a:pt x="1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82;p47">
              <a:extLst>
                <a:ext uri="{FF2B5EF4-FFF2-40B4-BE49-F238E27FC236}">
                  <a16:creationId xmlns:a16="http://schemas.microsoft.com/office/drawing/2014/main" id="{3C876F27-77C9-45B5-B86B-BF5EC2200CAE}"/>
                </a:ext>
              </a:extLst>
            </p:cNvPr>
            <p:cNvSpPr/>
            <p:nvPr/>
          </p:nvSpPr>
          <p:spPr>
            <a:xfrm>
              <a:off x="6026950" y="659250"/>
              <a:ext cx="36125" cy="34125"/>
            </a:xfrm>
            <a:custGeom>
              <a:avLst/>
              <a:gdLst/>
              <a:ahLst/>
              <a:cxnLst/>
              <a:rect l="l" t="t" r="r" b="b"/>
              <a:pathLst>
                <a:path w="1445" h="1365" extrusionOk="0">
                  <a:moveTo>
                    <a:pt x="717" y="1"/>
                  </a:moveTo>
                  <a:cubicBezTo>
                    <a:pt x="595" y="1"/>
                    <a:pt x="472" y="33"/>
                    <a:pt x="360" y="101"/>
                  </a:cubicBezTo>
                  <a:cubicBezTo>
                    <a:pt x="126" y="246"/>
                    <a:pt x="0" y="519"/>
                    <a:pt x="44" y="791"/>
                  </a:cubicBezTo>
                  <a:cubicBezTo>
                    <a:pt x="87" y="1064"/>
                    <a:pt x="292" y="1282"/>
                    <a:pt x="560" y="1346"/>
                  </a:cubicBezTo>
                  <a:cubicBezTo>
                    <a:pt x="613" y="1359"/>
                    <a:pt x="666" y="1365"/>
                    <a:pt x="718" y="1365"/>
                  </a:cubicBezTo>
                  <a:cubicBezTo>
                    <a:pt x="934" y="1365"/>
                    <a:pt x="1140" y="1263"/>
                    <a:pt x="1271" y="1083"/>
                  </a:cubicBezTo>
                  <a:cubicBezTo>
                    <a:pt x="1433" y="860"/>
                    <a:pt x="1444" y="561"/>
                    <a:pt x="1299" y="327"/>
                  </a:cubicBezTo>
                  <a:cubicBezTo>
                    <a:pt x="1171" y="116"/>
                    <a:pt x="947" y="1"/>
                    <a:pt x="7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83;p47">
              <a:extLst>
                <a:ext uri="{FF2B5EF4-FFF2-40B4-BE49-F238E27FC236}">
                  <a16:creationId xmlns:a16="http://schemas.microsoft.com/office/drawing/2014/main" id="{0019E229-E71F-4194-8471-5D3350855A10}"/>
                </a:ext>
              </a:extLst>
            </p:cNvPr>
            <p:cNvSpPr/>
            <p:nvPr/>
          </p:nvSpPr>
          <p:spPr>
            <a:xfrm>
              <a:off x="6024350" y="634925"/>
              <a:ext cx="61175" cy="17025"/>
            </a:xfrm>
            <a:custGeom>
              <a:avLst/>
              <a:gdLst/>
              <a:ahLst/>
              <a:cxnLst/>
              <a:rect l="l" t="t" r="r" b="b"/>
              <a:pathLst>
                <a:path w="2447" h="681" extrusionOk="0">
                  <a:moveTo>
                    <a:pt x="1236" y="0"/>
                  </a:moveTo>
                  <a:cubicBezTo>
                    <a:pt x="1229" y="0"/>
                    <a:pt x="1222" y="0"/>
                    <a:pt x="1215" y="0"/>
                  </a:cubicBezTo>
                  <a:cubicBezTo>
                    <a:pt x="811" y="5"/>
                    <a:pt x="470" y="163"/>
                    <a:pt x="272" y="323"/>
                  </a:cubicBezTo>
                  <a:cubicBezTo>
                    <a:pt x="71" y="484"/>
                    <a:pt x="0" y="632"/>
                    <a:pt x="37" y="668"/>
                  </a:cubicBezTo>
                  <a:cubicBezTo>
                    <a:pt x="45" y="676"/>
                    <a:pt x="57" y="680"/>
                    <a:pt x="72" y="680"/>
                  </a:cubicBezTo>
                  <a:cubicBezTo>
                    <a:pt x="208" y="680"/>
                    <a:pt x="639" y="393"/>
                    <a:pt x="1221" y="391"/>
                  </a:cubicBezTo>
                  <a:cubicBezTo>
                    <a:pt x="1232" y="391"/>
                    <a:pt x="1243" y="390"/>
                    <a:pt x="1255" y="390"/>
                  </a:cubicBezTo>
                  <a:cubicBezTo>
                    <a:pt x="1816" y="390"/>
                    <a:pt x="2237" y="652"/>
                    <a:pt x="2373" y="652"/>
                  </a:cubicBezTo>
                  <a:cubicBezTo>
                    <a:pt x="2390" y="652"/>
                    <a:pt x="2403" y="648"/>
                    <a:pt x="2411" y="639"/>
                  </a:cubicBezTo>
                  <a:cubicBezTo>
                    <a:pt x="2446" y="602"/>
                    <a:pt x="2372" y="456"/>
                    <a:pt x="2166" y="299"/>
                  </a:cubicBezTo>
                  <a:cubicBezTo>
                    <a:pt x="1969" y="148"/>
                    <a:pt x="1631" y="0"/>
                    <a:pt x="1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84;p47">
              <a:extLst>
                <a:ext uri="{FF2B5EF4-FFF2-40B4-BE49-F238E27FC236}">
                  <a16:creationId xmlns:a16="http://schemas.microsoft.com/office/drawing/2014/main" id="{EDD629A2-1F4D-4B25-AD2D-5251DEC74BEA}"/>
                </a:ext>
              </a:extLst>
            </p:cNvPr>
            <p:cNvSpPr/>
            <p:nvPr/>
          </p:nvSpPr>
          <p:spPr>
            <a:xfrm>
              <a:off x="5916800" y="644425"/>
              <a:ext cx="55400" cy="142125"/>
            </a:xfrm>
            <a:custGeom>
              <a:avLst/>
              <a:gdLst/>
              <a:ahLst/>
              <a:cxnLst/>
              <a:rect l="l" t="t" r="r" b="b"/>
              <a:pathLst>
                <a:path w="2216" h="5685" extrusionOk="0">
                  <a:moveTo>
                    <a:pt x="2117" y="1"/>
                  </a:moveTo>
                  <a:cubicBezTo>
                    <a:pt x="2009" y="1"/>
                    <a:pt x="1365" y="1478"/>
                    <a:pt x="665" y="3333"/>
                  </a:cubicBezTo>
                  <a:cubicBezTo>
                    <a:pt x="499" y="3790"/>
                    <a:pt x="338" y="4228"/>
                    <a:pt x="181" y="4659"/>
                  </a:cubicBezTo>
                  <a:cubicBezTo>
                    <a:pt x="118" y="4856"/>
                    <a:pt x="1" y="5085"/>
                    <a:pt x="88" y="5363"/>
                  </a:cubicBezTo>
                  <a:cubicBezTo>
                    <a:pt x="134" y="5504"/>
                    <a:pt x="268" y="5605"/>
                    <a:pt x="380" y="5635"/>
                  </a:cubicBezTo>
                  <a:cubicBezTo>
                    <a:pt x="492" y="5669"/>
                    <a:pt x="587" y="5669"/>
                    <a:pt x="669" y="5672"/>
                  </a:cubicBezTo>
                  <a:cubicBezTo>
                    <a:pt x="893" y="5680"/>
                    <a:pt x="1087" y="5684"/>
                    <a:pt x="1247" y="5684"/>
                  </a:cubicBezTo>
                  <a:cubicBezTo>
                    <a:pt x="1558" y="5684"/>
                    <a:pt x="1737" y="5668"/>
                    <a:pt x="1741" y="5635"/>
                  </a:cubicBezTo>
                  <a:cubicBezTo>
                    <a:pt x="1745" y="5583"/>
                    <a:pt x="1344" y="5503"/>
                    <a:pt x="693" y="5413"/>
                  </a:cubicBezTo>
                  <a:cubicBezTo>
                    <a:pt x="523" y="5395"/>
                    <a:pt x="390" y="5355"/>
                    <a:pt x="377" y="5265"/>
                  </a:cubicBezTo>
                  <a:cubicBezTo>
                    <a:pt x="347" y="5163"/>
                    <a:pt x="413" y="4981"/>
                    <a:pt x="499" y="4779"/>
                  </a:cubicBezTo>
                  <a:cubicBezTo>
                    <a:pt x="665" y="4351"/>
                    <a:pt x="834" y="3917"/>
                    <a:pt x="1011" y="3462"/>
                  </a:cubicBezTo>
                  <a:cubicBezTo>
                    <a:pt x="1719" y="1586"/>
                    <a:pt x="2216" y="37"/>
                    <a:pt x="2120" y="1"/>
                  </a:cubicBezTo>
                  <a:cubicBezTo>
                    <a:pt x="2119" y="1"/>
                    <a:pt x="2118" y="1"/>
                    <a:pt x="21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85;p47">
              <a:extLst>
                <a:ext uri="{FF2B5EF4-FFF2-40B4-BE49-F238E27FC236}">
                  <a16:creationId xmlns:a16="http://schemas.microsoft.com/office/drawing/2014/main" id="{8F43C64C-46BF-4F00-988F-F52CB690F01D}"/>
                </a:ext>
              </a:extLst>
            </p:cNvPr>
            <p:cNvSpPr/>
            <p:nvPr/>
          </p:nvSpPr>
          <p:spPr>
            <a:xfrm>
              <a:off x="5933475" y="801350"/>
              <a:ext cx="88075" cy="45750"/>
            </a:xfrm>
            <a:custGeom>
              <a:avLst/>
              <a:gdLst/>
              <a:ahLst/>
              <a:cxnLst/>
              <a:rect l="l" t="t" r="r" b="b"/>
              <a:pathLst>
                <a:path w="3523" h="1830" extrusionOk="0">
                  <a:moveTo>
                    <a:pt x="3289" y="0"/>
                  </a:moveTo>
                  <a:cubicBezTo>
                    <a:pt x="3233" y="0"/>
                    <a:pt x="1259" y="999"/>
                    <a:pt x="92" y="999"/>
                  </a:cubicBezTo>
                  <a:cubicBezTo>
                    <a:pt x="61" y="999"/>
                    <a:pt x="31" y="999"/>
                    <a:pt x="1" y="997"/>
                  </a:cubicBezTo>
                  <a:lnTo>
                    <a:pt x="1" y="997"/>
                  </a:lnTo>
                  <a:cubicBezTo>
                    <a:pt x="1" y="997"/>
                    <a:pt x="521" y="1829"/>
                    <a:pt x="1473" y="1829"/>
                  </a:cubicBezTo>
                  <a:cubicBezTo>
                    <a:pt x="1669" y="1829"/>
                    <a:pt x="1882" y="1794"/>
                    <a:pt x="2114" y="1710"/>
                  </a:cubicBezTo>
                  <a:cubicBezTo>
                    <a:pt x="3522" y="1194"/>
                    <a:pt x="3178" y="73"/>
                    <a:pt x="3178" y="73"/>
                  </a:cubicBezTo>
                  <a:cubicBezTo>
                    <a:pt x="3264" y="22"/>
                    <a:pt x="3298" y="0"/>
                    <a:pt x="3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86;p47">
              <a:extLst>
                <a:ext uri="{FF2B5EF4-FFF2-40B4-BE49-F238E27FC236}">
                  <a16:creationId xmlns:a16="http://schemas.microsoft.com/office/drawing/2014/main" id="{5CEB8521-5AAC-4A38-BEB3-BC5CBCF07EE9}"/>
                </a:ext>
              </a:extLst>
            </p:cNvPr>
            <p:cNvSpPr/>
            <p:nvPr/>
          </p:nvSpPr>
          <p:spPr>
            <a:xfrm>
              <a:off x="5950450" y="940400"/>
              <a:ext cx="153625" cy="75025"/>
            </a:xfrm>
            <a:custGeom>
              <a:avLst/>
              <a:gdLst/>
              <a:ahLst/>
              <a:cxnLst/>
              <a:rect l="l" t="t" r="r" b="b"/>
              <a:pathLst>
                <a:path w="6145" h="3001" extrusionOk="0">
                  <a:moveTo>
                    <a:pt x="6145" y="0"/>
                  </a:moveTo>
                  <a:lnTo>
                    <a:pt x="6145" y="0"/>
                  </a:lnTo>
                  <a:cubicBezTo>
                    <a:pt x="3602" y="1597"/>
                    <a:pt x="1182" y="1754"/>
                    <a:pt x="332" y="1754"/>
                  </a:cubicBezTo>
                  <a:cubicBezTo>
                    <a:pt x="125" y="1754"/>
                    <a:pt x="11" y="1745"/>
                    <a:pt x="11" y="1745"/>
                  </a:cubicBezTo>
                  <a:lnTo>
                    <a:pt x="0" y="2963"/>
                  </a:lnTo>
                  <a:cubicBezTo>
                    <a:pt x="277" y="2988"/>
                    <a:pt x="542" y="3000"/>
                    <a:pt x="797" y="3000"/>
                  </a:cubicBezTo>
                  <a:cubicBezTo>
                    <a:pt x="4860" y="3000"/>
                    <a:pt x="6144" y="1"/>
                    <a:pt x="6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87;p47">
              <a:extLst>
                <a:ext uri="{FF2B5EF4-FFF2-40B4-BE49-F238E27FC236}">
                  <a16:creationId xmlns:a16="http://schemas.microsoft.com/office/drawing/2014/main" id="{FACEC9C7-FAB7-4C2A-92E1-36FA406AA53F}"/>
                </a:ext>
              </a:extLst>
            </p:cNvPr>
            <p:cNvSpPr/>
            <p:nvPr/>
          </p:nvSpPr>
          <p:spPr>
            <a:xfrm>
              <a:off x="6243275" y="640600"/>
              <a:ext cx="121600" cy="155825"/>
            </a:xfrm>
            <a:custGeom>
              <a:avLst/>
              <a:gdLst/>
              <a:ahLst/>
              <a:cxnLst/>
              <a:rect l="l" t="t" r="r" b="b"/>
              <a:pathLst>
                <a:path w="4864" h="6233" extrusionOk="0">
                  <a:moveTo>
                    <a:pt x="1662" y="0"/>
                  </a:moveTo>
                  <a:cubicBezTo>
                    <a:pt x="1535" y="0"/>
                    <a:pt x="1453" y="9"/>
                    <a:pt x="1438" y="14"/>
                  </a:cubicBezTo>
                  <a:cubicBezTo>
                    <a:pt x="1438" y="14"/>
                    <a:pt x="15" y="5572"/>
                    <a:pt x="5" y="5687"/>
                  </a:cubicBezTo>
                  <a:cubicBezTo>
                    <a:pt x="1" y="5744"/>
                    <a:pt x="932" y="6233"/>
                    <a:pt x="1944" y="6233"/>
                  </a:cubicBezTo>
                  <a:cubicBezTo>
                    <a:pt x="2977" y="6233"/>
                    <a:pt x="4094" y="5722"/>
                    <a:pt x="4379" y="3718"/>
                  </a:cubicBezTo>
                  <a:cubicBezTo>
                    <a:pt x="4864" y="315"/>
                    <a:pt x="2430" y="0"/>
                    <a:pt x="1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88;p47">
              <a:extLst>
                <a:ext uri="{FF2B5EF4-FFF2-40B4-BE49-F238E27FC236}">
                  <a16:creationId xmlns:a16="http://schemas.microsoft.com/office/drawing/2014/main" id="{4A7B8E18-BDDE-4CD8-BA26-8F4FC6CB12BF}"/>
                </a:ext>
              </a:extLst>
            </p:cNvPr>
            <p:cNvSpPr/>
            <p:nvPr/>
          </p:nvSpPr>
          <p:spPr>
            <a:xfrm>
              <a:off x="6278375" y="676325"/>
              <a:ext cx="51300" cy="86300"/>
            </a:xfrm>
            <a:custGeom>
              <a:avLst/>
              <a:gdLst/>
              <a:ahLst/>
              <a:cxnLst/>
              <a:rect l="l" t="t" r="r" b="b"/>
              <a:pathLst>
                <a:path w="2052" h="3452" extrusionOk="0">
                  <a:moveTo>
                    <a:pt x="1125" y="1"/>
                  </a:moveTo>
                  <a:cubicBezTo>
                    <a:pt x="1031" y="1"/>
                    <a:pt x="943" y="24"/>
                    <a:pt x="872" y="67"/>
                  </a:cubicBezTo>
                  <a:cubicBezTo>
                    <a:pt x="785" y="117"/>
                    <a:pt x="717" y="198"/>
                    <a:pt x="681" y="292"/>
                  </a:cubicBezTo>
                  <a:cubicBezTo>
                    <a:pt x="629" y="445"/>
                    <a:pt x="684" y="531"/>
                    <a:pt x="700" y="531"/>
                  </a:cubicBezTo>
                  <a:cubicBezTo>
                    <a:pt x="701" y="531"/>
                    <a:pt x="701" y="531"/>
                    <a:pt x="702" y="531"/>
                  </a:cubicBezTo>
                  <a:cubicBezTo>
                    <a:pt x="724" y="527"/>
                    <a:pt x="710" y="443"/>
                    <a:pt x="778" y="340"/>
                  </a:cubicBezTo>
                  <a:cubicBezTo>
                    <a:pt x="828" y="261"/>
                    <a:pt x="935" y="182"/>
                    <a:pt x="1073" y="182"/>
                  </a:cubicBezTo>
                  <a:cubicBezTo>
                    <a:pt x="1117" y="182"/>
                    <a:pt x="1164" y="190"/>
                    <a:pt x="1213" y="209"/>
                  </a:cubicBezTo>
                  <a:cubicBezTo>
                    <a:pt x="1418" y="277"/>
                    <a:pt x="1578" y="506"/>
                    <a:pt x="1657" y="813"/>
                  </a:cubicBezTo>
                  <a:cubicBezTo>
                    <a:pt x="1750" y="1144"/>
                    <a:pt x="1768" y="1492"/>
                    <a:pt x="1709" y="1830"/>
                  </a:cubicBezTo>
                  <a:cubicBezTo>
                    <a:pt x="1589" y="2542"/>
                    <a:pt x="1141" y="3158"/>
                    <a:pt x="700" y="3252"/>
                  </a:cubicBezTo>
                  <a:cubicBezTo>
                    <a:pt x="650" y="3264"/>
                    <a:pt x="598" y="3269"/>
                    <a:pt x="547" y="3269"/>
                  </a:cubicBezTo>
                  <a:cubicBezTo>
                    <a:pt x="421" y="3269"/>
                    <a:pt x="296" y="3235"/>
                    <a:pt x="186" y="3168"/>
                  </a:cubicBezTo>
                  <a:cubicBezTo>
                    <a:pt x="84" y="3103"/>
                    <a:pt x="41" y="3038"/>
                    <a:pt x="20" y="3038"/>
                  </a:cubicBezTo>
                  <a:cubicBezTo>
                    <a:pt x="18" y="3038"/>
                    <a:pt x="17" y="3038"/>
                    <a:pt x="15" y="3039"/>
                  </a:cubicBezTo>
                  <a:cubicBezTo>
                    <a:pt x="0" y="3045"/>
                    <a:pt x="8" y="3136"/>
                    <a:pt x="116" y="3251"/>
                  </a:cubicBezTo>
                  <a:cubicBezTo>
                    <a:pt x="211" y="3349"/>
                    <a:pt x="393" y="3452"/>
                    <a:pt x="633" y="3452"/>
                  </a:cubicBezTo>
                  <a:cubicBezTo>
                    <a:pt x="666" y="3452"/>
                    <a:pt x="700" y="3450"/>
                    <a:pt x="734" y="3446"/>
                  </a:cubicBezTo>
                  <a:cubicBezTo>
                    <a:pt x="1331" y="3363"/>
                    <a:pt x="1847" y="2672"/>
                    <a:pt x="1986" y="1876"/>
                  </a:cubicBezTo>
                  <a:cubicBezTo>
                    <a:pt x="2051" y="1496"/>
                    <a:pt x="2023" y="1105"/>
                    <a:pt x="1904" y="737"/>
                  </a:cubicBezTo>
                  <a:cubicBezTo>
                    <a:pt x="1807" y="405"/>
                    <a:pt x="1572" y="85"/>
                    <a:pt x="1269" y="19"/>
                  </a:cubicBezTo>
                  <a:cubicBezTo>
                    <a:pt x="1221" y="7"/>
                    <a:pt x="1172" y="1"/>
                    <a:pt x="1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89;p47">
              <a:extLst>
                <a:ext uri="{FF2B5EF4-FFF2-40B4-BE49-F238E27FC236}">
                  <a16:creationId xmlns:a16="http://schemas.microsoft.com/office/drawing/2014/main" id="{0ACBEF11-7E0C-491E-AE40-BC174F2CA279}"/>
                </a:ext>
              </a:extLst>
            </p:cNvPr>
            <p:cNvSpPr/>
            <p:nvPr/>
          </p:nvSpPr>
          <p:spPr>
            <a:xfrm>
              <a:off x="5816500" y="238125"/>
              <a:ext cx="660875" cy="492300"/>
            </a:xfrm>
            <a:custGeom>
              <a:avLst/>
              <a:gdLst/>
              <a:ahLst/>
              <a:cxnLst/>
              <a:rect l="l" t="t" r="r" b="b"/>
              <a:pathLst>
                <a:path w="26435" h="19692" extrusionOk="0">
                  <a:moveTo>
                    <a:pt x="3201" y="0"/>
                  </a:moveTo>
                  <a:cubicBezTo>
                    <a:pt x="2872" y="0"/>
                    <a:pt x="2554" y="83"/>
                    <a:pt x="2290" y="281"/>
                  </a:cubicBezTo>
                  <a:cubicBezTo>
                    <a:pt x="1710" y="718"/>
                    <a:pt x="1598" y="1580"/>
                    <a:pt x="1834" y="2267"/>
                  </a:cubicBezTo>
                  <a:cubicBezTo>
                    <a:pt x="2072" y="2953"/>
                    <a:pt x="2581" y="3506"/>
                    <a:pt x="3075" y="4037"/>
                  </a:cubicBezTo>
                  <a:cubicBezTo>
                    <a:pt x="2799" y="3844"/>
                    <a:pt x="2470" y="3755"/>
                    <a:pt x="2137" y="3755"/>
                  </a:cubicBezTo>
                  <a:cubicBezTo>
                    <a:pt x="1408" y="3755"/>
                    <a:pt x="659" y="4182"/>
                    <a:pt x="405" y="4878"/>
                  </a:cubicBezTo>
                  <a:cubicBezTo>
                    <a:pt x="59" y="5826"/>
                    <a:pt x="736" y="6987"/>
                    <a:pt x="1705" y="7210"/>
                  </a:cubicBezTo>
                  <a:lnTo>
                    <a:pt x="1705" y="7210"/>
                  </a:lnTo>
                  <a:cubicBezTo>
                    <a:pt x="1676" y="7208"/>
                    <a:pt x="1647" y="7207"/>
                    <a:pt x="1618" y="7207"/>
                  </a:cubicBezTo>
                  <a:cubicBezTo>
                    <a:pt x="926" y="7207"/>
                    <a:pt x="268" y="7803"/>
                    <a:pt x="142" y="8504"/>
                  </a:cubicBezTo>
                  <a:cubicBezTo>
                    <a:pt x="0" y="9302"/>
                    <a:pt x="431" y="10127"/>
                    <a:pt x="1072" y="10621"/>
                  </a:cubicBezTo>
                  <a:cubicBezTo>
                    <a:pt x="1713" y="11116"/>
                    <a:pt x="2541" y="11257"/>
                    <a:pt x="3334" y="11423"/>
                  </a:cubicBezTo>
                  <a:cubicBezTo>
                    <a:pt x="4127" y="11589"/>
                    <a:pt x="4886" y="11659"/>
                    <a:pt x="5612" y="11659"/>
                  </a:cubicBezTo>
                  <a:cubicBezTo>
                    <a:pt x="9375" y="11659"/>
                    <a:pt x="12267" y="9785"/>
                    <a:pt x="14407" y="9700"/>
                  </a:cubicBezTo>
                  <a:cubicBezTo>
                    <a:pt x="14451" y="9698"/>
                    <a:pt x="14493" y="9697"/>
                    <a:pt x="14536" y="9697"/>
                  </a:cubicBezTo>
                  <a:cubicBezTo>
                    <a:pt x="16947" y="9697"/>
                    <a:pt x="16569" y="12531"/>
                    <a:pt x="16569" y="12531"/>
                  </a:cubicBezTo>
                  <a:lnTo>
                    <a:pt x="16002" y="19522"/>
                  </a:lnTo>
                  <a:lnTo>
                    <a:pt x="18088" y="19691"/>
                  </a:lnTo>
                  <a:lnTo>
                    <a:pt x="18864" y="16366"/>
                  </a:lnTo>
                  <a:lnTo>
                    <a:pt x="18964" y="15565"/>
                  </a:lnTo>
                  <a:cubicBezTo>
                    <a:pt x="19421" y="14347"/>
                    <a:pt x="20464" y="13002"/>
                    <a:pt x="20540" y="11703"/>
                  </a:cubicBezTo>
                  <a:cubicBezTo>
                    <a:pt x="20584" y="10959"/>
                    <a:pt x="20477" y="10189"/>
                    <a:pt x="20200" y="9502"/>
                  </a:cubicBezTo>
                  <a:lnTo>
                    <a:pt x="20200" y="9502"/>
                  </a:lnTo>
                  <a:cubicBezTo>
                    <a:pt x="20620" y="9598"/>
                    <a:pt x="21051" y="9646"/>
                    <a:pt x="21482" y="9646"/>
                  </a:cubicBezTo>
                  <a:cubicBezTo>
                    <a:pt x="22812" y="9646"/>
                    <a:pt x="24145" y="9193"/>
                    <a:pt x="25145" y="8312"/>
                  </a:cubicBezTo>
                  <a:cubicBezTo>
                    <a:pt x="25861" y="7680"/>
                    <a:pt x="26435" y="6702"/>
                    <a:pt x="26134" y="5796"/>
                  </a:cubicBezTo>
                  <a:cubicBezTo>
                    <a:pt x="25919" y="5145"/>
                    <a:pt x="25305" y="4704"/>
                    <a:pt x="24673" y="4440"/>
                  </a:cubicBezTo>
                  <a:cubicBezTo>
                    <a:pt x="24107" y="4203"/>
                    <a:pt x="23489" y="4079"/>
                    <a:pt x="22875" y="4079"/>
                  </a:cubicBezTo>
                  <a:cubicBezTo>
                    <a:pt x="22002" y="4079"/>
                    <a:pt x="21138" y="4328"/>
                    <a:pt x="20445" y="4853"/>
                  </a:cubicBezTo>
                  <a:cubicBezTo>
                    <a:pt x="19480" y="5585"/>
                    <a:pt x="18960" y="6876"/>
                    <a:pt x="19153" y="8049"/>
                  </a:cubicBezTo>
                  <a:cubicBezTo>
                    <a:pt x="18228" y="7299"/>
                    <a:pt x="16989" y="7100"/>
                    <a:pt x="15764" y="7100"/>
                  </a:cubicBezTo>
                  <a:cubicBezTo>
                    <a:pt x="15471" y="7100"/>
                    <a:pt x="15179" y="7112"/>
                    <a:pt x="14893" y="7130"/>
                  </a:cubicBezTo>
                  <a:cubicBezTo>
                    <a:pt x="15035" y="5926"/>
                    <a:pt x="14475" y="4699"/>
                    <a:pt x="13578" y="3883"/>
                  </a:cubicBezTo>
                  <a:cubicBezTo>
                    <a:pt x="12682" y="3068"/>
                    <a:pt x="11482" y="2635"/>
                    <a:pt x="10276" y="2508"/>
                  </a:cubicBezTo>
                  <a:cubicBezTo>
                    <a:pt x="9185" y="2392"/>
                    <a:pt x="8041" y="2504"/>
                    <a:pt x="7030" y="2080"/>
                  </a:cubicBezTo>
                  <a:cubicBezTo>
                    <a:pt x="6030" y="1661"/>
                    <a:pt x="5295" y="772"/>
                    <a:pt x="4327" y="285"/>
                  </a:cubicBezTo>
                  <a:cubicBezTo>
                    <a:pt x="3983" y="113"/>
                    <a:pt x="3584" y="0"/>
                    <a:pt x="3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90;p47">
              <a:extLst>
                <a:ext uri="{FF2B5EF4-FFF2-40B4-BE49-F238E27FC236}">
                  <a16:creationId xmlns:a16="http://schemas.microsoft.com/office/drawing/2014/main" id="{3D0CFBE0-8887-4E1F-B4E3-56FE9ACAC536}"/>
                </a:ext>
              </a:extLst>
            </p:cNvPr>
            <p:cNvSpPr/>
            <p:nvPr/>
          </p:nvSpPr>
          <p:spPr>
            <a:xfrm>
              <a:off x="6310950" y="432450"/>
              <a:ext cx="194825" cy="112625"/>
            </a:xfrm>
            <a:custGeom>
              <a:avLst/>
              <a:gdLst/>
              <a:ahLst/>
              <a:cxnLst/>
              <a:rect l="l" t="t" r="r" b="b"/>
              <a:pathLst>
                <a:path w="7793" h="4505" extrusionOk="0">
                  <a:moveTo>
                    <a:pt x="37" y="1"/>
                  </a:moveTo>
                  <a:cubicBezTo>
                    <a:pt x="36" y="1"/>
                    <a:pt x="35" y="1"/>
                    <a:pt x="35" y="1"/>
                  </a:cubicBezTo>
                  <a:cubicBezTo>
                    <a:pt x="1" y="4"/>
                    <a:pt x="18" y="586"/>
                    <a:pt x="406" y="1427"/>
                  </a:cubicBezTo>
                  <a:cubicBezTo>
                    <a:pt x="781" y="2258"/>
                    <a:pt x="1603" y="3334"/>
                    <a:pt x="2890" y="3965"/>
                  </a:cubicBezTo>
                  <a:cubicBezTo>
                    <a:pt x="3699" y="4360"/>
                    <a:pt x="4533" y="4504"/>
                    <a:pt x="5261" y="4504"/>
                  </a:cubicBezTo>
                  <a:cubicBezTo>
                    <a:pt x="5693" y="4504"/>
                    <a:pt x="6087" y="4454"/>
                    <a:pt x="6418" y="4375"/>
                  </a:cubicBezTo>
                  <a:cubicBezTo>
                    <a:pt x="7320" y="4167"/>
                    <a:pt x="7792" y="3824"/>
                    <a:pt x="7772" y="3795"/>
                  </a:cubicBezTo>
                  <a:cubicBezTo>
                    <a:pt x="7769" y="3790"/>
                    <a:pt x="7762" y="3787"/>
                    <a:pt x="7751" y="3787"/>
                  </a:cubicBezTo>
                  <a:cubicBezTo>
                    <a:pt x="7647" y="3787"/>
                    <a:pt x="7160" y="4009"/>
                    <a:pt x="6371" y="4132"/>
                  </a:cubicBezTo>
                  <a:cubicBezTo>
                    <a:pt x="6110" y="4175"/>
                    <a:pt x="5812" y="4202"/>
                    <a:pt x="5490" y="4202"/>
                  </a:cubicBezTo>
                  <a:cubicBezTo>
                    <a:pt x="4749" y="4202"/>
                    <a:pt x="3881" y="4061"/>
                    <a:pt x="3044" y="3652"/>
                  </a:cubicBezTo>
                  <a:cubicBezTo>
                    <a:pt x="1844" y="3061"/>
                    <a:pt x="1040" y="2082"/>
                    <a:pt x="627" y="1315"/>
                  </a:cubicBezTo>
                  <a:cubicBezTo>
                    <a:pt x="205" y="551"/>
                    <a:pt x="97" y="1"/>
                    <a:pt x="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91;p47">
              <a:extLst>
                <a:ext uri="{FF2B5EF4-FFF2-40B4-BE49-F238E27FC236}">
                  <a16:creationId xmlns:a16="http://schemas.microsoft.com/office/drawing/2014/main" id="{A98A71DE-0381-4DB4-B092-1F22B8DE1D59}"/>
                </a:ext>
              </a:extLst>
            </p:cNvPr>
            <p:cNvSpPr/>
            <p:nvPr/>
          </p:nvSpPr>
          <p:spPr>
            <a:xfrm>
              <a:off x="6313275" y="460250"/>
              <a:ext cx="71950" cy="164100"/>
            </a:xfrm>
            <a:custGeom>
              <a:avLst/>
              <a:gdLst/>
              <a:ahLst/>
              <a:cxnLst/>
              <a:rect l="l" t="t" r="r" b="b"/>
              <a:pathLst>
                <a:path w="2878" h="6564" extrusionOk="0">
                  <a:moveTo>
                    <a:pt x="44" y="1"/>
                  </a:moveTo>
                  <a:cubicBezTo>
                    <a:pt x="43" y="1"/>
                    <a:pt x="42" y="1"/>
                    <a:pt x="41" y="1"/>
                  </a:cubicBezTo>
                  <a:cubicBezTo>
                    <a:pt x="0" y="11"/>
                    <a:pt x="48" y="426"/>
                    <a:pt x="314" y="1037"/>
                  </a:cubicBezTo>
                  <a:cubicBezTo>
                    <a:pt x="569" y="1652"/>
                    <a:pt x="1069" y="2421"/>
                    <a:pt x="1588" y="3256"/>
                  </a:cubicBezTo>
                  <a:cubicBezTo>
                    <a:pt x="2103" y="4091"/>
                    <a:pt x="2450" y="4906"/>
                    <a:pt x="2566" y="5530"/>
                  </a:cubicBezTo>
                  <a:cubicBezTo>
                    <a:pt x="2692" y="6151"/>
                    <a:pt x="2630" y="6553"/>
                    <a:pt x="2689" y="6563"/>
                  </a:cubicBezTo>
                  <a:cubicBezTo>
                    <a:pt x="2689" y="6563"/>
                    <a:pt x="2690" y="6563"/>
                    <a:pt x="2690" y="6563"/>
                  </a:cubicBezTo>
                  <a:cubicBezTo>
                    <a:pt x="2728" y="6563"/>
                    <a:pt x="2878" y="6160"/>
                    <a:pt x="2810" y="5493"/>
                  </a:cubicBezTo>
                  <a:cubicBezTo>
                    <a:pt x="2753" y="4817"/>
                    <a:pt x="2417" y="3929"/>
                    <a:pt x="1886" y="3075"/>
                  </a:cubicBezTo>
                  <a:cubicBezTo>
                    <a:pt x="1357" y="2220"/>
                    <a:pt x="838" y="1496"/>
                    <a:pt x="537" y="928"/>
                  </a:cubicBezTo>
                  <a:cubicBezTo>
                    <a:pt x="230" y="377"/>
                    <a:pt x="98" y="1"/>
                    <a:pt x="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92;p47">
              <a:extLst>
                <a:ext uri="{FF2B5EF4-FFF2-40B4-BE49-F238E27FC236}">
                  <a16:creationId xmlns:a16="http://schemas.microsoft.com/office/drawing/2014/main" id="{E6255BD8-6CE3-47F1-A3DA-AA1AA810FE67}"/>
                </a:ext>
              </a:extLst>
            </p:cNvPr>
            <p:cNvSpPr/>
            <p:nvPr/>
          </p:nvSpPr>
          <p:spPr>
            <a:xfrm>
              <a:off x="5263100" y="1238000"/>
              <a:ext cx="434200" cy="412375"/>
            </a:xfrm>
            <a:custGeom>
              <a:avLst/>
              <a:gdLst/>
              <a:ahLst/>
              <a:cxnLst/>
              <a:rect l="l" t="t" r="r" b="b"/>
              <a:pathLst>
                <a:path w="17368" h="16495" extrusionOk="0">
                  <a:moveTo>
                    <a:pt x="5770" y="1"/>
                  </a:moveTo>
                  <a:cubicBezTo>
                    <a:pt x="5765" y="1"/>
                    <a:pt x="5760" y="1"/>
                    <a:pt x="5756" y="1"/>
                  </a:cubicBezTo>
                  <a:cubicBezTo>
                    <a:pt x="5012" y="72"/>
                    <a:pt x="4949" y="903"/>
                    <a:pt x="5867" y="1845"/>
                  </a:cubicBezTo>
                  <a:cubicBezTo>
                    <a:pt x="6796" y="2799"/>
                    <a:pt x="9343" y="5811"/>
                    <a:pt x="8823" y="6274"/>
                  </a:cubicBezTo>
                  <a:cubicBezTo>
                    <a:pt x="8800" y="6294"/>
                    <a:pt x="8770" y="6303"/>
                    <a:pt x="8734" y="6303"/>
                  </a:cubicBezTo>
                  <a:cubicBezTo>
                    <a:pt x="7926" y="6303"/>
                    <a:pt x="3810" y="1752"/>
                    <a:pt x="3810" y="1752"/>
                  </a:cubicBezTo>
                  <a:cubicBezTo>
                    <a:pt x="3810" y="1752"/>
                    <a:pt x="3267" y="917"/>
                    <a:pt x="2731" y="917"/>
                  </a:cubicBezTo>
                  <a:cubicBezTo>
                    <a:pt x="2618" y="917"/>
                    <a:pt x="2506" y="954"/>
                    <a:pt x="2399" y="1043"/>
                  </a:cubicBezTo>
                  <a:cubicBezTo>
                    <a:pt x="1285" y="1968"/>
                    <a:pt x="6449" y="6895"/>
                    <a:pt x="6952" y="7352"/>
                  </a:cubicBezTo>
                  <a:cubicBezTo>
                    <a:pt x="7217" y="7593"/>
                    <a:pt x="6966" y="7952"/>
                    <a:pt x="6673" y="7952"/>
                  </a:cubicBezTo>
                  <a:cubicBezTo>
                    <a:pt x="6580" y="7952"/>
                    <a:pt x="6483" y="7916"/>
                    <a:pt x="6398" y="7830"/>
                  </a:cubicBezTo>
                  <a:cubicBezTo>
                    <a:pt x="6062" y="7492"/>
                    <a:pt x="2711" y="3569"/>
                    <a:pt x="1250" y="3569"/>
                  </a:cubicBezTo>
                  <a:cubicBezTo>
                    <a:pt x="1105" y="3569"/>
                    <a:pt x="980" y="3607"/>
                    <a:pt x="877" y="3690"/>
                  </a:cubicBezTo>
                  <a:cubicBezTo>
                    <a:pt x="1" y="4405"/>
                    <a:pt x="5089" y="7785"/>
                    <a:pt x="5393" y="9234"/>
                  </a:cubicBezTo>
                  <a:cubicBezTo>
                    <a:pt x="5436" y="9441"/>
                    <a:pt x="5394" y="9528"/>
                    <a:pt x="5287" y="9528"/>
                  </a:cubicBezTo>
                  <a:cubicBezTo>
                    <a:pt x="4701" y="9528"/>
                    <a:pt x="2182" y="6907"/>
                    <a:pt x="1214" y="6907"/>
                  </a:cubicBezTo>
                  <a:cubicBezTo>
                    <a:pt x="1119" y="6907"/>
                    <a:pt x="1040" y="6932"/>
                    <a:pt x="978" y="6986"/>
                  </a:cubicBezTo>
                  <a:cubicBezTo>
                    <a:pt x="676" y="7254"/>
                    <a:pt x="487" y="7495"/>
                    <a:pt x="3088" y="9698"/>
                  </a:cubicBezTo>
                  <a:cubicBezTo>
                    <a:pt x="4485" y="10883"/>
                    <a:pt x="7403" y="12795"/>
                    <a:pt x="9863" y="14345"/>
                  </a:cubicBezTo>
                  <a:lnTo>
                    <a:pt x="13403" y="16495"/>
                  </a:lnTo>
                  <a:lnTo>
                    <a:pt x="17368" y="11471"/>
                  </a:lnTo>
                  <a:lnTo>
                    <a:pt x="15786" y="7123"/>
                  </a:lnTo>
                  <a:cubicBezTo>
                    <a:pt x="15634" y="6716"/>
                    <a:pt x="15473" y="6262"/>
                    <a:pt x="15310" y="5742"/>
                  </a:cubicBezTo>
                  <a:cubicBezTo>
                    <a:pt x="15123" y="5138"/>
                    <a:pt x="15037" y="4509"/>
                    <a:pt x="15056" y="3879"/>
                  </a:cubicBezTo>
                  <a:cubicBezTo>
                    <a:pt x="15076" y="3113"/>
                    <a:pt x="15146" y="2098"/>
                    <a:pt x="15352" y="1554"/>
                  </a:cubicBezTo>
                  <a:cubicBezTo>
                    <a:pt x="15556" y="1014"/>
                    <a:pt x="15160" y="493"/>
                    <a:pt x="14717" y="493"/>
                  </a:cubicBezTo>
                  <a:cubicBezTo>
                    <a:pt x="14609" y="493"/>
                    <a:pt x="14498" y="524"/>
                    <a:pt x="14392" y="594"/>
                  </a:cubicBezTo>
                  <a:cubicBezTo>
                    <a:pt x="13853" y="947"/>
                    <a:pt x="13107" y="2784"/>
                    <a:pt x="13246" y="5106"/>
                  </a:cubicBezTo>
                  <a:cubicBezTo>
                    <a:pt x="13286" y="5771"/>
                    <a:pt x="13116" y="6024"/>
                    <a:pt x="12832" y="6024"/>
                  </a:cubicBezTo>
                  <a:cubicBezTo>
                    <a:pt x="12125" y="6024"/>
                    <a:pt x="10712" y="4458"/>
                    <a:pt x="10073" y="3769"/>
                  </a:cubicBezTo>
                  <a:cubicBezTo>
                    <a:pt x="9184" y="2813"/>
                    <a:pt x="6313" y="1"/>
                    <a:pt x="5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93;p47">
              <a:extLst>
                <a:ext uri="{FF2B5EF4-FFF2-40B4-BE49-F238E27FC236}">
                  <a16:creationId xmlns:a16="http://schemas.microsoft.com/office/drawing/2014/main" id="{6CA6B844-D6B0-404C-9203-08F6D766E8C9}"/>
                </a:ext>
              </a:extLst>
            </p:cNvPr>
            <p:cNvSpPr/>
            <p:nvPr/>
          </p:nvSpPr>
          <p:spPr>
            <a:xfrm>
              <a:off x="5489900" y="1211425"/>
              <a:ext cx="1146500" cy="1177825"/>
            </a:xfrm>
            <a:custGeom>
              <a:avLst/>
              <a:gdLst/>
              <a:ahLst/>
              <a:cxnLst/>
              <a:rect l="l" t="t" r="r" b="b"/>
              <a:pathLst>
                <a:path w="45860" h="47113" extrusionOk="0">
                  <a:moveTo>
                    <a:pt x="36738" y="0"/>
                  </a:moveTo>
                  <a:cubicBezTo>
                    <a:pt x="33396" y="0"/>
                    <a:pt x="31253" y="1970"/>
                    <a:pt x="30617" y="7570"/>
                  </a:cubicBezTo>
                  <a:cubicBezTo>
                    <a:pt x="29462" y="17726"/>
                    <a:pt x="31545" y="28001"/>
                    <a:pt x="30184" y="29192"/>
                  </a:cubicBezTo>
                  <a:cubicBezTo>
                    <a:pt x="30168" y="29207"/>
                    <a:pt x="30145" y="29214"/>
                    <a:pt x="30116" y="29214"/>
                  </a:cubicBezTo>
                  <a:cubicBezTo>
                    <a:pt x="28527" y="29214"/>
                    <a:pt x="8143" y="8471"/>
                    <a:pt x="8143" y="8471"/>
                  </a:cubicBezTo>
                  <a:lnTo>
                    <a:pt x="0" y="17144"/>
                  </a:lnTo>
                  <a:cubicBezTo>
                    <a:pt x="0" y="17144"/>
                    <a:pt x="18196" y="38537"/>
                    <a:pt x="28468" y="45178"/>
                  </a:cubicBezTo>
                  <a:cubicBezTo>
                    <a:pt x="30557" y="46529"/>
                    <a:pt x="32828" y="47113"/>
                    <a:pt x="34906" y="47113"/>
                  </a:cubicBezTo>
                  <a:cubicBezTo>
                    <a:pt x="36452" y="47113"/>
                    <a:pt x="37890" y="46790"/>
                    <a:pt x="39069" y="46219"/>
                  </a:cubicBezTo>
                  <a:cubicBezTo>
                    <a:pt x="45171" y="43267"/>
                    <a:pt x="45860" y="23418"/>
                    <a:pt x="45798" y="14476"/>
                  </a:cubicBezTo>
                  <a:cubicBezTo>
                    <a:pt x="45719" y="3229"/>
                    <a:pt x="40758" y="660"/>
                    <a:pt x="39924" y="453"/>
                  </a:cubicBezTo>
                  <a:cubicBezTo>
                    <a:pt x="38767" y="165"/>
                    <a:pt x="37703" y="0"/>
                    <a:pt x="36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94;p47">
              <a:extLst>
                <a:ext uri="{FF2B5EF4-FFF2-40B4-BE49-F238E27FC236}">
                  <a16:creationId xmlns:a16="http://schemas.microsoft.com/office/drawing/2014/main" id="{6F672883-7D75-40A5-8FED-A5EB88B6532E}"/>
                </a:ext>
              </a:extLst>
            </p:cNvPr>
            <p:cNvSpPr/>
            <p:nvPr/>
          </p:nvSpPr>
          <p:spPr>
            <a:xfrm>
              <a:off x="5491650" y="1430950"/>
              <a:ext cx="1143300" cy="943650"/>
            </a:xfrm>
            <a:custGeom>
              <a:avLst/>
              <a:gdLst/>
              <a:ahLst/>
              <a:cxnLst/>
              <a:rect l="l" t="t" r="r" b="b"/>
              <a:pathLst>
                <a:path w="45732" h="37746" extrusionOk="0">
                  <a:moveTo>
                    <a:pt x="8067" y="1"/>
                  </a:moveTo>
                  <a:cubicBezTo>
                    <a:pt x="8060" y="1"/>
                    <a:pt x="8004" y="43"/>
                    <a:pt x="7905" y="128"/>
                  </a:cubicBezTo>
                  <a:lnTo>
                    <a:pt x="7446" y="528"/>
                  </a:lnTo>
                  <a:cubicBezTo>
                    <a:pt x="7048" y="887"/>
                    <a:pt x="6464" y="1425"/>
                    <a:pt x="5736" y="2149"/>
                  </a:cubicBezTo>
                  <a:cubicBezTo>
                    <a:pt x="4284" y="3597"/>
                    <a:pt x="2244" y="5793"/>
                    <a:pt x="57" y="8824"/>
                  </a:cubicBezTo>
                  <a:lnTo>
                    <a:pt x="0" y="8904"/>
                  </a:lnTo>
                  <a:lnTo>
                    <a:pt x="70" y="8975"/>
                  </a:lnTo>
                  <a:cubicBezTo>
                    <a:pt x="5772" y="14845"/>
                    <a:pt x="14083" y="23425"/>
                    <a:pt x="23414" y="32909"/>
                  </a:cubicBezTo>
                  <a:cubicBezTo>
                    <a:pt x="25723" y="35061"/>
                    <a:pt x="28479" y="36641"/>
                    <a:pt x="31375" y="37392"/>
                  </a:cubicBezTo>
                  <a:cubicBezTo>
                    <a:pt x="32254" y="37617"/>
                    <a:pt x="33156" y="37746"/>
                    <a:pt x="34049" y="37746"/>
                  </a:cubicBezTo>
                  <a:cubicBezTo>
                    <a:pt x="34624" y="37746"/>
                    <a:pt x="35196" y="37692"/>
                    <a:pt x="35755" y="37576"/>
                  </a:cubicBezTo>
                  <a:cubicBezTo>
                    <a:pt x="37184" y="37279"/>
                    <a:pt x="38458" y="36568"/>
                    <a:pt x="39502" y="35674"/>
                  </a:cubicBezTo>
                  <a:cubicBezTo>
                    <a:pt x="41607" y="33859"/>
                    <a:pt x="42806" y="31428"/>
                    <a:pt x="43557" y="29138"/>
                  </a:cubicBezTo>
                  <a:cubicBezTo>
                    <a:pt x="44327" y="26825"/>
                    <a:pt x="44551" y="24559"/>
                    <a:pt x="44817" y="22531"/>
                  </a:cubicBezTo>
                  <a:cubicBezTo>
                    <a:pt x="45335" y="18456"/>
                    <a:pt x="45581" y="15138"/>
                    <a:pt x="45670" y="12844"/>
                  </a:cubicBezTo>
                  <a:cubicBezTo>
                    <a:pt x="45716" y="11696"/>
                    <a:pt x="45728" y="10805"/>
                    <a:pt x="45731" y="10200"/>
                  </a:cubicBezTo>
                  <a:cubicBezTo>
                    <a:pt x="45728" y="9912"/>
                    <a:pt x="45726" y="9686"/>
                    <a:pt x="45724" y="9512"/>
                  </a:cubicBezTo>
                  <a:cubicBezTo>
                    <a:pt x="45722" y="9357"/>
                    <a:pt x="45716" y="9278"/>
                    <a:pt x="45711" y="9278"/>
                  </a:cubicBezTo>
                  <a:cubicBezTo>
                    <a:pt x="45704" y="9278"/>
                    <a:pt x="45697" y="9357"/>
                    <a:pt x="45689" y="9512"/>
                  </a:cubicBezTo>
                  <a:cubicBezTo>
                    <a:pt x="45682" y="9684"/>
                    <a:pt x="45672" y="9911"/>
                    <a:pt x="45660" y="10199"/>
                  </a:cubicBezTo>
                  <a:cubicBezTo>
                    <a:pt x="45636" y="10802"/>
                    <a:pt x="45601" y="11692"/>
                    <a:pt x="45533" y="12837"/>
                  </a:cubicBezTo>
                  <a:cubicBezTo>
                    <a:pt x="45404" y="15126"/>
                    <a:pt x="45120" y="18434"/>
                    <a:pt x="44570" y="22498"/>
                  </a:cubicBezTo>
                  <a:cubicBezTo>
                    <a:pt x="44289" y="24529"/>
                    <a:pt x="44051" y="26773"/>
                    <a:pt x="43280" y="29048"/>
                  </a:cubicBezTo>
                  <a:cubicBezTo>
                    <a:pt x="42529" y="31304"/>
                    <a:pt x="41337" y="33680"/>
                    <a:pt x="39293" y="35427"/>
                  </a:cubicBezTo>
                  <a:cubicBezTo>
                    <a:pt x="38282" y="36289"/>
                    <a:pt x="37043" y="36972"/>
                    <a:pt x="35686" y="37249"/>
                  </a:cubicBezTo>
                  <a:cubicBezTo>
                    <a:pt x="35159" y="37357"/>
                    <a:pt x="34617" y="37408"/>
                    <a:pt x="34068" y="37408"/>
                  </a:cubicBezTo>
                  <a:cubicBezTo>
                    <a:pt x="33202" y="37408"/>
                    <a:pt x="32320" y="37281"/>
                    <a:pt x="31457" y="37059"/>
                  </a:cubicBezTo>
                  <a:cubicBezTo>
                    <a:pt x="28635" y="36325"/>
                    <a:pt x="25919" y="34766"/>
                    <a:pt x="23653" y="32654"/>
                  </a:cubicBezTo>
                  <a:lnTo>
                    <a:pt x="306" y="8880"/>
                  </a:lnTo>
                  <a:lnTo>
                    <a:pt x="306" y="8880"/>
                  </a:lnTo>
                  <a:cubicBezTo>
                    <a:pt x="2435" y="5885"/>
                    <a:pt x="4420" y="3699"/>
                    <a:pt x="5828" y="2239"/>
                  </a:cubicBezTo>
                  <a:cubicBezTo>
                    <a:pt x="6539" y="1502"/>
                    <a:pt x="7106" y="951"/>
                    <a:pt x="7490" y="577"/>
                  </a:cubicBezTo>
                  <a:lnTo>
                    <a:pt x="7927" y="153"/>
                  </a:lnTo>
                  <a:cubicBezTo>
                    <a:pt x="8024" y="57"/>
                    <a:pt x="8071" y="5"/>
                    <a:pt x="8067" y="1"/>
                  </a:cubicBezTo>
                  <a:cubicBezTo>
                    <a:pt x="8067" y="1"/>
                    <a:pt x="8067" y="1"/>
                    <a:pt x="8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95;p47">
              <a:extLst>
                <a:ext uri="{FF2B5EF4-FFF2-40B4-BE49-F238E27FC236}">
                  <a16:creationId xmlns:a16="http://schemas.microsoft.com/office/drawing/2014/main" id="{ADFA64B7-47B1-4F1C-8BFB-2A418EAC3CAF}"/>
                </a:ext>
              </a:extLst>
            </p:cNvPr>
            <p:cNvSpPr/>
            <p:nvPr/>
          </p:nvSpPr>
          <p:spPr>
            <a:xfrm>
              <a:off x="5693350" y="1209950"/>
              <a:ext cx="794675" cy="735400"/>
            </a:xfrm>
            <a:custGeom>
              <a:avLst/>
              <a:gdLst/>
              <a:ahLst/>
              <a:cxnLst/>
              <a:rect l="l" t="t" r="r" b="b"/>
              <a:pathLst>
                <a:path w="31787" h="29416" extrusionOk="0">
                  <a:moveTo>
                    <a:pt x="29672" y="1"/>
                  </a:moveTo>
                  <a:cubicBezTo>
                    <a:pt x="29557" y="1"/>
                    <a:pt x="29438" y="4"/>
                    <a:pt x="29315" y="12"/>
                  </a:cubicBezTo>
                  <a:cubicBezTo>
                    <a:pt x="28496" y="74"/>
                    <a:pt x="27485" y="333"/>
                    <a:pt x="26492" y="976"/>
                  </a:cubicBezTo>
                  <a:cubicBezTo>
                    <a:pt x="25508" y="1621"/>
                    <a:pt x="24580" y="2646"/>
                    <a:pt x="23910" y="3963"/>
                  </a:cubicBezTo>
                  <a:cubicBezTo>
                    <a:pt x="23224" y="5275"/>
                    <a:pt x="22809" y="6864"/>
                    <a:pt x="22604" y="8575"/>
                  </a:cubicBezTo>
                  <a:cubicBezTo>
                    <a:pt x="22398" y="10291"/>
                    <a:pt x="22365" y="12125"/>
                    <a:pt x="22227" y="14048"/>
                  </a:cubicBezTo>
                  <a:cubicBezTo>
                    <a:pt x="21997" y="17901"/>
                    <a:pt x="21744" y="22131"/>
                    <a:pt x="21480" y="26575"/>
                  </a:cubicBezTo>
                  <a:cubicBezTo>
                    <a:pt x="21437" y="27304"/>
                    <a:pt x="21395" y="28028"/>
                    <a:pt x="21355" y="28716"/>
                  </a:cubicBezTo>
                  <a:lnTo>
                    <a:pt x="21355" y="28716"/>
                  </a:lnTo>
                  <a:cubicBezTo>
                    <a:pt x="19854" y="27485"/>
                    <a:pt x="18446" y="26164"/>
                    <a:pt x="17077" y="24933"/>
                  </a:cubicBezTo>
                  <a:cubicBezTo>
                    <a:pt x="15645" y="23608"/>
                    <a:pt x="14268" y="22332"/>
                    <a:pt x="12958" y="21120"/>
                  </a:cubicBezTo>
                  <a:cubicBezTo>
                    <a:pt x="10351" y="18683"/>
                    <a:pt x="8041" y="16474"/>
                    <a:pt x="6123" y="14607"/>
                  </a:cubicBezTo>
                  <a:cubicBezTo>
                    <a:pt x="4206" y="12740"/>
                    <a:pt x="2678" y="11219"/>
                    <a:pt x="1636" y="10160"/>
                  </a:cubicBezTo>
                  <a:cubicBezTo>
                    <a:pt x="1129" y="9645"/>
                    <a:pt x="729" y="9238"/>
                    <a:pt x="436" y="8941"/>
                  </a:cubicBezTo>
                  <a:lnTo>
                    <a:pt x="121" y="8628"/>
                  </a:lnTo>
                  <a:cubicBezTo>
                    <a:pt x="52" y="8564"/>
                    <a:pt x="13" y="8530"/>
                    <a:pt x="6" y="8530"/>
                  </a:cubicBezTo>
                  <a:cubicBezTo>
                    <a:pt x="5" y="8530"/>
                    <a:pt x="5" y="8530"/>
                    <a:pt x="5" y="8530"/>
                  </a:cubicBezTo>
                  <a:cubicBezTo>
                    <a:pt x="1" y="8534"/>
                    <a:pt x="31" y="8575"/>
                    <a:pt x="96" y="8653"/>
                  </a:cubicBezTo>
                  <a:lnTo>
                    <a:pt x="387" y="8989"/>
                  </a:lnTo>
                  <a:cubicBezTo>
                    <a:pt x="649" y="9277"/>
                    <a:pt x="1030" y="9711"/>
                    <a:pt x="1541" y="10251"/>
                  </a:cubicBezTo>
                  <a:cubicBezTo>
                    <a:pt x="2557" y="11339"/>
                    <a:pt x="4058" y="12888"/>
                    <a:pt x="5955" y="14778"/>
                  </a:cubicBezTo>
                  <a:cubicBezTo>
                    <a:pt x="7854" y="16667"/>
                    <a:pt x="10148" y="18895"/>
                    <a:pt x="12742" y="21349"/>
                  </a:cubicBezTo>
                  <a:cubicBezTo>
                    <a:pt x="14052" y="22572"/>
                    <a:pt x="15421" y="23850"/>
                    <a:pt x="16849" y="25182"/>
                  </a:cubicBezTo>
                  <a:cubicBezTo>
                    <a:pt x="18301" y="26496"/>
                    <a:pt x="19763" y="27880"/>
                    <a:pt x="21407" y="29208"/>
                  </a:cubicBezTo>
                  <a:lnTo>
                    <a:pt x="21664" y="29415"/>
                  </a:lnTo>
                  <a:lnTo>
                    <a:pt x="21684" y="29074"/>
                  </a:lnTo>
                  <a:cubicBezTo>
                    <a:pt x="21731" y="28284"/>
                    <a:pt x="21780" y="27440"/>
                    <a:pt x="21830" y="26590"/>
                  </a:cubicBezTo>
                  <a:cubicBezTo>
                    <a:pt x="22086" y="22148"/>
                    <a:pt x="22327" y="17916"/>
                    <a:pt x="22550" y="14061"/>
                  </a:cubicBezTo>
                  <a:cubicBezTo>
                    <a:pt x="22678" y="12137"/>
                    <a:pt x="22700" y="10301"/>
                    <a:pt x="22893" y="8608"/>
                  </a:cubicBezTo>
                  <a:cubicBezTo>
                    <a:pt x="23083" y="6917"/>
                    <a:pt x="23475" y="5362"/>
                    <a:pt x="24130" y="4075"/>
                  </a:cubicBezTo>
                  <a:cubicBezTo>
                    <a:pt x="24770" y="2783"/>
                    <a:pt x="25659" y="1780"/>
                    <a:pt x="26602" y="1138"/>
                  </a:cubicBezTo>
                  <a:cubicBezTo>
                    <a:pt x="27415" y="590"/>
                    <a:pt x="28351" y="250"/>
                    <a:pt x="29327" y="147"/>
                  </a:cubicBezTo>
                  <a:cubicBezTo>
                    <a:pt x="29502" y="132"/>
                    <a:pt x="29669" y="125"/>
                    <a:pt x="29827" y="125"/>
                  </a:cubicBezTo>
                  <a:cubicBezTo>
                    <a:pt x="30395" y="125"/>
                    <a:pt x="30849" y="214"/>
                    <a:pt x="31167" y="307"/>
                  </a:cubicBezTo>
                  <a:cubicBezTo>
                    <a:pt x="31544" y="412"/>
                    <a:pt x="31744" y="514"/>
                    <a:pt x="31781" y="514"/>
                  </a:cubicBezTo>
                  <a:cubicBezTo>
                    <a:pt x="31784" y="514"/>
                    <a:pt x="31786" y="514"/>
                    <a:pt x="31786" y="512"/>
                  </a:cubicBezTo>
                  <a:cubicBezTo>
                    <a:pt x="31786" y="512"/>
                    <a:pt x="31598" y="379"/>
                    <a:pt x="31189" y="240"/>
                  </a:cubicBezTo>
                  <a:cubicBezTo>
                    <a:pt x="30841" y="120"/>
                    <a:pt x="30327" y="1"/>
                    <a:pt x="29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96;p47">
              <a:extLst>
                <a:ext uri="{FF2B5EF4-FFF2-40B4-BE49-F238E27FC236}">
                  <a16:creationId xmlns:a16="http://schemas.microsoft.com/office/drawing/2014/main" id="{2BD70B87-7ED8-4F5D-9631-8AEC64DDAEFA}"/>
                </a:ext>
              </a:extLst>
            </p:cNvPr>
            <p:cNvSpPr/>
            <p:nvPr/>
          </p:nvSpPr>
          <p:spPr>
            <a:xfrm>
              <a:off x="5578850" y="1502725"/>
              <a:ext cx="199350" cy="227225"/>
            </a:xfrm>
            <a:custGeom>
              <a:avLst/>
              <a:gdLst/>
              <a:ahLst/>
              <a:cxnLst/>
              <a:rect l="l" t="t" r="r" b="b"/>
              <a:pathLst>
                <a:path w="7974" h="9089" extrusionOk="0">
                  <a:moveTo>
                    <a:pt x="7933" y="0"/>
                  </a:moveTo>
                  <a:cubicBezTo>
                    <a:pt x="7870" y="0"/>
                    <a:pt x="7388" y="459"/>
                    <a:pt x="6656" y="1219"/>
                  </a:cubicBezTo>
                  <a:cubicBezTo>
                    <a:pt x="5900" y="2005"/>
                    <a:pt x="4880" y="3116"/>
                    <a:pt x="3789" y="4372"/>
                  </a:cubicBezTo>
                  <a:cubicBezTo>
                    <a:pt x="2697" y="5627"/>
                    <a:pt x="1739" y="6790"/>
                    <a:pt x="1066" y="7649"/>
                  </a:cubicBezTo>
                  <a:cubicBezTo>
                    <a:pt x="392" y="8507"/>
                    <a:pt x="0" y="9057"/>
                    <a:pt x="37" y="9087"/>
                  </a:cubicBezTo>
                  <a:cubicBezTo>
                    <a:pt x="38" y="9088"/>
                    <a:pt x="40" y="9088"/>
                    <a:pt x="42" y="9088"/>
                  </a:cubicBezTo>
                  <a:cubicBezTo>
                    <a:pt x="103" y="9088"/>
                    <a:pt x="556" y="8599"/>
                    <a:pt x="1256" y="7807"/>
                  </a:cubicBezTo>
                  <a:cubicBezTo>
                    <a:pt x="2052" y="6894"/>
                    <a:pt x="3003" y="5805"/>
                    <a:pt x="4052" y="4601"/>
                  </a:cubicBezTo>
                  <a:lnTo>
                    <a:pt x="6839" y="1386"/>
                  </a:lnTo>
                  <a:cubicBezTo>
                    <a:pt x="7548" y="558"/>
                    <a:pt x="7974" y="33"/>
                    <a:pt x="7938" y="2"/>
                  </a:cubicBezTo>
                  <a:cubicBezTo>
                    <a:pt x="7937" y="1"/>
                    <a:pt x="7935" y="0"/>
                    <a:pt x="79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97;p47">
              <a:extLst>
                <a:ext uri="{FF2B5EF4-FFF2-40B4-BE49-F238E27FC236}">
                  <a16:creationId xmlns:a16="http://schemas.microsoft.com/office/drawing/2014/main" id="{6A5E02E9-1379-4132-AA41-466F65AE2B98}"/>
                </a:ext>
              </a:extLst>
            </p:cNvPr>
            <p:cNvSpPr/>
            <p:nvPr/>
          </p:nvSpPr>
          <p:spPr>
            <a:xfrm>
              <a:off x="6228825" y="1933475"/>
              <a:ext cx="52950" cy="129225"/>
            </a:xfrm>
            <a:custGeom>
              <a:avLst/>
              <a:gdLst/>
              <a:ahLst/>
              <a:cxnLst/>
              <a:rect l="l" t="t" r="r" b="b"/>
              <a:pathLst>
                <a:path w="2118" h="5169" extrusionOk="0">
                  <a:moveTo>
                    <a:pt x="96" y="1"/>
                  </a:moveTo>
                  <a:cubicBezTo>
                    <a:pt x="94" y="1"/>
                    <a:pt x="92" y="1"/>
                    <a:pt x="91" y="2"/>
                  </a:cubicBezTo>
                  <a:cubicBezTo>
                    <a:pt x="1" y="46"/>
                    <a:pt x="474" y="1184"/>
                    <a:pt x="1004" y="2606"/>
                  </a:cubicBezTo>
                  <a:cubicBezTo>
                    <a:pt x="1533" y="4010"/>
                    <a:pt x="1922" y="5168"/>
                    <a:pt x="2024" y="5168"/>
                  </a:cubicBezTo>
                  <a:cubicBezTo>
                    <a:pt x="2025" y="5168"/>
                    <a:pt x="2026" y="5168"/>
                    <a:pt x="2027" y="5168"/>
                  </a:cubicBezTo>
                  <a:cubicBezTo>
                    <a:pt x="2117" y="5145"/>
                    <a:pt x="1873" y="3919"/>
                    <a:pt x="1333" y="2482"/>
                  </a:cubicBezTo>
                  <a:cubicBezTo>
                    <a:pt x="805" y="1071"/>
                    <a:pt x="197" y="1"/>
                    <a:pt x="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98;p47">
              <a:extLst>
                <a:ext uri="{FF2B5EF4-FFF2-40B4-BE49-F238E27FC236}">
                  <a16:creationId xmlns:a16="http://schemas.microsoft.com/office/drawing/2014/main" id="{F6726DE7-4831-4689-8D3D-CCC55EC540F4}"/>
                </a:ext>
              </a:extLst>
            </p:cNvPr>
            <p:cNvSpPr/>
            <p:nvPr/>
          </p:nvSpPr>
          <p:spPr>
            <a:xfrm>
              <a:off x="6221275" y="1933350"/>
              <a:ext cx="105675" cy="93575"/>
            </a:xfrm>
            <a:custGeom>
              <a:avLst/>
              <a:gdLst/>
              <a:ahLst/>
              <a:cxnLst/>
              <a:rect l="l" t="t" r="r" b="b"/>
              <a:pathLst>
                <a:path w="4227" h="3743" extrusionOk="0">
                  <a:moveTo>
                    <a:pt x="80" y="1"/>
                  </a:moveTo>
                  <a:cubicBezTo>
                    <a:pt x="74" y="1"/>
                    <a:pt x="69" y="3"/>
                    <a:pt x="66" y="6"/>
                  </a:cubicBezTo>
                  <a:cubicBezTo>
                    <a:pt x="1" y="78"/>
                    <a:pt x="865" y="972"/>
                    <a:pt x="1996" y="2002"/>
                  </a:cubicBezTo>
                  <a:cubicBezTo>
                    <a:pt x="3078" y="2988"/>
                    <a:pt x="4013" y="3743"/>
                    <a:pt x="4148" y="3743"/>
                  </a:cubicBezTo>
                  <a:cubicBezTo>
                    <a:pt x="4154" y="3743"/>
                    <a:pt x="4158" y="3741"/>
                    <a:pt x="4161" y="3738"/>
                  </a:cubicBezTo>
                  <a:cubicBezTo>
                    <a:pt x="4226" y="3667"/>
                    <a:pt x="3362" y="2773"/>
                    <a:pt x="2231" y="1743"/>
                  </a:cubicBezTo>
                  <a:cubicBezTo>
                    <a:pt x="1150" y="756"/>
                    <a:pt x="216" y="1"/>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99;p47">
              <a:extLst>
                <a:ext uri="{FF2B5EF4-FFF2-40B4-BE49-F238E27FC236}">
                  <a16:creationId xmlns:a16="http://schemas.microsoft.com/office/drawing/2014/main" id="{5969319F-DCFB-4809-AC2D-B1C0895DAA72}"/>
                </a:ext>
              </a:extLst>
            </p:cNvPr>
            <p:cNvSpPr/>
            <p:nvPr/>
          </p:nvSpPr>
          <p:spPr>
            <a:xfrm>
              <a:off x="603575" y="4242625"/>
              <a:ext cx="687950" cy="775425"/>
            </a:xfrm>
            <a:custGeom>
              <a:avLst/>
              <a:gdLst/>
              <a:ahLst/>
              <a:cxnLst/>
              <a:rect l="l" t="t" r="r" b="b"/>
              <a:pathLst>
                <a:path w="27518" h="31017" extrusionOk="0">
                  <a:moveTo>
                    <a:pt x="18929" y="0"/>
                  </a:moveTo>
                  <a:lnTo>
                    <a:pt x="1" y="23446"/>
                  </a:lnTo>
                  <a:lnTo>
                    <a:pt x="5921" y="31016"/>
                  </a:lnTo>
                  <a:lnTo>
                    <a:pt x="27517" y="11523"/>
                  </a:lnTo>
                  <a:lnTo>
                    <a:pt x="189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00;p47">
              <a:extLst>
                <a:ext uri="{FF2B5EF4-FFF2-40B4-BE49-F238E27FC236}">
                  <a16:creationId xmlns:a16="http://schemas.microsoft.com/office/drawing/2014/main" id="{740B5A38-EC18-466B-85D4-86824BC980B2}"/>
                </a:ext>
              </a:extLst>
            </p:cNvPr>
            <p:cNvSpPr/>
            <p:nvPr/>
          </p:nvSpPr>
          <p:spPr>
            <a:xfrm>
              <a:off x="535250" y="4810200"/>
              <a:ext cx="326200" cy="404000"/>
            </a:xfrm>
            <a:custGeom>
              <a:avLst/>
              <a:gdLst/>
              <a:ahLst/>
              <a:cxnLst/>
              <a:rect l="l" t="t" r="r" b="b"/>
              <a:pathLst>
                <a:path w="13048" h="16160" extrusionOk="0">
                  <a:moveTo>
                    <a:pt x="3075" y="1"/>
                  </a:moveTo>
                  <a:lnTo>
                    <a:pt x="0" y="2691"/>
                  </a:lnTo>
                  <a:lnTo>
                    <a:pt x="409" y="3219"/>
                  </a:lnTo>
                  <a:cubicBezTo>
                    <a:pt x="2248" y="5551"/>
                    <a:pt x="9919" y="14948"/>
                    <a:pt x="11680" y="16037"/>
                  </a:cubicBezTo>
                  <a:cubicBezTo>
                    <a:pt x="11815" y="16120"/>
                    <a:pt x="11920" y="16159"/>
                    <a:pt x="11997" y="16159"/>
                  </a:cubicBezTo>
                  <a:cubicBezTo>
                    <a:pt x="13047" y="16159"/>
                    <a:pt x="9147" y="9044"/>
                    <a:pt x="9147" y="9044"/>
                  </a:cubicBezTo>
                  <a:lnTo>
                    <a:pt x="9891" y="8390"/>
                  </a:lnTo>
                  <a:lnTo>
                    <a:pt x="30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01;p47">
              <a:extLst>
                <a:ext uri="{FF2B5EF4-FFF2-40B4-BE49-F238E27FC236}">
                  <a16:creationId xmlns:a16="http://schemas.microsoft.com/office/drawing/2014/main" id="{7D716945-B3C7-40AC-A451-373AA3C08D5C}"/>
                </a:ext>
              </a:extLst>
            </p:cNvPr>
            <p:cNvSpPr/>
            <p:nvPr/>
          </p:nvSpPr>
          <p:spPr>
            <a:xfrm>
              <a:off x="538300" y="4825475"/>
              <a:ext cx="84575" cy="123625"/>
            </a:xfrm>
            <a:custGeom>
              <a:avLst/>
              <a:gdLst/>
              <a:ahLst/>
              <a:cxnLst/>
              <a:rect l="l" t="t" r="r" b="b"/>
              <a:pathLst>
                <a:path w="3383" h="4945" extrusionOk="0">
                  <a:moveTo>
                    <a:pt x="2254" y="1"/>
                  </a:moveTo>
                  <a:lnTo>
                    <a:pt x="1" y="1985"/>
                  </a:lnTo>
                  <a:lnTo>
                    <a:pt x="2519" y="4944"/>
                  </a:lnTo>
                  <a:cubicBezTo>
                    <a:pt x="3093" y="4226"/>
                    <a:pt x="3383" y="3320"/>
                    <a:pt x="3330" y="2400"/>
                  </a:cubicBezTo>
                  <a:cubicBezTo>
                    <a:pt x="3274" y="1493"/>
                    <a:pt x="2909" y="633"/>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02;p47">
              <a:extLst>
                <a:ext uri="{FF2B5EF4-FFF2-40B4-BE49-F238E27FC236}">
                  <a16:creationId xmlns:a16="http://schemas.microsoft.com/office/drawing/2014/main" id="{E4B64280-6B41-482D-BC17-AC5F089BB4E7}"/>
                </a:ext>
              </a:extLst>
            </p:cNvPr>
            <p:cNvSpPr/>
            <p:nvPr/>
          </p:nvSpPr>
          <p:spPr>
            <a:xfrm>
              <a:off x="535250" y="4873775"/>
              <a:ext cx="316275" cy="341900"/>
            </a:xfrm>
            <a:custGeom>
              <a:avLst/>
              <a:gdLst/>
              <a:ahLst/>
              <a:cxnLst/>
              <a:rect l="l" t="t" r="r" b="b"/>
              <a:pathLst>
                <a:path w="12651" h="13676" extrusionOk="0">
                  <a:moveTo>
                    <a:pt x="191" y="0"/>
                  </a:moveTo>
                  <a:lnTo>
                    <a:pt x="0" y="146"/>
                  </a:lnTo>
                  <a:cubicBezTo>
                    <a:pt x="3214" y="4509"/>
                    <a:pt x="11289" y="13675"/>
                    <a:pt x="11986" y="13675"/>
                  </a:cubicBezTo>
                  <a:cubicBezTo>
                    <a:pt x="11987" y="13675"/>
                    <a:pt x="11989" y="13675"/>
                    <a:pt x="11991" y="13675"/>
                  </a:cubicBezTo>
                  <a:cubicBezTo>
                    <a:pt x="12650" y="13625"/>
                    <a:pt x="11225" y="10615"/>
                    <a:pt x="11225" y="10615"/>
                  </a:cubicBezTo>
                  <a:cubicBezTo>
                    <a:pt x="11114" y="10500"/>
                    <a:pt x="10950" y="10457"/>
                    <a:pt x="10768" y="10457"/>
                  </a:cubicBezTo>
                  <a:cubicBezTo>
                    <a:pt x="10240" y="10457"/>
                    <a:pt x="9559" y="10816"/>
                    <a:pt x="9559" y="10816"/>
                  </a:cubicBezTo>
                  <a:lnTo>
                    <a:pt x="1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03;p47">
              <a:extLst>
                <a:ext uri="{FF2B5EF4-FFF2-40B4-BE49-F238E27FC236}">
                  <a16:creationId xmlns:a16="http://schemas.microsoft.com/office/drawing/2014/main" id="{09681324-E8E6-4803-AAE5-31812783FF06}"/>
                </a:ext>
              </a:extLst>
            </p:cNvPr>
            <p:cNvSpPr/>
            <p:nvPr/>
          </p:nvSpPr>
          <p:spPr>
            <a:xfrm>
              <a:off x="537275" y="4870525"/>
              <a:ext cx="301275" cy="342250"/>
            </a:xfrm>
            <a:custGeom>
              <a:avLst/>
              <a:gdLst/>
              <a:ahLst/>
              <a:cxnLst/>
              <a:rect l="l" t="t" r="r" b="b"/>
              <a:pathLst>
                <a:path w="12051" h="13690" extrusionOk="0">
                  <a:moveTo>
                    <a:pt x="5" y="0"/>
                  </a:moveTo>
                  <a:cubicBezTo>
                    <a:pt x="5" y="0"/>
                    <a:pt x="5" y="0"/>
                    <a:pt x="5" y="0"/>
                  </a:cubicBezTo>
                  <a:cubicBezTo>
                    <a:pt x="1" y="3"/>
                    <a:pt x="39" y="55"/>
                    <a:pt x="111" y="152"/>
                  </a:cubicBezTo>
                  <a:lnTo>
                    <a:pt x="438" y="571"/>
                  </a:lnTo>
                  <a:lnTo>
                    <a:pt x="1666" y="2091"/>
                  </a:lnTo>
                  <a:cubicBezTo>
                    <a:pt x="2713" y="3369"/>
                    <a:pt x="4181" y="5113"/>
                    <a:pt x="5844" y="7005"/>
                  </a:cubicBezTo>
                  <a:cubicBezTo>
                    <a:pt x="7507" y="8895"/>
                    <a:pt x="9051" y="10575"/>
                    <a:pt x="10185" y="11774"/>
                  </a:cubicBezTo>
                  <a:cubicBezTo>
                    <a:pt x="10717" y="12331"/>
                    <a:pt x="11168" y="12801"/>
                    <a:pt x="11536" y="13186"/>
                  </a:cubicBezTo>
                  <a:lnTo>
                    <a:pt x="11910" y="13564"/>
                  </a:lnTo>
                  <a:cubicBezTo>
                    <a:pt x="11995" y="13646"/>
                    <a:pt x="12041" y="13689"/>
                    <a:pt x="12046" y="13689"/>
                  </a:cubicBezTo>
                  <a:cubicBezTo>
                    <a:pt x="12046" y="13689"/>
                    <a:pt x="12046" y="13689"/>
                    <a:pt x="12046" y="13689"/>
                  </a:cubicBezTo>
                  <a:cubicBezTo>
                    <a:pt x="12051" y="13685"/>
                    <a:pt x="12010" y="13636"/>
                    <a:pt x="11929" y="13545"/>
                  </a:cubicBezTo>
                  <a:lnTo>
                    <a:pt x="11573" y="13152"/>
                  </a:lnTo>
                  <a:cubicBezTo>
                    <a:pt x="11214" y="12760"/>
                    <a:pt x="10773" y="12279"/>
                    <a:pt x="10252" y="11712"/>
                  </a:cubicBezTo>
                  <a:cubicBezTo>
                    <a:pt x="9137" y="10496"/>
                    <a:pt x="7604" y="8809"/>
                    <a:pt x="5942" y="6917"/>
                  </a:cubicBezTo>
                  <a:cubicBezTo>
                    <a:pt x="4278" y="5027"/>
                    <a:pt x="2800" y="3294"/>
                    <a:pt x="1737" y="2033"/>
                  </a:cubicBezTo>
                  <a:lnTo>
                    <a:pt x="477" y="538"/>
                  </a:lnTo>
                  <a:cubicBezTo>
                    <a:pt x="349" y="388"/>
                    <a:pt x="236" y="256"/>
                    <a:pt x="132" y="136"/>
                  </a:cubicBezTo>
                  <a:cubicBezTo>
                    <a:pt x="54" y="47"/>
                    <a:pt x="10" y="0"/>
                    <a:pt x="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04;p47">
              <a:extLst>
                <a:ext uri="{FF2B5EF4-FFF2-40B4-BE49-F238E27FC236}">
                  <a16:creationId xmlns:a16="http://schemas.microsoft.com/office/drawing/2014/main" id="{EF8E72E4-6DB1-46CB-9D58-BA18FEE83E22}"/>
                </a:ext>
              </a:extLst>
            </p:cNvPr>
            <p:cNvSpPr/>
            <p:nvPr/>
          </p:nvSpPr>
          <p:spPr>
            <a:xfrm>
              <a:off x="770350" y="5134400"/>
              <a:ext cx="49650" cy="12575"/>
            </a:xfrm>
            <a:custGeom>
              <a:avLst/>
              <a:gdLst/>
              <a:ahLst/>
              <a:cxnLst/>
              <a:rect l="l" t="t" r="r" b="b"/>
              <a:pathLst>
                <a:path w="1986" h="503" extrusionOk="0">
                  <a:moveTo>
                    <a:pt x="1274" y="0"/>
                  </a:moveTo>
                  <a:cubicBezTo>
                    <a:pt x="1172" y="0"/>
                    <a:pt x="1062" y="9"/>
                    <a:pt x="946" y="29"/>
                  </a:cubicBezTo>
                  <a:cubicBezTo>
                    <a:pt x="360" y="129"/>
                    <a:pt x="1" y="481"/>
                    <a:pt x="28" y="500"/>
                  </a:cubicBezTo>
                  <a:cubicBezTo>
                    <a:pt x="29" y="502"/>
                    <a:pt x="32" y="503"/>
                    <a:pt x="35" y="503"/>
                  </a:cubicBezTo>
                  <a:cubicBezTo>
                    <a:pt x="92" y="503"/>
                    <a:pt x="452" y="243"/>
                    <a:pt x="968" y="158"/>
                  </a:cubicBezTo>
                  <a:cubicBezTo>
                    <a:pt x="1114" y="131"/>
                    <a:pt x="1252" y="122"/>
                    <a:pt x="1376" y="122"/>
                  </a:cubicBezTo>
                  <a:cubicBezTo>
                    <a:pt x="1661" y="122"/>
                    <a:pt x="1876" y="170"/>
                    <a:pt x="1946" y="170"/>
                  </a:cubicBezTo>
                  <a:cubicBezTo>
                    <a:pt x="1960" y="170"/>
                    <a:pt x="1969" y="168"/>
                    <a:pt x="1970" y="163"/>
                  </a:cubicBezTo>
                  <a:cubicBezTo>
                    <a:pt x="1985" y="141"/>
                    <a:pt x="1693" y="0"/>
                    <a:pt x="1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05;p47">
              <a:extLst>
                <a:ext uri="{FF2B5EF4-FFF2-40B4-BE49-F238E27FC236}">
                  <a16:creationId xmlns:a16="http://schemas.microsoft.com/office/drawing/2014/main" id="{75CD4949-ABCD-4360-B448-05DE8E6FF429}"/>
                </a:ext>
              </a:extLst>
            </p:cNvPr>
            <p:cNvSpPr/>
            <p:nvPr/>
          </p:nvSpPr>
          <p:spPr>
            <a:xfrm>
              <a:off x="748700" y="5056175"/>
              <a:ext cx="26425" cy="5275"/>
            </a:xfrm>
            <a:custGeom>
              <a:avLst/>
              <a:gdLst/>
              <a:ahLst/>
              <a:cxnLst/>
              <a:rect l="l" t="t" r="r" b="b"/>
              <a:pathLst>
                <a:path w="1057" h="211" extrusionOk="0">
                  <a:moveTo>
                    <a:pt x="936" y="0"/>
                  </a:moveTo>
                  <a:cubicBezTo>
                    <a:pt x="837" y="0"/>
                    <a:pt x="686" y="14"/>
                    <a:pt x="517" y="41"/>
                  </a:cubicBezTo>
                  <a:cubicBezTo>
                    <a:pt x="229" y="86"/>
                    <a:pt x="0" y="152"/>
                    <a:pt x="6" y="189"/>
                  </a:cubicBezTo>
                  <a:cubicBezTo>
                    <a:pt x="8" y="203"/>
                    <a:pt x="50" y="210"/>
                    <a:pt x="118" y="210"/>
                  </a:cubicBezTo>
                  <a:cubicBezTo>
                    <a:pt x="216" y="210"/>
                    <a:pt x="368" y="196"/>
                    <a:pt x="538" y="169"/>
                  </a:cubicBezTo>
                  <a:cubicBezTo>
                    <a:pt x="827" y="124"/>
                    <a:pt x="1056" y="58"/>
                    <a:pt x="1051" y="22"/>
                  </a:cubicBezTo>
                  <a:cubicBezTo>
                    <a:pt x="1049" y="7"/>
                    <a:pt x="1006" y="0"/>
                    <a:pt x="9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06;p47">
              <a:extLst>
                <a:ext uri="{FF2B5EF4-FFF2-40B4-BE49-F238E27FC236}">
                  <a16:creationId xmlns:a16="http://schemas.microsoft.com/office/drawing/2014/main" id="{38773403-E36F-4ABB-8ACA-45379F9F61E9}"/>
                </a:ext>
              </a:extLst>
            </p:cNvPr>
            <p:cNvSpPr/>
            <p:nvPr/>
          </p:nvSpPr>
          <p:spPr>
            <a:xfrm>
              <a:off x="742950" y="5036150"/>
              <a:ext cx="22625" cy="4200"/>
            </a:xfrm>
            <a:custGeom>
              <a:avLst/>
              <a:gdLst/>
              <a:ahLst/>
              <a:cxnLst/>
              <a:rect l="l" t="t" r="r" b="b"/>
              <a:pathLst>
                <a:path w="905" h="168" extrusionOk="0">
                  <a:moveTo>
                    <a:pt x="177" y="1"/>
                  </a:moveTo>
                  <a:cubicBezTo>
                    <a:pt x="74" y="1"/>
                    <a:pt x="7" y="11"/>
                    <a:pt x="5" y="32"/>
                  </a:cubicBezTo>
                  <a:cubicBezTo>
                    <a:pt x="1" y="68"/>
                    <a:pt x="199" y="120"/>
                    <a:pt x="446" y="149"/>
                  </a:cubicBezTo>
                  <a:cubicBezTo>
                    <a:pt x="552" y="161"/>
                    <a:pt x="651" y="167"/>
                    <a:pt x="728" y="167"/>
                  </a:cubicBezTo>
                  <a:cubicBezTo>
                    <a:pt x="831" y="167"/>
                    <a:pt x="898" y="157"/>
                    <a:pt x="900" y="137"/>
                  </a:cubicBezTo>
                  <a:cubicBezTo>
                    <a:pt x="904" y="101"/>
                    <a:pt x="708" y="49"/>
                    <a:pt x="461" y="19"/>
                  </a:cubicBezTo>
                  <a:cubicBezTo>
                    <a:pt x="354" y="7"/>
                    <a:pt x="256" y="1"/>
                    <a:pt x="1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07;p47">
              <a:extLst>
                <a:ext uri="{FF2B5EF4-FFF2-40B4-BE49-F238E27FC236}">
                  <a16:creationId xmlns:a16="http://schemas.microsoft.com/office/drawing/2014/main" id="{AE2D695E-FA65-4946-9AE8-C853B7CE1553}"/>
                </a:ext>
              </a:extLst>
            </p:cNvPr>
            <p:cNvSpPr/>
            <p:nvPr/>
          </p:nvSpPr>
          <p:spPr>
            <a:xfrm>
              <a:off x="752300" y="5009825"/>
              <a:ext cx="19725" cy="21375"/>
            </a:xfrm>
            <a:custGeom>
              <a:avLst/>
              <a:gdLst/>
              <a:ahLst/>
              <a:cxnLst/>
              <a:rect l="l" t="t" r="r" b="b"/>
              <a:pathLst>
                <a:path w="789" h="855" extrusionOk="0">
                  <a:moveTo>
                    <a:pt x="35" y="0"/>
                  </a:moveTo>
                  <a:cubicBezTo>
                    <a:pt x="32" y="0"/>
                    <a:pt x="30" y="1"/>
                    <a:pt x="28" y="2"/>
                  </a:cubicBezTo>
                  <a:cubicBezTo>
                    <a:pt x="1" y="25"/>
                    <a:pt x="143" y="236"/>
                    <a:pt x="346" y="470"/>
                  </a:cubicBezTo>
                  <a:cubicBezTo>
                    <a:pt x="536" y="691"/>
                    <a:pt x="711" y="855"/>
                    <a:pt x="754" y="855"/>
                  </a:cubicBezTo>
                  <a:cubicBezTo>
                    <a:pt x="757" y="855"/>
                    <a:pt x="759" y="854"/>
                    <a:pt x="761" y="852"/>
                  </a:cubicBezTo>
                  <a:cubicBezTo>
                    <a:pt x="788" y="829"/>
                    <a:pt x="646" y="620"/>
                    <a:pt x="444" y="384"/>
                  </a:cubicBezTo>
                  <a:cubicBezTo>
                    <a:pt x="253" y="164"/>
                    <a:pt x="78" y="0"/>
                    <a:pt x="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08;p47">
              <a:extLst>
                <a:ext uri="{FF2B5EF4-FFF2-40B4-BE49-F238E27FC236}">
                  <a16:creationId xmlns:a16="http://schemas.microsoft.com/office/drawing/2014/main" id="{F274E62E-C7AB-4B7B-BA88-C51BEEC18789}"/>
                </a:ext>
              </a:extLst>
            </p:cNvPr>
            <p:cNvSpPr/>
            <p:nvPr/>
          </p:nvSpPr>
          <p:spPr>
            <a:xfrm>
              <a:off x="762500" y="4994500"/>
              <a:ext cx="20650" cy="25525"/>
            </a:xfrm>
            <a:custGeom>
              <a:avLst/>
              <a:gdLst/>
              <a:ahLst/>
              <a:cxnLst/>
              <a:rect l="l" t="t" r="r" b="b"/>
              <a:pathLst>
                <a:path w="826" h="1021" extrusionOk="0">
                  <a:moveTo>
                    <a:pt x="35" y="0"/>
                  </a:moveTo>
                  <a:cubicBezTo>
                    <a:pt x="34" y="0"/>
                    <a:pt x="33" y="1"/>
                    <a:pt x="32" y="1"/>
                  </a:cubicBezTo>
                  <a:cubicBezTo>
                    <a:pt x="1" y="13"/>
                    <a:pt x="88" y="300"/>
                    <a:pt x="309" y="591"/>
                  </a:cubicBezTo>
                  <a:cubicBezTo>
                    <a:pt x="514" y="860"/>
                    <a:pt x="744" y="1021"/>
                    <a:pt x="793" y="1021"/>
                  </a:cubicBezTo>
                  <a:cubicBezTo>
                    <a:pt x="796" y="1021"/>
                    <a:pt x="799" y="1020"/>
                    <a:pt x="801" y="1018"/>
                  </a:cubicBezTo>
                  <a:cubicBezTo>
                    <a:pt x="825" y="989"/>
                    <a:pt x="622" y="790"/>
                    <a:pt x="413" y="512"/>
                  </a:cubicBezTo>
                  <a:cubicBezTo>
                    <a:pt x="212" y="242"/>
                    <a:pt x="74" y="0"/>
                    <a:pt x="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09;p47">
              <a:extLst>
                <a:ext uri="{FF2B5EF4-FFF2-40B4-BE49-F238E27FC236}">
                  <a16:creationId xmlns:a16="http://schemas.microsoft.com/office/drawing/2014/main" id="{6CB92FB2-D54A-4A0B-87A7-A577CF395EAB}"/>
                </a:ext>
              </a:extLst>
            </p:cNvPr>
            <p:cNvSpPr/>
            <p:nvPr/>
          </p:nvSpPr>
          <p:spPr>
            <a:xfrm>
              <a:off x="770500" y="5050975"/>
              <a:ext cx="49350" cy="30750"/>
            </a:xfrm>
            <a:custGeom>
              <a:avLst/>
              <a:gdLst/>
              <a:ahLst/>
              <a:cxnLst/>
              <a:rect l="l" t="t" r="r" b="b"/>
              <a:pathLst>
                <a:path w="1974" h="1230" extrusionOk="0">
                  <a:moveTo>
                    <a:pt x="668" y="96"/>
                  </a:moveTo>
                  <a:cubicBezTo>
                    <a:pt x="902" y="96"/>
                    <a:pt x="1133" y="162"/>
                    <a:pt x="1332" y="286"/>
                  </a:cubicBezTo>
                  <a:cubicBezTo>
                    <a:pt x="1546" y="421"/>
                    <a:pt x="1791" y="668"/>
                    <a:pt x="1833" y="941"/>
                  </a:cubicBezTo>
                  <a:cubicBezTo>
                    <a:pt x="1842" y="1046"/>
                    <a:pt x="1771" y="1101"/>
                    <a:pt x="1675" y="1101"/>
                  </a:cubicBezTo>
                  <a:cubicBezTo>
                    <a:pt x="1647" y="1101"/>
                    <a:pt x="1616" y="1096"/>
                    <a:pt x="1585" y="1086"/>
                  </a:cubicBezTo>
                  <a:cubicBezTo>
                    <a:pt x="1455" y="1049"/>
                    <a:pt x="1324" y="968"/>
                    <a:pt x="1204" y="904"/>
                  </a:cubicBezTo>
                  <a:cubicBezTo>
                    <a:pt x="991" y="783"/>
                    <a:pt x="788" y="646"/>
                    <a:pt x="595" y="493"/>
                  </a:cubicBezTo>
                  <a:cubicBezTo>
                    <a:pt x="433" y="364"/>
                    <a:pt x="308" y="251"/>
                    <a:pt x="222" y="171"/>
                  </a:cubicBezTo>
                  <a:lnTo>
                    <a:pt x="222" y="171"/>
                  </a:lnTo>
                  <a:cubicBezTo>
                    <a:pt x="328" y="135"/>
                    <a:pt x="473" y="100"/>
                    <a:pt x="654" y="96"/>
                  </a:cubicBezTo>
                  <a:cubicBezTo>
                    <a:pt x="659" y="96"/>
                    <a:pt x="663" y="96"/>
                    <a:pt x="668" y="96"/>
                  </a:cubicBezTo>
                  <a:close/>
                  <a:moveTo>
                    <a:pt x="744" y="0"/>
                  </a:moveTo>
                  <a:cubicBezTo>
                    <a:pt x="712" y="0"/>
                    <a:pt x="681" y="2"/>
                    <a:pt x="651" y="5"/>
                  </a:cubicBezTo>
                  <a:cubicBezTo>
                    <a:pt x="486" y="14"/>
                    <a:pt x="326" y="57"/>
                    <a:pt x="177" y="129"/>
                  </a:cubicBezTo>
                  <a:lnTo>
                    <a:pt x="177" y="129"/>
                  </a:lnTo>
                  <a:cubicBezTo>
                    <a:pt x="123" y="78"/>
                    <a:pt x="90" y="49"/>
                    <a:pt x="80" y="49"/>
                  </a:cubicBezTo>
                  <a:cubicBezTo>
                    <a:pt x="79" y="49"/>
                    <a:pt x="78" y="49"/>
                    <a:pt x="78" y="50"/>
                  </a:cubicBezTo>
                  <a:cubicBezTo>
                    <a:pt x="73" y="53"/>
                    <a:pt x="94" y="89"/>
                    <a:pt x="139" y="149"/>
                  </a:cubicBezTo>
                  <a:lnTo>
                    <a:pt x="139" y="149"/>
                  </a:lnTo>
                  <a:cubicBezTo>
                    <a:pt x="44" y="202"/>
                    <a:pt x="0" y="244"/>
                    <a:pt x="4" y="251"/>
                  </a:cubicBezTo>
                  <a:cubicBezTo>
                    <a:pt x="5" y="252"/>
                    <a:pt x="7" y="253"/>
                    <a:pt x="9" y="253"/>
                  </a:cubicBezTo>
                  <a:cubicBezTo>
                    <a:pt x="25" y="253"/>
                    <a:pt x="80" y="223"/>
                    <a:pt x="171" y="189"/>
                  </a:cubicBezTo>
                  <a:lnTo>
                    <a:pt x="171" y="189"/>
                  </a:lnTo>
                  <a:cubicBezTo>
                    <a:pt x="246" y="282"/>
                    <a:pt x="368" y="414"/>
                    <a:pt x="537" y="564"/>
                  </a:cubicBezTo>
                  <a:cubicBezTo>
                    <a:pt x="725" y="731"/>
                    <a:pt x="928" y="880"/>
                    <a:pt x="1144" y="1008"/>
                  </a:cubicBezTo>
                  <a:cubicBezTo>
                    <a:pt x="1269" y="1078"/>
                    <a:pt x="1390" y="1159"/>
                    <a:pt x="1553" y="1210"/>
                  </a:cubicBezTo>
                  <a:cubicBezTo>
                    <a:pt x="1593" y="1220"/>
                    <a:pt x="1638" y="1229"/>
                    <a:pt x="1685" y="1229"/>
                  </a:cubicBezTo>
                  <a:cubicBezTo>
                    <a:pt x="1731" y="1229"/>
                    <a:pt x="1779" y="1221"/>
                    <a:pt x="1826" y="1196"/>
                  </a:cubicBezTo>
                  <a:cubicBezTo>
                    <a:pt x="1923" y="1147"/>
                    <a:pt x="1974" y="1031"/>
                    <a:pt x="1964" y="934"/>
                  </a:cubicBezTo>
                  <a:cubicBezTo>
                    <a:pt x="1798" y="265"/>
                    <a:pt x="1167" y="0"/>
                    <a:pt x="7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10;p47">
              <a:extLst>
                <a:ext uri="{FF2B5EF4-FFF2-40B4-BE49-F238E27FC236}">
                  <a16:creationId xmlns:a16="http://schemas.microsoft.com/office/drawing/2014/main" id="{7C1B67D3-496B-4BF0-8FC1-7863FEEC79BA}"/>
                </a:ext>
              </a:extLst>
            </p:cNvPr>
            <p:cNvSpPr/>
            <p:nvPr/>
          </p:nvSpPr>
          <p:spPr>
            <a:xfrm>
              <a:off x="772325" y="5019825"/>
              <a:ext cx="21325" cy="36375"/>
            </a:xfrm>
            <a:custGeom>
              <a:avLst/>
              <a:gdLst/>
              <a:ahLst/>
              <a:cxnLst/>
              <a:rect l="l" t="t" r="r" b="b"/>
              <a:pathLst>
                <a:path w="853" h="1455" extrusionOk="0">
                  <a:moveTo>
                    <a:pt x="493" y="1"/>
                  </a:moveTo>
                  <a:cubicBezTo>
                    <a:pt x="402" y="1"/>
                    <a:pt x="312" y="47"/>
                    <a:pt x="267" y="107"/>
                  </a:cubicBezTo>
                  <a:cubicBezTo>
                    <a:pt x="185" y="197"/>
                    <a:pt x="143" y="306"/>
                    <a:pt x="114" y="399"/>
                  </a:cubicBezTo>
                  <a:cubicBezTo>
                    <a:pt x="60" y="569"/>
                    <a:pt x="25" y="743"/>
                    <a:pt x="16" y="921"/>
                  </a:cubicBezTo>
                  <a:cubicBezTo>
                    <a:pt x="1" y="1220"/>
                    <a:pt x="52" y="1402"/>
                    <a:pt x="66" y="1402"/>
                  </a:cubicBezTo>
                  <a:cubicBezTo>
                    <a:pt x="66" y="1402"/>
                    <a:pt x="66" y="1402"/>
                    <a:pt x="66" y="1402"/>
                  </a:cubicBezTo>
                  <a:cubicBezTo>
                    <a:pt x="88" y="1400"/>
                    <a:pt x="69" y="1217"/>
                    <a:pt x="107" y="929"/>
                  </a:cubicBezTo>
                  <a:cubicBezTo>
                    <a:pt x="129" y="762"/>
                    <a:pt x="170" y="597"/>
                    <a:pt x="226" y="439"/>
                  </a:cubicBezTo>
                  <a:cubicBezTo>
                    <a:pt x="265" y="302"/>
                    <a:pt x="374" y="129"/>
                    <a:pt x="487" y="129"/>
                  </a:cubicBezTo>
                  <a:cubicBezTo>
                    <a:pt x="513" y="129"/>
                    <a:pt x="539" y="138"/>
                    <a:pt x="565" y="158"/>
                  </a:cubicBezTo>
                  <a:cubicBezTo>
                    <a:pt x="691" y="278"/>
                    <a:pt x="679" y="523"/>
                    <a:pt x="646" y="693"/>
                  </a:cubicBezTo>
                  <a:cubicBezTo>
                    <a:pt x="610" y="854"/>
                    <a:pt x="539" y="1005"/>
                    <a:pt x="438" y="1136"/>
                  </a:cubicBezTo>
                  <a:cubicBezTo>
                    <a:pt x="263" y="1361"/>
                    <a:pt x="85" y="1432"/>
                    <a:pt x="96" y="1453"/>
                  </a:cubicBezTo>
                  <a:cubicBezTo>
                    <a:pt x="97" y="1454"/>
                    <a:pt x="99" y="1455"/>
                    <a:pt x="103" y="1455"/>
                  </a:cubicBezTo>
                  <a:cubicBezTo>
                    <a:pt x="139" y="1455"/>
                    <a:pt x="319" y="1401"/>
                    <a:pt x="509" y="1195"/>
                  </a:cubicBezTo>
                  <a:cubicBezTo>
                    <a:pt x="631" y="1060"/>
                    <a:pt x="717" y="897"/>
                    <a:pt x="762" y="720"/>
                  </a:cubicBezTo>
                  <a:cubicBezTo>
                    <a:pt x="797" y="528"/>
                    <a:pt x="852" y="271"/>
                    <a:pt x="646" y="57"/>
                  </a:cubicBezTo>
                  <a:cubicBezTo>
                    <a:pt x="602" y="17"/>
                    <a:pt x="548" y="1"/>
                    <a:pt x="4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11;p47">
              <a:extLst>
                <a:ext uri="{FF2B5EF4-FFF2-40B4-BE49-F238E27FC236}">
                  <a16:creationId xmlns:a16="http://schemas.microsoft.com/office/drawing/2014/main" id="{8C03FF75-87CF-4069-BE48-0ED4D29082B4}"/>
                </a:ext>
              </a:extLst>
            </p:cNvPr>
            <p:cNvSpPr/>
            <p:nvPr/>
          </p:nvSpPr>
          <p:spPr>
            <a:xfrm>
              <a:off x="595700" y="4826025"/>
              <a:ext cx="32475" cy="121775"/>
            </a:xfrm>
            <a:custGeom>
              <a:avLst/>
              <a:gdLst/>
              <a:ahLst/>
              <a:cxnLst/>
              <a:rect l="l" t="t" r="r" b="b"/>
              <a:pathLst>
                <a:path w="1299" h="4871" extrusionOk="0">
                  <a:moveTo>
                    <a:pt x="19" y="0"/>
                  </a:moveTo>
                  <a:cubicBezTo>
                    <a:pt x="19" y="0"/>
                    <a:pt x="18" y="0"/>
                    <a:pt x="18" y="1"/>
                  </a:cubicBezTo>
                  <a:cubicBezTo>
                    <a:pt x="0" y="19"/>
                    <a:pt x="243" y="212"/>
                    <a:pt x="522" y="615"/>
                  </a:cubicBezTo>
                  <a:cubicBezTo>
                    <a:pt x="799" y="1012"/>
                    <a:pt x="1094" y="1644"/>
                    <a:pt x="1130" y="2386"/>
                  </a:cubicBezTo>
                  <a:cubicBezTo>
                    <a:pt x="1167" y="3129"/>
                    <a:pt x="937" y="3788"/>
                    <a:pt x="699" y="4210"/>
                  </a:cubicBezTo>
                  <a:cubicBezTo>
                    <a:pt x="462" y="4637"/>
                    <a:pt x="239" y="4854"/>
                    <a:pt x="258" y="4870"/>
                  </a:cubicBezTo>
                  <a:cubicBezTo>
                    <a:pt x="259" y="4871"/>
                    <a:pt x="259" y="4871"/>
                    <a:pt x="260" y="4871"/>
                  </a:cubicBezTo>
                  <a:cubicBezTo>
                    <a:pt x="270" y="4871"/>
                    <a:pt x="329" y="4823"/>
                    <a:pt x="421" y="4727"/>
                  </a:cubicBezTo>
                  <a:cubicBezTo>
                    <a:pt x="556" y="4582"/>
                    <a:pt x="676" y="4425"/>
                    <a:pt x="778" y="4256"/>
                  </a:cubicBezTo>
                  <a:cubicBezTo>
                    <a:pt x="1043" y="3836"/>
                    <a:pt x="1298" y="3155"/>
                    <a:pt x="1260" y="2380"/>
                  </a:cubicBezTo>
                  <a:cubicBezTo>
                    <a:pt x="1223" y="1604"/>
                    <a:pt x="901" y="953"/>
                    <a:pt x="595" y="560"/>
                  </a:cubicBezTo>
                  <a:cubicBezTo>
                    <a:pt x="477" y="402"/>
                    <a:pt x="342" y="257"/>
                    <a:pt x="193" y="128"/>
                  </a:cubicBezTo>
                  <a:cubicBezTo>
                    <a:pt x="94" y="43"/>
                    <a:pt x="30" y="0"/>
                    <a:pt x="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12;p47">
              <a:extLst>
                <a:ext uri="{FF2B5EF4-FFF2-40B4-BE49-F238E27FC236}">
                  <a16:creationId xmlns:a16="http://schemas.microsoft.com/office/drawing/2014/main" id="{BCE38BAC-4C12-444B-BAE5-A46306F1350A}"/>
                </a:ext>
              </a:extLst>
            </p:cNvPr>
            <p:cNvSpPr/>
            <p:nvPr/>
          </p:nvSpPr>
          <p:spPr>
            <a:xfrm>
              <a:off x="642300" y="4957300"/>
              <a:ext cx="53150" cy="59075"/>
            </a:xfrm>
            <a:custGeom>
              <a:avLst/>
              <a:gdLst/>
              <a:ahLst/>
              <a:cxnLst/>
              <a:rect l="l" t="t" r="r" b="b"/>
              <a:pathLst>
                <a:path w="2126" h="2363" extrusionOk="0">
                  <a:moveTo>
                    <a:pt x="31" y="1"/>
                  </a:moveTo>
                  <a:cubicBezTo>
                    <a:pt x="31" y="1"/>
                    <a:pt x="30" y="1"/>
                    <a:pt x="29" y="1"/>
                  </a:cubicBezTo>
                  <a:cubicBezTo>
                    <a:pt x="1" y="21"/>
                    <a:pt x="381" y="618"/>
                    <a:pt x="959" y="1273"/>
                  </a:cubicBezTo>
                  <a:cubicBezTo>
                    <a:pt x="1521" y="1912"/>
                    <a:pt x="2050" y="2362"/>
                    <a:pt x="2097" y="2362"/>
                  </a:cubicBezTo>
                  <a:cubicBezTo>
                    <a:pt x="2098" y="2362"/>
                    <a:pt x="2099" y="2362"/>
                    <a:pt x="2100" y="2361"/>
                  </a:cubicBezTo>
                  <a:cubicBezTo>
                    <a:pt x="2126" y="2333"/>
                    <a:pt x="1626" y="1838"/>
                    <a:pt x="1057" y="1187"/>
                  </a:cubicBezTo>
                  <a:cubicBezTo>
                    <a:pt x="497" y="549"/>
                    <a:pt x="76" y="1"/>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13;p47">
              <a:extLst>
                <a:ext uri="{FF2B5EF4-FFF2-40B4-BE49-F238E27FC236}">
                  <a16:creationId xmlns:a16="http://schemas.microsoft.com/office/drawing/2014/main" id="{B02A7D1B-D989-455E-9792-19C15462A728}"/>
                </a:ext>
              </a:extLst>
            </p:cNvPr>
            <p:cNvSpPr/>
            <p:nvPr/>
          </p:nvSpPr>
          <p:spPr>
            <a:xfrm>
              <a:off x="600950" y="4917575"/>
              <a:ext cx="8925" cy="15425"/>
            </a:xfrm>
            <a:custGeom>
              <a:avLst/>
              <a:gdLst/>
              <a:ahLst/>
              <a:cxnLst/>
              <a:rect l="l" t="t" r="r" b="b"/>
              <a:pathLst>
                <a:path w="357" h="617" extrusionOk="0">
                  <a:moveTo>
                    <a:pt x="301" y="0"/>
                  </a:moveTo>
                  <a:cubicBezTo>
                    <a:pt x="265" y="0"/>
                    <a:pt x="228" y="144"/>
                    <a:pt x="155" y="302"/>
                  </a:cubicBezTo>
                  <a:cubicBezTo>
                    <a:pt x="82" y="462"/>
                    <a:pt x="1" y="586"/>
                    <a:pt x="26" y="612"/>
                  </a:cubicBezTo>
                  <a:cubicBezTo>
                    <a:pt x="29" y="615"/>
                    <a:pt x="33" y="616"/>
                    <a:pt x="38" y="616"/>
                  </a:cubicBezTo>
                  <a:cubicBezTo>
                    <a:pt x="79" y="616"/>
                    <a:pt x="201" y="521"/>
                    <a:pt x="275" y="355"/>
                  </a:cubicBezTo>
                  <a:cubicBezTo>
                    <a:pt x="357" y="170"/>
                    <a:pt x="338" y="1"/>
                    <a:pt x="302" y="1"/>
                  </a:cubicBezTo>
                  <a:cubicBezTo>
                    <a:pt x="302" y="0"/>
                    <a:pt x="301" y="0"/>
                    <a:pt x="3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14;p47">
              <a:extLst>
                <a:ext uri="{FF2B5EF4-FFF2-40B4-BE49-F238E27FC236}">
                  <a16:creationId xmlns:a16="http://schemas.microsoft.com/office/drawing/2014/main" id="{95CBB947-0903-4C32-94C5-A754830312A1}"/>
                </a:ext>
              </a:extLst>
            </p:cNvPr>
            <p:cNvSpPr/>
            <p:nvPr/>
          </p:nvSpPr>
          <p:spPr>
            <a:xfrm>
              <a:off x="611500" y="4886350"/>
              <a:ext cx="3850" cy="14325"/>
            </a:xfrm>
            <a:custGeom>
              <a:avLst/>
              <a:gdLst/>
              <a:ahLst/>
              <a:cxnLst/>
              <a:rect l="l" t="t" r="r" b="b"/>
              <a:pathLst>
                <a:path w="154" h="573" extrusionOk="0">
                  <a:moveTo>
                    <a:pt x="96" y="1"/>
                  </a:moveTo>
                  <a:cubicBezTo>
                    <a:pt x="60" y="1"/>
                    <a:pt x="23" y="127"/>
                    <a:pt x="11" y="282"/>
                  </a:cubicBezTo>
                  <a:cubicBezTo>
                    <a:pt x="0" y="440"/>
                    <a:pt x="21" y="570"/>
                    <a:pt x="56" y="573"/>
                  </a:cubicBezTo>
                  <a:cubicBezTo>
                    <a:pt x="56" y="573"/>
                    <a:pt x="57" y="573"/>
                    <a:pt x="57" y="573"/>
                  </a:cubicBezTo>
                  <a:cubicBezTo>
                    <a:pt x="93" y="573"/>
                    <a:pt x="130" y="448"/>
                    <a:pt x="142" y="291"/>
                  </a:cubicBezTo>
                  <a:cubicBezTo>
                    <a:pt x="153" y="133"/>
                    <a:pt x="133" y="3"/>
                    <a:pt x="97" y="1"/>
                  </a:cubicBezTo>
                  <a:cubicBezTo>
                    <a:pt x="97" y="1"/>
                    <a:pt x="96" y="1"/>
                    <a:pt x="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15;p47">
              <a:extLst>
                <a:ext uri="{FF2B5EF4-FFF2-40B4-BE49-F238E27FC236}">
                  <a16:creationId xmlns:a16="http://schemas.microsoft.com/office/drawing/2014/main" id="{FE92BFA1-EF47-4C2A-A698-773C3C485BEE}"/>
                </a:ext>
              </a:extLst>
            </p:cNvPr>
            <p:cNvSpPr/>
            <p:nvPr/>
          </p:nvSpPr>
          <p:spPr>
            <a:xfrm>
              <a:off x="603025" y="4857450"/>
              <a:ext cx="8950" cy="14975"/>
            </a:xfrm>
            <a:custGeom>
              <a:avLst/>
              <a:gdLst/>
              <a:ahLst/>
              <a:cxnLst/>
              <a:rect l="l" t="t" r="r" b="b"/>
              <a:pathLst>
                <a:path w="358" h="599" extrusionOk="0">
                  <a:moveTo>
                    <a:pt x="38" y="0"/>
                  </a:moveTo>
                  <a:cubicBezTo>
                    <a:pt x="31" y="0"/>
                    <a:pt x="26" y="2"/>
                    <a:pt x="24" y="6"/>
                  </a:cubicBezTo>
                  <a:cubicBezTo>
                    <a:pt x="1" y="36"/>
                    <a:pt x="96" y="143"/>
                    <a:pt x="159" y="298"/>
                  </a:cubicBezTo>
                  <a:cubicBezTo>
                    <a:pt x="226" y="451"/>
                    <a:pt x="234" y="594"/>
                    <a:pt x="271" y="599"/>
                  </a:cubicBezTo>
                  <a:cubicBezTo>
                    <a:pt x="272" y="599"/>
                    <a:pt x="273" y="599"/>
                    <a:pt x="274" y="599"/>
                  </a:cubicBezTo>
                  <a:cubicBezTo>
                    <a:pt x="308" y="599"/>
                    <a:pt x="358" y="434"/>
                    <a:pt x="279" y="248"/>
                  </a:cubicBezTo>
                  <a:cubicBezTo>
                    <a:pt x="210" y="83"/>
                    <a:pt x="83" y="0"/>
                    <a:pt x="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16;p47">
              <a:extLst>
                <a:ext uri="{FF2B5EF4-FFF2-40B4-BE49-F238E27FC236}">
                  <a16:creationId xmlns:a16="http://schemas.microsoft.com/office/drawing/2014/main" id="{6C4E9693-5077-4B4C-AB2A-9321415752A2}"/>
                </a:ext>
              </a:extLst>
            </p:cNvPr>
            <p:cNvSpPr/>
            <p:nvPr/>
          </p:nvSpPr>
          <p:spPr>
            <a:xfrm>
              <a:off x="593375" y="4838900"/>
              <a:ext cx="4725" cy="8225"/>
            </a:xfrm>
            <a:custGeom>
              <a:avLst/>
              <a:gdLst/>
              <a:ahLst/>
              <a:cxnLst/>
              <a:rect l="l" t="t" r="r" b="b"/>
              <a:pathLst>
                <a:path w="189" h="329" extrusionOk="0">
                  <a:moveTo>
                    <a:pt x="44" y="0"/>
                  </a:moveTo>
                  <a:cubicBezTo>
                    <a:pt x="41" y="0"/>
                    <a:pt x="38" y="1"/>
                    <a:pt x="35" y="2"/>
                  </a:cubicBezTo>
                  <a:cubicBezTo>
                    <a:pt x="1" y="14"/>
                    <a:pt x="1" y="97"/>
                    <a:pt x="33" y="186"/>
                  </a:cubicBezTo>
                  <a:cubicBezTo>
                    <a:pt x="63" y="268"/>
                    <a:pt x="112" y="328"/>
                    <a:pt x="146" y="328"/>
                  </a:cubicBezTo>
                  <a:cubicBezTo>
                    <a:pt x="149" y="328"/>
                    <a:pt x="152" y="328"/>
                    <a:pt x="155" y="326"/>
                  </a:cubicBezTo>
                  <a:cubicBezTo>
                    <a:pt x="189" y="314"/>
                    <a:pt x="189" y="231"/>
                    <a:pt x="156" y="141"/>
                  </a:cubicBezTo>
                  <a:cubicBezTo>
                    <a:pt x="126" y="60"/>
                    <a:pt x="78" y="0"/>
                    <a:pt x="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17;p47">
              <a:extLst>
                <a:ext uri="{FF2B5EF4-FFF2-40B4-BE49-F238E27FC236}">
                  <a16:creationId xmlns:a16="http://schemas.microsoft.com/office/drawing/2014/main" id="{1E189F61-CAB8-4202-A1FC-DCC1800DEF3D}"/>
                </a:ext>
              </a:extLst>
            </p:cNvPr>
            <p:cNvSpPr/>
            <p:nvPr/>
          </p:nvSpPr>
          <p:spPr>
            <a:xfrm>
              <a:off x="1915850" y="4525600"/>
              <a:ext cx="400925" cy="736050"/>
            </a:xfrm>
            <a:custGeom>
              <a:avLst/>
              <a:gdLst/>
              <a:ahLst/>
              <a:cxnLst/>
              <a:rect l="l" t="t" r="r" b="b"/>
              <a:pathLst>
                <a:path w="16037" h="29442" extrusionOk="0">
                  <a:moveTo>
                    <a:pt x="0" y="1"/>
                  </a:moveTo>
                  <a:lnTo>
                    <a:pt x="4907" y="29442"/>
                  </a:lnTo>
                  <a:lnTo>
                    <a:pt x="16037" y="29442"/>
                  </a:lnTo>
                  <a:lnTo>
                    <a:pt x="13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18;p47">
              <a:extLst>
                <a:ext uri="{FF2B5EF4-FFF2-40B4-BE49-F238E27FC236}">
                  <a16:creationId xmlns:a16="http://schemas.microsoft.com/office/drawing/2014/main" id="{0306EF5E-0BC2-4552-AD4B-4A4A4C84991E}"/>
                </a:ext>
              </a:extLst>
            </p:cNvPr>
            <p:cNvSpPr/>
            <p:nvPr/>
          </p:nvSpPr>
          <p:spPr>
            <a:xfrm>
              <a:off x="2036800" y="5242625"/>
              <a:ext cx="501000" cy="103250"/>
            </a:xfrm>
            <a:custGeom>
              <a:avLst/>
              <a:gdLst/>
              <a:ahLst/>
              <a:cxnLst/>
              <a:rect l="l" t="t" r="r" b="b"/>
              <a:pathLst>
                <a:path w="20040" h="4130" extrusionOk="0">
                  <a:moveTo>
                    <a:pt x="1" y="1"/>
                  </a:moveTo>
                  <a:lnTo>
                    <a:pt x="130" y="4083"/>
                  </a:lnTo>
                  <a:lnTo>
                    <a:pt x="798" y="4102"/>
                  </a:lnTo>
                  <a:cubicBezTo>
                    <a:pt x="1547" y="4116"/>
                    <a:pt x="2882" y="4129"/>
                    <a:pt x="4489" y="4129"/>
                  </a:cubicBezTo>
                  <a:cubicBezTo>
                    <a:pt x="9245" y="4129"/>
                    <a:pt x="16391" y="4018"/>
                    <a:pt x="17855" y="3516"/>
                  </a:cubicBezTo>
                  <a:cubicBezTo>
                    <a:pt x="20040" y="2767"/>
                    <a:pt x="10844" y="1041"/>
                    <a:pt x="10844" y="1041"/>
                  </a:cubicBezTo>
                  <a:lnTo>
                    <a:pt x="10810" y="5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19;p47">
              <a:extLst>
                <a:ext uri="{FF2B5EF4-FFF2-40B4-BE49-F238E27FC236}">
                  <a16:creationId xmlns:a16="http://schemas.microsoft.com/office/drawing/2014/main" id="{E70A8E5C-78BF-43BB-8DC9-EF417288A316}"/>
                </a:ext>
              </a:extLst>
            </p:cNvPr>
            <p:cNvSpPr/>
            <p:nvPr/>
          </p:nvSpPr>
          <p:spPr>
            <a:xfrm>
              <a:off x="2037525" y="5265250"/>
              <a:ext cx="99775" cy="75625"/>
            </a:xfrm>
            <a:custGeom>
              <a:avLst/>
              <a:gdLst/>
              <a:ahLst/>
              <a:cxnLst/>
              <a:rect l="l" t="t" r="r" b="b"/>
              <a:pathLst>
                <a:path w="3991" h="3025" extrusionOk="0">
                  <a:moveTo>
                    <a:pt x="395" y="1"/>
                  </a:moveTo>
                  <a:cubicBezTo>
                    <a:pt x="264" y="1"/>
                    <a:pt x="132" y="8"/>
                    <a:pt x="0" y="24"/>
                  </a:cubicBezTo>
                  <a:lnTo>
                    <a:pt x="107" y="3025"/>
                  </a:lnTo>
                  <a:lnTo>
                    <a:pt x="3991" y="2954"/>
                  </a:lnTo>
                  <a:cubicBezTo>
                    <a:pt x="3800" y="2053"/>
                    <a:pt x="3283" y="1255"/>
                    <a:pt x="2539" y="714"/>
                  </a:cubicBezTo>
                  <a:cubicBezTo>
                    <a:pt x="1908" y="259"/>
                    <a:pt x="1163" y="1"/>
                    <a:pt x="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20;p47">
              <a:extLst>
                <a:ext uri="{FF2B5EF4-FFF2-40B4-BE49-F238E27FC236}">
                  <a16:creationId xmlns:a16="http://schemas.microsoft.com/office/drawing/2014/main" id="{58559DC8-5F13-44B2-AB06-7306036BC79C}"/>
                </a:ext>
              </a:extLst>
            </p:cNvPr>
            <p:cNvSpPr/>
            <p:nvPr/>
          </p:nvSpPr>
          <p:spPr>
            <a:xfrm>
              <a:off x="2040000" y="5293700"/>
              <a:ext cx="461125" cy="53225"/>
            </a:xfrm>
            <a:custGeom>
              <a:avLst/>
              <a:gdLst/>
              <a:ahLst/>
              <a:cxnLst/>
              <a:rect l="l" t="t" r="r" b="b"/>
              <a:pathLst>
                <a:path w="18445" h="2129" extrusionOk="0">
                  <a:moveTo>
                    <a:pt x="15214" y="1"/>
                  </a:moveTo>
                  <a:cubicBezTo>
                    <a:pt x="14590" y="49"/>
                    <a:pt x="14313" y="1416"/>
                    <a:pt x="14313" y="1416"/>
                  </a:cubicBezTo>
                  <a:lnTo>
                    <a:pt x="10" y="1800"/>
                  </a:lnTo>
                  <a:lnTo>
                    <a:pt x="1" y="2040"/>
                  </a:lnTo>
                  <a:cubicBezTo>
                    <a:pt x="1182" y="2101"/>
                    <a:pt x="2686" y="2129"/>
                    <a:pt x="4321" y="2129"/>
                  </a:cubicBezTo>
                  <a:cubicBezTo>
                    <a:pt x="10199" y="2129"/>
                    <a:pt x="17767" y="1772"/>
                    <a:pt x="18065" y="1349"/>
                  </a:cubicBezTo>
                  <a:cubicBezTo>
                    <a:pt x="18445" y="807"/>
                    <a:pt x="15214" y="1"/>
                    <a:pt x="15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21;p47">
              <a:extLst>
                <a:ext uri="{FF2B5EF4-FFF2-40B4-BE49-F238E27FC236}">
                  <a16:creationId xmlns:a16="http://schemas.microsoft.com/office/drawing/2014/main" id="{7CEC3942-828E-411B-ABC9-5A139EA4B4AF}"/>
                </a:ext>
              </a:extLst>
            </p:cNvPr>
            <p:cNvSpPr/>
            <p:nvPr/>
          </p:nvSpPr>
          <p:spPr>
            <a:xfrm>
              <a:off x="2036025" y="5322850"/>
              <a:ext cx="455550" cy="16875"/>
            </a:xfrm>
            <a:custGeom>
              <a:avLst/>
              <a:gdLst/>
              <a:ahLst/>
              <a:cxnLst/>
              <a:rect l="l" t="t" r="r" b="b"/>
              <a:pathLst>
                <a:path w="18222" h="675" extrusionOk="0">
                  <a:moveTo>
                    <a:pt x="18174" y="0"/>
                  </a:moveTo>
                  <a:cubicBezTo>
                    <a:pt x="18143" y="0"/>
                    <a:pt x="18096" y="1"/>
                    <a:pt x="18036" y="3"/>
                  </a:cubicBezTo>
                  <a:lnTo>
                    <a:pt x="17505" y="29"/>
                  </a:lnTo>
                  <a:lnTo>
                    <a:pt x="15555" y="138"/>
                  </a:lnTo>
                  <a:cubicBezTo>
                    <a:pt x="13907" y="230"/>
                    <a:pt x="11631" y="343"/>
                    <a:pt x="9114" y="430"/>
                  </a:cubicBezTo>
                  <a:cubicBezTo>
                    <a:pt x="6599" y="519"/>
                    <a:pt x="4321" y="560"/>
                    <a:pt x="2671" y="583"/>
                  </a:cubicBezTo>
                  <a:lnTo>
                    <a:pt x="717" y="609"/>
                  </a:lnTo>
                  <a:lnTo>
                    <a:pt x="186" y="620"/>
                  </a:lnTo>
                  <a:cubicBezTo>
                    <a:pt x="64" y="624"/>
                    <a:pt x="0" y="630"/>
                    <a:pt x="0" y="632"/>
                  </a:cubicBezTo>
                  <a:cubicBezTo>
                    <a:pt x="0" y="638"/>
                    <a:pt x="64" y="642"/>
                    <a:pt x="186" y="646"/>
                  </a:cubicBezTo>
                  <a:lnTo>
                    <a:pt x="717" y="660"/>
                  </a:lnTo>
                  <a:lnTo>
                    <a:pt x="2672" y="675"/>
                  </a:lnTo>
                  <a:cubicBezTo>
                    <a:pt x="2710" y="675"/>
                    <a:pt x="2747" y="675"/>
                    <a:pt x="2785" y="675"/>
                  </a:cubicBezTo>
                  <a:cubicBezTo>
                    <a:pt x="4425" y="675"/>
                    <a:pt x="6658" y="645"/>
                    <a:pt x="9120" y="560"/>
                  </a:cubicBezTo>
                  <a:cubicBezTo>
                    <a:pt x="11636" y="474"/>
                    <a:pt x="13913" y="344"/>
                    <a:pt x="15560" y="230"/>
                  </a:cubicBezTo>
                  <a:lnTo>
                    <a:pt x="17509" y="80"/>
                  </a:lnTo>
                  <a:lnTo>
                    <a:pt x="18037" y="30"/>
                  </a:lnTo>
                  <a:cubicBezTo>
                    <a:pt x="18159" y="17"/>
                    <a:pt x="18221" y="7"/>
                    <a:pt x="18221" y="3"/>
                  </a:cubicBezTo>
                  <a:cubicBezTo>
                    <a:pt x="18221" y="1"/>
                    <a:pt x="18205" y="0"/>
                    <a:pt x="181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22;p47">
              <a:extLst>
                <a:ext uri="{FF2B5EF4-FFF2-40B4-BE49-F238E27FC236}">
                  <a16:creationId xmlns:a16="http://schemas.microsoft.com/office/drawing/2014/main" id="{F82B7E63-9726-4705-9BD5-02E51661CA78}"/>
                </a:ext>
              </a:extLst>
            </p:cNvPr>
            <p:cNvSpPr/>
            <p:nvPr/>
          </p:nvSpPr>
          <p:spPr>
            <a:xfrm>
              <a:off x="2396050" y="5290325"/>
              <a:ext cx="26725" cy="43000"/>
            </a:xfrm>
            <a:custGeom>
              <a:avLst/>
              <a:gdLst/>
              <a:ahLst/>
              <a:cxnLst/>
              <a:rect l="l" t="t" r="r" b="b"/>
              <a:pathLst>
                <a:path w="1069" h="1720" extrusionOk="0">
                  <a:moveTo>
                    <a:pt x="1039" y="1"/>
                  </a:moveTo>
                  <a:cubicBezTo>
                    <a:pt x="982" y="1"/>
                    <a:pt x="566" y="223"/>
                    <a:pt x="294" y="710"/>
                  </a:cubicBezTo>
                  <a:cubicBezTo>
                    <a:pt x="0" y="1222"/>
                    <a:pt x="43" y="1719"/>
                    <a:pt x="75" y="1719"/>
                  </a:cubicBezTo>
                  <a:cubicBezTo>
                    <a:pt x="75" y="1719"/>
                    <a:pt x="75" y="1719"/>
                    <a:pt x="75" y="1719"/>
                  </a:cubicBezTo>
                  <a:cubicBezTo>
                    <a:pt x="76" y="1719"/>
                    <a:pt x="76" y="1719"/>
                    <a:pt x="76" y="1719"/>
                  </a:cubicBezTo>
                  <a:cubicBezTo>
                    <a:pt x="115" y="1719"/>
                    <a:pt x="129" y="1254"/>
                    <a:pt x="407" y="775"/>
                  </a:cubicBezTo>
                  <a:cubicBezTo>
                    <a:pt x="676" y="289"/>
                    <a:pt x="1069" y="36"/>
                    <a:pt x="1046" y="3"/>
                  </a:cubicBezTo>
                  <a:cubicBezTo>
                    <a:pt x="1045" y="2"/>
                    <a:pt x="1043" y="1"/>
                    <a:pt x="10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23;p47">
              <a:extLst>
                <a:ext uri="{FF2B5EF4-FFF2-40B4-BE49-F238E27FC236}">
                  <a16:creationId xmlns:a16="http://schemas.microsoft.com/office/drawing/2014/main" id="{76361D45-F03C-4186-97D0-5292337A4306}"/>
                </a:ext>
              </a:extLst>
            </p:cNvPr>
            <p:cNvSpPr/>
            <p:nvPr/>
          </p:nvSpPr>
          <p:spPr>
            <a:xfrm>
              <a:off x="2316525" y="5273050"/>
              <a:ext cx="14950" cy="22925"/>
            </a:xfrm>
            <a:custGeom>
              <a:avLst/>
              <a:gdLst/>
              <a:ahLst/>
              <a:cxnLst/>
              <a:rect l="l" t="t" r="r" b="b"/>
              <a:pathLst>
                <a:path w="598" h="917" extrusionOk="0">
                  <a:moveTo>
                    <a:pt x="563" y="0"/>
                  </a:moveTo>
                  <a:cubicBezTo>
                    <a:pt x="524" y="0"/>
                    <a:pt x="385" y="184"/>
                    <a:pt x="243" y="426"/>
                  </a:cubicBezTo>
                  <a:cubicBezTo>
                    <a:pt x="96" y="678"/>
                    <a:pt x="0" y="896"/>
                    <a:pt x="31" y="916"/>
                  </a:cubicBezTo>
                  <a:cubicBezTo>
                    <a:pt x="33" y="916"/>
                    <a:pt x="34" y="917"/>
                    <a:pt x="36" y="917"/>
                  </a:cubicBezTo>
                  <a:cubicBezTo>
                    <a:pt x="75" y="917"/>
                    <a:pt x="214" y="733"/>
                    <a:pt x="356" y="491"/>
                  </a:cubicBezTo>
                  <a:cubicBezTo>
                    <a:pt x="504" y="239"/>
                    <a:pt x="598" y="19"/>
                    <a:pt x="568" y="1"/>
                  </a:cubicBezTo>
                  <a:cubicBezTo>
                    <a:pt x="566" y="0"/>
                    <a:pt x="565" y="0"/>
                    <a:pt x="5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24;p47">
              <a:extLst>
                <a:ext uri="{FF2B5EF4-FFF2-40B4-BE49-F238E27FC236}">
                  <a16:creationId xmlns:a16="http://schemas.microsoft.com/office/drawing/2014/main" id="{DE852D9B-232F-46B0-9611-4ECF89CFBD68}"/>
                </a:ext>
              </a:extLst>
            </p:cNvPr>
            <p:cNvSpPr/>
            <p:nvPr/>
          </p:nvSpPr>
          <p:spPr>
            <a:xfrm>
              <a:off x="2294550" y="5269425"/>
              <a:ext cx="17475" cy="15875"/>
            </a:xfrm>
            <a:custGeom>
              <a:avLst/>
              <a:gdLst/>
              <a:ahLst/>
              <a:cxnLst/>
              <a:rect l="l" t="t" r="r" b="b"/>
              <a:pathLst>
                <a:path w="699" h="635" extrusionOk="0">
                  <a:moveTo>
                    <a:pt x="663" y="1"/>
                  </a:moveTo>
                  <a:cubicBezTo>
                    <a:pt x="618" y="1"/>
                    <a:pt x="467" y="113"/>
                    <a:pt x="304" y="270"/>
                  </a:cubicBezTo>
                  <a:cubicBezTo>
                    <a:pt x="126" y="444"/>
                    <a:pt x="0" y="605"/>
                    <a:pt x="25" y="631"/>
                  </a:cubicBezTo>
                  <a:cubicBezTo>
                    <a:pt x="27" y="633"/>
                    <a:pt x="31" y="634"/>
                    <a:pt x="35" y="634"/>
                  </a:cubicBezTo>
                  <a:cubicBezTo>
                    <a:pt x="81" y="634"/>
                    <a:pt x="232" y="521"/>
                    <a:pt x="395" y="365"/>
                  </a:cubicBezTo>
                  <a:cubicBezTo>
                    <a:pt x="573" y="191"/>
                    <a:pt x="699" y="30"/>
                    <a:pt x="673" y="4"/>
                  </a:cubicBezTo>
                  <a:cubicBezTo>
                    <a:pt x="671" y="2"/>
                    <a:pt x="667" y="1"/>
                    <a:pt x="6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25;p47">
              <a:extLst>
                <a:ext uri="{FF2B5EF4-FFF2-40B4-BE49-F238E27FC236}">
                  <a16:creationId xmlns:a16="http://schemas.microsoft.com/office/drawing/2014/main" id="{86677F97-A07D-4359-87E8-748E5C41056A}"/>
                </a:ext>
              </a:extLst>
            </p:cNvPr>
            <p:cNvSpPr/>
            <p:nvPr/>
          </p:nvSpPr>
          <p:spPr>
            <a:xfrm>
              <a:off x="2280525" y="5258325"/>
              <a:ext cx="28125" cy="3350"/>
            </a:xfrm>
            <a:custGeom>
              <a:avLst/>
              <a:gdLst/>
              <a:ahLst/>
              <a:cxnLst/>
              <a:rect l="l" t="t" r="r" b="b"/>
              <a:pathLst>
                <a:path w="1125" h="134" extrusionOk="0">
                  <a:moveTo>
                    <a:pt x="683" y="0"/>
                  </a:moveTo>
                  <a:cubicBezTo>
                    <a:pt x="643" y="0"/>
                    <a:pt x="602" y="1"/>
                    <a:pt x="560" y="2"/>
                  </a:cubicBezTo>
                  <a:cubicBezTo>
                    <a:pt x="250" y="9"/>
                    <a:pt x="0" y="44"/>
                    <a:pt x="0" y="80"/>
                  </a:cubicBezTo>
                  <a:cubicBezTo>
                    <a:pt x="1" y="112"/>
                    <a:pt x="190" y="133"/>
                    <a:pt x="441" y="133"/>
                  </a:cubicBezTo>
                  <a:cubicBezTo>
                    <a:pt x="481" y="133"/>
                    <a:pt x="522" y="133"/>
                    <a:pt x="564" y="132"/>
                  </a:cubicBezTo>
                  <a:cubicBezTo>
                    <a:pt x="874" y="123"/>
                    <a:pt x="1125" y="88"/>
                    <a:pt x="1123" y="52"/>
                  </a:cubicBezTo>
                  <a:cubicBezTo>
                    <a:pt x="1122" y="22"/>
                    <a:pt x="935" y="0"/>
                    <a:pt x="6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26;p47">
              <a:extLst>
                <a:ext uri="{FF2B5EF4-FFF2-40B4-BE49-F238E27FC236}">
                  <a16:creationId xmlns:a16="http://schemas.microsoft.com/office/drawing/2014/main" id="{E0FF1345-0D22-4ED2-8ECD-5D37E7C872DD}"/>
                </a:ext>
              </a:extLst>
            </p:cNvPr>
            <p:cNvSpPr/>
            <p:nvPr/>
          </p:nvSpPr>
          <p:spPr>
            <a:xfrm>
              <a:off x="2274925" y="5242300"/>
              <a:ext cx="32325" cy="4350"/>
            </a:xfrm>
            <a:custGeom>
              <a:avLst/>
              <a:gdLst/>
              <a:ahLst/>
              <a:cxnLst/>
              <a:rect l="l" t="t" r="r" b="b"/>
              <a:pathLst>
                <a:path w="1293" h="174" extrusionOk="0">
                  <a:moveTo>
                    <a:pt x="66" y="0"/>
                  </a:moveTo>
                  <a:cubicBezTo>
                    <a:pt x="33" y="0"/>
                    <a:pt x="14" y="4"/>
                    <a:pt x="11" y="12"/>
                  </a:cubicBezTo>
                  <a:cubicBezTo>
                    <a:pt x="0" y="45"/>
                    <a:pt x="277" y="158"/>
                    <a:pt x="642" y="172"/>
                  </a:cubicBezTo>
                  <a:cubicBezTo>
                    <a:pt x="668" y="173"/>
                    <a:pt x="693" y="174"/>
                    <a:pt x="718" y="174"/>
                  </a:cubicBezTo>
                  <a:cubicBezTo>
                    <a:pt x="1045" y="174"/>
                    <a:pt x="1292" y="95"/>
                    <a:pt x="1285" y="63"/>
                  </a:cubicBezTo>
                  <a:cubicBezTo>
                    <a:pt x="1281" y="48"/>
                    <a:pt x="1231" y="44"/>
                    <a:pt x="1148" y="44"/>
                  </a:cubicBezTo>
                  <a:cubicBezTo>
                    <a:pt x="1076" y="44"/>
                    <a:pt x="979" y="47"/>
                    <a:pt x="868" y="47"/>
                  </a:cubicBezTo>
                  <a:cubicBezTo>
                    <a:pt x="799" y="47"/>
                    <a:pt x="725" y="46"/>
                    <a:pt x="647" y="42"/>
                  </a:cubicBezTo>
                  <a:cubicBezTo>
                    <a:pt x="387" y="31"/>
                    <a:pt x="165" y="0"/>
                    <a:pt x="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27;p47">
              <a:extLst>
                <a:ext uri="{FF2B5EF4-FFF2-40B4-BE49-F238E27FC236}">
                  <a16:creationId xmlns:a16="http://schemas.microsoft.com/office/drawing/2014/main" id="{A0F14743-1F89-4901-B7B2-6B8702A82CB3}"/>
                </a:ext>
              </a:extLst>
            </p:cNvPr>
            <p:cNvSpPr/>
            <p:nvPr/>
          </p:nvSpPr>
          <p:spPr>
            <a:xfrm>
              <a:off x="2325575" y="5246800"/>
              <a:ext cx="50500" cy="30025"/>
            </a:xfrm>
            <a:custGeom>
              <a:avLst/>
              <a:gdLst/>
              <a:ahLst/>
              <a:cxnLst/>
              <a:rect l="l" t="t" r="r" b="b"/>
              <a:pathLst>
                <a:path w="2020" h="1201" extrusionOk="0">
                  <a:moveTo>
                    <a:pt x="1398" y="127"/>
                  </a:moveTo>
                  <a:cubicBezTo>
                    <a:pt x="1543" y="127"/>
                    <a:pt x="1687" y="154"/>
                    <a:pt x="1804" y="223"/>
                  </a:cubicBezTo>
                  <a:cubicBezTo>
                    <a:pt x="1917" y="301"/>
                    <a:pt x="1879" y="430"/>
                    <a:pt x="1760" y="508"/>
                  </a:cubicBezTo>
                  <a:cubicBezTo>
                    <a:pt x="1648" y="584"/>
                    <a:pt x="1504" y="635"/>
                    <a:pt x="1378" y="687"/>
                  </a:cubicBezTo>
                  <a:cubicBezTo>
                    <a:pt x="1149" y="775"/>
                    <a:pt x="913" y="845"/>
                    <a:pt x="674" y="897"/>
                  </a:cubicBezTo>
                  <a:cubicBezTo>
                    <a:pt x="472" y="939"/>
                    <a:pt x="305" y="963"/>
                    <a:pt x="188" y="979"/>
                  </a:cubicBezTo>
                  <a:lnTo>
                    <a:pt x="188" y="979"/>
                  </a:lnTo>
                  <a:cubicBezTo>
                    <a:pt x="229" y="874"/>
                    <a:pt x="294" y="741"/>
                    <a:pt x="405" y="599"/>
                  </a:cubicBezTo>
                  <a:cubicBezTo>
                    <a:pt x="554" y="412"/>
                    <a:pt x="753" y="272"/>
                    <a:pt x="980" y="195"/>
                  </a:cubicBezTo>
                  <a:cubicBezTo>
                    <a:pt x="1102" y="155"/>
                    <a:pt x="1250" y="127"/>
                    <a:pt x="1398" y="127"/>
                  </a:cubicBezTo>
                  <a:close/>
                  <a:moveTo>
                    <a:pt x="1373" y="1"/>
                  </a:moveTo>
                  <a:cubicBezTo>
                    <a:pt x="904" y="1"/>
                    <a:pt x="503" y="284"/>
                    <a:pt x="331" y="543"/>
                  </a:cubicBezTo>
                  <a:cubicBezTo>
                    <a:pt x="234" y="676"/>
                    <a:pt x="165" y="827"/>
                    <a:pt x="128" y="987"/>
                  </a:cubicBezTo>
                  <a:lnTo>
                    <a:pt x="128" y="987"/>
                  </a:lnTo>
                  <a:cubicBezTo>
                    <a:pt x="46" y="998"/>
                    <a:pt x="1" y="1005"/>
                    <a:pt x="1" y="1014"/>
                  </a:cubicBezTo>
                  <a:cubicBezTo>
                    <a:pt x="1" y="1020"/>
                    <a:pt x="43" y="1027"/>
                    <a:pt x="119" y="1030"/>
                  </a:cubicBezTo>
                  <a:lnTo>
                    <a:pt x="119" y="1030"/>
                  </a:lnTo>
                  <a:cubicBezTo>
                    <a:pt x="100" y="1138"/>
                    <a:pt x="104" y="1199"/>
                    <a:pt x="110" y="1200"/>
                  </a:cubicBezTo>
                  <a:cubicBezTo>
                    <a:pt x="111" y="1200"/>
                    <a:pt x="111" y="1200"/>
                    <a:pt x="111" y="1200"/>
                  </a:cubicBezTo>
                  <a:cubicBezTo>
                    <a:pt x="123" y="1200"/>
                    <a:pt x="133" y="1135"/>
                    <a:pt x="169" y="1031"/>
                  </a:cubicBezTo>
                  <a:lnTo>
                    <a:pt x="169" y="1031"/>
                  </a:lnTo>
                  <a:cubicBezTo>
                    <a:pt x="171" y="1031"/>
                    <a:pt x="173" y="1031"/>
                    <a:pt x="175" y="1031"/>
                  </a:cubicBezTo>
                  <a:cubicBezTo>
                    <a:pt x="294" y="1031"/>
                    <a:pt x="471" y="1020"/>
                    <a:pt x="690" y="986"/>
                  </a:cubicBezTo>
                  <a:cubicBezTo>
                    <a:pt x="939" y="946"/>
                    <a:pt x="1183" y="883"/>
                    <a:pt x="1419" y="799"/>
                  </a:cubicBezTo>
                  <a:cubicBezTo>
                    <a:pt x="1553" y="745"/>
                    <a:pt x="1692" y="705"/>
                    <a:pt x="1834" y="610"/>
                  </a:cubicBezTo>
                  <a:cubicBezTo>
                    <a:pt x="1901" y="563"/>
                    <a:pt x="1975" y="496"/>
                    <a:pt x="1996" y="391"/>
                  </a:cubicBezTo>
                  <a:cubicBezTo>
                    <a:pt x="2020" y="284"/>
                    <a:pt x="1962" y="172"/>
                    <a:pt x="1883" y="118"/>
                  </a:cubicBezTo>
                  <a:cubicBezTo>
                    <a:pt x="1709" y="35"/>
                    <a:pt x="1537" y="1"/>
                    <a:pt x="13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28;p47">
              <a:extLst>
                <a:ext uri="{FF2B5EF4-FFF2-40B4-BE49-F238E27FC236}">
                  <a16:creationId xmlns:a16="http://schemas.microsoft.com/office/drawing/2014/main" id="{8285CF99-9F64-41BE-A414-32FF32F7F8B2}"/>
                </a:ext>
              </a:extLst>
            </p:cNvPr>
            <p:cNvSpPr/>
            <p:nvPr/>
          </p:nvSpPr>
          <p:spPr>
            <a:xfrm>
              <a:off x="2306050" y="5240025"/>
              <a:ext cx="26675" cy="32875"/>
            </a:xfrm>
            <a:custGeom>
              <a:avLst/>
              <a:gdLst/>
              <a:ahLst/>
              <a:cxnLst/>
              <a:rect l="l" t="t" r="r" b="b"/>
              <a:pathLst>
                <a:path w="1067" h="1315" extrusionOk="0">
                  <a:moveTo>
                    <a:pt x="276" y="1"/>
                  </a:moveTo>
                  <a:cubicBezTo>
                    <a:pt x="261" y="1"/>
                    <a:pt x="246" y="1"/>
                    <a:pt x="231" y="2"/>
                  </a:cubicBezTo>
                  <a:cubicBezTo>
                    <a:pt x="72" y="28"/>
                    <a:pt x="0" y="214"/>
                    <a:pt x="30" y="329"/>
                  </a:cubicBezTo>
                  <a:cubicBezTo>
                    <a:pt x="46" y="449"/>
                    <a:pt x="105" y="551"/>
                    <a:pt x="158" y="633"/>
                  </a:cubicBezTo>
                  <a:cubicBezTo>
                    <a:pt x="254" y="782"/>
                    <a:pt x="369" y="918"/>
                    <a:pt x="500" y="1038"/>
                  </a:cubicBezTo>
                  <a:cubicBezTo>
                    <a:pt x="706" y="1228"/>
                    <a:pt x="870" y="1306"/>
                    <a:pt x="899" y="1306"/>
                  </a:cubicBezTo>
                  <a:cubicBezTo>
                    <a:pt x="902" y="1306"/>
                    <a:pt x="903" y="1305"/>
                    <a:pt x="904" y="1304"/>
                  </a:cubicBezTo>
                  <a:cubicBezTo>
                    <a:pt x="916" y="1287"/>
                    <a:pt x="762" y="1184"/>
                    <a:pt x="564" y="974"/>
                  </a:cubicBezTo>
                  <a:cubicBezTo>
                    <a:pt x="449" y="850"/>
                    <a:pt x="347" y="715"/>
                    <a:pt x="261" y="570"/>
                  </a:cubicBezTo>
                  <a:cubicBezTo>
                    <a:pt x="161" y="427"/>
                    <a:pt x="87" y="168"/>
                    <a:pt x="259" y="131"/>
                  </a:cubicBezTo>
                  <a:cubicBezTo>
                    <a:pt x="270" y="129"/>
                    <a:pt x="281" y="129"/>
                    <a:pt x="292" y="129"/>
                  </a:cubicBezTo>
                  <a:cubicBezTo>
                    <a:pt x="454" y="129"/>
                    <a:pt x="620" y="281"/>
                    <a:pt x="723" y="406"/>
                  </a:cubicBezTo>
                  <a:cubicBezTo>
                    <a:pt x="826" y="537"/>
                    <a:pt x="897" y="688"/>
                    <a:pt x="935" y="849"/>
                  </a:cubicBezTo>
                  <a:cubicBezTo>
                    <a:pt x="996" y="1127"/>
                    <a:pt x="939" y="1309"/>
                    <a:pt x="961" y="1314"/>
                  </a:cubicBezTo>
                  <a:cubicBezTo>
                    <a:pt x="961" y="1314"/>
                    <a:pt x="961" y="1314"/>
                    <a:pt x="962" y="1314"/>
                  </a:cubicBezTo>
                  <a:cubicBezTo>
                    <a:pt x="975" y="1314"/>
                    <a:pt x="1067" y="1135"/>
                    <a:pt x="1024" y="832"/>
                  </a:cubicBezTo>
                  <a:cubicBezTo>
                    <a:pt x="996" y="652"/>
                    <a:pt x="925" y="481"/>
                    <a:pt x="818" y="334"/>
                  </a:cubicBezTo>
                  <a:cubicBezTo>
                    <a:pt x="697" y="193"/>
                    <a:pt x="544" y="1"/>
                    <a:pt x="2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29;p47">
              <a:extLst>
                <a:ext uri="{FF2B5EF4-FFF2-40B4-BE49-F238E27FC236}">
                  <a16:creationId xmlns:a16="http://schemas.microsoft.com/office/drawing/2014/main" id="{20CBDE72-B27F-4445-9768-5FBBC68E6A4D}"/>
                </a:ext>
              </a:extLst>
            </p:cNvPr>
            <p:cNvSpPr/>
            <p:nvPr/>
          </p:nvSpPr>
          <p:spPr>
            <a:xfrm>
              <a:off x="2038875" y="5262650"/>
              <a:ext cx="98200" cy="74925"/>
            </a:xfrm>
            <a:custGeom>
              <a:avLst/>
              <a:gdLst/>
              <a:ahLst/>
              <a:cxnLst/>
              <a:rect l="l" t="t" r="r" b="b"/>
              <a:pathLst>
                <a:path w="3928" h="2997" extrusionOk="0">
                  <a:moveTo>
                    <a:pt x="671" y="0"/>
                  </a:moveTo>
                  <a:cubicBezTo>
                    <a:pt x="517" y="0"/>
                    <a:pt x="363" y="14"/>
                    <a:pt x="211" y="39"/>
                  </a:cubicBezTo>
                  <a:cubicBezTo>
                    <a:pt x="75" y="64"/>
                    <a:pt x="1" y="87"/>
                    <a:pt x="2" y="95"/>
                  </a:cubicBezTo>
                  <a:cubicBezTo>
                    <a:pt x="3" y="99"/>
                    <a:pt x="12" y="101"/>
                    <a:pt x="29" y="101"/>
                  </a:cubicBezTo>
                  <a:cubicBezTo>
                    <a:pt x="88" y="101"/>
                    <a:pt x="243" y="82"/>
                    <a:pt x="470" y="82"/>
                  </a:cubicBezTo>
                  <a:cubicBezTo>
                    <a:pt x="566" y="82"/>
                    <a:pt x="676" y="85"/>
                    <a:pt x="797" y="95"/>
                  </a:cubicBezTo>
                  <a:cubicBezTo>
                    <a:pt x="1278" y="132"/>
                    <a:pt x="1954" y="305"/>
                    <a:pt x="2552" y="747"/>
                  </a:cubicBezTo>
                  <a:cubicBezTo>
                    <a:pt x="3149" y="1190"/>
                    <a:pt x="3512" y="1786"/>
                    <a:pt x="3687" y="2238"/>
                  </a:cubicBezTo>
                  <a:cubicBezTo>
                    <a:pt x="3866" y="2689"/>
                    <a:pt x="3894" y="2997"/>
                    <a:pt x="3919" y="2997"/>
                  </a:cubicBezTo>
                  <a:cubicBezTo>
                    <a:pt x="3919" y="2997"/>
                    <a:pt x="3919" y="2997"/>
                    <a:pt x="3919" y="2997"/>
                  </a:cubicBezTo>
                  <a:cubicBezTo>
                    <a:pt x="3926" y="2997"/>
                    <a:pt x="3927" y="2919"/>
                    <a:pt x="3911" y="2781"/>
                  </a:cubicBezTo>
                  <a:cubicBezTo>
                    <a:pt x="3885" y="2584"/>
                    <a:pt x="3840" y="2392"/>
                    <a:pt x="3773" y="2205"/>
                  </a:cubicBezTo>
                  <a:cubicBezTo>
                    <a:pt x="3616" y="1734"/>
                    <a:pt x="3252" y="1105"/>
                    <a:pt x="2629" y="642"/>
                  </a:cubicBezTo>
                  <a:cubicBezTo>
                    <a:pt x="2007" y="180"/>
                    <a:pt x="1299" y="16"/>
                    <a:pt x="802" y="4"/>
                  </a:cubicBezTo>
                  <a:cubicBezTo>
                    <a:pt x="758" y="2"/>
                    <a:pt x="715" y="0"/>
                    <a:pt x="6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30;p47">
              <a:extLst>
                <a:ext uri="{FF2B5EF4-FFF2-40B4-BE49-F238E27FC236}">
                  <a16:creationId xmlns:a16="http://schemas.microsoft.com/office/drawing/2014/main" id="{DEF21E74-5419-44E5-AFE2-A2078299B41B}"/>
                </a:ext>
              </a:extLst>
            </p:cNvPr>
            <p:cNvSpPr/>
            <p:nvPr/>
          </p:nvSpPr>
          <p:spPr>
            <a:xfrm>
              <a:off x="2170075" y="5309125"/>
              <a:ext cx="78675" cy="5275"/>
            </a:xfrm>
            <a:custGeom>
              <a:avLst/>
              <a:gdLst/>
              <a:ahLst/>
              <a:cxnLst/>
              <a:rect l="l" t="t" r="r" b="b"/>
              <a:pathLst>
                <a:path w="3147" h="211" extrusionOk="0">
                  <a:moveTo>
                    <a:pt x="3060" y="1"/>
                  </a:moveTo>
                  <a:cubicBezTo>
                    <a:pt x="2851" y="1"/>
                    <a:pt x="2265" y="53"/>
                    <a:pt x="1571" y="74"/>
                  </a:cubicBezTo>
                  <a:cubicBezTo>
                    <a:pt x="709" y="104"/>
                    <a:pt x="6" y="79"/>
                    <a:pt x="3" y="117"/>
                  </a:cubicBezTo>
                  <a:cubicBezTo>
                    <a:pt x="1" y="146"/>
                    <a:pt x="507" y="211"/>
                    <a:pt x="1193" y="211"/>
                  </a:cubicBezTo>
                  <a:cubicBezTo>
                    <a:pt x="1316" y="211"/>
                    <a:pt x="1444" y="209"/>
                    <a:pt x="1577" y="204"/>
                  </a:cubicBezTo>
                  <a:cubicBezTo>
                    <a:pt x="2449" y="174"/>
                    <a:pt x="3146" y="44"/>
                    <a:pt x="3141" y="12"/>
                  </a:cubicBezTo>
                  <a:cubicBezTo>
                    <a:pt x="3140" y="4"/>
                    <a:pt x="3111" y="1"/>
                    <a:pt x="30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31;p47">
              <a:extLst>
                <a:ext uri="{FF2B5EF4-FFF2-40B4-BE49-F238E27FC236}">
                  <a16:creationId xmlns:a16="http://schemas.microsoft.com/office/drawing/2014/main" id="{932487EA-7853-4552-B06B-8A1493BC3D01}"/>
                </a:ext>
              </a:extLst>
            </p:cNvPr>
            <p:cNvSpPr/>
            <p:nvPr/>
          </p:nvSpPr>
          <p:spPr>
            <a:xfrm>
              <a:off x="2116925" y="5313375"/>
              <a:ext cx="9325" cy="15175"/>
            </a:xfrm>
            <a:custGeom>
              <a:avLst/>
              <a:gdLst/>
              <a:ahLst/>
              <a:cxnLst/>
              <a:rect l="l" t="t" r="r" b="b"/>
              <a:pathLst>
                <a:path w="373" h="607" extrusionOk="0">
                  <a:moveTo>
                    <a:pt x="37" y="1"/>
                  </a:moveTo>
                  <a:cubicBezTo>
                    <a:pt x="31" y="1"/>
                    <a:pt x="27" y="2"/>
                    <a:pt x="25" y="5"/>
                  </a:cubicBezTo>
                  <a:cubicBezTo>
                    <a:pt x="0" y="33"/>
                    <a:pt x="87" y="151"/>
                    <a:pt x="165" y="311"/>
                  </a:cubicBezTo>
                  <a:cubicBezTo>
                    <a:pt x="243" y="466"/>
                    <a:pt x="285" y="606"/>
                    <a:pt x="322" y="606"/>
                  </a:cubicBezTo>
                  <a:cubicBezTo>
                    <a:pt x="323" y="606"/>
                    <a:pt x="323" y="606"/>
                    <a:pt x="324" y="606"/>
                  </a:cubicBezTo>
                  <a:cubicBezTo>
                    <a:pt x="360" y="603"/>
                    <a:pt x="373" y="435"/>
                    <a:pt x="281" y="252"/>
                  </a:cubicBezTo>
                  <a:cubicBezTo>
                    <a:pt x="200" y="92"/>
                    <a:pt x="79" y="1"/>
                    <a:pt x="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32;p47">
              <a:extLst>
                <a:ext uri="{FF2B5EF4-FFF2-40B4-BE49-F238E27FC236}">
                  <a16:creationId xmlns:a16="http://schemas.microsoft.com/office/drawing/2014/main" id="{AE66E370-A4B3-4671-9AB0-B8615E7C6ADE}"/>
                </a:ext>
              </a:extLst>
            </p:cNvPr>
            <p:cNvSpPr/>
            <p:nvPr/>
          </p:nvSpPr>
          <p:spPr>
            <a:xfrm>
              <a:off x="2096200" y="5289375"/>
              <a:ext cx="11700" cy="10150"/>
            </a:xfrm>
            <a:custGeom>
              <a:avLst/>
              <a:gdLst/>
              <a:ahLst/>
              <a:cxnLst/>
              <a:rect l="l" t="t" r="r" b="b"/>
              <a:pathLst>
                <a:path w="468" h="406" extrusionOk="0">
                  <a:moveTo>
                    <a:pt x="41" y="0"/>
                  </a:moveTo>
                  <a:cubicBezTo>
                    <a:pt x="34" y="0"/>
                    <a:pt x="29" y="2"/>
                    <a:pt x="25" y="6"/>
                  </a:cubicBezTo>
                  <a:cubicBezTo>
                    <a:pt x="1" y="32"/>
                    <a:pt x="74" y="141"/>
                    <a:pt x="189" y="250"/>
                  </a:cubicBezTo>
                  <a:cubicBezTo>
                    <a:pt x="287" y="342"/>
                    <a:pt x="383" y="405"/>
                    <a:pt x="426" y="405"/>
                  </a:cubicBezTo>
                  <a:cubicBezTo>
                    <a:pt x="433" y="405"/>
                    <a:pt x="439" y="403"/>
                    <a:pt x="443" y="399"/>
                  </a:cubicBezTo>
                  <a:cubicBezTo>
                    <a:pt x="467" y="373"/>
                    <a:pt x="394" y="264"/>
                    <a:pt x="279" y="156"/>
                  </a:cubicBezTo>
                  <a:cubicBezTo>
                    <a:pt x="180" y="63"/>
                    <a:pt x="83" y="0"/>
                    <a:pt x="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33;p47">
              <a:extLst>
                <a:ext uri="{FF2B5EF4-FFF2-40B4-BE49-F238E27FC236}">
                  <a16:creationId xmlns:a16="http://schemas.microsoft.com/office/drawing/2014/main" id="{79C725EC-17C7-4EFD-BF9A-ACC5A5EAA936}"/>
                </a:ext>
              </a:extLst>
            </p:cNvPr>
            <p:cNvSpPr/>
            <p:nvPr/>
          </p:nvSpPr>
          <p:spPr>
            <a:xfrm>
              <a:off x="2067825" y="5277550"/>
              <a:ext cx="16325" cy="6450"/>
            </a:xfrm>
            <a:custGeom>
              <a:avLst/>
              <a:gdLst/>
              <a:ahLst/>
              <a:cxnLst/>
              <a:rect l="l" t="t" r="r" b="b"/>
              <a:pathLst>
                <a:path w="653" h="258" extrusionOk="0">
                  <a:moveTo>
                    <a:pt x="205" y="1"/>
                  </a:moveTo>
                  <a:cubicBezTo>
                    <a:pt x="84" y="1"/>
                    <a:pt x="1" y="44"/>
                    <a:pt x="10" y="68"/>
                  </a:cubicBezTo>
                  <a:cubicBezTo>
                    <a:pt x="18" y="105"/>
                    <a:pt x="161" y="98"/>
                    <a:pt x="321" y="149"/>
                  </a:cubicBezTo>
                  <a:cubicBezTo>
                    <a:pt x="461" y="189"/>
                    <a:pt x="566" y="257"/>
                    <a:pt x="609" y="257"/>
                  </a:cubicBezTo>
                  <a:cubicBezTo>
                    <a:pt x="615" y="257"/>
                    <a:pt x="620" y="256"/>
                    <a:pt x="624" y="252"/>
                  </a:cubicBezTo>
                  <a:cubicBezTo>
                    <a:pt x="653" y="232"/>
                    <a:pt x="556" y="82"/>
                    <a:pt x="358" y="23"/>
                  </a:cubicBezTo>
                  <a:cubicBezTo>
                    <a:pt x="303" y="7"/>
                    <a:pt x="251" y="1"/>
                    <a:pt x="2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34;p47">
              <a:extLst>
                <a:ext uri="{FF2B5EF4-FFF2-40B4-BE49-F238E27FC236}">
                  <a16:creationId xmlns:a16="http://schemas.microsoft.com/office/drawing/2014/main" id="{9502EDCE-E08D-43F4-8FB7-20C42600B5A6}"/>
                </a:ext>
              </a:extLst>
            </p:cNvPr>
            <p:cNvSpPr/>
            <p:nvPr/>
          </p:nvSpPr>
          <p:spPr>
            <a:xfrm>
              <a:off x="2047375" y="5273975"/>
              <a:ext cx="8800" cy="4200"/>
            </a:xfrm>
            <a:custGeom>
              <a:avLst/>
              <a:gdLst/>
              <a:ahLst/>
              <a:cxnLst/>
              <a:rect l="l" t="t" r="r" b="b"/>
              <a:pathLst>
                <a:path w="352" h="168" extrusionOk="0">
                  <a:moveTo>
                    <a:pt x="80" y="0"/>
                  </a:moveTo>
                  <a:cubicBezTo>
                    <a:pt x="44" y="0"/>
                    <a:pt x="19" y="9"/>
                    <a:pt x="13" y="27"/>
                  </a:cubicBezTo>
                  <a:cubicBezTo>
                    <a:pt x="1" y="61"/>
                    <a:pt x="63" y="114"/>
                    <a:pt x="155" y="146"/>
                  </a:cubicBezTo>
                  <a:cubicBezTo>
                    <a:pt x="198" y="161"/>
                    <a:pt x="239" y="168"/>
                    <a:pt x="271" y="168"/>
                  </a:cubicBezTo>
                  <a:cubicBezTo>
                    <a:pt x="308" y="168"/>
                    <a:pt x="333" y="159"/>
                    <a:pt x="339" y="142"/>
                  </a:cubicBezTo>
                  <a:cubicBezTo>
                    <a:pt x="351" y="107"/>
                    <a:pt x="289" y="54"/>
                    <a:pt x="197" y="23"/>
                  </a:cubicBezTo>
                  <a:cubicBezTo>
                    <a:pt x="154" y="8"/>
                    <a:pt x="112" y="0"/>
                    <a:pt x="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35;p47">
              <a:extLst>
                <a:ext uri="{FF2B5EF4-FFF2-40B4-BE49-F238E27FC236}">
                  <a16:creationId xmlns:a16="http://schemas.microsoft.com/office/drawing/2014/main" id="{3B21598B-472E-4A61-A9C4-637C5E4C8FEF}"/>
                </a:ext>
              </a:extLst>
            </p:cNvPr>
            <p:cNvSpPr/>
            <p:nvPr/>
          </p:nvSpPr>
          <p:spPr>
            <a:xfrm>
              <a:off x="947525" y="2249175"/>
              <a:ext cx="1032925" cy="2424000"/>
            </a:xfrm>
            <a:custGeom>
              <a:avLst/>
              <a:gdLst/>
              <a:ahLst/>
              <a:cxnLst/>
              <a:rect l="l" t="t" r="r" b="b"/>
              <a:pathLst>
                <a:path w="41317" h="96960" extrusionOk="0">
                  <a:moveTo>
                    <a:pt x="4940" y="1"/>
                  </a:moveTo>
                  <a:cubicBezTo>
                    <a:pt x="4940" y="1"/>
                    <a:pt x="18127" y="56012"/>
                    <a:pt x="18394" y="57086"/>
                  </a:cubicBezTo>
                  <a:cubicBezTo>
                    <a:pt x="18662" y="58158"/>
                    <a:pt x="1" y="78834"/>
                    <a:pt x="1" y="78834"/>
                  </a:cubicBezTo>
                  <a:lnTo>
                    <a:pt x="10583" y="96959"/>
                  </a:lnTo>
                  <a:cubicBezTo>
                    <a:pt x="10583" y="96959"/>
                    <a:pt x="38784" y="68085"/>
                    <a:pt x="40050" y="65289"/>
                  </a:cubicBezTo>
                  <a:cubicBezTo>
                    <a:pt x="41317" y="62494"/>
                    <a:pt x="32611" y="4654"/>
                    <a:pt x="32611" y="4654"/>
                  </a:cubicBezTo>
                  <a:lnTo>
                    <a:pt x="4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36;p47">
              <a:extLst>
                <a:ext uri="{FF2B5EF4-FFF2-40B4-BE49-F238E27FC236}">
                  <a16:creationId xmlns:a16="http://schemas.microsoft.com/office/drawing/2014/main" id="{28D34414-C350-4EEB-8172-429D476FDEF3}"/>
                </a:ext>
              </a:extLst>
            </p:cNvPr>
            <p:cNvSpPr/>
            <p:nvPr/>
          </p:nvSpPr>
          <p:spPr>
            <a:xfrm>
              <a:off x="1662375" y="2365500"/>
              <a:ext cx="177775" cy="533800"/>
            </a:xfrm>
            <a:custGeom>
              <a:avLst/>
              <a:gdLst/>
              <a:ahLst/>
              <a:cxnLst/>
              <a:rect l="l" t="t" r="r" b="b"/>
              <a:pathLst>
                <a:path w="7111" h="21352" extrusionOk="0">
                  <a:moveTo>
                    <a:pt x="4017" y="1"/>
                  </a:moveTo>
                  <a:lnTo>
                    <a:pt x="3411" y="132"/>
                  </a:lnTo>
                  <a:lnTo>
                    <a:pt x="0" y="4942"/>
                  </a:lnTo>
                  <a:cubicBezTo>
                    <a:pt x="0" y="4942"/>
                    <a:pt x="7024" y="20738"/>
                    <a:pt x="7111" y="21351"/>
                  </a:cubicBezTo>
                  <a:lnTo>
                    <a:pt x="401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37;p47">
              <a:extLst>
                <a:ext uri="{FF2B5EF4-FFF2-40B4-BE49-F238E27FC236}">
                  <a16:creationId xmlns:a16="http://schemas.microsoft.com/office/drawing/2014/main" id="{A9D05306-94D2-4AAF-8C0D-1D67C6DEC9BA}"/>
                </a:ext>
              </a:extLst>
            </p:cNvPr>
            <p:cNvSpPr/>
            <p:nvPr/>
          </p:nvSpPr>
          <p:spPr>
            <a:xfrm>
              <a:off x="895575" y="2229425"/>
              <a:ext cx="1416725" cy="2436750"/>
            </a:xfrm>
            <a:custGeom>
              <a:avLst/>
              <a:gdLst/>
              <a:ahLst/>
              <a:cxnLst/>
              <a:rect l="l" t="t" r="r" b="b"/>
              <a:pathLst>
                <a:path w="56669" h="97470" extrusionOk="0">
                  <a:moveTo>
                    <a:pt x="2076" y="1"/>
                  </a:moveTo>
                  <a:lnTo>
                    <a:pt x="1549" y="2146"/>
                  </a:lnTo>
                  <a:cubicBezTo>
                    <a:pt x="0" y="8471"/>
                    <a:pt x="950" y="15147"/>
                    <a:pt x="4204" y="20786"/>
                  </a:cubicBezTo>
                  <a:lnTo>
                    <a:pt x="27812" y="61707"/>
                  </a:lnTo>
                  <a:cubicBezTo>
                    <a:pt x="29484" y="64604"/>
                    <a:pt x="30704" y="67742"/>
                    <a:pt x="31429" y="71008"/>
                  </a:cubicBezTo>
                  <a:lnTo>
                    <a:pt x="37308" y="97469"/>
                  </a:lnTo>
                  <a:lnTo>
                    <a:pt x="56669" y="97469"/>
                  </a:lnTo>
                  <a:cubicBezTo>
                    <a:pt x="56669" y="97469"/>
                    <a:pt x="54275" y="79338"/>
                    <a:pt x="52143" y="66079"/>
                  </a:cubicBezTo>
                  <a:cubicBezTo>
                    <a:pt x="50536" y="56080"/>
                    <a:pt x="37155" y="25042"/>
                    <a:pt x="30672" y="10384"/>
                  </a:cubicBezTo>
                  <a:lnTo>
                    <a:pt x="34689" y="5444"/>
                  </a:lnTo>
                  <a:lnTo>
                    <a:pt x="27711" y="4279"/>
                  </a:lnTo>
                  <a:lnTo>
                    <a:pt x="20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38;p47">
              <a:extLst>
                <a:ext uri="{FF2B5EF4-FFF2-40B4-BE49-F238E27FC236}">
                  <a16:creationId xmlns:a16="http://schemas.microsoft.com/office/drawing/2014/main" id="{BB43DCA2-C775-49FE-A885-8CF5AE0A5227}"/>
                </a:ext>
              </a:extLst>
            </p:cNvPr>
            <p:cNvSpPr/>
            <p:nvPr/>
          </p:nvSpPr>
          <p:spPr>
            <a:xfrm>
              <a:off x="1673850" y="2486250"/>
              <a:ext cx="173025" cy="439975"/>
            </a:xfrm>
            <a:custGeom>
              <a:avLst/>
              <a:gdLst/>
              <a:ahLst/>
              <a:cxnLst/>
              <a:rect l="l" t="t" r="r" b="b"/>
              <a:pathLst>
                <a:path w="6921" h="17599" extrusionOk="0">
                  <a:moveTo>
                    <a:pt x="54" y="0"/>
                  </a:moveTo>
                  <a:cubicBezTo>
                    <a:pt x="53" y="0"/>
                    <a:pt x="52" y="0"/>
                    <a:pt x="52" y="0"/>
                  </a:cubicBezTo>
                  <a:cubicBezTo>
                    <a:pt x="0" y="22"/>
                    <a:pt x="394" y="1005"/>
                    <a:pt x="1039" y="2587"/>
                  </a:cubicBezTo>
                  <a:cubicBezTo>
                    <a:pt x="1683" y="4169"/>
                    <a:pt x="2571" y="6354"/>
                    <a:pt x="3516" y="8782"/>
                  </a:cubicBezTo>
                  <a:cubicBezTo>
                    <a:pt x="4460" y="11209"/>
                    <a:pt x="5282" y="13422"/>
                    <a:pt x="5875" y="15024"/>
                  </a:cubicBezTo>
                  <a:cubicBezTo>
                    <a:pt x="6463" y="16612"/>
                    <a:pt x="6835" y="17598"/>
                    <a:pt x="6893" y="17598"/>
                  </a:cubicBezTo>
                  <a:cubicBezTo>
                    <a:pt x="6894" y="17598"/>
                    <a:pt x="6894" y="17598"/>
                    <a:pt x="6895" y="17598"/>
                  </a:cubicBezTo>
                  <a:cubicBezTo>
                    <a:pt x="6921" y="17590"/>
                    <a:pt x="6861" y="17330"/>
                    <a:pt x="6731" y="16871"/>
                  </a:cubicBezTo>
                  <a:cubicBezTo>
                    <a:pt x="6602" y="16409"/>
                    <a:pt x="6398" y="15747"/>
                    <a:pt x="6133" y="14934"/>
                  </a:cubicBezTo>
                  <a:cubicBezTo>
                    <a:pt x="5607" y="13306"/>
                    <a:pt x="4825" y="11074"/>
                    <a:pt x="3879" y="8641"/>
                  </a:cubicBezTo>
                  <a:cubicBezTo>
                    <a:pt x="2933" y="6206"/>
                    <a:pt x="2001" y="4035"/>
                    <a:pt x="1291" y="2478"/>
                  </a:cubicBezTo>
                  <a:cubicBezTo>
                    <a:pt x="935" y="1700"/>
                    <a:pt x="639" y="1075"/>
                    <a:pt x="422" y="647"/>
                  </a:cubicBezTo>
                  <a:cubicBezTo>
                    <a:pt x="211" y="230"/>
                    <a:pt x="82" y="0"/>
                    <a:pt x="5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39;p47">
              <a:extLst>
                <a:ext uri="{FF2B5EF4-FFF2-40B4-BE49-F238E27FC236}">
                  <a16:creationId xmlns:a16="http://schemas.microsoft.com/office/drawing/2014/main" id="{D8D44E85-436B-4459-9E41-AD2943894B2C}"/>
                </a:ext>
              </a:extLst>
            </p:cNvPr>
            <p:cNvSpPr/>
            <p:nvPr/>
          </p:nvSpPr>
          <p:spPr>
            <a:xfrm>
              <a:off x="1258125" y="3190775"/>
              <a:ext cx="470300" cy="1014275"/>
            </a:xfrm>
            <a:custGeom>
              <a:avLst/>
              <a:gdLst/>
              <a:ahLst/>
              <a:cxnLst/>
              <a:rect l="l" t="t" r="r" b="b"/>
              <a:pathLst>
                <a:path w="18812" h="40571" extrusionOk="0">
                  <a:moveTo>
                    <a:pt x="14" y="0"/>
                  </a:moveTo>
                  <a:cubicBezTo>
                    <a:pt x="14" y="0"/>
                    <a:pt x="13" y="1"/>
                    <a:pt x="13" y="1"/>
                  </a:cubicBezTo>
                  <a:cubicBezTo>
                    <a:pt x="1" y="8"/>
                    <a:pt x="78" y="147"/>
                    <a:pt x="237" y="403"/>
                  </a:cubicBezTo>
                  <a:lnTo>
                    <a:pt x="944" y="1514"/>
                  </a:lnTo>
                  <a:cubicBezTo>
                    <a:pt x="1593" y="2515"/>
                    <a:pt x="2486" y="3891"/>
                    <a:pt x="3578" y="5573"/>
                  </a:cubicBezTo>
                  <a:cubicBezTo>
                    <a:pt x="5790" y="9006"/>
                    <a:pt x="8842" y="13762"/>
                    <a:pt x="11704" y="19293"/>
                  </a:cubicBezTo>
                  <a:cubicBezTo>
                    <a:pt x="13122" y="22064"/>
                    <a:pt x="14327" y="24773"/>
                    <a:pt x="15308" y="27283"/>
                  </a:cubicBezTo>
                  <a:cubicBezTo>
                    <a:pt x="15762" y="28551"/>
                    <a:pt x="16229" y="29745"/>
                    <a:pt x="16564" y="30895"/>
                  </a:cubicBezTo>
                  <a:cubicBezTo>
                    <a:pt x="16740" y="31469"/>
                    <a:pt x="16925" y="32017"/>
                    <a:pt x="17075" y="32552"/>
                  </a:cubicBezTo>
                  <a:cubicBezTo>
                    <a:pt x="17216" y="33090"/>
                    <a:pt x="17351" y="33605"/>
                    <a:pt x="17482" y="34100"/>
                  </a:cubicBezTo>
                  <a:cubicBezTo>
                    <a:pt x="17763" y="35081"/>
                    <a:pt x="17924" y="35989"/>
                    <a:pt x="18098" y="36780"/>
                  </a:cubicBezTo>
                  <a:cubicBezTo>
                    <a:pt x="18279" y="37571"/>
                    <a:pt x="18394" y="38258"/>
                    <a:pt x="18476" y="38823"/>
                  </a:cubicBezTo>
                  <a:cubicBezTo>
                    <a:pt x="18566" y="39354"/>
                    <a:pt x="18638" y="39783"/>
                    <a:pt x="18694" y="40120"/>
                  </a:cubicBezTo>
                  <a:cubicBezTo>
                    <a:pt x="18750" y="40415"/>
                    <a:pt x="18784" y="40570"/>
                    <a:pt x="18798" y="40570"/>
                  </a:cubicBezTo>
                  <a:cubicBezTo>
                    <a:pt x="18798" y="40570"/>
                    <a:pt x="18798" y="40570"/>
                    <a:pt x="18798" y="40570"/>
                  </a:cubicBezTo>
                  <a:cubicBezTo>
                    <a:pt x="18811" y="40569"/>
                    <a:pt x="18803" y="40411"/>
                    <a:pt x="18773" y="40112"/>
                  </a:cubicBezTo>
                  <a:cubicBezTo>
                    <a:pt x="18735" y="39771"/>
                    <a:pt x="18687" y="39337"/>
                    <a:pt x="18627" y="38802"/>
                  </a:cubicBezTo>
                  <a:cubicBezTo>
                    <a:pt x="18567" y="38231"/>
                    <a:pt x="18476" y="37536"/>
                    <a:pt x="18312" y="36739"/>
                  </a:cubicBezTo>
                  <a:cubicBezTo>
                    <a:pt x="18159" y="35941"/>
                    <a:pt x="18016" y="35023"/>
                    <a:pt x="17751" y="34033"/>
                  </a:cubicBezTo>
                  <a:cubicBezTo>
                    <a:pt x="17628" y="33535"/>
                    <a:pt x="17500" y="33014"/>
                    <a:pt x="17366" y="32472"/>
                  </a:cubicBezTo>
                  <a:cubicBezTo>
                    <a:pt x="17223" y="31931"/>
                    <a:pt x="17041" y="31377"/>
                    <a:pt x="16872" y="30800"/>
                  </a:cubicBezTo>
                  <a:cubicBezTo>
                    <a:pt x="16549" y="29638"/>
                    <a:pt x="16091" y="28433"/>
                    <a:pt x="15644" y="27156"/>
                  </a:cubicBezTo>
                  <a:cubicBezTo>
                    <a:pt x="14676" y="24624"/>
                    <a:pt x="13474" y="21897"/>
                    <a:pt x="12052" y="19115"/>
                  </a:cubicBezTo>
                  <a:cubicBezTo>
                    <a:pt x="9176" y="13560"/>
                    <a:pt x="6081" y="8817"/>
                    <a:pt x="3808" y="5420"/>
                  </a:cubicBezTo>
                  <a:cubicBezTo>
                    <a:pt x="2670" y="3723"/>
                    <a:pt x="1727" y="2363"/>
                    <a:pt x="1069" y="1428"/>
                  </a:cubicBezTo>
                  <a:cubicBezTo>
                    <a:pt x="757" y="992"/>
                    <a:pt x="503" y="637"/>
                    <a:pt x="302" y="358"/>
                  </a:cubicBezTo>
                  <a:cubicBezTo>
                    <a:pt x="129" y="124"/>
                    <a:pt x="31" y="0"/>
                    <a:pt x="1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40;p47">
              <a:extLst>
                <a:ext uri="{FF2B5EF4-FFF2-40B4-BE49-F238E27FC236}">
                  <a16:creationId xmlns:a16="http://schemas.microsoft.com/office/drawing/2014/main" id="{85866FF3-8E56-4D38-9F34-9B8CCF2A6F60}"/>
                </a:ext>
              </a:extLst>
            </p:cNvPr>
            <p:cNvSpPr/>
            <p:nvPr/>
          </p:nvSpPr>
          <p:spPr>
            <a:xfrm>
              <a:off x="1012500" y="2624525"/>
              <a:ext cx="596600" cy="783875"/>
            </a:xfrm>
            <a:custGeom>
              <a:avLst/>
              <a:gdLst/>
              <a:ahLst/>
              <a:cxnLst/>
              <a:rect l="l" t="t" r="r" b="b"/>
              <a:pathLst>
                <a:path w="23864" h="31355" extrusionOk="0">
                  <a:moveTo>
                    <a:pt x="4399" y="0"/>
                  </a:moveTo>
                  <a:cubicBezTo>
                    <a:pt x="3867" y="0"/>
                    <a:pt x="3364" y="58"/>
                    <a:pt x="2909" y="172"/>
                  </a:cubicBezTo>
                  <a:cubicBezTo>
                    <a:pt x="1315" y="541"/>
                    <a:pt x="370" y="1501"/>
                    <a:pt x="14" y="2148"/>
                  </a:cubicBezTo>
                  <a:lnTo>
                    <a:pt x="1" y="2172"/>
                  </a:lnTo>
                  <a:lnTo>
                    <a:pt x="14" y="2194"/>
                  </a:lnTo>
                  <a:lnTo>
                    <a:pt x="422" y="2852"/>
                  </a:lnTo>
                  <a:cubicBezTo>
                    <a:pt x="510" y="2990"/>
                    <a:pt x="557" y="3056"/>
                    <a:pt x="566" y="3056"/>
                  </a:cubicBezTo>
                  <a:cubicBezTo>
                    <a:pt x="566" y="3056"/>
                    <a:pt x="567" y="3055"/>
                    <a:pt x="567" y="3055"/>
                  </a:cubicBezTo>
                  <a:cubicBezTo>
                    <a:pt x="572" y="3051"/>
                    <a:pt x="540" y="2978"/>
                    <a:pt x="462" y="2830"/>
                  </a:cubicBezTo>
                  <a:lnTo>
                    <a:pt x="106" y="2173"/>
                  </a:lnTo>
                  <a:lnTo>
                    <a:pt x="106" y="2173"/>
                  </a:lnTo>
                  <a:cubicBezTo>
                    <a:pt x="495" y="1561"/>
                    <a:pt x="1422" y="686"/>
                    <a:pt x="2954" y="361"/>
                  </a:cubicBezTo>
                  <a:cubicBezTo>
                    <a:pt x="3364" y="267"/>
                    <a:pt x="3810" y="220"/>
                    <a:pt x="4282" y="220"/>
                  </a:cubicBezTo>
                  <a:cubicBezTo>
                    <a:pt x="4689" y="220"/>
                    <a:pt x="5116" y="255"/>
                    <a:pt x="5557" y="327"/>
                  </a:cubicBezTo>
                  <a:cubicBezTo>
                    <a:pt x="6508" y="480"/>
                    <a:pt x="7514" y="797"/>
                    <a:pt x="8577" y="1180"/>
                  </a:cubicBezTo>
                  <a:cubicBezTo>
                    <a:pt x="9639" y="1569"/>
                    <a:pt x="10789" y="1944"/>
                    <a:pt x="11881" y="2553"/>
                  </a:cubicBezTo>
                  <a:cubicBezTo>
                    <a:pt x="12965" y="3150"/>
                    <a:pt x="13991" y="4069"/>
                    <a:pt x="14455" y="5335"/>
                  </a:cubicBezTo>
                  <a:cubicBezTo>
                    <a:pt x="14686" y="5958"/>
                    <a:pt x="14747" y="6650"/>
                    <a:pt x="14570" y="7312"/>
                  </a:cubicBezTo>
                  <a:cubicBezTo>
                    <a:pt x="14403" y="7981"/>
                    <a:pt x="14045" y="8614"/>
                    <a:pt x="13719" y="9281"/>
                  </a:cubicBezTo>
                  <a:cubicBezTo>
                    <a:pt x="13394" y="9942"/>
                    <a:pt x="13067" y="10686"/>
                    <a:pt x="13109" y="11506"/>
                  </a:cubicBezTo>
                  <a:cubicBezTo>
                    <a:pt x="13138" y="12326"/>
                    <a:pt x="13575" y="13084"/>
                    <a:pt x="14146" y="13641"/>
                  </a:cubicBezTo>
                  <a:cubicBezTo>
                    <a:pt x="14830" y="14326"/>
                    <a:pt x="15705" y="14743"/>
                    <a:pt x="16553" y="15061"/>
                  </a:cubicBezTo>
                  <a:cubicBezTo>
                    <a:pt x="17404" y="15383"/>
                    <a:pt x="18254" y="15637"/>
                    <a:pt x="19020" y="16018"/>
                  </a:cubicBezTo>
                  <a:cubicBezTo>
                    <a:pt x="20561" y="16769"/>
                    <a:pt x="21737" y="18043"/>
                    <a:pt x="22478" y="19426"/>
                  </a:cubicBezTo>
                  <a:cubicBezTo>
                    <a:pt x="23229" y="20813"/>
                    <a:pt x="23558" y="22330"/>
                    <a:pt x="23480" y="23728"/>
                  </a:cubicBezTo>
                  <a:cubicBezTo>
                    <a:pt x="23422" y="25131"/>
                    <a:pt x="22936" y="26393"/>
                    <a:pt x="22296" y="27398"/>
                  </a:cubicBezTo>
                  <a:cubicBezTo>
                    <a:pt x="21271" y="29011"/>
                    <a:pt x="19738" y="30238"/>
                    <a:pt x="17939" y="30883"/>
                  </a:cubicBezTo>
                  <a:cubicBezTo>
                    <a:pt x="16662" y="31324"/>
                    <a:pt x="15889" y="31300"/>
                    <a:pt x="15897" y="31349"/>
                  </a:cubicBezTo>
                  <a:cubicBezTo>
                    <a:pt x="15898" y="31353"/>
                    <a:pt x="15921" y="31355"/>
                    <a:pt x="15965" y="31355"/>
                  </a:cubicBezTo>
                  <a:cubicBezTo>
                    <a:pt x="16049" y="31355"/>
                    <a:pt x="16210" y="31347"/>
                    <a:pt x="16445" y="31332"/>
                  </a:cubicBezTo>
                  <a:cubicBezTo>
                    <a:pt x="16802" y="31300"/>
                    <a:pt x="17329" y="31216"/>
                    <a:pt x="17983" y="31013"/>
                  </a:cubicBezTo>
                  <a:cubicBezTo>
                    <a:pt x="19263" y="30602"/>
                    <a:pt x="21138" y="29614"/>
                    <a:pt x="22503" y="27531"/>
                  </a:cubicBezTo>
                  <a:cubicBezTo>
                    <a:pt x="23176" y="26508"/>
                    <a:pt x="23696" y="25202"/>
                    <a:pt x="23770" y="23744"/>
                  </a:cubicBezTo>
                  <a:cubicBezTo>
                    <a:pt x="23864" y="22293"/>
                    <a:pt x="23532" y="20716"/>
                    <a:pt x="22762" y="19273"/>
                  </a:cubicBezTo>
                  <a:cubicBezTo>
                    <a:pt x="22001" y="17836"/>
                    <a:pt x="20785" y="16504"/>
                    <a:pt x="19172" y="15711"/>
                  </a:cubicBezTo>
                  <a:cubicBezTo>
                    <a:pt x="17590" y="14914"/>
                    <a:pt x="15683" y="14681"/>
                    <a:pt x="14391" y="13391"/>
                  </a:cubicBezTo>
                  <a:cubicBezTo>
                    <a:pt x="13861" y="12875"/>
                    <a:pt x="13480" y="12201"/>
                    <a:pt x="13456" y="11490"/>
                  </a:cubicBezTo>
                  <a:cubicBezTo>
                    <a:pt x="13416" y="10776"/>
                    <a:pt x="13708" y="10085"/>
                    <a:pt x="14028" y="9433"/>
                  </a:cubicBezTo>
                  <a:cubicBezTo>
                    <a:pt x="14347" y="8775"/>
                    <a:pt x="14717" y="8126"/>
                    <a:pt x="14898" y="7395"/>
                  </a:cubicBezTo>
                  <a:cubicBezTo>
                    <a:pt x="15091" y="6668"/>
                    <a:pt x="15019" y="5891"/>
                    <a:pt x="14765" y="5221"/>
                  </a:cubicBezTo>
                  <a:cubicBezTo>
                    <a:pt x="14258" y="3856"/>
                    <a:pt x="13154" y="2893"/>
                    <a:pt x="12031" y="2284"/>
                  </a:cubicBezTo>
                  <a:cubicBezTo>
                    <a:pt x="10896" y="1665"/>
                    <a:pt x="9734" y="1299"/>
                    <a:pt x="8668" y="919"/>
                  </a:cubicBezTo>
                  <a:cubicBezTo>
                    <a:pt x="7597" y="546"/>
                    <a:pt x="6571" y="236"/>
                    <a:pt x="5592" y="92"/>
                  </a:cubicBezTo>
                  <a:cubicBezTo>
                    <a:pt x="5183" y="31"/>
                    <a:pt x="4783" y="0"/>
                    <a:pt x="43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41;p47">
              <a:extLst>
                <a:ext uri="{FF2B5EF4-FFF2-40B4-BE49-F238E27FC236}">
                  <a16:creationId xmlns:a16="http://schemas.microsoft.com/office/drawing/2014/main" id="{0F6B8EFD-6B0A-41D4-B899-9B3656FD1755}"/>
                </a:ext>
              </a:extLst>
            </p:cNvPr>
            <p:cNvSpPr/>
            <p:nvPr/>
          </p:nvSpPr>
          <p:spPr>
            <a:xfrm>
              <a:off x="1858025" y="3284875"/>
              <a:ext cx="391125" cy="921975"/>
            </a:xfrm>
            <a:custGeom>
              <a:avLst/>
              <a:gdLst/>
              <a:ahLst/>
              <a:cxnLst/>
              <a:rect l="l" t="t" r="r" b="b"/>
              <a:pathLst>
                <a:path w="15645" h="36879" extrusionOk="0">
                  <a:moveTo>
                    <a:pt x="5641" y="1"/>
                  </a:moveTo>
                  <a:cubicBezTo>
                    <a:pt x="5641" y="1"/>
                    <a:pt x="4968" y="202"/>
                    <a:pt x="3989" y="973"/>
                  </a:cubicBezTo>
                  <a:cubicBezTo>
                    <a:pt x="3035" y="1738"/>
                    <a:pt x="1766" y="3167"/>
                    <a:pt x="1219" y="5358"/>
                  </a:cubicBezTo>
                  <a:cubicBezTo>
                    <a:pt x="945" y="6437"/>
                    <a:pt x="900" y="7705"/>
                    <a:pt x="1204" y="8985"/>
                  </a:cubicBezTo>
                  <a:cubicBezTo>
                    <a:pt x="1485" y="10270"/>
                    <a:pt x="2030" y="11557"/>
                    <a:pt x="2511" y="12920"/>
                  </a:cubicBezTo>
                  <a:cubicBezTo>
                    <a:pt x="2986" y="14274"/>
                    <a:pt x="3412" y="15776"/>
                    <a:pt x="3138" y="17305"/>
                  </a:cubicBezTo>
                  <a:cubicBezTo>
                    <a:pt x="2872" y="18836"/>
                    <a:pt x="1908" y="20207"/>
                    <a:pt x="1273" y="21787"/>
                  </a:cubicBezTo>
                  <a:cubicBezTo>
                    <a:pt x="0" y="24996"/>
                    <a:pt x="642" y="28590"/>
                    <a:pt x="2404" y="30964"/>
                  </a:cubicBezTo>
                  <a:cubicBezTo>
                    <a:pt x="3270" y="32166"/>
                    <a:pt x="4369" y="33091"/>
                    <a:pt x="5511" y="33738"/>
                  </a:cubicBezTo>
                  <a:cubicBezTo>
                    <a:pt x="6652" y="34396"/>
                    <a:pt x="7854" y="34731"/>
                    <a:pt x="8946" y="34903"/>
                  </a:cubicBezTo>
                  <a:cubicBezTo>
                    <a:pt x="10041" y="35076"/>
                    <a:pt x="11032" y="35163"/>
                    <a:pt x="11890" y="35306"/>
                  </a:cubicBezTo>
                  <a:cubicBezTo>
                    <a:pt x="12750" y="35440"/>
                    <a:pt x="13473" y="35638"/>
                    <a:pt x="14036" y="35873"/>
                  </a:cubicBezTo>
                  <a:cubicBezTo>
                    <a:pt x="15127" y="36331"/>
                    <a:pt x="15573" y="36878"/>
                    <a:pt x="15630" y="36878"/>
                  </a:cubicBezTo>
                  <a:cubicBezTo>
                    <a:pt x="15632" y="36878"/>
                    <a:pt x="15634" y="36877"/>
                    <a:pt x="15635" y="36876"/>
                  </a:cubicBezTo>
                  <a:cubicBezTo>
                    <a:pt x="15645" y="36868"/>
                    <a:pt x="15527" y="36744"/>
                    <a:pt x="15295" y="36513"/>
                  </a:cubicBezTo>
                  <a:cubicBezTo>
                    <a:pt x="15043" y="36310"/>
                    <a:pt x="14663" y="35998"/>
                    <a:pt x="14090" y="35747"/>
                  </a:cubicBezTo>
                  <a:cubicBezTo>
                    <a:pt x="13524" y="35488"/>
                    <a:pt x="12788" y="35267"/>
                    <a:pt x="11923" y="35113"/>
                  </a:cubicBezTo>
                  <a:cubicBezTo>
                    <a:pt x="11059" y="34950"/>
                    <a:pt x="10064" y="34844"/>
                    <a:pt x="8989" y="34658"/>
                  </a:cubicBezTo>
                  <a:cubicBezTo>
                    <a:pt x="7913" y="34471"/>
                    <a:pt x="6759" y="34136"/>
                    <a:pt x="5654" y="33486"/>
                  </a:cubicBezTo>
                  <a:cubicBezTo>
                    <a:pt x="4553" y="32849"/>
                    <a:pt x="3495" y="31941"/>
                    <a:pt x="2664" y="30775"/>
                  </a:cubicBezTo>
                  <a:cubicBezTo>
                    <a:pt x="979" y="28476"/>
                    <a:pt x="371" y="25004"/>
                    <a:pt x="1598" y="21917"/>
                  </a:cubicBezTo>
                  <a:cubicBezTo>
                    <a:pt x="2207" y="20387"/>
                    <a:pt x="3190" y="18996"/>
                    <a:pt x="3475" y="17364"/>
                  </a:cubicBezTo>
                  <a:cubicBezTo>
                    <a:pt x="3761" y="15733"/>
                    <a:pt x="3300" y="14174"/>
                    <a:pt x="2816" y="12812"/>
                  </a:cubicBezTo>
                  <a:cubicBezTo>
                    <a:pt x="2319" y="11436"/>
                    <a:pt x="1772" y="10167"/>
                    <a:pt x="1488" y="8920"/>
                  </a:cubicBezTo>
                  <a:cubicBezTo>
                    <a:pt x="1181" y="7679"/>
                    <a:pt x="1209" y="6469"/>
                    <a:pt x="1459" y="5415"/>
                  </a:cubicBezTo>
                  <a:cubicBezTo>
                    <a:pt x="1852" y="3730"/>
                    <a:pt x="2768" y="2212"/>
                    <a:pt x="4077" y="1078"/>
                  </a:cubicBezTo>
                  <a:cubicBezTo>
                    <a:pt x="5010" y="288"/>
                    <a:pt x="5664" y="41"/>
                    <a:pt x="5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42;p47">
              <a:extLst>
                <a:ext uri="{FF2B5EF4-FFF2-40B4-BE49-F238E27FC236}">
                  <a16:creationId xmlns:a16="http://schemas.microsoft.com/office/drawing/2014/main" id="{AB7462A4-31EE-4902-853B-C6792BB2AB8F}"/>
                </a:ext>
              </a:extLst>
            </p:cNvPr>
            <p:cNvSpPr/>
            <p:nvPr/>
          </p:nvSpPr>
          <p:spPr>
            <a:xfrm>
              <a:off x="1793825" y="4404475"/>
              <a:ext cx="229600" cy="284600"/>
            </a:xfrm>
            <a:custGeom>
              <a:avLst/>
              <a:gdLst/>
              <a:ahLst/>
              <a:cxnLst/>
              <a:rect l="l" t="t" r="r" b="b"/>
              <a:pathLst>
                <a:path w="9184" h="11384" extrusionOk="0">
                  <a:moveTo>
                    <a:pt x="44" y="0"/>
                  </a:moveTo>
                  <a:cubicBezTo>
                    <a:pt x="29" y="0"/>
                    <a:pt x="21" y="2"/>
                    <a:pt x="20" y="6"/>
                  </a:cubicBezTo>
                  <a:cubicBezTo>
                    <a:pt x="1" y="75"/>
                    <a:pt x="854" y="282"/>
                    <a:pt x="2100" y="915"/>
                  </a:cubicBezTo>
                  <a:cubicBezTo>
                    <a:pt x="2725" y="1225"/>
                    <a:pt x="3428" y="1674"/>
                    <a:pt x="4157" y="2234"/>
                  </a:cubicBezTo>
                  <a:cubicBezTo>
                    <a:pt x="5733" y="3473"/>
                    <a:pt x="7004" y="5056"/>
                    <a:pt x="7872" y="6863"/>
                  </a:cubicBezTo>
                  <a:cubicBezTo>
                    <a:pt x="8262" y="7696"/>
                    <a:pt x="8547" y="8479"/>
                    <a:pt x="8715" y="9156"/>
                  </a:cubicBezTo>
                  <a:cubicBezTo>
                    <a:pt x="9064" y="10505"/>
                    <a:pt x="9084" y="11383"/>
                    <a:pt x="9153" y="11383"/>
                  </a:cubicBezTo>
                  <a:cubicBezTo>
                    <a:pt x="9153" y="11383"/>
                    <a:pt x="9153" y="11383"/>
                    <a:pt x="9153" y="11383"/>
                  </a:cubicBezTo>
                  <a:cubicBezTo>
                    <a:pt x="9176" y="11382"/>
                    <a:pt x="9183" y="11163"/>
                    <a:pt x="9174" y="10766"/>
                  </a:cubicBezTo>
                  <a:cubicBezTo>
                    <a:pt x="9172" y="10525"/>
                    <a:pt x="9153" y="10283"/>
                    <a:pt x="9116" y="10046"/>
                  </a:cubicBezTo>
                  <a:cubicBezTo>
                    <a:pt x="9075" y="9766"/>
                    <a:pt x="9048" y="9442"/>
                    <a:pt x="8957" y="9099"/>
                  </a:cubicBezTo>
                  <a:cubicBezTo>
                    <a:pt x="8816" y="8398"/>
                    <a:pt x="8549" y="7588"/>
                    <a:pt x="8164" y="6725"/>
                  </a:cubicBezTo>
                  <a:cubicBezTo>
                    <a:pt x="7305" y="4853"/>
                    <a:pt x="5996" y="3223"/>
                    <a:pt x="4355" y="1978"/>
                  </a:cubicBezTo>
                  <a:cubicBezTo>
                    <a:pt x="3594" y="1418"/>
                    <a:pt x="2862" y="981"/>
                    <a:pt x="2208" y="693"/>
                  </a:cubicBezTo>
                  <a:cubicBezTo>
                    <a:pt x="1891" y="529"/>
                    <a:pt x="1583" y="432"/>
                    <a:pt x="1318" y="333"/>
                  </a:cubicBezTo>
                  <a:cubicBezTo>
                    <a:pt x="1094" y="244"/>
                    <a:pt x="862" y="173"/>
                    <a:pt x="626" y="120"/>
                  </a:cubicBezTo>
                  <a:cubicBezTo>
                    <a:pt x="311" y="42"/>
                    <a:pt x="110"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43;p47">
              <a:extLst>
                <a:ext uri="{FF2B5EF4-FFF2-40B4-BE49-F238E27FC236}">
                  <a16:creationId xmlns:a16="http://schemas.microsoft.com/office/drawing/2014/main" id="{A8388AD8-B079-4065-9DC3-CCF79A816BE2}"/>
                </a:ext>
              </a:extLst>
            </p:cNvPr>
            <p:cNvSpPr/>
            <p:nvPr/>
          </p:nvSpPr>
          <p:spPr>
            <a:xfrm>
              <a:off x="1461450" y="2332600"/>
              <a:ext cx="313100" cy="458375"/>
            </a:xfrm>
            <a:custGeom>
              <a:avLst/>
              <a:gdLst/>
              <a:ahLst/>
              <a:cxnLst/>
              <a:rect l="l" t="t" r="r" b="b"/>
              <a:pathLst>
                <a:path w="12524" h="18335" extrusionOk="0">
                  <a:moveTo>
                    <a:pt x="2639" y="0"/>
                  </a:moveTo>
                  <a:cubicBezTo>
                    <a:pt x="2625" y="0"/>
                    <a:pt x="2562" y="66"/>
                    <a:pt x="2453" y="195"/>
                  </a:cubicBezTo>
                  <a:cubicBezTo>
                    <a:pt x="2345" y="333"/>
                    <a:pt x="2161" y="521"/>
                    <a:pt x="1979" y="802"/>
                  </a:cubicBezTo>
                  <a:cubicBezTo>
                    <a:pt x="1585" y="1345"/>
                    <a:pt x="1096" y="2198"/>
                    <a:pt x="691" y="3334"/>
                  </a:cubicBezTo>
                  <a:cubicBezTo>
                    <a:pt x="281" y="4465"/>
                    <a:pt x="0" y="5898"/>
                    <a:pt x="40" y="7498"/>
                  </a:cubicBezTo>
                  <a:cubicBezTo>
                    <a:pt x="74" y="9093"/>
                    <a:pt x="468" y="10855"/>
                    <a:pt x="1342" y="12491"/>
                  </a:cubicBezTo>
                  <a:cubicBezTo>
                    <a:pt x="2239" y="14114"/>
                    <a:pt x="3500" y="15405"/>
                    <a:pt x="4818" y="16303"/>
                  </a:cubicBezTo>
                  <a:cubicBezTo>
                    <a:pt x="6138" y="17208"/>
                    <a:pt x="7493" y="17753"/>
                    <a:pt x="8665" y="18027"/>
                  </a:cubicBezTo>
                  <a:cubicBezTo>
                    <a:pt x="9638" y="18258"/>
                    <a:pt x="10479" y="18335"/>
                    <a:pt x="11120" y="18335"/>
                  </a:cubicBezTo>
                  <a:cubicBezTo>
                    <a:pt x="11252" y="18335"/>
                    <a:pt x="11375" y="18332"/>
                    <a:pt x="11489" y="18326"/>
                  </a:cubicBezTo>
                  <a:cubicBezTo>
                    <a:pt x="11493" y="18326"/>
                    <a:pt x="11498" y="18326"/>
                    <a:pt x="11502" y="18326"/>
                  </a:cubicBezTo>
                  <a:cubicBezTo>
                    <a:pt x="11831" y="18326"/>
                    <a:pt x="12085" y="18275"/>
                    <a:pt x="12257" y="18260"/>
                  </a:cubicBezTo>
                  <a:cubicBezTo>
                    <a:pt x="12432" y="18237"/>
                    <a:pt x="12524" y="18219"/>
                    <a:pt x="12522" y="18207"/>
                  </a:cubicBezTo>
                  <a:cubicBezTo>
                    <a:pt x="12523" y="18191"/>
                    <a:pt x="12478" y="18187"/>
                    <a:pt x="12391" y="18187"/>
                  </a:cubicBezTo>
                  <a:cubicBezTo>
                    <a:pt x="12270" y="18187"/>
                    <a:pt x="12068" y="18196"/>
                    <a:pt x="11795" y="18196"/>
                  </a:cubicBezTo>
                  <a:cubicBezTo>
                    <a:pt x="11136" y="18196"/>
                    <a:pt x="10066" y="18143"/>
                    <a:pt x="8727" y="17788"/>
                  </a:cubicBezTo>
                  <a:cubicBezTo>
                    <a:pt x="7587" y="17489"/>
                    <a:pt x="6277" y="16934"/>
                    <a:pt x="5002" y="16040"/>
                  </a:cubicBezTo>
                  <a:cubicBezTo>
                    <a:pt x="3730" y="15151"/>
                    <a:pt x="2516" y="13893"/>
                    <a:pt x="1649" y="12325"/>
                  </a:cubicBezTo>
                  <a:cubicBezTo>
                    <a:pt x="807" y="10744"/>
                    <a:pt x="414" y="9040"/>
                    <a:pt x="362" y="7488"/>
                  </a:cubicBezTo>
                  <a:cubicBezTo>
                    <a:pt x="306" y="5932"/>
                    <a:pt x="554" y="4531"/>
                    <a:pt x="926" y="3413"/>
                  </a:cubicBezTo>
                  <a:cubicBezTo>
                    <a:pt x="1664" y="1157"/>
                    <a:pt x="2720" y="47"/>
                    <a:pt x="2641" y="1"/>
                  </a:cubicBezTo>
                  <a:cubicBezTo>
                    <a:pt x="2641" y="1"/>
                    <a:pt x="2640" y="0"/>
                    <a:pt x="2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44;p47">
              <a:extLst>
                <a:ext uri="{FF2B5EF4-FFF2-40B4-BE49-F238E27FC236}">
                  <a16:creationId xmlns:a16="http://schemas.microsoft.com/office/drawing/2014/main" id="{CDDF1FD2-0CC8-4CD8-8F11-DC4A76E7EC13}"/>
                </a:ext>
              </a:extLst>
            </p:cNvPr>
            <p:cNvSpPr/>
            <p:nvPr/>
          </p:nvSpPr>
          <p:spPr>
            <a:xfrm>
              <a:off x="1050950" y="3730825"/>
              <a:ext cx="457425" cy="664925"/>
            </a:xfrm>
            <a:custGeom>
              <a:avLst/>
              <a:gdLst/>
              <a:ahLst/>
              <a:cxnLst/>
              <a:rect l="l" t="t" r="r" b="b"/>
              <a:pathLst>
                <a:path w="18297" h="26597" extrusionOk="0">
                  <a:moveTo>
                    <a:pt x="11705" y="1"/>
                  </a:moveTo>
                  <a:cubicBezTo>
                    <a:pt x="11703" y="1"/>
                    <a:pt x="11701" y="1"/>
                    <a:pt x="11701" y="2"/>
                  </a:cubicBezTo>
                  <a:cubicBezTo>
                    <a:pt x="11695" y="13"/>
                    <a:pt x="11816" y="88"/>
                    <a:pt x="12048" y="227"/>
                  </a:cubicBezTo>
                  <a:cubicBezTo>
                    <a:pt x="12281" y="366"/>
                    <a:pt x="12621" y="574"/>
                    <a:pt x="13049" y="856"/>
                  </a:cubicBezTo>
                  <a:cubicBezTo>
                    <a:pt x="13887" y="1434"/>
                    <a:pt x="15113" y="2318"/>
                    <a:pt x="16214" y="3773"/>
                  </a:cubicBezTo>
                  <a:cubicBezTo>
                    <a:pt x="16760" y="4498"/>
                    <a:pt x="17258" y="5375"/>
                    <a:pt x="17574" y="6389"/>
                  </a:cubicBezTo>
                  <a:cubicBezTo>
                    <a:pt x="17868" y="7405"/>
                    <a:pt x="17978" y="8563"/>
                    <a:pt x="17759" y="9736"/>
                  </a:cubicBezTo>
                  <a:cubicBezTo>
                    <a:pt x="17550" y="10897"/>
                    <a:pt x="17022" y="12097"/>
                    <a:pt x="16071" y="12965"/>
                  </a:cubicBezTo>
                  <a:cubicBezTo>
                    <a:pt x="15165" y="13865"/>
                    <a:pt x="13698" y="14179"/>
                    <a:pt x="12731" y="15344"/>
                  </a:cubicBezTo>
                  <a:cubicBezTo>
                    <a:pt x="12256" y="15907"/>
                    <a:pt x="11970" y="16591"/>
                    <a:pt x="11802" y="17268"/>
                  </a:cubicBezTo>
                  <a:cubicBezTo>
                    <a:pt x="11631" y="17949"/>
                    <a:pt x="11558" y="18629"/>
                    <a:pt x="11496" y="19290"/>
                  </a:cubicBezTo>
                  <a:cubicBezTo>
                    <a:pt x="11382" y="20610"/>
                    <a:pt x="11301" y="21888"/>
                    <a:pt x="10868" y="22994"/>
                  </a:cubicBezTo>
                  <a:cubicBezTo>
                    <a:pt x="10444" y="24104"/>
                    <a:pt x="9588" y="24920"/>
                    <a:pt x="8672" y="25440"/>
                  </a:cubicBezTo>
                  <a:cubicBezTo>
                    <a:pt x="7753" y="25964"/>
                    <a:pt x="6771" y="26221"/>
                    <a:pt x="5873" y="26318"/>
                  </a:cubicBezTo>
                  <a:cubicBezTo>
                    <a:pt x="5503" y="26353"/>
                    <a:pt x="5147" y="26368"/>
                    <a:pt x="4806" y="26368"/>
                  </a:cubicBezTo>
                  <a:cubicBezTo>
                    <a:pt x="3475" y="26368"/>
                    <a:pt x="2374" y="26141"/>
                    <a:pt x="1574" y="26000"/>
                  </a:cubicBezTo>
                  <a:lnTo>
                    <a:pt x="413" y="25772"/>
                  </a:lnTo>
                  <a:cubicBezTo>
                    <a:pt x="193" y="25729"/>
                    <a:pt x="59" y="25708"/>
                    <a:pt x="17" y="25708"/>
                  </a:cubicBezTo>
                  <a:cubicBezTo>
                    <a:pt x="8" y="25708"/>
                    <a:pt x="4" y="25709"/>
                    <a:pt x="3" y="25710"/>
                  </a:cubicBezTo>
                  <a:cubicBezTo>
                    <a:pt x="1" y="25723"/>
                    <a:pt x="136" y="25768"/>
                    <a:pt x="396" y="25840"/>
                  </a:cubicBezTo>
                  <a:cubicBezTo>
                    <a:pt x="658" y="25912"/>
                    <a:pt x="1045" y="26016"/>
                    <a:pt x="1547" y="26133"/>
                  </a:cubicBezTo>
                  <a:cubicBezTo>
                    <a:pt x="2387" y="26316"/>
                    <a:pt x="3567" y="26597"/>
                    <a:pt x="5030" y="26597"/>
                  </a:cubicBezTo>
                  <a:cubicBezTo>
                    <a:pt x="5309" y="26597"/>
                    <a:pt x="5599" y="26587"/>
                    <a:pt x="5899" y="26563"/>
                  </a:cubicBezTo>
                  <a:cubicBezTo>
                    <a:pt x="6827" y="26480"/>
                    <a:pt x="7845" y="26230"/>
                    <a:pt x="8816" y="25693"/>
                  </a:cubicBezTo>
                  <a:cubicBezTo>
                    <a:pt x="9779" y="25165"/>
                    <a:pt x="10706" y="24298"/>
                    <a:pt x="11169" y="23115"/>
                  </a:cubicBezTo>
                  <a:cubicBezTo>
                    <a:pt x="11634" y="21944"/>
                    <a:pt x="11720" y="20631"/>
                    <a:pt x="11839" y="19322"/>
                  </a:cubicBezTo>
                  <a:cubicBezTo>
                    <a:pt x="11967" y="18029"/>
                    <a:pt x="12127" y="16613"/>
                    <a:pt x="13002" y="15569"/>
                  </a:cubicBezTo>
                  <a:cubicBezTo>
                    <a:pt x="13850" y="14512"/>
                    <a:pt x="15307" y="14186"/>
                    <a:pt x="16306" y="13217"/>
                  </a:cubicBezTo>
                  <a:cubicBezTo>
                    <a:pt x="17321" y="12282"/>
                    <a:pt x="17868" y="11009"/>
                    <a:pt x="18077" y="9792"/>
                  </a:cubicBezTo>
                  <a:cubicBezTo>
                    <a:pt x="18297" y="8563"/>
                    <a:pt x="18171" y="7358"/>
                    <a:pt x="17852" y="6303"/>
                  </a:cubicBezTo>
                  <a:cubicBezTo>
                    <a:pt x="17511" y="5251"/>
                    <a:pt x="16984" y="4357"/>
                    <a:pt x="16412" y="3623"/>
                  </a:cubicBezTo>
                  <a:cubicBezTo>
                    <a:pt x="15258" y="2152"/>
                    <a:pt x="13991" y="1290"/>
                    <a:pt x="13123" y="742"/>
                  </a:cubicBezTo>
                  <a:cubicBezTo>
                    <a:pt x="12679" y="476"/>
                    <a:pt x="12327" y="283"/>
                    <a:pt x="12083" y="166"/>
                  </a:cubicBezTo>
                  <a:cubicBezTo>
                    <a:pt x="11857" y="58"/>
                    <a:pt x="11728" y="1"/>
                    <a:pt x="11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45;p47">
              <a:extLst>
                <a:ext uri="{FF2B5EF4-FFF2-40B4-BE49-F238E27FC236}">
                  <a16:creationId xmlns:a16="http://schemas.microsoft.com/office/drawing/2014/main" id="{D5567E54-F13C-4ED8-8B0A-273A001CB406}"/>
                </a:ext>
              </a:extLst>
            </p:cNvPr>
            <p:cNvSpPr/>
            <p:nvPr/>
          </p:nvSpPr>
          <p:spPr>
            <a:xfrm>
              <a:off x="1052925" y="247775"/>
              <a:ext cx="952350" cy="957600"/>
            </a:xfrm>
            <a:custGeom>
              <a:avLst/>
              <a:gdLst/>
              <a:ahLst/>
              <a:cxnLst/>
              <a:rect l="l" t="t" r="r" b="b"/>
              <a:pathLst>
                <a:path w="38094" h="38304" extrusionOk="0">
                  <a:moveTo>
                    <a:pt x="11998" y="1"/>
                  </a:moveTo>
                  <a:cubicBezTo>
                    <a:pt x="8802" y="1"/>
                    <a:pt x="5665" y="2112"/>
                    <a:pt x="4087" y="4972"/>
                  </a:cubicBezTo>
                  <a:cubicBezTo>
                    <a:pt x="2229" y="8336"/>
                    <a:pt x="2210" y="12453"/>
                    <a:pt x="3087" y="16193"/>
                  </a:cubicBezTo>
                  <a:cubicBezTo>
                    <a:pt x="3455" y="17763"/>
                    <a:pt x="3972" y="19382"/>
                    <a:pt x="3609" y="20952"/>
                  </a:cubicBezTo>
                  <a:cubicBezTo>
                    <a:pt x="3218" y="22645"/>
                    <a:pt x="1873" y="23954"/>
                    <a:pt x="1233" y="25568"/>
                  </a:cubicBezTo>
                  <a:cubicBezTo>
                    <a:pt x="1" y="28677"/>
                    <a:pt x="1568" y="32126"/>
                    <a:pt x="3100" y="35098"/>
                  </a:cubicBezTo>
                  <a:cubicBezTo>
                    <a:pt x="3800" y="36454"/>
                    <a:pt x="4690" y="37959"/>
                    <a:pt x="6187" y="38252"/>
                  </a:cubicBezTo>
                  <a:cubicBezTo>
                    <a:pt x="6364" y="38287"/>
                    <a:pt x="6538" y="38303"/>
                    <a:pt x="6710" y="38303"/>
                  </a:cubicBezTo>
                  <a:cubicBezTo>
                    <a:pt x="8170" y="38303"/>
                    <a:pt x="9482" y="37141"/>
                    <a:pt x="10743" y="36282"/>
                  </a:cubicBezTo>
                  <a:cubicBezTo>
                    <a:pt x="12706" y="34945"/>
                    <a:pt x="15082" y="34230"/>
                    <a:pt x="17456" y="34230"/>
                  </a:cubicBezTo>
                  <a:cubicBezTo>
                    <a:pt x="18053" y="34230"/>
                    <a:pt x="18650" y="34275"/>
                    <a:pt x="19240" y="34367"/>
                  </a:cubicBezTo>
                  <a:cubicBezTo>
                    <a:pt x="22577" y="34885"/>
                    <a:pt x="25644" y="36817"/>
                    <a:pt x="29019" y="36874"/>
                  </a:cubicBezTo>
                  <a:cubicBezTo>
                    <a:pt x="29066" y="36875"/>
                    <a:pt x="29114" y="36875"/>
                    <a:pt x="29161" y="36875"/>
                  </a:cubicBezTo>
                  <a:cubicBezTo>
                    <a:pt x="32159" y="36875"/>
                    <a:pt x="35112" y="35266"/>
                    <a:pt x="36730" y="32740"/>
                  </a:cubicBezTo>
                  <a:cubicBezTo>
                    <a:pt x="37734" y="31173"/>
                    <a:pt x="38093" y="28811"/>
                    <a:pt x="36631" y="27658"/>
                  </a:cubicBezTo>
                  <a:cubicBezTo>
                    <a:pt x="35671" y="26899"/>
                    <a:pt x="34213" y="26925"/>
                    <a:pt x="33372" y="26035"/>
                  </a:cubicBezTo>
                  <a:cubicBezTo>
                    <a:pt x="32354" y="24957"/>
                    <a:pt x="32794" y="23214"/>
                    <a:pt x="33322" y="21827"/>
                  </a:cubicBezTo>
                  <a:cubicBezTo>
                    <a:pt x="33851" y="20441"/>
                    <a:pt x="34367" y="18746"/>
                    <a:pt x="33438" y="17591"/>
                  </a:cubicBezTo>
                  <a:cubicBezTo>
                    <a:pt x="32392" y="16292"/>
                    <a:pt x="30132" y="16536"/>
                    <a:pt x="29139" y="15197"/>
                  </a:cubicBezTo>
                  <a:cubicBezTo>
                    <a:pt x="28091" y="13786"/>
                    <a:pt x="29192" y="11819"/>
                    <a:pt x="29147" y="10061"/>
                  </a:cubicBezTo>
                  <a:cubicBezTo>
                    <a:pt x="29107" y="8497"/>
                    <a:pt x="28103" y="7086"/>
                    <a:pt x="26839" y="6165"/>
                  </a:cubicBezTo>
                  <a:cubicBezTo>
                    <a:pt x="25574" y="5244"/>
                    <a:pt x="25403" y="4945"/>
                    <a:pt x="23659" y="1783"/>
                  </a:cubicBezTo>
                  <a:lnTo>
                    <a:pt x="13685" y="205"/>
                  </a:lnTo>
                  <a:cubicBezTo>
                    <a:pt x="13127" y="66"/>
                    <a:pt x="12562" y="1"/>
                    <a:pt x="119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46;p47">
              <a:extLst>
                <a:ext uri="{FF2B5EF4-FFF2-40B4-BE49-F238E27FC236}">
                  <a16:creationId xmlns:a16="http://schemas.microsoft.com/office/drawing/2014/main" id="{5BA773FD-6D05-4B3D-A134-C475A3A7E681}"/>
                </a:ext>
              </a:extLst>
            </p:cNvPr>
            <p:cNvSpPr/>
            <p:nvPr/>
          </p:nvSpPr>
          <p:spPr>
            <a:xfrm>
              <a:off x="829475" y="1016525"/>
              <a:ext cx="1499425" cy="1349000"/>
            </a:xfrm>
            <a:custGeom>
              <a:avLst/>
              <a:gdLst/>
              <a:ahLst/>
              <a:cxnLst/>
              <a:rect l="l" t="t" r="r" b="b"/>
              <a:pathLst>
                <a:path w="59977" h="53960" extrusionOk="0">
                  <a:moveTo>
                    <a:pt x="14520" y="1"/>
                  </a:moveTo>
                  <a:cubicBezTo>
                    <a:pt x="9549" y="1"/>
                    <a:pt x="1" y="1690"/>
                    <a:pt x="681" y="14789"/>
                  </a:cubicBezTo>
                  <a:cubicBezTo>
                    <a:pt x="1016" y="21235"/>
                    <a:pt x="7824" y="33792"/>
                    <a:pt x="9055" y="36868"/>
                  </a:cubicBezTo>
                  <a:cubicBezTo>
                    <a:pt x="7842" y="40769"/>
                    <a:pt x="4233" y="46848"/>
                    <a:pt x="3467" y="51469"/>
                  </a:cubicBezTo>
                  <a:lnTo>
                    <a:pt x="37333" y="53960"/>
                  </a:lnTo>
                  <a:lnTo>
                    <a:pt x="37090" y="33607"/>
                  </a:lnTo>
                  <a:lnTo>
                    <a:pt x="39500" y="35055"/>
                  </a:lnTo>
                  <a:lnTo>
                    <a:pt x="59976" y="34049"/>
                  </a:lnTo>
                  <a:lnTo>
                    <a:pt x="59313" y="24153"/>
                  </a:lnTo>
                  <a:lnTo>
                    <a:pt x="44431" y="24759"/>
                  </a:lnTo>
                  <a:cubicBezTo>
                    <a:pt x="41064" y="2484"/>
                    <a:pt x="32842" y="1333"/>
                    <a:pt x="31178" y="1333"/>
                  </a:cubicBezTo>
                  <a:cubicBezTo>
                    <a:pt x="30986" y="1333"/>
                    <a:pt x="30882" y="1349"/>
                    <a:pt x="30882" y="1349"/>
                  </a:cubicBezTo>
                  <a:lnTo>
                    <a:pt x="17422" y="205"/>
                  </a:lnTo>
                  <a:cubicBezTo>
                    <a:pt x="17422" y="205"/>
                    <a:pt x="16247" y="1"/>
                    <a:pt x="1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47;p47">
              <a:extLst>
                <a:ext uri="{FF2B5EF4-FFF2-40B4-BE49-F238E27FC236}">
                  <a16:creationId xmlns:a16="http://schemas.microsoft.com/office/drawing/2014/main" id="{8DE677E5-2275-424D-AA51-2BE8A4630ECF}"/>
                </a:ext>
              </a:extLst>
            </p:cNvPr>
            <p:cNvSpPr/>
            <p:nvPr/>
          </p:nvSpPr>
          <p:spPr>
            <a:xfrm>
              <a:off x="1768550" y="1476900"/>
              <a:ext cx="93525" cy="379800"/>
            </a:xfrm>
            <a:custGeom>
              <a:avLst/>
              <a:gdLst/>
              <a:ahLst/>
              <a:cxnLst/>
              <a:rect l="l" t="t" r="r" b="b"/>
              <a:pathLst>
                <a:path w="3741" h="15192" extrusionOk="0">
                  <a:moveTo>
                    <a:pt x="1038" y="0"/>
                  </a:moveTo>
                  <a:cubicBezTo>
                    <a:pt x="1038" y="0"/>
                    <a:pt x="2543" y="2142"/>
                    <a:pt x="2031" y="5309"/>
                  </a:cubicBezTo>
                  <a:cubicBezTo>
                    <a:pt x="1668" y="7564"/>
                    <a:pt x="852" y="10089"/>
                    <a:pt x="427" y="12158"/>
                  </a:cubicBezTo>
                  <a:cubicBezTo>
                    <a:pt x="1" y="14228"/>
                    <a:pt x="497" y="15192"/>
                    <a:pt x="497" y="15192"/>
                  </a:cubicBezTo>
                  <a:lnTo>
                    <a:pt x="3740" y="14411"/>
                  </a:lnTo>
                  <a:cubicBezTo>
                    <a:pt x="2607" y="10448"/>
                    <a:pt x="3518" y="8583"/>
                    <a:pt x="3458" y="4957"/>
                  </a:cubicBezTo>
                  <a:cubicBezTo>
                    <a:pt x="3419" y="2663"/>
                    <a:pt x="1038" y="1"/>
                    <a:pt x="1038" y="0"/>
                  </a:cubicBezTo>
                  <a:close/>
                </a:path>
              </a:pathLst>
            </a:custGeom>
            <a:solidFill>
              <a:srgbClr val="455A64">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48;p47">
              <a:extLst>
                <a:ext uri="{FF2B5EF4-FFF2-40B4-BE49-F238E27FC236}">
                  <a16:creationId xmlns:a16="http://schemas.microsoft.com/office/drawing/2014/main" id="{684A7270-F371-4320-B2E2-68BBCE0BC50D}"/>
                </a:ext>
              </a:extLst>
            </p:cNvPr>
            <p:cNvSpPr/>
            <p:nvPr/>
          </p:nvSpPr>
          <p:spPr>
            <a:xfrm>
              <a:off x="1709700" y="1383925"/>
              <a:ext cx="119225" cy="472775"/>
            </a:xfrm>
            <a:custGeom>
              <a:avLst/>
              <a:gdLst/>
              <a:ahLst/>
              <a:cxnLst/>
              <a:rect l="l" t="t" r="r" b="b"/>
              <a:pathLst>
                <a:path w="4769" h="18911" extrusionOk="0">
                  <a:moveTo>
                    <a:pt x="50" y="0"/>
                  </a:moveTo>
                  <a:cubicBezTo>
                    <a:pt x="49" y="0"/>
                    <a:pt x="48" y="1"/>
                    <a:pt x="47" y="1"/>
                  </a:cubicBezTo>
                  <a:cubicBezTo>
                    <a:pt x="0" y="49"/>
                    <a:pt x="873" y="819"/>
                    <a:pt x="2097" y="2212"/>
                  </a:cubicBezTo>
                  <a:cubicBezTo>
                    <a:pt x="2695" y="2914"/>
                    <a:pt x="3374" y="3800"/>
                    <a:pt x="3831" y="4920"/>
                  </a:cubicBezTo>
                  <a:cubicBezTo>
                    <a:pt x="4301" y="6037"/>
                    <a:pt x="4414" y="7393"/>
                    <a:pt x="4238" y="8782"/>
                  </a:cubicBezTo>
                  <a:cubicBezTo>
                    <a:pt x="4066" y="10177"/>
                    <a:pt x="3662" y="11475"/>
                    <a:pt x="3350" y="12668"/>
                  </a:cubicBezTo>
                  <a:cubicBezTo>
                    <a:pt x="3023" y="13859"/>
                    <a:pt x="2765" y="14953"/>
                    <a:pt x="2659" y="15890"/>
                  </a:cubicBezTo>
                  <a:cubicBezTo>
                    <a:pt x="2529" y="16827"/>
                    <a:pt x="2595" y="17598"/>
                    <a:pt x="2654" y="18118"/>
                  </a:cubicBezTo>
                  <a:cubicBezTo>
                    <a:pt x="2758" y="18631"/>
                    <a:pt x="2827" y="18911"/>
                    <a:pt x="2851" y="18911"/>
                  </a:cubicBezTo>
                  <a:cubicBezTo>
                    <a:pt x="2851" y="18911"/>
                    <a:pt x="2851" y="18911"/>
                    <a:pt x="2851" y="18911"/>
                  </a:cubicBezTo>
                  <a:cubicBezTo>
                    <a:pt x="2875" y="18905"/>
                    <a:pt x="2851" y="18616"/>
                    <a:pt x="2789" y="18104"/>
                  </a:cubicBezTo>
                  <a:cubicBezTo>
                    <a:pt x="2774" y="17587"/>
                    <a:pt x="2746" y="16836"/>
                    <a:pt x="2905" y="15923"/>
                  </a:cubicBezTo>
                  <a:cubicBezTo>
                    <a:pt x="3040" y="15009"/>
                    <a:pt x="3318" y="13939"/>
                    <a:pt x="3659" y="12754"/>
                  </a:cubicBezTo>
                  <a:cubicBezTo>
                    <a:pt x="3990" y="11568"/>
                    <a:pt x="4407" y="10263"/>
                    <a:pt x="4585" y="8826"/>
                  </a:cubicBezTo>
                  <a:cubicBezTo>
                    <a:pt x="4769" y="7396"/>
                    <a:pt x="4639" y="5960"/>
                    <a:pt x="4129" y="4797"/>
                  </a:cubicBezTo>
                  <a:cubicBezTo>
                    <a:pt x="3633" y="3630"/>
                    <a:pt x="2913" y="2741"/>
                    <a:pt x="2282" y="2047"/>
                  </a:cubicBezTo>
                  <a:cubicBezTo>
                    <a:pt x="1646" y="1354"/>
                    <a:pt x="1081" y="848"/>
                    <a:pt x="687" y="505"/>
                  </a:cubicBezTo>
                  <a:cubicBezTo>
                    <a:pt x="309" y="176"/>
                    <a:pt x="83" y="0"/>
                    <a:pt x="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49;p47">
              <a:extLst>
                <a:ext uri="{FF2B5EF4-FFF2-40B4-BE49-F238E27FC236}">
                  <a16:creationId xmlns:a16="http://schemas.microsoft.com/office/drawing/2014/main" id="{697A2A9A-D8F3-44F1-80CF-40870E5F3B7E}"/>
                </a:ext>
              </a:extLst>
            </p:cNvPr>
            <p:cNvSpPr/>
            <p:nvPr/>
          </p:nvSpPr>
          <p:spPr>
            <a:xfrm>
              <a:off x="1303375" y="1563925"/>
              <a:ext cx="488725" cy="333575"/>
            </a:xfrm>
            <a:custGeom>
              <a:avLst/>
              <a:gdLst/>
              <a:ahLst/>
              <a:cxnLst/>
              <a:rect l="l" t="t" r="r" b="b"/>
              <a:pathLst>
                <a:path w="19549" h="13343" extrusionOk="0">
                  <a:moveTo>
                    <a:pt x="0" y="1"/>
                  </a:moveTo>
                  <a:cubicBezTo>
                    <a:pt x="0" y="1"/>
                    <a:pt x="2652" y="8423"/>
                    <a:pt x="4310" y="12093"/>
                  </a:cubicBezTo>
                  <a:cubicBezTo>
                    <a:pt x="4713" y="12981"/>
                    <a:pt x="5271" y="13342"/>
                    <a:pt x="6117" y="13342"/>
                  </a:cubicBezTo>
                  <a:cubicBezTo>
                    <a:pt x="6286" y="13342"/>
                    <a:pt x="6466" y="13328"/>
                    <a:pt x="6659" y="13301"/>
                  </a:cubicBezTo>
                  <a:cubicBezTo>
                    <a:pt x="11100" y="13296"/>
                    <a:pt x="15396" y="12682"/>
                    <a:pt x="19548" y="11458"/>
                  </a:cubicBezTo>
                  <a:lnTo>
                    <a:pt x="19548" y="11458"/>
                  </a:lnTo>
                  <a:lnTo>
                    <a:pt x="9520" y="11689"/>
                  </a:lnTo>
                  <a:cubicBezTo>
                    <a:pt x="9338" y="11693"/>
                    <a:pt x="9154" y="11697"/>
                    <a:pt x="8971" y="11697"/>
                  </a:cubicBezTo>
                  <a:cubicBezTo>
                    <a:pt x="8352" y="11697"/>
                    <a:pt x="7733" y="11651"/>
                    <a:pt x="7168" y="11412"/>
                  </a:cubicBezTo>
                  <a:cubicBezTo>
                    <a:pt x="6110" y="10965"/>
                    <a:pt x="5436" y="9938"/>
                    <a:pt x="4841" y="8956"/>
                  </a:cubicBezTo>
                  <a:cubicBezTo>
                    <a:pt x="3081" y="6054"/>
                    <a:pt x="1467" y="3069"/>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50;p47">
              <a:extLst>
                <a:ext uri="{FF2B5EF4-FFF2-40B4-BE49-F238E27FC236}">
                  <a16:creationId xmlns:a16="http://schemas.microsoft.com/office/drawing/2014/main" id="{B1D23A4C-0A6F-4F2F-BE64-1E801F6474B1}"/>
                </a:ext>
              </a:extLst>
            </p:cNvPr>
            <p:cNvSpPr/>
            <p:nvPr/>
          </p:nvSpPr>
          <p:spPr>
            <a:xfrm>
              <a:off x="2052100" y="322525"/>
              <a:ext cx="1573975" cy="1966325"/>
            </a:xfrm>
            <a:custGeom>
              <a:avLst/>
              <a:gdLst/>
              <a:ahLst/>
              <a:cxnLst/>
              <a:rect l="l" t="t" r="r" b="b"/>
              <a:pathLst>
                <a:path w="62959" h="78653" extrusionOk="0">
                  <a:moveTo>
                    <a:pt x="31315" y="1"/>
                  </a:moveTo>
                  <a:cubicBezTo>
                    <a:pt x="26489" y="1"/>
                    <a:pt x="22576" y="3914"/>
                    <a:pt x="22576" y="8741"/>
                  </a:cubicBezTo>
                  <a:cubicBezTo>
                    <a:pt x="22575" y="9951"/>
                    <a:pt x="22829" y="11149"/>
                    <a:pt x="23319" y="12258"/>
                  </a:cubicBezTo>
                  <a:cubicBezTo>
                    <a:pt x="23564" y="12814"/>
                    <a:pt x="23708" y="13411"/>
                    <a:pt x="23708" y="14020"/>
                  </a:cubicBezTo>
                  <a:lnTo>
                    <a:pt x="23708" y="15844"/>
                  </a:lnTo>
                  <a:lnTo>
                    <a:pt x="3237" y="15844"/>
                  </a:lnTo>
                  <a:cubicBezTo>
                    <a:pt x="1449" y="15844"/>
                    <a:pt x="0" y="17294"/>
                    <a:pt x="0" y="19080"/>
                  </a:cubicBezTo>
                  <a:lnTo>
                    <a:pt x="0" y="76017"/>
                  </a:lnTo>
                  <a:cubicBezTo>
                    <a:pt x="0" y="77473"/>
                    <a:pt x="1179" y="78653"/>
                    <a:pt x="2634" y="78653"/>
                  </a:cubicBezTo>
                  <a:cubicBezTo>
                    <a:pt x="2635" y="78653"/>
                    <a:pt x="2636" y="78653"/>
                    <a:pt x="2637" y="78653"/>
                  </a:cubicBezTo>
                  <a:lnTo>
                    <a:pt x="60322" y="78653"/>
                  </a:lnTo>
                  <a:cubicBezTo>
                    <a:pt x="60323" y="78653"/>
                    <a:pt x="60324" y="78653"/>
                    <a:pt x="60324" y="78653"/>
                  </a:cubicBezTo>
                  <a:cubicBezTo>
                    <a:pt x="61779" y="78653"/>
                    <a:pt x="62957" y="77473"/>
                    <a:pt x="62959" y="76017"/>
                  </a:cubicBezTo>
                  <a:lnTo>
                    <a:pt x="62959" y="55442"/>
                  </a:lnTo>
                  <a:lnTo>
                    <a:pt x="60624" y="55442"/>
                  </a:lnTo>
                  <a:cubicBezTo>
                    <a:pt x="60083" y="55442"/>
                    <a:pt x="59549" y="55547"/>
                    <a:pt x="59050" y="55750"/>
                  </a:cubicBezTo>
                  <a:cubicBezTo>
                    <a:pt x="58015" y="56169"/>
                    <a:pt x="56911" y="56385"/>
                    <a:pt x="55795" y="56385"/>
                  </a:cubicBezTo>
                  <a:cubicBezTo>
                    <a:pt x="50850" y="56385"/>
                    <a:pt x="46864" y="52278"/>
                    <a:pt x="47063" y="47289"/>
                  </a:cubicBezTo>
                  <a:cubicBezTo>
                    <a:pt x="47238" y="42891"/>
                    <a:pt x="50790" y="39234"/>
                    <a:pt x="55179" y="38927"/>
                  </a:cubicBezTo>
                  <a:cubicBezTo>
                    <a:pt x="55384" y="38912"/>
                    <a:pt x="55588" y="38905"/>
                    <a:pt x="55793" y="38905"/>
                  </a:cubicBezTo>
                  <a:cubicBezTo>
                    <a:pt x="57066" y="38905"/>
                    <a:pt x="58325" y="39186"/>
                    <a:pt x="59481" y="39729"/>
                  </a:cubicBezTo>
                  <a:cubicBezTo>
                    <a:pt x="60060" y="40001"/>
                    <a:pt x="60682" y="40155"/>
                    <a:pt x="61321" y="40155"/>
                  </a:cubicBezTo>
                  <a:lnTo>
                    <a:pt x="62959" y="40155"/>
                  </a:lnTo>
                  <a:lnTo>
                    <a:pt x="62959" y="19080"/>
                  </a:lnTo>
                  <a:cubicBezTo>
                    <a:pt x="62959" y="17294"/>
                    <a:pt x="61509" y="15844"/>
                    <a:pt x="59721" y="15844"/>
                  </a:cubicBezTo>
                  <a:lnTo>
                    <a:pt x="38731" y="15844"/>
                  </a:lnTo>
                  <a:lnTo>
                    <a:pt x="38731" y="14422"/>
                  </a:lnTo>
                  <a:cubicBezTo>
                    <a:pt x="38731" y="13762"/>
                    <a:pt x="38900" y="13116"/>
                    <a:pt x="39188" y="12521"/>
                  </a:cubicBezTo>
                  <a:cubicBezTo>
                    <a:pt x="39942" y="10961"/>
                    <a:pt x="40251" y="9146"/>
                    <a:pt x="39928" y="7234"/>
                  </a:cubicBezTo>
                  <a:cubicBezTo>
                    <a:pt x="39282" y="3436"/>
                    <a:pt x="36130" y="474"/>
                    <a:pt x="32302" y="55"/>
                  </a:cubicBezTo>
                  <a:cubicBezTo>
                    <a:pt x="31969" y="19"/>
                    <a:pt x="31640" y="1"/>
                    <a:pt x="3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851;p47">
              <a:extLst>
                <a:ext uri="{FF2B5EF4-FFF2-40B4-BE49-F238E27FC236}">
                  <a16:creationId xmlns:a16="http://schemas.microsoft.com/office/drawing/2014/main" id="{90FE51A5-4E44-4138-90EA-DDEE97DAE43A}"/>
                </a:ext>
              </a:extLst>
            </p:cNvPr>
            <p:cNvSpPr/>
            <p:nvPr/>
          </p:nvSpPr>
          <p:spPr>
            <a:xfrm>
              <a:off x="1234525" y="261525"/>
              <a:ext cx="456950" cy="917525"/>
            </a:xfrm>
            <a:custGeom>
              <a:avLst/>
              <a:gdLst/>
              <a:ahLst/>
              <a:cxnLst/>
              <a:rect l="l" t="t" r="r" b="b"/>
              <a:pathLst>
                <a:path w="18278" h="36701" extrusionOk="0">
                  <a:moveTo>
                    <a:pt x="9424" y="0"/>
                  </a:moveTo>
                  <a:lnTo>
                    <a:pt x="0" y="7139"/>
                  </a:lnTo>
                  <a:lnTo>
                    <a:pt x="1039" y="30872"/>
                  </a:lnTo>
                  <a:cubicBezTo>
                    <a:pt x="1181" y="34109"/>
                    <a:pt x="3831" y="36669"/>
                    <a:pt x="7071" y="36701"/>
                  </a:cubicBezTo>
                  <a:cubicBezTo>
                    <a:pt x="7091" y="36701"/>
                    <a:pt x="7110" y="36701"/>
                    <a:pt x="7130" y="36701"/>
                  </a:cubicBezTo>
                  <a:cubicBezTo>
                    <a:pt x="10580" y="36701"/>
                    <a:pt x="13350" y="33833"/>
                    <a:pt x="13219" y="30376"/>
                  </a:cubicBezTo>
                  <a:cubicBezTo>
                    <a:pt x="13112" y="27505"/>
                    <a:pt x="13002" y="24771"/>
                    <a:pt x="13002" y="24771"/>
                  </a:cubicBezTo>
                  <a:cubicBezTo>
                    <a:pt x="13002" y="24771"/>
                    <a:pt x="17704" y="24273"/>
                    <a:pt x="17991" y="19608"/>
                  </a:cubicBezTo>
                  <a:cubicBezTo>
                    <a:pt x="18277" y="14945"/>
                    <a:pt x="17991" y="4187"/>
                    <a:pt x="17991" y="4187"/>
                  </a:cubicBezTo>
                  <a:lnTo>
                    <a:pt x="9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52;p47">
              <a:extLst>
                <a:ext uri="{FF2B5EF4-FFF2-40B4-BE49-F238E27FC236}">
                  <a16:creationId xmlns:a16="http://schemas.microsoft.com/office/drawing/2014/main" id="{145BC052-18F1-46E4-8A30-F339665AAA42}"/>
                </a:ext>
              </a:extLst>
            </p:cNvPr>
            <p:cNvSpPr/>
            <p:nvPr/>
          </p:nvSpPr>
          <p:spPr>
            <a:xfrm>
              <a:off x="1629950" y="547300"/>
              <a:ext cx="31050" cy="29850"/>
            </a:xfrm>
            <a:custGeom>
              <a:avLst/>
              <a:gdLst/>
              <a:ahLst/>
              <a:cxnLst/>
              <a:rect l="l" t="t" r="r" b="b"/>
              <a:pathLst>
                <a:path w="1242" h="1194" extrusionOk="0">
                  <a:moveTo>
                    <a:pt x="645" y="1"/>
                  </a:moveTo>
                  <a:cubicBezTo>
                    <a:pt x="404" y="1"/>
                    <a:pt x="185" y="145"/>
                    <a:pt x="92" y="369"/>
                  </a:cubicBezTo>
                  <a:cubicBezTo>
                    <a:pt x="1" y="592"/>
                    <a:pt x="51" y="848"/>
                    <a:pt x="222" y="1019"/>
                  </a:cubicBezTo>
                  <a:cubicBezTo>
                    <a:pt x="336" y="1133"/>
                    <a:pt x="490" y="1194"/>
                    <a:pt x="645" y="1194"/>
                  </a:cubicBezTo>
                  <a:cubicBezTo>
                    <a:pt x="722" y="1194"/>
                    <a:pt x="800" y="1179"/>
                    <a:pt x="873" y="1148"/>
                  </a:cubicBezTo>
                  <a:cubicBezTo>
                    <a:pt x="1097" y="1056"/>
                    <a:pt x="1242" y="839"/>
                    <a:pt x="1242" y="597"/>
                  </a:cubicBezTo>
                  <a:cubicBezTo>
                    <a:pt x="1242" y="267"/>
                    <a:pt x="974" y="1"/>
                    <a:pt x="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53;p47">
              <a:extLst>
                <a:ext uri="{FF2B5EF4-FFF2-40B4-BE49-F238E27FC236}">
                  <a16:creationId xmlns:a16="http://schemas.microsoft.com/office/drawing/2014/main" id="{4878820E-5BBF-4B4B-B099-CCA7234B7FCC}"/>
                </a:ext>
              </a:extLst>
            </p:cNvPr>
            <p:cNvSpPr/>
            <p:nvPr/>
          </p:nvSpPr>
          <p:spPr>
            <a:xfrm>
              <a:off x="1615800" y="527850"/>
              <a:ext cx="60600" cy="18375"/>
            </a:xfrm>
            <a:custGeom>
              <a:avLst/>
              <a:gdLst/>
              <a:ahLst/>
              <a:cxnLst/>
              <a:rect l="l" t="t" r="r" b="b"/>
              <a:pathLst>
                <a:path w="2424" h="735" extrusionOk="0">
                  <a:moveTo>
                    <a:pt x="1153" y="1"/>
                  </a:moveTo>
                  <a:cubicBezTo>
                    <a:pt x="793" y="1"/>
                    <a:pt x="482" y="123"/>
                    <a:pt x="291" y="256"/>
                  </a:cubicBezTo>
                  <a:cubicBezTo>
                    <a:pt x="80" y="401"/>
                    <a:pt x="1" y="543"/>
                    <a:pt x="33" y="581"/>
                  </a:cubicBezTo>
                  <a:cubicBezTo>
                    <a:pt x="41" y="591"/>
                    <a:pt x="55" y="596"/>
                    <a:pt x="75" y="596"/>
                  </a:cubicBezTo>
                  <a:cubicBezTo>
                    <a:pt x="208" y="596"/>
                    <a:pt x="597" y="388"/>
                    <a:pt x="1103" y="388"/>
                  </a:cubicBezTo>
                  <a:cubicBezTo>
                    <a:pt x="1143" y="388"/>
                    <a:pt x="1184" y="390"/>
                    <a:pt x="1226" y="392"/>
                  </a:cubicBezTo>
                  <a:cubicBezTo>
                    <a:pt x="1808" y="423"/>
                    <a:pt x="2224" y="735"/>
                    <a:pt x="2355" y="735"/>
                  </a:cubicBezTo>
                  <a:cubicBezTo>
                    <a:pt x="2368" y="735"/>
                    <a:pt x="2379" y="731"/>
                    <a:pt x="2386" y="724"/>
                  </a:cubicBezTo>
                  <a:cubicBezTo>
                    <a:pt x="2423" y="690"/>
                    <a:pt x="2362" y="540"/>
                    <a:pt x="2169" y="371"/>
                  </a:cubicBezTo>
                  <a:cubicBezTo>
                    <a:pt x="1982" y="201"/>
                    <a:pt x="1651" y="28"/>
                    <a:pt x="1249" y="3"/>
                  </a:cubicBezTo>
                  <a:cubicBezTo>
                    <a:pt x="1217" y="1"/>
                    <a:pt x="1185" y="1"/>
                    <a:pt x="1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54;p47">
              <a:extLst>
                <a:ext uri="{FF2B5EF4-FFF2-40B4-BE49-F238E27FC236}">
                  <a16:creationId xmlns:a16="http://schemas.microsoft.com/office/drawing/2014/main" id="{A7AD3BF1-7BD6-4166-9D1D-C78020FAF27A}"/>
                </a:ext>
              </a:extLst>
            </p:cNvPr>
            <p:cNvSpPr/>
            <p:nvPr/>
          </p:nvSpPr>
          <p:spPr>
            <a:xfrm>
              <a:off x="1457000" y="547300"/>
              <a:ext cx="31050" cy="29850"/>
            </a:xfrm>
            <a:custGeom>
              <a:avLst/>
              <a:gdLst/>
              <a:ahLst/>
              <a:cxnLst/>
              <a:rect l="l" t="t" r="r" b="b"/>
              <a:pathLst>
                <a:path w="1242" h="1194" extrusionOk="0">
                  <a:moveTo>
                    <a:pt x="645" y="1"/>
                  </a:moveTo>
                  <a:cubicBezTo>
                    <a:pt x="403" y="1"/>
                    <a:pt x="185" y="145"/>
                    <a:pt x="92" y="369"/>
                  </a:cubicBezTo>
                  <a:cubicBezTo>
                    <a:pt x="1" y="592"/>
                    <a:pt x="51" y="848"/>
                    <a:pt x="222" y="1019"/>
                  </a:cubicBezTo>
                  <a:cubicBezTo>
                    <a:pt x="336" y="1133"/>
                    <a:pt x="489" y="1194"/>
                    <a:pt x="645" y="1194"/>
                  </a:cubicBezTo>
                  <a:cubicBezTo>
                    <a:pt x="721" y="1194"/>
                    <a:pt x="799" y="1179"/>
                    <a:pt x="873" y="1148"/>
                  </a:cubicBezTo>
                  <a:cubicBezTo>
                    <a:pt x="1095" y="1056"/>
                    <a:pt x="1241" y="839"/>
                    <a:pt x="1241" y="597"/>
                  </a:cubicBezTo>
                  <a:cubicBezTo>
                    <a:pt x="1241" y="267"/>
                    <a:pt x="974" y="1"/>
                    <a:pt x="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55;p47">
              <a:extLst>
                <a:ext uri="{FF2B5EF4-FFF2-40B4-BE49-F238E27FC236}">
                  <a16:creationId xmlns:a16="http://schemas.microsoft.com/office/drawing/2014/main" id="{053B7FA2-3D51-4318-900D-3E7CE6933285}"/>
                </a:ext>
              </a:extLst>
            </p:cNvPr>
            <p:cNvSpPr/>
            <p:nvPr/>
          </p:nvSpPr>
          <p:spPr>
            <a:xfrm>
              <a:off x="1437675" y="527850"/>
              <a:ext cx="60600" cy="18375"/>
            </a:xfrm>
            <a:custGeom>
              <a:avLst/>
              <a:gdLst/>
              <a:ahLst/>
              <a:cxnLst/>
              <a:rect l="l" t="t" r="r" b="b"/>
              <a:pathLst>
                <a:path w="2424" h="735" extrusionOk="0">
                  <a:moveTo>
                    <a:pt x="1153" y="1"/>
                  </a:moveTo>
                  <a:cubicBezTo>
                    <a:pt x="793" y="1"/>
                    <a:pt x="483" y="123"/>
                    <a:pt x="292" y="256"/>
                  </a:cubicBezTo>
                  <a:cubicBezTo>
                    <a:pt x="81" y="401"/>
                    <a:pt x="0" y="543"/>
                    <a:pt x="33" y="581"/>
                  </a:cubicBezTo>
                  <a:cubicBezTo>
                    <a:pt x="41" y="591"/>
                    <a:pt x="55" y="596"/>
                    <a:pt x="75" y="596"/>
                  </a:cubicBezTo>
                  <a:cubicBezTo>
                    <a:pt x="209" y="596"/>
                    <a:pt x="598" y="388"/>
                    <a:pt x="1103" y="388"/>
                  </a:cubicBezTo>
                  <a:cubicBezTo>
                    <a:pt x="1143" y="388"/>
                    <a:pt x="1184" y="390"/>
                    <a:pt x="1226" y="392"/>
                  </a:cubicBezTo>
                  <a:cubicBezTo>
                    <a:pt x="1808" y="423"/>
                    <a:pt x="2224" y="735"/>
                    <a:pt x="2355" y="735"/>
                  </a:cubicBezTo>
                  <a:cubicBezTo>
                    <a:pt x="2368" y="735"/>
                    <a:pt x="2378" y="731"/>
                    <a:pt x="2386" y="724"/>
                  </a:cubicBezTo>
                  <a:cubicBezTo>
                    <a:pt x="2424" y="690"/>
                    <a:pt x="2361" y="540"/>
                    <a:pt x="2170" y="371"/>
                  </a:cubicBezTo>
                  <a:cubicBezTo>
                    <a:pt x="1982" y="201"/>
                    <a:pt x="1650" y="28"/>
                    <a:pt x="1250" y="3"/>
                  </a:cubicBezTo>
                  <a:cubicBezTo>
                    <a:pt x="1218" y="1"/>
                    <a:pt x="1185" y="1"/>
                    <a:pt x="1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56;p47">
              <a:extLst>
                <a:ext uri="{FF2B5EF4-FFF2-40B4-BE49-F238E27FC236}">
                  <a16:creationId xmlns:a16="http://schemas.microsoft.com/office/drawing/2014/main" id="{95E21AC7-C39A-49C4-9B07-487D46D9C634}"/>
                </a:ext>
              </a:extLst>
            </p:cNvPr>
            <p:cNvSpPr/>
            <p:nvPr/>
          </p:nvSpPr>
          <p:spPr>
            <a:xfrm>
              <a:off x="1405175" y="828575"/>
              <a:ext cx="155650" cy="82725"/>
            </a:xfrm>
            <a:custGeom>
              <a:avLst/>
              <a:gdLst/>
              <a:ahLst/>
              <a:cxnLst/>
              <a:rect l="l" t="t" r="r" b="b"/>
              <a:pathLst>
                <a:path w="6226" h="3309" extrusionOk="0">
                  <a:moveTo>
                    <a:pt x="1" y="1"/>
                  </a:moveTo>
                  <a:cubicBezTo>
                    <a:pt x="1" y="1"/>
                    <a:pt x="1467" y="3309"/>
                    <a:pt x="5856" y="3309"/>
                  </a:cubicBezTo>
                  <a:cubicBezTo>
                    <a:pt x="5977" y="3309"/>
                    <a:pt x="6100" y="3306"/>
                    <a:pt x="6226" y="3301"/>
                  </a:cubicBezTo>
                  <a:lnTo>
                    <a:pt x="6181" y="2089"/>
                  </a:lnTo>
                  <a:cubicBezTo>
                    <a:pt x="6181" y="2089"/>
                    <a:pt x="6177" y="2089"/>
                    <a:pt x="6171" y="2089"/>
                  </a:cubicBezTo>
                  <a:cubicBezTo>
                    <a:pt x="5985" y="2089"/>
                    <a:pt x="2945" y="205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57;p47">
              <a:extLst>
                <a:ext uri="{FF2B5EF4-FFF2-40B4-BE49-F238E27FC236}">
                  <a16:creationId xmlns:a16="http://schemas.microsoft.com/office/drawing/2014/main" id="{569190FC-BB1A-45A8-97C8-BDB8DD5E9068}"/>
                </a:ext>
              </a:extLst>
            </p:cNvPr>
            <p:cNvSpPr/>
            <p:nvPr/>
          </p:nvSpPr>
          <p:spPr>
            <a:xfrm>
              <a:off x="1551825" y="541500"/>
              <a:ext cx="45975" cy="141450"/>
            </a:xfrm>
            <a:custGeom>
              <a:avLst/>
              <a:gdLst/>
              <a:ahLst/>
              <a:cxnLst/>
              <a:rect l="l" t="t" r="r" b="b"/>
              <a:pathLst>
                <a:path w="1839" h="5658" extrusionOk="0">
                  <a:moveTo>
                    <a:pt x="36" y="0"/>
                  </a:moveTo>
                  <a:cubicBezTo>
                    <a:pt x="36" y="0"/>
                    <a:pt x="35" y="0"/>
                    <a:pt x="35" y="1"/>
                  </a:cubicBezTo>
                  <a:cubicBezTo>
                    <a:pt x="1" y="12"/>
                    <a:pt x="93" y="406"/>
                    <a:pt x="271" y="1034"/>
                  </a:cubicBezTo>
                  <a:cubicBezTo>
                    <a:pt x="448" y="1662"/>
                    <a:pt x="712" y="2523"/>
                    <a:pt x="1017" y="3471"/>
                  </a:cubicBezTo>
                  <a:cubicBezTo>
                    <a:pt x="1172" y="3937"/>
                    <a:pt x="1318" y="4382"/>
                    <a:pt x="1458" y="4803"/>
                  </a:cubicBezTo>
                  <a:cubicBezTo>
                    <a:pt x="1531" y="5007"/>
                    <a:pt x="1593" y="5196"/>
                    <a:pt x="1550" y="5322"/>
                  </a:cubicBezTo>
                  <a:cubicBezTo>
                    <a:pt x="1514" y="5443"/>
                    <a:pt x="1353" y="5468"/>
                    <a:pt x="1189" y="5476"/>
                  </a:cubicBezTo>
                  <a:cubicBezTo>
                    <a:pt x="540" y="5524"/>
                    <a:pt x="138" y="5572"/>
                    <a:pt x="138" y="5607"/>
                  </a:cubicBezTo>
                  <a:cubicBezTo>
                    <a:pt x="140" y="5640"/>
                    <a:pt x="491" y="5658"/>
                    <a:pt x="1070" y="5658"/>
                  </a:cubicBezTo>
                  <a:cubicBezTo>
                    <a:pt x="1111" y="5658"/>
                    <a:pt x="1154" y="5658"/>
                    <a:pt x="1198" y="5658"/>
                  </a:cubicBezTo>
                  <a:cubicBezTo>
                    <a:pt x="1211" y="5658"/>
                    <a:pt x="1225" y="5658"/>
                    <a:pt x="1239" y="5658"/>
                  </a:cubicBezTo>
                  <a:cubicBezTo>
                    <a:pt x="1309" y="5658"/>
                    <a:pt x="1388" y="5656"/>
                    <a:pt x="1476" y="5633"/>
                  </a:cubicBezTo>
                  <a:cubicBezTo>
                    <a:pt x="1580" y="5610"/>
                    <a:pt x="1701" y="5525"/>
                    <a:pt x="1749" y="5401"/>
                  </a:cubicBezTo>
                  <a:cubicBezTo>
                    <a:pt x="1839" y="5154"/>
                    <a:pt x="1741" y="4929"/>
                    <a:pt x="1686" y="4730"/>
                  </a:cubicBezTo>
                  <a:cubicBezTo>
                    <a:pt x="1552" y="4305"/>
                    <a:pt x="1412" y="3859"/>
                    <a:pt x="1264" y="3391"/>
                  </a:cubicBezTo>
                  <a:cubicBezTo>
                    <a:pt x="959" y="2444"/>
                    <a:pt x="668" y="1591"/>
                    <a:pt x="446" y="976"/>
                  </a:cubicBezTo>
                  <a:cubicBezTo>
                    <a:pt x="225" y="372"/>
                    <a:pt x="74" y="0"/>
                    <a:pt x="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58;p47">
              <a:extLst>
                <a:ext uri="{FF2B5EF4-FFF2-40B4-BE49-F238E27FC236}">
                  <a16:creationId xmlns:a16="http://schemas.microsoft.com/office/drawing/2014/main" id="{CE42CF84-C262-4DE0-B888-EB038168CB98}"/>
                </a:ext>
              </a:extLst>
            </p:cNvPr>
            <p:cNvSpPr/>
            <p:nvPr/>
          </p:nvSpPr>
          <p:spPr>
            <a:xfrm>
              <a:off x="1520975" y="695325"/>
              <a:ext cx="40200" cy="36000"/>
            </a:xfrm>
            <a:custGeom>
              <a:avLst/>
              <a:gdLst/>
              <a:ahLst/>
              <a:cxnLst/>
              <a:rect l="l" t="t" r="r" b="b"/>
              <a:pathLst>
                <a:path w="1608" h="1440" extrusionOk="0">
                  <a:moveTo>
                    <a:pt x="900" y="0"/>
                  </a:moveTo>
                  <a:lnTo>
                    <a:pt x="900" y="0"/>
                  </a:lnTo>
                  <a:cubicBezTo>
                    <a:pt x="663" y="82"/>
                    <a:pt x="425" y="193"/>
                    <a:pt x="256" y="378"/>
                  </a:cubicBezTo>
                  <a:cubicBezTo>
                    <a:pt x="87" y="565"/>
                    <a:pt x="1" y="844"/>
                    <a:pt x="98" y="1076"/>
                  </a:cubicBezTo>
                  <a:cubicBezTo>
                    <a:pt x="198" y="1316"/>
                    <a:pt x="467" y="1440"/>
                    <a:pt x="731" y="1440"/>
                  </a:cubicBezTo>
                  <a:cubicBezTo>
                    <a:pt x="791" y="1440"/>
                    <a:pt x="850" y="1433"/>
                    <a:pt x="907" y="1421"/>
                  </a:cubicBezTo>
                  <a:cubicBezTo>
                    <a:pt x="1155" y="1365"/>
                    <a:pt x="1385" y="1207"/>
                    <a:pt x="1495" y="979"/>
                  </a:cubicBezTo>
                  <a:cubicBezTo>
                    <a:pt x="1607" y="751"/>
                    <a:pt x="1584" y="456"/>
                    <a:pt x="1417" y="265"/>
                  </a:cubicBezTo>
                  <a:cubicBezTo>
                    <a:pt x="1314" y="147"/>
                    <a:pt x="1156" y="81"/>
                    <a:pt x="1001" y="81"/>
                  </a:cubicBezTo>
                  <a:cubicBezTo>
                    <a:pt x="905" y="81"/>
                    <a:pt x="810" y="106"/>
                    <a:pt x="730" y="161"/>
                  </a:cubicBezTo>
                  <a:lnTo>
                    <a:pt x="9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59;p47">
              <a:extLst>
                <a:ext uri="{FF2B5EF4-FFF2-40B4-BE49-F238E27FC236}">
                  <a16:creationId xmlns:a16="http://schemas.microsoft.com/office/drawing/2014/main" id="{0F2642E8-763F-4C63-8EEF-0B78F4C09B72}"/>
                </a:ext>
              </a:extLst>
            </p:cNvPr>
            <p:cNvSpPr/>
            <p:nvPr/>
          </p:nvSpPr>
          <p:spPr>
            <a:xfrm>
              <a:off x="1518500" y="694150"/>
              <a:ext cx="46025" cy="27575"/>
            </a:xfrm>
            <a:custGeom>
              <a:avLst/>
              <a:gdLst/>
              <a:ahLst/>
              <a:cxnLst/>
              <a:rect l="l" t="t" r="r" b="b"/>
              <a:pathLst>
                <a:path w="1841" h="1103" extrusionOk="0">
                  <a:moveTo>
                    <a:pt x="107" y="0"/>
                  </a:moveTo>
                  <a:cubicBezTo>
                    <a:pt x="102" y="0"/>
                    <a:pt x="96" y="1"/>
                    <a:pt x="92" y="3"/>
                  </a:cubicBezTo>
                  <a:cubicBezTo>
                    <a:pt x="0" y="27"/>
                    <a:pt x="153" y="579"/>
                    <a:pt x="729" y="901"/>
                  </a:cubicBezTo>
                  <a:cubicBezTo>
                    <a:pt x="994" y="1054"/>
                    <a:pt x="1254" y="1103"/>
                    <a:pt x="1455" y="1103"/>
                  </a:cubicBezTo>
                  <a:cubicBezTo>
                    <a:pt x="1688" y="1103"/>
                    <a:pt x="1841" y="1037"/>
                    <a:pt x="1826" y="987"/>
                  </a:cubicBezTo>
                  <a:cubicBezTo>
                    <a:pt x="1817" y="888"/>
                    <a:pt x="1361" y="867"/>
                    <a:pt x="901" y="597"/>
                  </a:cubicBezTo>
                  <a:cubicBezTo>
                    <a:pt x="458" y="354"/>
                    <a:pt x="210" y="0"/>
                    <a:pt x="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60;p47">
              <a:extLst>
                <a:ext uri="{FF2B5EF4-FFF2-40B4-BE49-F238E27FC236}">
                  <a16:creationId xmlns:a16="http://schemas.microsoft.com/office/drawing/2014/main" id="{E04D6FC9-9134-41FF-A309-9E4400E4A424}"/>
                </a:ext>
              </a:extLst>
            </p:cNvPr>
            <p:cNvSpPr/>
            <p:nvPr/>
          </p:nvSpPr>
          <p:spPr>
            <a:xfrm>
              <a:off x="1302550" y="238125"/>
              <a:ext cx="425050" cy="273225"/>
            </a:xfrm>
            <a:custGeom>
              <a:avLst/>
              <a:gdLst/>
              <a:ahLst/>
              <a:cxnLst/>
              <a:rect l="l" t="t" r="r" b="b"/>
              <a:pathLst>
                <a:path w="17002" h="10929" extrusionOk="0">
                  <a:moveTo>
                    <a:pt x="6883" y="0"/>
                  </a:moveTo>
                  <a:cubicBezTo>
                    <a:pt x="5025" y="0"/>
                    <a:pt x="3194" y="867"/>
                    <a:pt x="1956" y="2257"/>
                  </a:cubicBezTo>
                  <a:cubicBezTo>
                    <a:pt x="646" y="3731"/>
                    <a:pt x="1" y="5751"/>
                    <a:pt x="107" y="7721"/>
                  </a:cubicBezTo>
                  <a:cubicBezTo>
                    <a:pt x="147" y="8463"/>
                    <a:pt x="306" y="9238"/>
                    <a:pt x="799" y="9795"/>
                  </a:cubicBezTo>
                  <a:cubicBezTo>
                    <a:pt x="1483" y="10566"/>
                    <a:pt x="2609" y="10722"/>
                    <a:pt x="3635" y="10828"/>
                  </a:cubicBezTo>
                  <a:cubicBezTo>
                    <a:pt x="4126" y="10879"/>
                    <a:pt x="4628" y="10929"/>
                    <a:pt x="5123" y="10929"/>
                  </a:cubicBezTo>
                  <a:cubicBezTo>
                    <a:pt x="5691" y="10929"/>
                    <a:pt x="6251" y="10864"/>
                    <a:pt x="6779" y="10660"/>
                  </a:cubicBezTo>
                  <a:cubicBezTo>
                    <a:pt x="7401" y="10421"/>
                    <a:pt x="7960" y="9927"/>
                    <a:pt x="8234" y="9335"/>
                  </a:cubicBezTo>
                  <a:lnTo>
                    <a:pt x="8234" y="9335"/>
                  </a:lnTo>
                  <a:cubicBezTo>
                    <a:pt x="8360" y="9728"/>
                    <a:pt x="8640" y="10094"/>
                    <a:pt x="8993" y="10310"/>
                  </a:cubicBezTo>
                  <a:cubicBezTo>
                    <a:pt x="9631" y="10699"/>
                    <a:pt x="10407" y="10739"/>
                    <a:pt x="11160" y="10739"/>
                  </a:cubicBezTo>
                  <a:cubicBezTo>
                    <a:pt x="11234" y="10739"/>
                    <a:pt x="11308" y="10739"/>
                    <a:pt x="11381" y="10738"/>
                  </a:cubicBezTo>
                  <a:lnTo>
                    <a:pt x="14903" y="10712"/>
                  </a:lnTo>
                  <a:cubicBezTo>
                    <a:pt x="15305" y="10709"/>
                    <a:pt x="15736" y="10697"/>
                    <a:pt x="16060" y="10458"/>
                  </a:cubicBezTo>
                  <a:cubicBezTo>
                    <a:pt x="16491" y="10142"/>
                    <a:pt x="16581" y="9545"/>
                    <a:pt x="16636" y="9013"/>
                  </a:cubicBezTo>
                  <a:cubicBezTo>
                    <a:pt x="16830" y="7136"/>
                    <a:pt x="17002" y="5138"/>
                    <a:pt x="16142" y="3461"/>
                  </a:cubicBezTo>
                  <a:cubicBezTo>
                    <a:pt x="15369" y="1956"/>
                    <a:pt x="13856" y="940"/>
                    <a:pt x="12249" y="407"/>
                  </a:cubicBezTo>
                  <a:cubicBezTo>
                    <a:pt x="11209" y="61"/>
                    <a:pt x="10111" y="41"/>
                    <a:pt x="9007" y="41"/>
                  </a:cubicBezTo>
                  <a:cubicBezTo>
                    <a:pt x="8862" y="41"/>
                    <a:pt x="8718" y="41"/>
                    <a:pt x="8573" y="41"/>
                  </a:cubicBezTo>
                  <a:cubicBezTo>
                    <a:pt x="8119" y="41"/>
                    <a:pt x="7665" y="38"/>
                    <a:pt x="7215" y="10"/>
                  </a:cubicBezTo>
                  <a:cubicBezTo>
                    <a:pt x="7104" y="3"/>
                    <a:pt x="6994" y="0"/>
                    <a:pt x="6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61;p47">
              <a:extLst>
                <a:ext uri="{FF2B5EF4-FFF2-40B4-BE49-F238E27FC236}">
                  <a16:creationId xmlns:a16="http://schemas.microsoft.com/office/drawing/2014/main" id="{06D4B96F-CDCB-46A5-8F2A-DA8B580EBB7E}"/>
                </a:ext>
              </a:extLst>
            </p:cNvPr>
            <p:cNvSpPr/>
            <p:nvPr/>
          </p:nvSpPr>
          <p:spPr>
            <a:xfrm>
              <a:off x="1221725" y="297750"/>
              <a:ext cx="170825" cy="721550"/>
            </a:xfrm>
            <a:custGeom>
              <a:avLst/>
              <a:gdLst/>
              <a:ahLst/>
              <a:cxnLst/>
              <a:rect l="l" t="t" r="r" b="b"/>
              <a:pathLst>
                <a:path w="6833" h="28862" extrusionOk="0">
                  <a:moveTo>
                    <a:pt x="3757" y="1"/>
                  </a:moveTo>
                  <a:cubicBezTo>
                    <a:pt x="3182" y="1"/>
                    <a:pt x="2597" y="242"/>
                    <a:pt x="2146" y="612"/>
                  </a:cubicBezTo>
                  <a:cubicBezTo>
                    <a:pt x="1508" y="1138"/>
                    <a:pt x="1095" y="1884"/>
                    <a:pt x="747" y="2633"/>
                  </a:cubicBezTo>
                  <a:lnTo>
                    <a:pt x="0" y="8297"/>
                  </a:lnTo>
                  <a:lnTo>
                    <a:pt x="560" y="16228"/>
                  </a:lnTo>
                  <a:lnTo>
                    <a:pt x="512" y="28751"/>
                  </a:lnTo>
                  <a:cubicBezTo>
                    <a:pt x="655" y="28827"/>
                    <a:pt x="811" y="28862"/>
                    <a:pt x="978" y="28862"/>
                  </a:cubicBezTo>
                  <a:cubicBezTo>
                    <a:pt x="2315" y="28862"/>
                    <a:pt x="4318" y="26641"/>
                    <a:pt x="5021" y="25559"/>
                  </a:cubicBezTo>
                  <a:cubicBezTo>
                    <a:pt x="5813" y="24342"/>
                    <a:pt x="5885" y="22790"/>
                    <a:pt x="5715" y="21347"/>
                  </a:cubicBezTo>
                  <a:cubicBezTo>
                    <a:pt x="5545" y="19905"/>
                    <a:pt x="5161" y="18485"/>
                    <a:pt x="5131" y="17033"/>
                  </a:cubicBezTo>
                  <a:cubicBezTo>
                    <a:pt x="5084" y="14682"/>
                    <a:pt x="5969" y="12423"/>
                    <a:pt x="6383" y="10108"/>
                  </a:cubicBezTo>
                  <a:cubicBezTo>
                    <a:pt x="6832" y="7585"/>
                    <a:pt x="6725" y="4993"/>
                    <a:pt x="6067" y="2516"/>
                  </a:cubicBezTo>
                  <a:cubicBezTo>
                    <a:pt x="5812" y="1555"/>
                    <a:pt x="5378" y="511"/>
                    <a:pt x="4458" y="134"/>
                  </a:cubicBezTo>
                  <a:cubicBezTo>
                    <a:pt x="4233" y="43"/>
                    <a:pt x="3996" y="1"/>
                    <a:pt x="3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62;p47">
              <a:extLst>
                <a:ext uri="{FF2B5EF4-FFF2-40B4-BE49-F238E27FC236}">
                  <a16:creationId xmlns:a16="http://schemas.microsoft.com/office/drawing/2014/main" id="{A0708AA3-C331-4311-95BB-EF7E79AE5DCF}"/>
                </a:ext>
              </a:extLst>
            </p:cNvPr>
            <p:cNvSpPr/>
            <p:nvPr/>
          </p:nvSpPr>
          <p:spPr>
            <a:xfrm>
              <a:off x="745500" y="1025100"/>
              <a:ext cx="1420850" cy="1190400"/>
            </a:xfrm>
            <a:custGeom>
              <a:avLst/>
              <a:gdLst/>
              <a:ahLst/>
              <a:cxnLst/>
              <a:rect l="l" t="t" r="r" b="b"/>
              <a:pathLst>
                <a:path w="56834" h="47616" extrusionOk="0">
                  <a:moveTo>
                    <a:pt x="16351" y="0"/>
                  </a:moveTo>
                  <a:cubicBezTo>
                    <a:pt x="0" y="0"/>
                    <a:pt x="6650" y="18452"/>
                    <a:pt x="6650" y="18452"/>
                  </a:cubicBezTo>
                  <a:cubicBezTo>
                    <a:pt x="7413" y="23318"/>
                    <a:pt x="11048" y="31762"/>
                    <a:pt x="14252" y="39117"/>
                  </a:cubicBezTo>
                  <a:cubicBezTo>
                    <a:pt x="17457" y="46471"/>
                    <a:pt x="20066" y="47502"/>
                    <a:pt x="29171" y="47614"/>
                  </a:cubicBezTo>
                  <a:cubicBezTo>
                    <a:pt x="29258" y="47615"/>
                    <a:pt x="29346" y="47616"/>
                    <a:pt x="29435" y="47616"/>
                  </a:cubicBezTo>
                  <a:cubicBezTo>
                    <a:pt x="39211" y="47616"/>
                    <a:pt x="56833" y="41207"/>
                    <a:pt x="56833" y="41207"/>
                  </a:cubicBezTo>
                  <a:lnTo>
                    <a:pt x="53406" y="29510"/>
                  </a:lnTo>
                  <a:cubicBezTo>
                    <a:pt x="53406" y="29510"/>
                    <a:pt x="34024" y="33469"/>
                    <a:pt x="29841" y="33469"/>
                  </a:cubicBezTo>
                  <a:cubicBezTo>
                    <a:pt x="29527" y="33469"/>
                    <a:pt x="29299" y="33447"/>
                    <a:pt x="29171" y="33399"/>
                  </a:cubicBezTo>
                  <a:cubicBezTo>
                    <a:pt x="27336" y="32712"/>
                    <a:pt x="25441" y="27041"/>
                    <a:pt x="23978" y="23167"/>
                  </a:cubicBezTo>
                  <a:cubicBezTo>
                    <a:pt x="23821" y="22752"/>
                    <a:pt x="21649" y="15575"/>
                    <a:pt x="21649" y="15575"/>
                  </a:cubicBezTo>
                  <a:lnTo>
                    <a:pt x="18936" y="139"/>
                  </a:lnTo>
                  <a:cubicBezTo>
                    <a:pt x="18016" y="45"/>
                    <a:pt x="17156" y="0"/>
                    <a:pt x="16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63;p47">
              <a:extLst>
                <a:ext uri="{FF2B5EF4-FFF2-40B4-BE49-F238E27FC236}">
                  <a16:creationId xmlns:a16="http://schemas.microsoft.com/office/drawing/2014/main" id="{1AF1A540-9DCA-427C-B4CA-0D3BADDAF263}"/>
                </a:ext>
              </a:extLst>
            </p:cNvPr>
            <p:cNvSpPr/>
            <p:nvPr/>
          </p:nvSpPr>
          <p:spPr>
            <a:xfrm>
              <a:off x="1223325" y="1125975"/>
              <a:ext cx="857375" cy="738650"/>
            </a:xfrm>
            <a:custGeom>
              <a:avLst/>
              <a:gdLst/>
              <a:ahLst/>
              <a:cxnLst/>
              <a:rect l="l" t="t" r="r" b="b"/>
              <a:pathLst>
                <a:path w="34295" h="29546" extrusionOk="0">
                  <a:moveTo>
                    <a:pt x="13" y="0"/>
                  </a:moveTo>
                  <a:cubicBezTo>
                    <a:pt x="13" y="0"/>
                    <a:pt x="13" y="0"/>
                    <a:pt x="13" y="0"/>
                  </a:cubicBezTo>
                  <a:cubicBezTo>
                    <a:pt x="1" y="6"/>
                    <a:pt x="59" y="191"/>
                    <a:pt x="181" y="542"/>
                  </a:cubicBezTo>
                  <a:cubicBezTo>
                    <a:pt x="314" y="920"/>
                    <a:pt x="495" y="1429"/>
                    <a:pt x="721" y="2069"/>
                  </a:cubicBezTo>
                  <a:cubicBezTo>
                    <a:pt x="1191" y="3396"/>
                    <a:pt x="1850" y="5322"/>
                    <a:pt x="2633" y="7713"/>
                  </a:cubicBezTo>
                  <a:cubicBezTo>
                    <a:pt x="4223" y="12488"/>
                    <a:pt x="6190" y="19162"/>
                    <a:pt x="8765" y="26410"/>
                  </a:cubicBezTo>
                  <a:cubicBezTo>
                    <a:pt x="9138" y="27449"/>
                    <a:pt x="9524" y="28467"/>
                    <a:pt x="9894" y="29428"/>
                  </a:cubicBezTo>
                  <a:lnTo>
                    <a:pt x="9936" y="29536"/>
                  </a:lnTo>
                  <a:lnTo>
                    <a:pt x="10052" y="29538"/>
                  </a:lnTo>
                  <a:cubicBezTo>
                    <a:pt x="10303" y="29543"/>
                    <a:pt x="10553" y="29546"/>
                    <a:pt x="10802" y="29546"/>
                  </a:cubicBezTo>
                  <a:cubicBezTo>
                    <a:pt x="14008" y="29546"/>
                    <a:pt x="17024" y="29156"/>
                    <a:pt x="19723" y="28646"/>
                  </a:cubicBezTo>
                  <a:cubicBezTo>
                    <a:pt x="22635" y="28107"/>
                    <a:pt x="25204" y="27480"/>
                    <a:pt x="27359" y="26997"/>
                  </a:cubicBezTo>
                  <a:cubicBezTo>
                    <a:pt x="29511" y="26504"/>
                    <a:pt x="31246" y="26133"/>
                    <a:pt x="32443" y="25881"/>
                  </a:cubicBezTo>
                  <a:lnTo>
                    <a:pt x="33818" y="25594"/>
                  </a:lnTo>
                  <a:cubicBezTo>
                    <a:pt x="34132" y="25526"/>
                    <a:pt x="34295" y="25486"/>
                    <a:pt x="34293" y="25475"/>
                  </a:cubicBezTo>
                  <a:cubicBezTo>
                    <a:pt x="34293" y="25473"/>
                    <a:pt x="34287" y="25472"/>
                    <a:pt x="34276" y="25472"/>
                  </a:cubicBezTo>
                  <a:cubicBezTo>
                    <a:pt x="34225" y="25472"/>
                    <a:pt x="34066" y="25492"/>
                    <a:pt x="33807" y="25531"/>
                  </a:cubicBezTo>
                  <a:lnTo>
                    <a:pt x="32417" y="25755"/>
                  </a:lnTo>
                  <a:cubicBezTo>
                    <a:pt x="31212" y="25968"/>
                    <a:pt x="29467" y="26305"/>
                    <a:pt x="27308" y="26769"/>
                  </a:cubicBezTo>
                  <a:cubicBezTo>
                    <a:pt x="25147" y="27222"/>
                    <a:pt x="22573" y="27821"/>
                    <a:pt x="19667" y="28340"/>
                  </a:cubicBezTo>
                  <a:cubicBezTo>
                    <a:pt x="16994" y="28828"/>
                    <a:pt x="14024" y="29199"/>
                    <a:pt x="10874" y="29199"/>
                  </a:cubicBezTo>
                  <a:cubicBezTo>
                    <a:pt x="10643" y="29199"/>
                    <a:pt x="10411" y="29197"/>
                    <a:pt x="10178" y="29193"/>
                  </a:cubicBezTo>
                  <a:lnTo>
                    <a:pt x="10178" y="29193"/>
                  </a:lnTo>
                  <a:cubicBezTo>
                    <a:pt x="9823" y="28266"/>
                    <a:pt x="9453" y="27289"/>
                    <a:pt x="9094" y="26292"/>
                  </a:cubicBezTo>
                  <a:cubicBezTo>
                    <a:pt x="6523" y="19058"/>
                    <a:pt x="4518" y="12393"/>
                    <a:pt x="2868" y="7635"/>
                  </a:cubicBezTo>
                  <a:cubicBezTo>
                    <a:pt x="2053" y="5252"/>
                    <a:pt x="1358" y="3336"/>
                    <a:pt x="849" y="2022"/>
                  </a:cubicBezTo>
                  <a:cubicBezTo>
                    <a:pt x="600" y="1364"/>
                    <a:pt x="387" y="859"/>
                    <a:pt x="246" y="516"/>
                  </a:cubicBezTo>
                  <a:cubicBezTo>
                    <a:pt x="106" y="178"/>
                    <a:pt x="26" y="0"/>
                    <a:pt x="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64;p47">
              <a:extLst>
                <a:ext uri="{FF2B5EF4-FFF2-40B4-BE49-F238E27FC236}">
                  <a16:creationId xmlns:a16="http://schemas.microsoft.com/office/drawing/2014/main" id="{DC1B809A-E91A-4CBD-B6F5-92AB73659FE1}"/>
                </a:ext>
              </a:extLst>
            </p:cNvPr>
            <p:cNvSpPr/>
            <p:nvPr/>
          </p:nvSpPr>
          <p:spPr>
            <a:xfrm>
              <a:off x="1003725" y="1772300"/>
              <a:ext cx="1162725" cy="457425"/>
            </a:xfrm>
            <a:custGeom>
              <a:avLst/>
              <a:gdLst/>
              <a:ahLst/>
              <a:cxnLst/>
              <a:rect l="l" t="t" r="r" b="b"/>
              <a:pathLst>
                <a:path w="46509" h="18297" extrusionOk="0">
                  <a:moveTo>
                    <a:pt x="12" y="0"/>
                  </a:moveTo>
                  <a:cubicBezTo>
                    <a:pt x="12" y="0"/>
                    <a:pt x="12" y="0"/>
                    <a:pt x="12" y="0"/>
                  </a:cubicBezTo>
                  <a:cubicBezTo>
                    <a:pt x="1" y="6"/>
                    <a:pt x="68" y="193"/>
                    <a:pt x="204" y="545"/>
                  </a:cubicBezTo>
                  <a:cubicBezTo>
                    <a:pt x="341" y="897"/>
                    <a:pt x="547" y="1414"/>
                    <a:pt x="826" y="2076"/>
                  </a:cubicBezTo>
                  <a:cubicBezTo>
                    <a:pt x="1387" y="3397"/>
                    <a:pt x="2210" y="5308"/>
                    <a:pt x="3422" y="7578"/>
                  </a:cubicBezTo>
                  <a:cubicBezTo>
                    <a:pt x="4651" y="9823"/>
                    <a:pt x="6260" y="12496"/>
                    <a:pt x="8785" y="14827"/>
                  </a:cubicBezTo>
                  <a:cubicBezTo>
                    <a:pt x="10048" y="15978"/>
                    <a:pt x="11577" y="16996"/>
                    <a:pt x="13351" y="17618"/>
                  </a:cubicBezTo>
                  <a:cubicBezTo>
                    <a:pt x="14240" y="17924"/>
                    <a:pt x="15180" y="18110"/>
                    <a:pt x="16138" y="18200"/>
                  </a:cubicBezTo>
                  <a:cubicBezTo>
                    <a:pt x="16763" y="18271"/>
                    <a:pt x="17395" y="18296"/>
                    <a:pt x="18032" y="18296"/>
                  </a:cubicBezTo>
                  <a:cubicBezTo>
                    <a:pt x="18373" y="18296"/>
                    <a:pt x="18715" y="18289"/>
                    <a:pt x="19059" y="18278"/>
                  </a:cubicBezTo>
                  <a:cubicBezTo>
                    <a:pt x="23001" y="18092"/>
                    <a:pt x="26656" y="17187"/>
                    <a:pt x="29944" y="16372"/>
                  </a:cubicBezTo>
                  <a:cubicBezTo>
                    <a:pt x="33233" y="15541"/>
                    <a:pt x="36189" y="14758"/>
                    <a:pt x="38653" y="14034"/>
                  </a:cubicBezTo>
                  <a:cubicBezTo>
                    <a:pt x="41118" y="13315"/>
                    <a:pt x="43088" y="12653"/>
                    <a:pt x="44437" y="12158"/>
                  </a:cubicBezTo>
                  <a:cubicBezTo>
                    <a:pt x="45109" y="11908"/>
                    <a:pt x="45629" y="11706"/>
                    <a:pt x="45977" y="11559"/>
                  </a:cubicBezTo>
                  <a:cubicBezTo>
                    <a:pt x="46327" y="11413"/>
                    <a:pt x="46508" y="11331"/>
                    <a:pt x="46504" y="11320"/>
                  </a:cubicBezTo>
                  <a:cubicBezTo>
                    <a:pt x="46504" y="11319"/>
                    <a:pt x="46502" y="11318"/>
                    <a:pt x="46499" y="11318"/>
                  </a:cubicBezTo>
                  <a:cubicBezTo>
                    <a:pt x="46466" y="11318"/>
                    <a:pt x="46280" y="11379"/>
                    <a:pt x="45953" y="11495"/>
                  </a:cubicBezTo>
                  <a:lnTo>
                    <a:pt x="44390" y="12031"/>
                  </a:lnTo>
                  <a:cubicBezTo>
                    <a:pt x="43032" y="12485"/>
                    <a:pt x="41053" y="13111"/>
                    <a:pt x="38583" y="13798"/>
                  </a:cubicBezTo>
                  <a:cubicBezTo>
                    <a:pt x="36116" y="14490"/>
                    <a:pt x="33158" y="15248"/>
                    <a:pt x="29865" y="16060"/>
                  </a:cubicBezTo>
                  <a:cubicBezTo>
                    <a:pt x="26579" y="16857"/>
                    <a:pt x="22937" y="17747"/>
                    <a:pt x="19044" y="17928"/>
                  </a:cubicBezTo>
                  <a:cubicBezTo>
                    <a:pt x="18697" y="17940"/>
                    <a:pt x="18352" y="17947"/>
                    <a:pt x="18009" y="17947"/>
                  </a:cubicBezTo>
                  <a:cubicBezTo>
                    <a:pt x="17390" y="17947"/>
                    <a:pt x="16777" y="17923"/>
                    <a:pt x="16173" y="17855"/>
                  </a:cubicBezTo>
                  <a:cubicBezTo>
                    <a:pt x="15234" y="17769"/>
                    <a:pt x="14319" y="17587"/>
                    <a:pt x="13460" y="17295"/>
                  </a:cubicBezTo>
                  <a:cubicBezTo>
                    <a:pt x="11743" y="16697"/>
                    <a:pt x="10246" y="15712"/>
                    <a:pt x="9000" y="14589"/>
                  </a:cubicBezTo>
                  <a:cubicBezTo>
                    <a:pt x="6509" y="12315"/>
                    <a:pt x="4888" y="9677"/>
                    <a:pt x="3639" y="7458"/>
                  </a:cubicBezTo>
                  <a:cubicBezTo>
                    <a:pt x="2406" y="5217"/>
                    <a:pt x="1548" y="3324"/>
                    <a:pt x="951" y="2022"/>
                  </a:cubicBezTo>
                  <a:cubicBezTo>
                    <a:pt x="665" y="1391"/>
                    <a:pt x="438" y="889"/>
                    <a:pt x="268" y="518"/>
                  </a:cubicBezTo>
                  <a:cubicBezTo>
                    <a:pt x="113" y="178"/>
                    <a:pt x="25" y="0"/>
                    <a:pt x="1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65;p47">
              <a:extLst>
                <a:ext uri="{FF2B5EF4-FFF2-40B4-BE49-F238E27FC236}">
                  <a16:creationId xmlns:a16="http://schemas.microsoft.com/office/drawing/2014/main" id="{5A807DF8-4E95-41F3-B55D-1D6DADF41C35}"/>
                </a:ext>
              </a:extLst>
            </p:cNvPr>
            <p:cNvSpPr/>
            <p:nvPr/>
          </p:nvSpPr>
          <p:spPr>
            <a:xfrm>
              <a:off x="1085075" y="1958625"/>
              <a:ext cx="726225" cy="316300"/>
            </a:xfrm>
            <a:custGeom>
              <a:avLst/>
              <a:gdLst/>
              <a:ahLst/>
              <a:cxnLst/>
              <a:rect l="l" t="t" r="r" b="b"/>
              <a:pathLst>
                <a:path w="29049" h="12652" extrusionOk="0">
                  <a:moveTo>
                    <a:pt x="0" y="1"/>
                  </a:moveTo>
                  <a:cubicBezTo>
                    <a:pt x="1" y="1"/>
                    <a:pt x="3327" y="12652"/>
                    <a:pt x="11834" y="12652"/>
                  </a:cubicBezTo>
                  <a:cubicBezTo>
                    <a:pt x="11920" y="12652"/>
                    <a:pt x="12007" y="12651"/>
                    <a:pt x="12094" y="12648"/>
                  </a:cubicBezTo>
                  <a:cubicBezTo>
                    <a:pt x="20793" y="12387"/>
                    <a:pt x="29048" y="8657"/>
                    <a:pt x="29048" y="8657"/>
                  </a:cubicBezTo>
                  <a:lnTo>
                    <a:pt x="28659" y="8256"/>
                  </a:lnTo>
                  <a:cubicBezTo>
                    <a:pt x="28659" y="8256"/>
                    <a:pt x="20101" y="10101"/>
                    <a:pt x="14194" y="10101"/>
                  </a:cubicBezTo>
                  <a:cubicBezTo>
                    <a:pt x="12337" y="10101"/>
                    <a:pt x="10743" y="9919"/>
                    <a:pt x="9759" y="9439"/>
                  </a:cubicBezTo>
                  <a:cubicBezTo>
                    <a:pt x="1957" y="5637"/>
                    <a:pt x="1" y="1"/>
                    <a:pt x="0" y="1"/>
                  </a:cubicBezTo>
                  <a:close/>
                </a:path>
              </a:pathLst>
            </a:custGeom>
            <a:solidFill>
              <a:srgbClr val="455A64">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66;p47">
              <a:extLst>
                <a:ext uri="{FF2B5EF4-FFF2-40B4-BE49-F238E27FC236}">
                  <a16:creationId xmlns:a16="http://schemas.microsoft.com/office/drawing/2014/main" id="{CC5AFC73-E217-4C1B-90FC-BB52952741E2}"/>
                </a:ext>
              </a:extLst>
            </p:cNvPr>
            <p:cNvSpPr/>
            <p:nvPr/>
          </p:nvSpPr>
          <p:spPr>
            <a:xfrm>
              <a:off x="2080650" y="1620350"/>
              <a:ext cx="331125" cy="401250"/>
            </a:xfrm>
            <a:custGeom>
              <a:avLst/>
              <a:gdLst/>
              <a:ahLst/>
              <a:cxnLst/>
              <a:rect l="l" t="t" r="r" b="b"/>
              <a:pathLst>
                <a:path w="13245" h="16050" extrusionOk="0">
                  <a:moveTo>
                    <a:pt x="7245" y="0"/>
                  </a:moveTo>
                  <a:cubicBezTo>
                    <a:pt x="6865" y="0"/>
                    <a:pt x="6463" y="272"/>
                    <a:pt x="6386" y="749"/>
                  </a:cubicBezTo>
                  <a:cubicBezTo>
                    <a:pt x="6282" y="1392"/>
                    <a:pt x="5777" y="2409"/>
                    <a:pt x="5368" y="3156"/>
                  </a:cubicBezTo>
                  <a:cubicBezTo>
                    <a:pt x="5030" y="3776"/>
                    <a:pt x="4590" y="4332"/>
                    <a:pt x="4066" y="4802"/>
                  </a:cubicBezTo>
                  <a:cubicBezTo>
                    <a:pt x="3452" y="5348"/>
                    <a:pt x="2911" y="5786"/>
                    <a:pt x="2442" y="6147"/>
                  </a:cubicBezTo>
                  <a:lnTo>
                    <a:pt x="0" y="8504"/>
                  </a:lnTo>
                  <a:lnTo>
                    <a:pt x="2211" y="16050"/>
                  </a:lnTo>
                  <a:lnTo>
                    <a:pt x="4956" y="16021"/>
                  </a:lnTo>
                  <a:cubicBezTo>
                    <a:pt x="7451" y="15778"/>
                    <a:pt x="8847" y="15738"/>
                    <a:pt x="9543" y="15074"/>
                  </a:cubicBezTo>
                  <a:cubicBezTo>
                    <a:pt x="10476" y="14185"/>
                    <a:pt x="9193" y="13313"/>
                    <a:pt x="9193" y="13313"/>
                  </a:cubicBezTo>
                  <a:cubicBezTo>
                    <a:pt x="9193" y="13313"/>
                    <a:pt x="10999" y="12694"/>
                    <a:pt x="10830" y="11594"/>
                  </a:cubicBezTo>
                  <a:cubicBezTo>
                    <a:pt x="10715" y="10843"/>
                    <a:pt x="9859" y="10758"/>
                    <a:pt x="9859" y="10758"/>
                  </a:cubicBezTo>
                  <a:cubicBezTo>
                    <a:pt x="9859" y="10758"/>
                    <a:pt x="11452" y="10137"/>
                    <a:pt x="11767" y="9474"/>
                  </a:cubicBezTo>
                  <a:cubicBezTo>
                    <a:pt x="12196" y="8568"/>
                    <a:pt x="11071" y="8085"/>
                    <a:pt x="11071" y="8085"/>
                  </a:cubicBezTo>
                  <a:cubicBezTo>
                    <a:pt x="13244" y="6746"/>
                    <a:pt x="13046" y="5423"/>
                    <a:pt x="12545" y="5291"/>
                  </a:cubicBezTo>
                  <a:cubicBezTo>
                    <a:pt x="12506" y="5281"/>
                    <a:pt x="12459" y="5276"/>
                    <a:pt x="12407" y="5276"/>
                  </a:cubicBezTo>
                  <a:cubicBezTo>
                    <a:pt x="11788" y="5276"/>
                    <a:pt x="10348" y="5936"/>
                    <a:pt x="10348" y="5936"/>
                  </a:cubicBezTo>
                  <a:cubicBezTo>
                    <a:pt x="9551" y="6165"/>
                    <a:pt x="7986" y="6636"/>
                    <a:pt x="7007" y="6636"/>
                  </a:cubicBezTo>
                  <a:cubicBezTo>
                    <a:pt x="6229" y="6636"/>
                    <a:pt x="5821" y="6338"/>
                    <a:pt x="6461" y="5385"/>
                  </a:cubicBezTo>
                  <a:cubicBezTo>
                    <a:pt x="7908" y="3233"/>
                    <a:pt x="8208" y="1033"/>
                    <a:pt x="7875" y="380"/>
                  </a:cubicBezTo>
                  <a:cubicBezTo>
                    <a:pt x="7742" y="120"/>
                    <a:pt x="7498" y="0"/>
                    <a:pt x="7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2957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37"/>
          <p:cNvSpPr txBox="1">
            <a:spLocks noGrp="1"/>
          </p:cNvSpPr>
          <p:nvPr>
            <p:ph type="title" idx="8"/>
          </p:nvPr>
        </p:nvSpPr>
        <p:spPr>
          <a:xfrm>
            <a:off x="764409" y="168545"/>
            <a:ext cx="7930038"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OBJECTIVE RESEARCH = OBJECTIVE WRITING</a:t>
            </a:r>
            <a:endParaRPr dirty="0">
              <a:latin typeface="DengXian Light" panose="02010600030101010101" pitchFamily="2" charset="-122"/>
              <a:ea typeface="DengXian Light" panose="02010600030101010101" pitchFamily="2" charset="-122"/>
            </a:endParaRPr>
          </a:p>
        </p:txBody>
      </p:sp>
      <p:grpSp>
        <p:nvGrpSpPr>
          <p:cNvPr id="743" name="Google Shape;743;p37"/>
          <p:cNvGrpSpPr/>
          <p:nvPr/>
        </p:nvGrpSpPr>
        <p:grpSpPr>
          <a:xfrm>
            <a:off x="2842591" y="1491783"/>
            <a:ext cx="3458797" cy="3281607"/>
            <a:chOff x="1048850" y="238125"/>
            <a:chExt cx="5520825" cy="5238000"/>
          </a:xfrm>
        </p:grpSpPr>
        <p:sp>
          <p:nvSpPr>
            <p:cNvPr id="744" name="Google Shape;744;p37"/>
            <p:cNvSpPr/>
            <p:nvPr/>
          </p:nvSpPr>
          <p:spPr>
            <a:xfrm>
              <a:off x="1048850" y="5441550"/>
              <a:ext cx="5520825" cy="6800"/>
            </a:xfrm>
            <a:custGeom>
              <a:avLst/>
              <a:gdLst/>
              <a:ahLst/>
              <a:cxnLst/>
              <a:rect l="l" t="t" r="r" b="b"/>
              <a:pathLst>
                <a:path w="220833" h="272" extrusionOk="0">
                  <a:moveTo>
                    <a:pt x="110421" y="1"/>
                  </a:moveTo>
                  <a:cubicBezTo>
                    <a:pt x="49428" y="1"/>
                    <a:pt x="0" y="61"/>
                    <a:pt x="0" y="137"/>
                  </a:cubicBezTo>
                  <a:cubicBezTo>
                    <a:pt x="0" y="211"/>
                    <a:pt x="48479" y="272"/>
                    <a:pt x="108659" y="272"/>
                  </a:cubicBezTo>
                  <a:cubicBezTo>
                    <a:pt x="109246" y="272"/>
                    <a:pt x="109834" y="272"/>
                    <a:pt x="110422" y="272"/>
                  </a:cubicBezTo>
                  <a:cubicBezTo>
                    <a:pt x="171394" y="272"/>
                    <a:pt x="220833" y="211"/>
                    <a:pt x="220833" y="137"/>
                  </a:cubicBezTo>
                  <a:cubicBezTo>
                    <a:pt x="220833" y="62"/>
                    <a:pt x="171394" y="2"/>
                    <a:pt x="1104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2444300" y="581425"/>
              <a:ext cx="3156950" cy="4325975"/>
            </a:xfrm>
            <a:custGeom>
              <a:avLst/>
              <a:gdLst/>
              <a:ahLst/>
              <a:cxnLst/>
              <a:rect l="l" t="t" r="r" b="b"/>
              <a:pathLst>
                <a:path w="126278" h="173039" extrusionOk="0">
                  <a:moveTo>
                    <a:pt x="1" y="1"/>
                  </a:moveTo>
                  <a:lnTo>
                    <a:pt x="1" y="173039"/>
                  </a:lnTo>
                  <a:lnTo>
                    <a:pt x="126278" y="173039"/>
                  </a:lnTo>
                  <a:lnTo>
                    <a:pt x="126278"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2707175" y="756275"/>
              <a:ext cx="2769325" cy="3893850"/>
            </a:xfrm>
            <a:custGeom>
              <a:avLst/>
              <a:gdLst/>
              <a:ahLst/>
              <a:cxnLst/>
              <a:rect l="l" t="t" r="r" b="b"/>
              <a:pathLst>
                <a:path w="110773" h="155754" extrusionOk="0">
                  <a:moveTo>
                    <a:pt x="0" y="0"/>
                  </a:moveTo>
                  <a:lnTo>
                    <a:pt x="0" y="155753"/>
                  </a:lnTo>
                  <a:lnTo>
                    <a:pt x="110772" y="155753"/>
                  </a:lnTo>
                  <a:lnTo>
                    <a:pt x="110772" y="136377"/>
                  </a:lnTo>
                  <a:lnTo>
                    <a:pt x="1107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2688375" y="704800"/>
              <a:ext cx="2744375" cy="3873075"/>
            </a:xfrm>
            <a:custGeom>
              <a:avLst/>
              <a:gdLst/>
              <a:ahLst/>
              <a:cxnLst/>
              <a:rect l="l" t="t" r="r" b="b"/>
              <a:pathLst>
                <a:path w="109775" h="154923" extrusionOk="0">
                  <a:moveTo>
                    <a:pt x="0" y="0"/>
                  </a:moveTo>
                  <a:lnTo>
                    <a:pt x="0" y="154923"/>
                  </a:lnTo>
                  <a:lnTo>
                    <a:pt x="109774" y="154923"/>
                  </a:lnTo>
                  <a:lnTo>
                    <a:pt x="109774" y="135649"/>
                  </a:lnTo>
                  <a:lnTo>
                    <a:pt x="109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2637125" y="714600"/>
              <a:ext cx="2769325" cy="3819250"/>
            </a:xfrm>
            <a:custGeom>
              <a:avLst/>
              <a:gdLst/>
              <a:ahLst/>
              <a:cxnLst/>
              <a:rect l="l" t="t" r="r" b="b"/>
              <a:pathLst>
                <a:path w="110773" h="152770" extrusionOk="0">
                  <a:moveTo>
                    <a:pt x="1" y="1"/>
                  </a:moveTo>
                  <a:lnTo>
                    <a:pt x="1" y="152770"/>
                  </a:lnTo>
                  <a:lnTo>
                    <a:pt x="87385" y="152770"/>
                  </a:lnTo>
                  <a:lnTo>
                    <a:pt x="100028" y="142474"/>
                  </a:lnTo>
                  <a:lnTo>
                    <a:pt x="110773" y="133764"/>
                  </a:lnTo>
                  <a:lnTo>
                    <a:pt x="11077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2633725" y="711200"/>
              <a:ext cx="2775775" cy="3825375"/>
            </a:xfrm>
            <a:custGeom>
              <a:avLst/>
              <a:gdLst/>
              <a:ahLst/>
              <a:cxnLst/>
              <a:rect l="l" t="t" r="r" b="b"/>
              <a:pathLst>
                <a:path w="111031" h="153015" extrusionOk="0">
                  <a:moveTo>
                    <a:pt x="1" y="1"/>
                  </a:moveTo>
                  <a:lnTo>
                    <a:pt x="1" y="137"/>
                  </a:lnTo>
                  <a:cubicBezTo>
                    <a:pt x="10" y="57570"/>
                    <a:pt x="20" y="110554"/>
                    <a:pt x="27" y="152906"/>
                  </a:cubicBezTo>
                  <a:lnTo>
                    <a:pt x="27" y="153015"/>
                  </a:lnTo>
                  <a:lnTo>
                    <a:pt x="136" y="153015"/>
                  </a:lnTo>
                  <a:lnTo>
                    <a:pt x="87520" y="152951"/>
                  </a:lnTo>
                  <a:lnTo>
                    <a:pt x="87536" y="152951"/>
                  </a:lnTo>
                  <a:lnTo>
                    <a:pt x="87550" y="152942"/>
                  </a:lnTo>
                  <a:lnTo>
                    <a:pt x="97015" y="145205"/>
                  </a:lnTo>
                  <a:lnTo>
                    <a:pt x="99380" y="143264"/>
                  </a:lnTo>
                  <a:cubicBezTo>
                    <a:pt x="99905" y="142832"/>
                    <a:pt x="100164" y="142610"/>
                    <a:pt x="100164" y="142610"/>
                  </a:cubicBezTo>
                  <a:lnTo>
                    <a:pt x="100164" y="142610"/>
                  </a:lnTo>
                  <a:cubicBezTo>
                    <a:pt x="100164" y="142610"/>
                    <a:pt x="99894" y="142819"/>
                    <a:pt x="99365" y="143245"/>
                  </a:cubicBezTo>
                  <a:lnTo>
                    <a:pt x="96985" y="145168"/>
                  </a:lnTo>
                  <a:lnTo>
                    <a:pt x="87503" y="152859"/>
                  </a:lnTo>
                  <a:lnTo>
                    <a:pt x="87503" y="152859"/>
                  </a:lnTo>
                  <a:lnTo>
                    <a:pt x="246" y="152797"/>
                  </a:lnTo>
                  <a:lnTo>
                    <a:pt x="246" y="152797"/>
                  </a:lnTo>
                  <a:cubicBezTo>
                    <a:pt x="253" y="110496"/>
                    <a:pt x="262" y="57603"/>
                    <a:pt x="272" y="272"/>
                  </a:cubicBezTo>
                  <a:lnTo>
                    <a:pt x="1104" y="272"/>
                  </a:lnTo>
                  <a:lnTo>
                    <a:pt x="110786" y="259"/>
                  </a:lnTo>
                  <a:lnTo>
                    <a:pt x="110786" y="259"/>
                  </a:lnTo>
                  <a:cubicBezTo>
                    <a:pt x="110824" y="63148"/>
                    <a:pt x="110853" y="111911"/>
                    <a:pt x="110866" y="133879"/>
                  </a:cubicBezTo>
                  <a:lnTo>
                    <a:pt x="110866" y="133879"/>
                  </a:lnTo>
                  <a:lnTo>
                    <a:pt x="102865" y="140392"/>
                  </a:lnTo>
                  <a:lnTo>
                    <a:pt x="100839" y="142049"/>
                  </a:lnTo>
                  <a:cubicBezTo>
                    <a:pt x="100388" y="142419"/>
                    <a:pt x="100164" y="142610"/>
                    <a:pt x="100164" y="142610"/>
                  </a:cubicBezTo>
                  <a:cubicBezTo>
                    <a:pt x="100164" y="142610"/>
                    <a:pt x="100398" y="142431"/>
                    <a:pt x="100854" y="142065"/>
                  </a:cubicBezTo>
                  <a:lnTo>
                    <a:pt x="102892" y="140427"/>
                  </a:lnTo>
                  <a:lnTo>
                    <a:pt x="110935" y="133933"/>
                  </a:lnTo>
                  <a:lnTo>
                    <a:pt x="110952" y="133920"/>
                  </a:lnTo>
                  <a:lnTo>
                    <a:pt x="110952" y="133900"/>
                  </a:lnTo>
                  <a:cubicBezTo>
                    <a:pt x="110965" y="111927"/>
                    <a:pt x="110994" y="63104"/>
                    <a:pt x="111031" y="137"/>
                  </a:cubicBezTo>
                  <a:lnTo>
                    <a:pt x="111031" y="14"/>
                  </a:lnTo>
                  <a:lnTo>
                    <a:pt x="110908" y="14"/>
                  </a:lnTo>
                  <a:lnTo>
                    <a:pt x="1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3456075" y="447675"/>
              <a:ext cx="1133425" cy="388600"/>
            </a:xfrm>
            <a:custGeom>
              <a:avLst/>
              <a:gdLst/>
              <a:ahLst/>
              <a:cxnLst/>
              <a:rect l="l" t="t" r="r" b="b"/>
              <a:pathLst>
                <a:path w="45337" h="15544" extrusionOk="0">
                  <a:moveTo>
                    <a:pt x="7685" y="1"/>
                  </a:moveTo>
                  <a:cubicBezTo>
                    <a:pt x="5647" y="1"/>
                    <a:pt x="3691" y="811"/>
                    <a:pt x="2251" y="2252"/>
                  </a:cubicBezTo>
                  <a:cubicBezTo>
                    <a:pt x="810" y="3693"/>
                    <a:pt x="1" y="5648"/>
                    <a:pt x="1" y="7685"/>
                  </a:cubicBezTo>
                  <a:lnTo>
                    <a:pt x="1" y="15543"/>
                  </a:lnTo>
                  <a:lnTo>
                    <a:pt x="45337" y="15543"/>
                  </a:lnTo>
                  <a:lnTo>
                    <a:pt x="45337" y="7372"/>
                  </a:lnTo>
                  <a:cubicBezTo>
                    <a:pt x="45337" y="5418"/>
                    <a:pt x="44560" y="3542"/>
                    <a:pt x="43178" y="2160"/>
                  </a:cubicBezTo>
                  <a:cubicBezTo>
                    <a:pt x="41795" y="778"/>
                    <a:pt x="39920" y="1"/>
                    <a:pt x="37966" y="1"/>
                  </a:cubicBezTo>
                  <a:close/>
                </a:path>
              </a:pathLst>
            </a:custGeom>
            <a:solidFill>
              <a:srgbClr val="E8505B"/>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3692250" y="238125"/>
              <a:ext cx="652600" cy="209575"/>
            </a:xfrm>
            <a:custGeom>
              <a:avLst/>
              <a:gdLst/>
              <a:ahLst/>
              <a:cxnLst/>
              <a:rect l="l" t="t" r="r" b="b"/>
              <a:pathLst>
                <a:path w="26104" h="8383" extrusionOk="0">
                  <a:moveTo>
                    <a:pt x="0" y="0"/>
                  </a:moveTo>
                  <a:lnTo>
                    <a:pt x="1657" y="8383"/>
                  </a:lnTo>
                  <a:lnTo>
                    <a:pt x="24653" y="8383"/>
                  </a:lnTo>
                  <a:lnTo>
                    <a:pt x="2610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2926775" y="1323050"/>
              <a:ext cx="466575" cy="466600"/>
            </a:xfrm>
            <a:custGeom>
              <a:avLst/>
              <a:gdLst/>
              <a:ahLst/>
              <a:cxnLst/>
              <a:rect l="l" t="t" r="r" b="b"/>
              <a:pathLst>
                <a:path w="18663" h="18664" extrusionOk="0">
                  <a:moveTo>
                    <a:pt x="18142" y="521"/>
                  </a:moveTo>
                  <a:lnTo>
                    <a:pt x="18142" y="18143"/>
                  </a:lnTo>
                  <a:lnTo>
                    <a:pt x="522" y="18143"/>
                  </a:lnTo>
                  <a:lnTo>
                    <a:pt x="522" y="521"/>
                  </a:lnTo>
                  <a:close/>
                  <a:moveTo>
                    <a:pt x="0" y="1"/>
                  </a:moveTo>
                  <a:lnTo>
                    <a:pt x="0" y="18663"/>
                  </a:lnTo>
                  <a:lnTo>
                    <a:pt x="18663" y="18663"/>
                  </a:lnTo>
                  <a:lnTo>
                    <a:pt x="18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3591375" y="1432350"/>
              <a:ext cx="1450600" cy="6825"/>
            </a:xfrm>
            <a:custGeom>
              <a:avLst/>
              <a:gdLst/>
              <a:ahLst/>
              <a:cxnLst/>
              <a:rect l="l" t="t" r="r" b="b"/>
              <a:pathLst>
                <a:path w="58024" h="273" extrusionOk="0">
                  <a:moveTo>
                    <a:pt x="29014" y="0"/>
                  </a:moveTo>
                  <a:cubicBezTo>
                    <a:pt x="12987" y="0"/>
                    <a:pt x="1" y="61"/>
                    <a:pt x="1" y="136"/>
                  </a:cubicBezTo>
                  <a:cubicBezTo>
                    <a:pt x="1" y="211"/>
                    <a:pt x="12987" y="272"/>
                    <a:pt x="29014" y="272"/>
                  </a:cubicBezTo>
                  <a:cubicBezTo>
                    <a:pt x="45034" y="272"/>
                    <a:pt x="58024" y="210"/>
                    <a:pt x="58024" y="136"/>
                  </a:cubicBezTo>
                  <a:cubicBezTo>
                    <a:pt x="58024" y="61"/>
                    <a:pt x="45034" y="0"/>
                    <a:pt x="2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3591375" y="1529300"/>
              <a:ext cx="1450600" cy="6800"/>
            </a:xfrm>
            <a:custGeom>
              <a:avLst/>
              <a:gdLst/>
              <a:ahLst/>
              <a:cxnLst/>
              <a:rect l="l" t="t" r="r" b="b"/>
              <a:pathLst>
                <a:path w="58024" h="272" extrusionOk="0">
                  <a:moveTo>
                    <a:pt x="29014" y="0"/>
                  </a:moveTo>
                  <a:cubicBezTo>
                    <a:pt x="12987" y="0"/>
                    <a:pt x="1" y="61"/>
                    <a:pt x="1" y="136"/>
                  </a:cubicBezTo>
                  <a:cubicBezTo>
                    <a:pt x="1" y="211"/>
                    <a:pt x="12987" y="271"/>
                    <a:pt x="29014" y="271"/>
                  </a:cubicBezTo>
                  <a:cubicBezTo>
                    <a:pt x="45034" y="271"/>
                    <a:pt x="58024" y="210"/>
                    <a:pt x="58024" y="136"/>
                  </a:cubicBezTo>
                  <a:cubicBezTo>
                    <a:pt x="58024" y="61"/>
                    <a:pt x="45034" y="0"/>
                    <a:pt x="2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3591375" y="1626250"/>
              <a:ext cx="1450600" cy="6800"/>
            </a:xfrm>
            <a:custGeom>
              <a:avLst/>
              <a:gdLst/>
              <a:ahLst/>
              <a:cxnLst/>
              <a:rect l="l" t="t" r="r" b="b"/>
              <a:pathLst>
                <a:path w="58024" h="272" extrusionOk="0">
                  <a:moveTo>
                    <a:pt x="29014" y="0"/>
                  </a:moveTo>
                  <a:cubicBezTo>
                    <a:pt x="12987" y="0"/>
                    <a:pt x="1" y="61"/>
                    <a:pt x="1" y="136"/>
                  </a:cubicBezTo>
                  <a:cubicBezTo>
                    <a:pt x="1" y="212"/>
                    <a:pt x="12987" y="271"/>
                    <a:pt x="29014" y="271"/>
                  </a:cubicBezTo>
                  <a:cubicBezTo>
                    <a:pt x="45034" y="271"/>
                    <a:pt x="58024" y="210"/>
                    <a:pt x="58024" y="136"/>
                  </a:cubicBezTo>
                  <a:cubicBezTo>
                    <a:pt x="58024" y="61"/>
                    <a:pt x="45034" y="0"/>
                    <a:pt x="2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3591375" y="1723200"/>
              <a:ext cx="1450600" cy="6800"/>
            </a:xfrm>
            <a:custGeom>
              <a:avLst/>
              <a:gdLst/>
              <a:ahLst/>
              <a:cxnLst/>
              <a:rect l="l" t="t" r="r" b="b"/>
              <a:pathLst>
                <a:path w="58024" h="272" extrusionOk="0">
                  <a:moveTo>
                    <a:pt x="29014" y="0"/>
                  </a:moveTo>
                  <a:cubicBezTo>
                    <a:pt x="12987" y="0"/>
                    <a:pt x="1" y="61"/>
                    <a:pt x="1" y="136"/>
                  </a:cubicBezTo>
                  <a:cubicBezTo>
                    <a:pt x="1" y="210"/>
                    <a:pt x="12987" y="271"/>
                    <a:pt x="29014" y="271"/>
                  </a:cubicBezTo>
                  <a:cubicBezTo>
                    <a:pt x="45034" y="271"/>
                    <a:pt x="58024" y="210"/>
                    <a:pt x="58024" y="136"/>
                  </a:cubicBezTo>
                  <a:cubicBezTo>
                    <a:pt x="58024" y="61"/>
                    <a:pt x="45034" y="0"/>
                    <a:pt x="2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2926775" y="2042100"/>
              <a:ext cx="466575" cy="466600"/>
            </a:xfrm>
            <a:custGeom>
              <a:avLst/>
              <a:gdLst/>
              <a:ahLst/>
              <a:cxnLst/>
              <a:rect l="l" t="t" r="r" b="b"/>
              <a:pathLst>
                <a:path w="18663" h="18664" extrusionOk="0">
                  <a:moveTo>
                    <a:pt x="18142" y="521"/>
                  </a:moveTo>
                  <a:lnTo>
                    <a:pt x="18142" y="18141"/>
                  </a:lnTo>
                  <a:lnTo>
                    <a:pt x="522" y="18141"/>
                  </a:lnTo>
                  <a:lnTo>
                    <a:pt x="522" y="521"/>
                  </a:lnTo>
                  <a:close/>
                  <a:moveTo>
                    <a:pt x="0" y="1"/>
                  </a:moveTo>
                  <a:lnTo>
                    <a:pt x="0" y="18663"/>
                  </a:lnTo>
                  <a:lnTo>
                    <a:pt x="18663" y="18663"/>
                  </a:lnTo>
                  <a:lnTo>
                    <a:pt x="18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3019575" y="2071650"/>
              <a:ext cx="458050" cy="360175"/>
            </a:xfrm>
            <a:custGeom>
              <a:avLst/>
              <a:gdLst/>
              <a:ahLst/>
              <a:cxnLst/>
              <a:rect l="l" t="t" r="r" b="b"/>
              <a:pathLst>
                <a:path w="18322" h="14407" extrusionOk="0">
                  <a:moveTo>
                    <a:pt x="16057" y="0"/>
                  </a:moveTo>
                  <a:lnTo>
                    <a:pt x="6606" y="9176"/>
                  </a:lnTo>
                  <a:lnTo>
                    <a:pt x="2477" y="5873"/>
                  </a:lnTo>
                  <a:lnTo>
                    <a:pt x="0" y="8534"/>
                  </a:lnTo>
                  <a:lnTo>
                    <a:pt x="6423" y="14406"/>
                  </a:lnTo>
                  <a:lnTo>
                    <a:pt x="18321" y="2669"/>
                  </a:lnTo>
                  <a:lnTo>
                    <a:pt x="160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3591375" y="2151375"/>
              <a:ext cx="1450600" cy="6800"/>
            </a:xfrm>
            <a:custGeom>
              <a:avLst/>
              <a:gdLst/>
              <a:ahLst/>
              <a:cxnLst/>
              <a:rect l="l" t="t" r="r" b="b"/>
              <a:pathLst>
                <a:path w="58024" h="272" extrusionOk="0">
                  <a:moveTo>
                    <a:pt x="29014" y="1"/>
                  </a:moveTo>
                  <a:cubicBezTo>
                    <a:pt x="12987" y="1"/>
                    <a:pt x="1" y="62"/>
                    <a:pt x="1" y="137"/>
                  </a:cubicBezTo>
                  <a:cubicBezTo>
                    <a:pt x="1" y="211"/>
                    <a:pt x="12987" y="272"/>
                    <a:pt x="29014" y="272"/>
                  </a:cubicBezTo>
                  <a:cubicBezTo>
                    <a:pt x="45034" y="272"/>
                    <a:pt x="58024" y="211"/>
                    <a:pt x="58024" y="137"/>
                  </a:cubicBezTo>
                  <a:cubicBezTo>
                    <a:pt x="58024" y="62"/>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3591375" y="2248325"/>
              <a:ext cx="1450600" cy="6800"/>
            </a:xfrm>
            <a:custGeom>
              <a:avLst/>
              <a:gdLst/>
              <a:ahLst/>
              <a:cxnLst/>
              <a:rect l="l" t="t" r="r" b="b"/>
              <a:pathLst>
                <a:path w="58024" h="272" extrusionOk="0">
                  <a:moveTo>
                    <a:pt x="29014" y="1"/>
                  </a:moveTo>
                  <a:cubicBezTo>
                    <a:pt x="12987" y="1"/>
                    <a:pt x="1" y="62"/>
                    <a:pt x="1" y="137"/>
                  </a:cubicBezTo>
                  <a:cubicBezTo>
                    <a:pt x="1" y="211"/>
                    <a:pt x="12987" y="272"/>
                    <a:pt x="29014" y="272"/>
                  </a:cubicBezTo>
                  <a:cubicBezTo>
                    <a:pt x="45034" y="272"/>
                    <a:pt x="58024" y="211"/>
                    <a:pt x="58024" y="137"/>
                  </a:cubicBezTo>
                  <a:cubicBezTo>
                    <a:pt x="58024" y="62"/>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3591375" y="2345275"/>
              <a:ext cx="1450600" cy="6800"/>
            </a:xfrm>
            <a:custGeom>
              <a:avLst/>
              <a:gdLst/>
              <a:ahLst/>
              <a:cxnLst/>
              <a:rect l="l" t="t" r="r" b="b"/>
              <a:pathLst>
                <a:path w="58024" h="272" extrusionOk="0">
                  <a:moveTo>
                    <a:pt x="29014" y="1"/>
                  </a:moveTo>
                  <a:cubicBezTo>
                    <a:pt x="12987" y="1"/>
                    <a:pt x="1" y="62"/>
                    <a:pt x="1" y="136"/>
                  </a:cubicBezTo>
                  <a:cubicBezTo>
                    <a:pt x="1" y="211"/>
                    <a:pt x="12987" y="272"/>
                    <a:pt x="29014" y="272"/>
                  </a:cubicBezTo>
                  <a:cubicBezTo>
                    <a:pt x="45034" y="272"/>
                    <a:pt x="58024" y="211"/>
                    <a:pt x="58024" y="136"/>
                  </a:cubicBezTo>
                  <a:cubicBezTo>
                    <a:pt x="58024" y="62"/>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3591375" y="2442250"/>
              <a:ext cx="1450600" cy="6775"/>
            </a:xfrm>
            <a:custGeom>
              <a:avLst/>
              <a:gdLst/>
              <a:ahLst/>
              <a:cxnLst/>
              <a:rect l="l" t="t" r="r" b="b"/>
              <a:pathLst>
                <a:path w="58024" h="271" extrusionOk="0">
                  <a:moveTo>
                    <a:pt x="29014" y="0"/>
                  </a:moveTo>
                  <a:cubicBezTo>
                    <a:pt x="12987" y="0"/>
                    <a:pt x="1" y="61"/>
                    <a:pt x="1" y="135"/>
                  </a:cubicBezTo>
                  <a:cubicBezTo>
                    <a:pt x="1" y="210"/>
                    <a:pt x="12987" y="271"/>
                    <a:pt x="29014" y="271"/>
                  </a:cubicBezTo>
                  <a:cubicBezTo>
                    <a:pt x="45034" y="271"/>
                    <a:pt x="58024" y="210"/>
                    <a:pt x="58024" y="135"/>
                  </a:cubicBezTo>
                  <a:cubicBezTo>
                    <a:pt x="58024" y="61"/>
                    <a:pt x="45034" y="0"/>
                    <a:pt x="2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2926775" y="2737900"/>
              <a:ext cx="466575" cy="466550"/>
            </a:xfrm>
            <a:custGeom>
              <a:avLst/>
              <a:gdLst/>
              <a:ahLst/>
              <a:cxnLst/>
              <a:rect l="l" t="t" r="r" b="b"/>
              <a:pathLst>
                <a:path w="18663" h="18662" extrusionOk="0">
                  <a:moveTo>
                    <a:pt x="18142" y="521"/>
                  </a:moveTo>
                  <a:lnTo>
                    <a:pt x="18142" y="18141"/>
                  </a:lnTo>
                  <a:lnTo>
                    <a:pt x="522" y="18141"/>
                  </a:lnTo>
                  <a:lnTo>
                    <a:pt x="522" y="521"/>
                  </a:lnTo>
                  <a:close/>
                  <a:moveTo>
                    <a:pt x="0" y="1"/>
                  </a:moveTo>
                  <a:lnTo>
                    <a:pt x="0" y="18662"/>
                  </a:lnTo>
                  <a:lnTo>
                    <a:pt x="18663" y="18662"/>
                  </a:lnTo>
                  <a:lnTo>
                    <a:pt x="18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3019575" y="2767450"/>
              <a:ext cx="458050" cy="360175"/>
            </a:xfrm>
            <a:custGeom>
              <a:avLst/>
              <a:gdLst/>
              <a:ahLst/>
              <a:cxnLst/>
              <a:rect l="l" t="t" r="r" b="b"/>
              <a:pathLst>
                <a:path w="18322" h="14407" extrusionOk="0">
                  <a:moveTo>
                    <a:pt x="16057" y="0"/>
                  </a:moveTo>
                  <a:lnTo>
                    <a:pt x="6606" y="9176"/>
                  </a:lnTo>
                  <a:lnTo>
                    <a:pt x="2477" y="5873"/>
                  </a:lnTo>
                  <a:lnTo>
                    <a:pt x="0" y="8533"/>
                  </a:lnTo>
                  <a:lnTo>
                    <a:pt x="6423" y="14406"/>
                  </a:lnTo>
                  <a:lnTo>
                    <a:pt x="18321" y="2668"/>
                  </a:lnTo>
                  <a:lnTo>
                    <a:pt x="160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3591375" y="2847175"/>
              <a:ext cx="1450600" cy="6800"/>
            </a:xfrm>
            <a:custGeom>
              <a:avLst/>
              <a:gdLst/>
              <a:ahLst/>
              <a:cxnLst/>
              <a:rect l="l" t="t" r="r" b="b"/>
              <a:pathLst>
                <a:path w="58024" h="272" extrusionOk="0">
                  <a:moveTo>
                    <a:pt x="29014" y="1"/>
                  </a:moveTo>
                  <a:cubicBezTo>
                    <a:pt x="12987" y="1"/>
                    <a:pt x="1" y="61"/>
                    <a:pt x="1" y="135"/>
                  </a:cubicBezTo>
                  <a:cubicBezTo>
                    <a:pt x="1" y="211"/>
                    <a:pt x="12987" y="272"/>
                    <a:pt x="29014" y="272"/>
                  </a:cubicBezTo>
                  <a:cubicBezTo>
                    <a:pt x="45034" y="272"/>
                    <a:pt x="58024" y="211"/>
                    <a:pt x="58024" y="135"/>
                  </a:cubicBezTo>
                  <a:cubicBezTo>
                    <a:pt x="58024" y="61"/>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3591375" y="2944125"/>
              <a:ext cx="1450600" cy="6800"/>
            </a:xfrm>
            <a:custGeom>
              <a:avLst/>
              <a:gdLst/>
              <a:ahLst/>
              <a:cxnLst/>
              <a:rect l="l" t="t" r="r" b="b"/>
              <a:pathLst>
                <a:path w="58024" h="272" extrusionOk="0">
                  <a:moveTo>
                    <a:pt x="29014" y="1"/>
                  </a:moveTo>
                  <a:cubicBezTo>
                    <a:pt x="12987" y="1"/>
                    <a:pt x="1" y="62"/>
                    <a:pt x="1" y="136"/>
                  </a:cubicBezTo>
                  <a:cubicBezTo>
                    <a:pt x="1" y="211"/>
                    <a:pt x="12987" y="272"/>
                    <a:pt x="29014" y="272"/>
                  </a:cubicBezTo>
                  <a:cubicBezTo>
                    <a:pt x="45034" y="272"/>
                    <a:pt x="58024" y="211"/>
                    <a:pt x="58024" y="136"/>
                  </a:cubicBezTo>
                  <a:cubicBezTo>
                    <a:pt x="58024" y="62"/>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3591375" y="3041075"/>
              <a:ext cx="1450600" cy="6800"/>
            </a:xfrm>
            <a:custGeom>
              <a:avLst/>
              <a:gdLst/>
              <a:ahLst/>
              <a:cxnLst/>
              <a:rect l="l" t="t" r="r" b="b"/>
              <a:pathLst>
                <a:path w="58024" h="272" extrusionOk="0">
                  <a:moveTo>
                    <a:pt x="29014" y="1"/>
                  </a:moveTo>
                  <a:cubicBezTo>
                    <a:pt x="12987" y="1"/>
                    <a:pt x="1" y="60"/>
                    <a:pt x="1" y="136"/>
                  </a:cubicBezTo>
                  <a:cubicBezTo>
                    <a:pt x="1" y="211"/>
                    <a:pt x="12987" y="272"/>
                    <a:pt x="29014" y="272"/>
                  </a:cubicBezTo>
                  <a:cubicBezTo>
                    <a:pt x="45034" y="272"/>
                    <a:pt x="58024" y="211"/>
                    <a:pt x="58024" y="136"/>
                  </a:cubicBezTo>
                  <a:cubicBezTo>
                    <a:pt x="58024" y="60"/>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3591375" y="3138025"/>
              <a:ext cx="1450600" cy="6800"/>
            </a:xfrm>
            <a:custGeom>
              <a:avLst/>
              <a:gdLst/>
              <a:ahLst/>
              <a:cxnLst/>
              <a:rect l="l" t="t" r="r" b="b"/>
              <a:pathLst>
                <a:path w="58024" h="272" extrusionOk="0">
                  <a:moveTo>
                    <a:pt x="29014" y="1"/>
                  </a:moveTo>
                  <a:cubicBezTo>
                    <a:pt x="12987" y="1"/>
                    <a:pt x="1" y="61"/>
                    <a:pt x="1" y="136"/>
                  </a:cubicBezTo>
                  <a:cubicBezTo>
                    <a:pt x="1" y="211"/>
                    <a:pt x="12987" y="272"/>
                    <a:pt x="29014" y="272"/>
                  </a:cubicBezTo>
                  <a:cubicBezTo>
                    <a:pt x="45034" y="272"/>
                    <a:pt x="58024" y="211"/>
                    <a:pt x="58024" y="136"/>
                  </a:cubicBezTo>
                  <a:cubicBezTo>
                    <a:pt x="58024" y="61"/>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7"/>
            <p:cNvSpPr/>
            <p:nvPr/>
          </p:nvSpPr>
          <p:spPr>
            <a:xfrm>
              <a:off x="2926775" y="3409700"/>
              <a:ext cx="466575" cy="466550"/>
            </a:xfrm>
            <a:custGeom>
              <a:avLst/>
              <a:gdLst/>
              <a:ahLst/>
              <a:cxnLst/>
              <a:rect l="l" t="t" r="r" b="b"/>
              <a:pathLst>
                <a:path w="18663" h="18662" extrusionOk="0">
                  <a:moveTo>
                    <a:pt x="18142" y="521"/>
                  </a:moveTo>
                  <a:lnTo>
                    <a:pt x="18142" y="18141"/>
                  </a:lnTo>
                  <a:lnTo>
                    <a:pt x="522" y="18141"/>
                  </a:lnTo>
                  <a:lnTo>
                    <a:pt x="522" y="521"/>
                  </a:lnTo>
                  <a:close/>
                  <a:moveTo>
                    <a:pt x="0" y="1"/>
                  </a:moveTo>
                  <a:lnTo>
                    <a:pt x="0" y="18662"/>
                  </a:lnTo>
                  <a:lnTo>
                    <a:pt x="18663" y="18662"/>
                  </a:lnTo>
                  <a:lnTo>
                    <a:pt x="186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p:nvPr/>
          </p:nvSpPr>
          <p:spPr>
            <a:xfrm>
              <a:off x="3019575" y="3439250"/>
              <a:ext cx="458050" cy="360175"/>
            </a:xfrm>
            <a:custGeom>
              <a:avLst/>
              <a:gdLst/>
              <a:ahLst/>
              <a:cxnLst/>
              <a:rect l="l" t="t" r="r" b="b"/>
              <a:pathLst>
                <a:path w="18322" h="14407" extrusionOk="0">
                  <a:moveTo>
                    <a:pt x="16057" y="0"/>
                  </a:moveTo>
                  <a:lnTo>
                    <a:pt x="6606" y="9176"/>
                  </a:lnTo>
                  <a:lnTo>
                    <a:pt x="2477" y="5873"/>
                  </a:lnTo>
                  <a:lnTo>
                    <a:pt x="0" y="8534"/>
                  </a:lnTo>
                  <a:lnTo>
                    <a:pt x="6423" y="14406"/>
                  </a:lnTo>
                  <a:lnTo>
                    <a:pt x="18321" y="2668"/>
                  </a:lnTo>
                  <a:lnTo>
                    <a:pt x="160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3591375" y="3518975"/>
              <a:ext cx="1450600" cy="6800"/>
            </a:xfrm>
            <a:custGeom>
              <a:avLst/>
              <a:gdLst/>
              <a:ahLst/>
              <a:cxnLst/>
              <a:rect l="l" t="t" r="r" b="b"/>
              <a:pathLst>
                <a:path w="58024" h="272" extrusionOk="0">
                  <a:moveTo>
                    <a:pt x="29014" y="1"/>
                  </a:moveTo>
                  <a:cubicBezTo>
                    <a:pt x="12987" y="1"/>
                    <a:pt x="1" y="62"/>
                    <a:pt x="1" y="136"/>
                  </a:cubicBezTo>
                  <a:cubicBezTo>
                    <a:pt x="1" y="211"/>
                    <a:pt x="12987" y="272"/>
                    <a:pt x="29014" y="272"/>
                  </a:cubicBezTo>
                  <a:cubicBezTo>
                    <a:pt x="45034" y="272"/>
                    <a:pt x="58024" y="211"/>
                    <a:pt x="58024" y="136"/>
                  </a:cubicBezTo>
                  <a:cubicBezTo>
                    <a:pt x="58024" y="62"/>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a:off x="3591375" y="3615925"/>
              <a:ext cx="1450600" cy="6800"/>
            </a:xfrm>
            <a:custGeom>
              <a:avLst/>
              <a:gdLst/>
              <a:ahLst/>
              <a:cxnLst/>
              <a:rect l="l" t="t" r="r" b="b"/>
              <a:pathLst>
                <a:path w="58024" h="272" extrusionOk="0">
                  <a:moveTo>
                    <a:pt x="29014" y="1"/>
                  </a:moveTo>
                  <a:cubicBezTo>
                    <a:pt x="12987" y="1"/>
                    <a:pt x="1" y="62"/>
                    <a:pt x="1" y="136"/>
                  </a:cubicBezTo>
                  <a:cubicBezTo>
                    <a:pt x="1" y="211"/>
                    <a:pt x="12987" y="272"/>
                    <a:pt x="29014" y="272"/>
                  </a:cubicBezTo>
                  <a:cubicBezTo>
                    <a:pt x="45034" y="272"/>
                    <a:pt x="58024" y="211"/>
                    <a:pt x="58024" y="136"/>
                  </a:cubicBezTo>
                  <a:cubicBezTo>
                    <a:pt x="58024" y="62"/>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a:off x="3591375" y="3712875"/>
              <a:ext cx="1450600" cy="6800"/>
            </a:xfrm>
            <a:custGeom>
              <a:avLst/>
              <a:gdLst/>
              <a:ahLst/>
              <a:cxnLst/>
              <a:rect l="l" t="t" r="r" b="b"/>
              <a:pathLst>
                <a:path w="58024" h="272" extrusionOk="0">
                  <a:moveTo>
                    <a:pt x="29014" y="1"/>
                  </a:moveTo>
                  <a:cubicBezTo>
                    <a:pt x="12987" y="1"/>
                    <a:pt x="1" y="61"/>
                    <a:pt x="1" y="136"/>
                  </a:cubicBezTo>
                  <a:cubicBezTo>
                    <a:pt x="1" y="211"/>
                    <a:pt x="12987" y="272"/>
                    <a:pt x="29014" y="272"/>
                  </a:cubicBezTo>
                  <a:cubicBezTo>
                    <a:pt x="45034" y="272"/>
                    <a:pt x="58024" y="211"/>
                    <a:pt x="58024" y="136"/>
                  </a:cubicBezTo>
                  <a:cubicBezTo>
                    <a:pt x="58024" y="61"/>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3591375" y="3809800"/>
              <a:ext cx="1450600" cy="6850"/>
            </a:xfrm>
            <a:custGeom>
              <a:avLst/>
              <a:gdLst/>
              <a:ahLst/>
              <a:cxnLst/>
              <a:rect l="l" t="t" r="r" b="b"/>
              <a:pathLst>
                <a:path w="58024" h="274" extrusionOk="0">
                  <a:moveTo>
                    <a:pt x="29014" y="1"/>
                  </a:moveTo>
                  <a:cubicBezTo>
                    <a:pt x="12987" y="1"/>
                    <a:pt x="1" y="62"/>
                    <a:pt x="1" y="137"/>
                  </a:cubicBezTo>
                  <a:cubicBezTo>
                    <a:pt x="1" y="212"/>
                    <a:pt x="12987" y="273"/>
                    <a:pt x="29014" y="273"/>
                  </a:cubicBezTo>
                  <a:cubicBezTo>
                    <a:pt x="45034" y="273"/>
                    <a:pt x="58024" y="212"/>
                    <a:pt x="58024" y="137"/>
                  </a:cubicBezTo>
                  <a:cubicBezTo>
                    <a:pt x="58024" y="62"/>
                    <a:pt x="45034" y="1"/>
                    <a:pt x="2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4604975" y="3901500"/>
              <a:ext cx="303625" cy="628800"/>
            </a:xfrm>
            <a:custGeom>
              <a:avLst/>
              <a:gdLst/>
              <a:ahLst/>
              <a:cxnLst/>
              <a:rect l="l" t="t" r="r" b="b"/>
              <a:pathLst>
                <a:path w="12145" h="25152" extrusionOk="0">
                  <a:moveTo>
                    <a:pt x="12144" y="1"/>
                  </a:moveTo>
                  <a:lnTo>
                    <a:pt x="0" y="25152"/>
                  </a:lnTo>
                  <a:lnTo>
                    <a:pt x="8671" y="25152"/>
                  </a:lnTo>
                  <a:lnTo>
                    <a:pt x="121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4821725" y="3905025"/>
              <a:ext cx="584725" cy="628825"/>
            </a:xfrm>
            <a:custGeom>
              <a:avLst/>
              <a:gdLst/>
              <a:ahLst/>
              <a:cxnLst/>
              <a:rect l="l" t="t" r="r" b="b"/>
              <a:pathLst>
                <a:path w="23389" h="25153" extrusionOk="0">
                  <a:moveTo>
                    <a:pt x="3474" y="1"/>
                  </a:moveTo>
                  <a:lnTo>
                    <a:pt x="1" y="25153"/>
                  </a:lnTo>
                  <a:lnTo>
                    <a:pt x="23389" y="6147"/>
                  </a:lnTo>
                  <a:lnTo>
                    <a:pt x="347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4821700" y="3900875"/>
              <a:ext cx="591675" cy="633000"/>
            </a:xfrm>
            <a:custGeom>
              <a:avLst/>
              <a:gdLst/>
              <a:ahLst/>
              <a:cxnLst/>
              <a:rect l="l" t="t" r="r" b="b"/>
              <a:pathLst>
                <a:path w="23667" h="25320" extrusionOk="0">
                  <a:moveTo>
                    <a:pt x="3581" y="334"/>
                  </a:moveTo>
                  <a:lnTo>
                    <a:pt x="15662" y="4070"/>
                  </a:lnTo>
                  <a:lnTo>
                    <a:pt x="23115" y="6367"/>
                  </a:lnTo>
                  <a:lnTo>
                    <a:pt x="23115" y="6367"/>
                  </a:lnTo>
                  <a:lnTo>
                    <a:pt x="6698" y="19807"/>
                  </a:lnTo>
                  <a:lnTo>
                    <a:pt x="2" y="25319"/>
                  </a:lnTo>
                  <a:cubicBezTo>
                    <a:pt x="84" y="24754"/>
                    <a:pt x="408" y="22522"/>
                    <a:pt x="1036" y="18198"/>
                  </a:cubicBezTo>
                  <a:cubicBezTo>
                    <a:pt x="1665" y="13779"/>
                    <a:pt x="2549" y="7576"/>
                    <a:pt x="3581" y="334"/>
                  </a:cubicBezTo>
                  <a:close/>
                  <a:moveTo>
                    <a:pt x="3369" y="1"/>
                  </a:moveTo>
                  <a:lnTo>
                    <a:pt x="3349" y="150"/>
                  </a:lnTo>
                  <a:cubicBezTo>
                    <a:pt x="2364" y="7514"/>
                    <a:pt x="1520" y="13821"/>
                    <a:pt x="921" y="18305"/>
                  </a:cubicBezTo>
                  <a:cubicBezTo>
                    <a:pt x="630" y="20511"/>
                    <a:pt x="397" y="22268"/>
                    <a:pt x="236" y="23489"/>
                  </a:cubicBezTo>
                  <a:cubicBezTo>
                    <a:pt x="160" y="24076"/>
                    <a:pt x="100" y="24534"/>
                    <a:pt x="57" y="24859"/>
                  </a:cubicBezTo>
                  <a:cubicBezTo>
                    <a:pt x="39" y="25003"/>
                    <a:pt x="25" y="25117"/>
                    <a:pt x="14" y="25207"/>
                  </a:cubicBezTo>
                  <a:cubicBezTo>
                    <a:pt x="5" y="25282"/>
                    <a:pt x="1" y="25319"/>
                    <a:pt x="2" y="25319"/>
                  </a:cubicBezTo>
                  <a:cubicBezTo>
                    <a:pt x="2" y="25319"/>
                    <a:pt x="2" y="25319"/>
                    <a:pt x="2" y="25319"/>
                  </a:cubicBezTo>
                  <a:lnTo>
                    <a:pt x="2" y="25319"/>
                  </a:lnTo>
                  <a:cubicBezTo>
                    <a:pt x="2" y="25319"/>
                    <a:pt x="2" y="25319"/>
                    <a:pt x="2" y="25319"/>
                  </a:cubicBezTo>
                  <a:cubicBezTo>
                    <a:pt x="4" y="25319"/>
                    <a:pt x="41" y="25291"/>
                    <a:pt x="112" y="25235"/>
                  </a:cubicBezTo>
                  <a:lnTo>
                    <a:pt x="447" y="24968"/>
                  </a:lnTo>
                  <a:lnTo>
                    <a:pt x="1755" y="23919"/>
                  </a:lnTo>
                  <a:lnTo>
                    <a:pt x="6665" y="19975"/>
                  </a:lnTo>
                  <a:lnTo>
                    <a:pt x="23473" y="6417"/>
                  </a:lnTo>
                  <a:lnTo>
                    <a:pt x="23667" y="6260"/>
                  </a:lnTo>
                  <a:lnTo>
                    <a:pt x="23429" y="6186"/>
                  </a:lnTo>
                  <a:lnTo>
                    <a:pt x="15742" y="3811"/>
                  </a:lnTo>
                  <a:lnTo>
                    <a:pt x="3514" y="45"/>
                  </a:lnTo>
                  <a:lnTo>
                    <a:pt x="33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4263750" y="238125"/>
              <a:ext cx="81100" cy="209575"/>
            </a:xfrm>
            <a:custGeom>
              <a:avLst/>
              <a:gdLst/>
              <a:ahLst/>
              <a:cxnLst/>
              <a:rect l="l" t="t" r="r" b="b"/>
              <a:pathLst>
                <a:path w="3244" h="8383" extrusionOk="0">
                  <a:moveTo>
                    <a:pt x="1440" y="0"/>
                  </a:moveTo>
                  <a:lnTo>
                    <a:pt x="0" y="8383"/>
                  </a:lnTo>
                  <a:lnTo>
                    <a:pt x="1793" y="8383"/>
                  </a:lnTo>
                  <a:lnTo>
                    <a:pt x="32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2289550" y="1751575"/>
              <a:ext cx="339875" cy="697450"/>
            </a:xfrm>
            <a:custGeom>
              <a:avLst/>
              <a:gdLst/>
              <a:ahLst/>
              <a:cxnLst/>
              <a:rect l="l" t="t" r="r" b="b"/>
              <a:pathLst>
                <a:path w="13595" h="27898" extrusionOk="0">
                  <a:moveTo>
                    <a:pt x="7472" y="1"/>
                  </a:moveTo>
                  <a:cubicBezTo>
                    <a:pt x="4853" y="1"/>
                    <a:pt x="2245" y="772"/>
                    <a:pt x="1" y="2292"/>
                  </a:cubicBezTo>
                  <a:lnTo>
                    <a:pt x="239" y="15750"/>
                  </a:lnTo>
                  <a:lnTo>
                    <a:pt x="239" y="22990"/>
                  </a:lnTo>
                  <a:cubicBezTo>
                    <a:pt x="264" y="25420"/>
                    <a:pt x="1527" y="27697"/>
                    <a:pt x="3948" y="27884"/>
                  </a:cubicBezTo>
                  <a:cubicBezTo>
                    <a:pt x="4070" y="27893"/>
                    <a:pt x="4191" y="27898"/>
                    <a:pt x="4311" y="27898"/>
                  </a:cubicBezTo>
                  <a:cubicBezTo>
                    <a:pt x="6804" y="27898"/>
                    <a:pt x="8889" y="25926"/>
                    <a:pt x="8987" y="23392"/>
                  </a:cubicBezTo>
                  <a:cubicBezTo>
                    <a:pt x="9085" y="20842"/>
                    <a:pt x="9171" y="18264"/>
                    <a:pt x="9171" y="18264"/>
                  </a:cubicBezTo>
                  <a:cubicBezTo>
                    <a:pt x="9171" y="18264"/>
                    <a:pt x="13035" y="17903"/>
                    <a:pt x="13315" y="14079"/>
                  </a:cubicBezTo>
                  <a:cubicBezTo>
                    <a:pt x="13595" y="10255"/>
                    <a:pt x="13467" y="1427"/>
                    <a:pt x="13467" y="1427"/>
                  </a:cubicBezTo>
                  <a:cubicBezTo>
                    <a:pt x="11574" y="473"/>
                    <a:pt x="9520" y="1"/>
                    <a:pt x="7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2239175" y="1671425"/>
              <a:ext cx="469500" cy="565850"/>
            </a:xfrm>
            <a:custGeom>
              <a:avLst/>
              <a:gdLst/>
              <a:ahLst/>
              <a:cxnLst/>
              <a:rect l="l" t="t" r="r" b="b"/>
              <a:pathLst>
                <a:path w="18780" h="22634" extrusionOk="0">
                  <a:moveTo>
                    <a:pt x="11271" y="1"/>
                  </a:moveTo>
                  <a:cubicBezTo>
                    <a:pt x="10393" y="1"/>
                    <a:pt x="9485" y="302"/>
                    <a:pt x="8690" y="708"/>
                  </a:cubicBezTo>
                  <a:cubicBezTo>
                    <a:pt x="7451" y="1342"/>
                    <a:pt x="6327" y="2221"/>
                    <a:pt x="5002" y="2649"/>
                  </a:cubicBezTo>
                  <a:cubicBezTo>
                    <a:pt x="3943" y="2992"/>
                    <a:pt x="2765" y="3044"/>
                    <a:pt x="1834" y="3655"/>
                  </a:cubicBezTo>
                  <a:cubicBezTo>
                    <a:pt x="985" y="4215"/>
                    <a:pt x="467" y="5176"/>
                    <a:pt x="233" y="6166"/>
                  </a:cubicBezTo>
                  <a:cubicBezTo>
                    <a:pt x="1" y="7155"/>
                    <a:pt x="20" y="8184"/>
                    <a:pt x="41" y="9201"/>
                  </a:cubicBezTo>
                  <a:lnTo>
                    <a:pt x="216" y="17659"/>
                  </a:lnTo>
                  <a:cubicBezTo>
                    <a:pt x="241" y="18851"/>
                    <a:pt x="291" y="20125"/>
                    <a:pt x="979" y="21099"/>
                  </a:cubicBezTo>
                  <a:cubicBezTo>
                    <a:pt x="1767" y="22211"/>
                    <a:pt x="3189" y="22634"/>
                    <a:pt x="4582" y="22634"/>
                  </a:cubicBezTo>
                  <a:cubicBezTo>
                    <a:pt x="4865" y="22634"/>
                    <a:pt x="5147" y="22617"/>
                    <a:pt x="5422" y="22584"/>
                  </a:cubicBezTo>
                  <a:cubicBezTo>
                    <a:pt x="7079" y="22388"/>
                    <a:pt x="8727" y="21723"/>
                    <a:pt x="9848" y="20488"/>
                  </a:cubicBezTo>
                  <a:cubicBezTo>
                    <a:pt x="10569" y="19693"/>
                    <a:pt x="11081" y="18785"/>
                    <a:pt x="11191" y="17825"/>
                  </a:cubicBezTo>
                  <a:cubicBezTo>
                    <a:pt x="11274" y="17092"/>
                    <a:pt x="10764" y="16395"/>
                    <a:pt x="10041" y="16243"/>
                  </a:cubicBezTo>
                  <a:cubicBezTo>
                    <a:pt x="9273" y="16082"/>
                    <a:pt x="8503" y="15484"/>
                    <a:pt x="8165" y="14824"/>
                  </a:cubicBezTo>
                  <a:cubicBezTo>
                    <a:pt x="7686" y="13889"/>
                    <a:pt x="8024" y="12618"/>
                    <a:pt x="8905" y="12045"/>
                  </a:cubicBezTo>
                  <a:cubicBezTo>
                    <a:pt x="9210" y="11848"/>
                    <a:pt x="9537" y="11757"/>
                    <a:pt x="9863" y="11757"/>
                  </a:cubicBezTo>
                  <a:cubicBezTo>
                    <a:pt x="10479" y="11757"/>
                    <a:pt x="11087" y="12081"/>
                    <a:pt x="11519" y="12616"/>
                  </a:cubicBezTo>
                  <a:lnTo>
                    <a:pt x="11518" y="12617"/>
                  </a:lnTo>
                  <a:cubicBezTo>
                    <a:pt x="12179" y="12605"/>
                    <a:pt x="12229" y="11959"/>
                    <a:pt x="12370" y="11537"/>
                  </a:cubicBezTo>
                  <a:cubicBezTo>
                    <a:pt x="12812" y="10213"/>
                    <a:pt x="12399" y="9281"/>
                    <a:pt x="12443" y="8862"/>
                  </a:cubicBezTo>
                  <a:lnTo>
                    <a:pt x="12443" y="8862"/>
                  </a:lnTo>
                  <a:cubicBezTo>
                    <a:pt x="13036" y="9149"/>
                    <a:pt x="13692" y="9287"/>
                    <a:pt x="14349" y="9287"/>
                  </a:cubicBezTo>
                  <a:cubicBezTo>
                    <a:pt x="16136" y="9287"/>
                    <a:pt x="17939" y="8268"/>
                    <a:pt x="18552" y="6459"/>
                  </a:cubicBezTo>
                  <a:cubicBezTo>
                    <a:pt x="18764" y="5832"/>
                    <a:pt x="18780" y="5143"/>
                    <a:pt x="18572" y="4515"/>
                  </a:cubicBezTo>
                  <a:cubicBezTo>
                    <a:pt x="17972" y="2697"/>
                    <a:pt x="16289" y="2857"/>
                    <a:pt x="15052" y="2154"/>
                  </a:cubicBezTo>
                  <a:cubicBezTo>
                    <a:pt x="14185" y="1660"/>
                    <a:pt x="13585" y="768"/>
                    <a:pt x="12693" y="320"/>
                  </a:cubicBezTo>
                  <a:cubicBezTo>
                    <a:pt x="12245" y="96"/>
                    <a:pt x="11763" y="1"/>
                    <a:pt x="11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2092900" y="1578850"/>
              <a:ext cx="204575" cy="219525"/>
            </a:xfrm>
            <a:custGeom>
              <a:avLst/>
              <a:gdLst/>
              <a:ahLst/>
              <a:cxnLst/>
              <a:rect l="l" t="t" r="r" b="b"/>
              <a:pathLst>
                <a:path w="8183" h="8781" extrusionOk="0">
                  <a:moveTo>
                    <a:pt x="4429" y="0"/>
                  </a:moveTo>
                  <a:cubicBezTo>
                    <a:pt x="4393" y="0"/>
                    <a:pt x="4357" y="1"/>
                    <a:pt x="4320" y="2"/>
                  </a:cubicBezTo>
                  <a:cubicBezTo>
                    <a:pt x="2572" y="53"/>
                    <a:pt x="954" y="1364"/>
                    <a:pt x="477" y="3047"/>
                  </a:cubicBezTo>
                  <a:cubicBezTo>
                    <a:pt x="1" y="4729"/>
                    <a:pt x="658" y="6656"/>
                    <a:pt x="2023" y="7750"/>
                  </a:cubicBezTo>
                  <a:cubicBezTo>
                    <a:pt x="2873" y="8432"/>
                    <a:pt x="3963" y="8780"/>
                    <a:pt x="5054" y="8780"/>
                  </a:cubicBezTo>
                  <a:cubicBezTo>
                    <a:pt x="5712" y="8780"/>
                    <a:pt x="6370" y="8653"/>
                    <a:pt x="6976" y="8397"/>
                  </a:cubicBezTo>
                  <a:lnTo>
                    <a:pt x="6976" y="8397"/>
                  </a:lnTo>
                  <a:lnTo>
                    <a:pt x="6817" y="8447"/>
                  </a:lnTo>
                  <a:cubicBezTo>
                    <a:pt x="7359" y="7210"/>
                    <a:pt x="7910" y="5949"/>
                    <a:pt x="8046" y="4606"/>
                  </a:cubicBezTo>
                  <a:cubicBezTo>
                    <a:pt x="8183" y="3263"/>
                    <a:pt x="7841" y="1800"/>
                    <a:pt x="6841" y="894"/>
                  </a:cubicBezTo>
                  <a:cubicBezTo>
                    <a:pt x="6190" y="304"/>
                    <a:pt x="5307" y="0"/>
                    <a:pt x="4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2236350" y="1755150"/>
              <a:ext cx="47575" cy="44925"/>
            </a:xfrm>
            <a:custGeom>
              <a:avLst/>
              <a:gdLst/>
              <a:ahLst/>
              <a:cxnLst/>
              <a:rect l="l" t="t" r="r" b="b"/>
              <a:pathLst>
                <a:path w="1903" h="1797" extrusionOk="0">
                  <a:moveTo>
                    <a:pt x="1826" y="0"/>
                  </a:moveTo>
                  <a:cubicBezTo>
                    <a:pt x="1748" y="0"/>
                    <a:pt x="1578" y="564"/>
                    <a:pt x="1078" y="1042"/>
                  </a:cubicBezTo>
                  <a:cubicBezTo>
                    <a:pt x="578" y="1539"/>
                    <a:pt x="0" y="1692"/>
                    <a:pt x="18" y="1770"/>
                  </a:cubicBezTo>
                  <a:cubicBezTo>
                    <a:pt x="17" y="1786"/>
                    <a:pt x="51" y="1796"/>
                    <a:pt x="110" y="1796"/>
                  </a:cubicBezTo>
                  <a:cubicBezTo>
                    <a:pt x="315" y="1796"/>
                    <a:pt x="826" y="1671"/>
                    <a:pt x="1267" y="1235"/>
                  </a:cubicBezTo>
                  <a:cubicBezTo>
                    <a:pt x="1840" y="682"/>
                    <a:pt x="1903" y="1"/>
                    <a:pt x="1831" y="1"/>
                  </a:cubicBezTo>
                  <a:cubicBezTo>
                    <a:pt x="1830" y="1"/>
                    <a:pt x="1830" y="1"/>
                    <a:pt x="1830" y="1"/>
                  </a:cubicBezTo>
                  <a:cubicBezTo>
                    <a:pt x="1829" y="0"/>
                    <a:pt x="1827" y="0"/>
                    <a:pt x="1826"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2140475" y="1691575"/>
              <a:ext cx="110600" cy="115650"/>
            </a:xfrm>
            <a:custGeom>
              <a:avLst/>
              <a:gdLst/>
              <a:ahLst/>
              <a:cxnLst/>
              <a:rect l="l" t="t" r="r" b="b"/>
              <a:pathLst>
                <a:path w="4424" h="4626" extrusionOk="0">
                  <a:moveTo>
                    <a:pt x="1667" y="1"/>
                  </a:moveTo>
                  <a:cubicBezTo>
                    <a:pt x="1627" y="1"/>
                    <a:pt x="1254" y="307"/>
                    <a:pt x="764" y="914"/>
                  </a:cubicBezTo>
                  <a:cubicBezTo>
                    <a:pt x="524" y="1231"/>
                    <a:pt x="250" y="1643"/>
                    <a:pt x="122" y="2180"/>
                  </a:cubicBezTo>
                  <a:cubicBezTo>
                    <a:pt x="0" y="2702"/>
                    <a:pt x="15" y="3367"/>
                    <a:pt x="405" y="3909"/>
                  </a:cubicBezTo>
                  <a:cubicBezTo>
                    <a:pt x="789" y="4441"/>
                    <a:pt x="1430" y="4626"/>
                    <a:pt x="1957" y="4626"/>
                  </a:cubicBezTo>
                  <a:cubicBezTo>
                    <a:pt x="1972" y="4626"/>
                    <a:pt x="1987" y="4626"/>
                    <a:pt x="2002" y="4625"/>
                  </a:cubicBezTo>
                  <a:cubicBezTo>
                    <a:pt x="2553" y="4617"/>
                    <a:pt x="3018" y="4425"/>
                    <a:pt x="3370" y="4237"/>
                  </a:cubicBezTo>
                  <a:cubicBezTo>
                    <a:pt x="4070" y="3842"/>
                    <a:pt x="4424" y="3500"/>
                    <a:pt x="4408" y="3478"/>
                  </a:cubicBezTo>
                  <a:cubicBezTo>
                    <a:pt x="4407" y="3476"/>
                    <a:pt x="4404" y="3475"/>
                    <a:pt x="4399" y="3475"/>
                  </a:cubicBezTo>
                  <a:cubicBezTo>
                    <a:pt x="4332" y="3475"/>
                    <a:pt x="3938" y="3750"/>
                    <a:pt x="3283" y="4066"/>
                  </a:cubicBezTo>
                  <a:cubicBezTo>
                    <a:pt x="2941" y="4221"/>
                    <a:pt x="2512" y="4376"/>
                    <a:pt x="2027" y="4376"/>
                  </a:cubicBezTo>
                  <a:cubicBezTo>
                    <a:pt x="2018" y="4376"/>
                    <a:pt x="2009" y="4376"/>
                    <a:pt x="2000" y="4376"/>
                  </a:cubicBezTo>
                  <a:cubicBezTo>
                    <a:pt x="1514" y="4372"/>
                    <a:pt x="947" y="4202"/>
                    <a:pt x="623" y="3749"/>
                  </a:cubicBezTo>
                  <a:cubicBezTo>
                    <a:pt x="296" y="3300"/>
                    <a:pt x="265" y="2712"/>
                    <a:pt x="365" y="2235"/>
                  </a:cubicBezTo>
                  <a:cubicBezTo>
                    <a:pt x="466" y="1749"/>
                    <a:pt x="706" y="1345"/>
                    <a:pt x="919" y="1027"/>
                  </a:cubicBezTo>
                  <a:cubicBezTo>
                    <a:pt x="1368" y="394"/>
                    <a:pt x="1705" y="31"/>
                    <a:pt x="1670" y="1"/>
                  </a:cubicBezTo>
                  <a:cubicBezTo>
                    <a:pt x="1669" y="1"/>
                    <a:pt x="1669" y="1"/>
                    <a:pt x="16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2087750" y="1789725"/>
              <a:ext cx="160300" cy="158525"/>
            </a:xfrm>
            <a:custGeom>
              <a:avLst/>
              <a:gdLst/>
              <a:ahLst/>
              <a:cxnLst/>
              <a:rect l="l" t="t" r="r" b="b"/>
              <a:pathLst>
                <a:path w="6412" h="6341" extrusionOk="0">
                  <a:moveTo>
                    <a:pt x="6123" y="0"/>
                  </a:moveTo>
                  <a:cubicBezTo>
                    <a:pt x="6069" y="0"/>
                    <a:pt x="6008" y="4"/>
                    <a:pt x="5940" y="13"/>
                  </a:cubicBezTo>
                  <a:cubicBezTo>
                    <a:pt x="5636" y="51"/>
                    <a:pt x="5197" y="234"/>
                    <a:pt x="4826" y="648"/>
                  </a:cubicBezTo>
                  <a:cubicBezTo>
                    <a:pt x="4445" y="1061"/>
                    <a:pt x="4211" y="1701"/>
                    <a:pt x="4097" y="2400"/>
                  </a:cubicBezTo>
                  <a:cubicBezTo>
                    <a:pt x="3971" y="3100"/>
                    <a:pt x="3953" y="3878"/>
                    <a:pt x="3705" y="4622"/>
                  </a:cubicBezTo>
                  <a:cubicBezTo>
                    <a:pt x="3473" y="5359"/>
                    <a:pt x="2905" y="5950"/>
                    <a:pt x="2263" y="6073"/>
                  </a:cubicBezTo>
                  <a:cubicBezTo>
                    <a:pt x="2184" y="6089"/>
                    <a:pt x="2106" y="6096"/>
                    <a:pt x="2030" y="6096"/>
                  </a:cubicBezTo>
                  <a:cubicBezTo>
                    <a:pt x="1485" y="6096"/>
                    <a:pt x="1028" y="5729"/>
                    <a:pt x="766" y="5384"/>
                  </a:cubicBezTo>
                  <a:cubicBezTo>
                    <a:pt x="458" y="4976"/>
                    <a:pt x="313" y="4567"/>
                    <a:pt x="203" y="4295"/>
                  </a:cubicBezTo>
                  <a:cubicBezTo>
                    <a:pt x="99" y="4024"/>
                    <a:pt x="37" y="3871"/>
                    <a:pt x="18" y="3871"/>
                  </a:cubicBezTo>
                  <a:cubicBezTo>
                    <a:pt x="17" y="3871"/>
                    <a:pt x="17" y="3871"/>
                    <a:pt x="17" y="3871"/>
                  </a:cubicBezTo>
                  <a:cubicBezTo>
                    <a:pt x="0" y="3877"/>
                    <a:pt x="28" y="4039"/>
                    <a:pt x="103" y="4328"/>
                  </a:cubicBezTo>
                  <a:cubicBezTo>
                    <a:pt x="184" y="4613"/>
                    <a:pt x="301" y="5041"/>
                    <a:pt x="612" y="5499"/>
                  </a:cubicBezTo>
                  <a:cubicBezTo>
                    <a:pt x="771" y="5723"/>
                    <a:pt x="985" y="5949"/>
                    <a:pt x="1271" y="6119"/>
                  </a:cubicBezTo>
                  <a:cubicBezTo>
                    <a:pt x="1493" y="6251"/>
                    <a:pt x="1770" y="6341"/>
                    <a:pt x="2063" y="6341"/>
                  </a:cubicBezTo>
                  <a:cubicBezTo>
                    <a:pt x="2144" y="6341"/>
                    <a:pt x="2226" y="6334"/>
                    <a:pt x="2309" y="6319"/>
                  </a:cubicBezTo>
                  <a:cubicBezTo>
                    <a:pt x="3072" y="6190"/>
                    <a:pt x="3711" y="5509"/>
                    <a:pt x="3962" y="4710"/>
                  </a:cubicBezTo>
                  <a:cubicBezTo>
                    <a:pt x="4227" y="3909"/>
                    <a:pt x="4233" y="3121"/>
                    <a:pt x="4344" y="2441"/>
                  </a:cubicBezTo>
                  <a:cubicBezTo>
                    <a:pt x="4442" y="1761"/>
                    <a:pt x="4644" y="1164"/>
                    <a:pt x="4973" y="773"/>
                  </a:cubicBezTo>
                  <a:cubicBezTo>
                    <a:pt x="5296" y="377"/>
                    <a:pt x="5684" y="183"/>
                    <a:pt x="5960" y="117"/>
                  </a:cubicBezTo>
                  <a:cubicBezTo>
                    <a:pt x="6239" y="47"/>
                    <a:pt x="6405" y="80"/>
                    <a:pt x="6407" y="54"/>
                  </a:cubicBezTo>
                  <a:cubicBezTo>
                    <a:pt x="6411" y="45"/>
                    <a:pt x="6312" y="0"/>
                    <a:pt x="6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1992450" y="2689625"/>
              <a:ext cx="255450" cy="434825"/>
            </a:xfrm>
            <a:custGeom>
              <a:avLst/>
              <a:gdLst/>
              <a:ahLst/>
              <a:cxnLst/>
              <a:rect l="l" t="t" r="r" b="b"/>
              <a:pathLst>
                <a:path w="10218" h="17393" extrusionOk="0">
                  <a:moveTo>
                    <a:pt x="1950" y="0"/>
                  </a:moveTo>
                  <a:cubicBezTo>
                    <a:pt x="1950" y="0"/>
                    <a:pt x="1" y="14278"/>
                    <a:pt x="1950" y="16088"/>
                  </a:cubicBezTo>
                  <a:cubicBezTo>
                    <a:pt x="3122" y="17176"/>
                    <a:pt x="4267" y="17393"/>
                    <a:pt x="4994" y="17393"/>
                  </a:cubicBezTo>
                  <a:cubicBezTo>
                    <a:pt x="5477" y="17393"/>
                    <a:pt x="5776" y="17297"/>
                    <a:pt x="5776" y="17297"/>
                  </a:cubicBezTo>
                  <a:lnTo>
                    <a:pt x="9487" y="14194"/>
                  </a:lnTo>
                  <a:lnTo>
                    <a:pt x="10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3049500" y="1474225"/>
              <a:ext cx="458050" cy="360150"/>
            </a:xfrm>
            <a:custGeom>
              <a:avLst/>
              <a:gdLst/>
              <a:ahLst/>
              <a:cxnLst/>
              <a:rect l="l" t="t" r="r" b="b"/>
              <a:pathLst>
                <a:path w="18322" h="14406" extrusionOk="0">
                  <a:moveTo>
                    <a:pt x="16058" y="1"/>
                  </a:moveTo>
                  <a:lnTo>
                    <a:pt x="6607" y="9176"/>
                  </a:lnTo>
                  <a:lnTo>
                    <a:pt x="2477" y="5872"/>
                  </a:lnTo>
                  <a:lnTo>
                    <a:pt x="1" y="8534"/>
                  </a:lnTo>
                  <a:lnTo>
                    <a:pt x="6423" y="14406"/>
                  </a:lnTo>
                  <a:lnTo>
                    <a:pt x="18322" y="2669"/>
                  </a:lnTo>
                  <a:lnTo>
                    <a:pt x="160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2812550" y="1705675"/>
              <a:ext cx="552725" cy="789275"/>
            </a:xfrm>
            <a:custGeom>
              <a:avLst/>
              <a:gdLst/>
              <a:ahLst/>
              <a:cxnLst/>
              <a:rect l="l" t="t" r="r" b="b"/>
              <a:pathLst>
                <a:path w="22109" h="31571" extrusionOk="0">
                  <a:moveTo>
                    <a:pt x="16409" y="0"/>
                  </a:moveTo>
                  <a:cubicBezTo>
                    <a:pt x="16354" y="0"/>
                    <a:pt x="16326" y="59"/>
                    <a:pt x="16336" y="192"/>
                  </a:cubicBezTo>
                  <a:cubicBezTo>
                    <a:pt x="16392" y="905"/>
                    <a:pt x="16343" y="4607"/>
                    <a:pt x="16343" y="4607"/>
                  </a:cubicBezTo>
                  <a:lnTo>
                    <a:pt x="9935" y="18089"/>
                  </a:lnTo>
                  <a:cubicBezTo>
                    <a:pt x="9064" y="20224"/>
                    <a:pt x="7300" y="21567"/>
                    <a:pt x="5981" y="21885"/>
                  </a:cubicBezTo>
                  <a:lnTo>
                    <a:pt x="0" y="23663"/>
                  </a:lnTo>
                  <a:lnTo>
                    <a:pt x="2338" y="31571"/>
                  </a:lnTo>
                  <a:lnTo>
                    <a:pt x="10651" y="28815"/>
                  </a:lnTo>
                  <a:cubicBezTo>
                    <a:pt x="12808" y="28100"/>
                    <a:pt x="14498" y="26404"/>
                    <a:pt x="15207" y="24246"/>
                  </a:cubicBezTo>
                  <a:lnTo>
                    <a:pt x="20937" y="6789"/>
                  </a:lnTo>
                  <a:cubicBezTo>
                    <a:pt x="20937" y="6789"/>
                    <a:pt x="21618" y="4804"/>
                    <a:pt x="21862" y="3349"/>
                  </a:cubicBezTo>
                  <a:cubicBezTo>
                    <a:pt x="22108" y="1894"/>
                    <a:pt x="21120" y="1"/>
                    <a:pt x="21120" y="1"/>
                  </a:cubicBezTo>
                  <a:lnTo>
                    <a:pt x="17527" y="2307"/>
                  </a:lnTo>
                  <a:cubicBezTo>
                    <a:pt x="17395" y="1149"/>
                    <a:pt x="16650" y="0"/>
                    <a:pt x="16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2415100" y="5292100"/>
              <a:ext cx="349175" cy="152575"/>
            </a:xfrm>
            <a:custGeom>
              <a:avLst/>
              <a:gdLst/>
              <a:ahLst/>
              <a:cxnLst/>
              <a:rect l="l" t="t" r="r" b="b"/>
              <a:pathLst>
                <a:path w="13967" h="6103" extrusionOk="0">
                  <a:moveTo>
                    <a:pt x="7490" y="0"/>
                  </a:moveTo>
                  <a:lnTo>
                    <a:pt x="0" y="119"/>
                  </a:lnTo>
                  <a:lnTo>
                    <a:pt x="69" y="5971"/>
                  </a:lnTo>
                  <a:lnTo>
                    <a:pt x="534" y="5992"/>
                  </a:lnTo>
                  <a:cubicBezTo>
                    <a:pt x="1584" y="6034"/>
                    <a:pt x="4283" y="6103"/>
                    <a:pt x="6864" y="6103"/>
                  </a:cubicBezTo>
                  <a:cubicBezTo>
                    <a:pt x="9365" y="6103"/>
                    <a:pt x="11756" y="6038"/>
                    <a:pt x="12433" y="5821"/>
                  </a:cubicBezTo>
                  <a:cubicBezTo>
                    <a:pt x="13967" y="5330"/>
                    <a:pt x="7580" y="3999"/>
                    <a:pt x="7580" y="3999"/>
                  </a:cubicBezTo>
                  <a:lnTo>
                    <a:pt x="7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2416175" y="5386075"/>
              <a:ext cx="68525" cy="52725"/>
            </a:xfrm>
            <a:custGeom>
              <a:avLst/>
              <a:gdLst/>
              <a:ahLst/>
              <a:cxnLst/>
              <a:rect l="l" t="t" r="r" b="b"/>
              <a:pathLst>
                <a:path w="2741" h="2109" extrusionOk="0">
                  <a:moveTo>
                    <a:pt x="229" y="1"/>
                  </a:moveTo>
                  <a:cubicBezTo>
                    <a:pt x="153" y="1"/>
                    <a:pt x="77" y="4"/>
                    <a:pt x="0" y="12"/>
                  </a:cubicBezTo>
                  <a:lnTo>
                    <a:pt x="32" y="2104"/>
                  </a:lnTo>
                  <a:lnTo>
                    <a:pt x="2741" y="2109"/>
                  </a:lnTo>
                  <a:cubicBezTo>
                    <a:pt x="2620" y="1479"/>
                    <a:pt x="2272" y="915"/>
                    <a:pt x="1759" y="527"/>
                  </a:cubicBezTo>
                  <a:cubicBezTo>
                    <a:pt x="1314" y="192"/>
                    <a:pt x="781"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2416825" y="5411100"/>
              <a:ext cx="321850" cy="33900"/>
            </a:xfrm>
            <a:custGeom>
              <a:avLst/>
              <a:gdLst/>
              <a:ahLst/>
              <a:cxnLst/>
              <a:rect l="l" t="t" r="r" b="b"/>
              <a:pathLst>
                <a:path w="12874" h="1356" extrusionOk="0">
                  <a:moveTo>
                    <a:pt x="10633" y="0"/>
                  </a:moveTo>
                  <a:cubicBezTo>
                    <a:pt x="10197" y="25"/>
                    <a:pt x="9986" y="974"/>
                    <a:pt x="9986" y="974"/>
                  </a:cubicBezTo>
                  <a:lnTo>
                    <a:pt x="10" y="1043"/>
                  </a:lnTo>
                  <a:lnTo>
                    <a:pt x="0" y="1211"/>
                  </a:lnTo>
                  <a:cubicBezTo>
                    <a:pt x="1375" y="1310"/>
                    <a:pt x="3382" y="1355"/>
                    <a:pt x="5392" y="1355"/>
                  </a:cubicBezTo>
                  <a:cubicBezTo>
                    <a:pt x="8905" y="1355"/>
                    <a:pt x="12428" y="1216"/>
                    <a:pt x="12601" y="979"/>
                  </a:cubicBezTo>
                  <a:cubicBezTo>
                    <a:pt x="12874" y="608"/>
                    <a:pt x="10633" y="0"/>
                    <a:pt x="10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2414100" y="5432350"/>
              <a:ext cx="317775" cy="7025"/>
            </a:xfrm>
            <a:custGeom>
              <a:avLst/>
              <a:gdLst/>
              <a:ahLst/>
              <a:cxnLst/>
              <a:rect l="l" t="t" r="r" b="b"/>
              <a:pathLst>
                <a:path w="12711" h="281" extrusionOk="0">
                  <a:moveTo>
                    <a:pt x="12637" y="1"/>
                  </a:moveTo>
                  <a:cubicBezTo>
                    <a:pt x="12621" y="1"/>
                    <a:pt x="12603" y="1"/>
                    <a:pt x="12582" y="1"/>
                  </a:cubicBezTo>
                  <a:lnTo>
                    <a:pt x="12212" y="12"/>
                  </a:lnTo>
                  <a:lnTo>
                    <a:pt x="10850" y="61"/>
                  </a:lnTo>
                  <a:cubicBezTo>
                    <a:pt x="9701" y="102"/>
                    <a:pt x="8113" y="149"/>
                    <a:pt x="6357" y="176"/>
                  </a:cubicBezTo>
                  <a:cubicBezTo>
                    <a:pt x="5274" y="192"/>
                    <a:pt x="4255" y="197"/>
                    <a:pt x="3363" y="197"/>
                  </a:cubicBezTo>
                  <a:cubicBezTo>
                    <a:pt x="2809" y="197"/>
                    <a:pt x="2304" y="195"/>
                    <a:pt x="1863" y="192"/>
                  </a:cubicBezTo>
                  <a:lnTo>
                    <a:pt x="501" y="184"/>
                  </a:lnTo>
                  <a:lnTo>
                    <a:pt x="131" y="184"/>
                  </a:lnTo>
                  <a:cubicBezTo>
                    <a:pt x="46" y="185"/>
                    <a:pt x="1" y="188"/>
                    <a:pt x="1" y="190"/>
                  </a:cubicBezTo>
                  <a:cubicBezTo>
                    <a:pt x="1" y="193"/>
                    <a:pt x="46" y="197"/>
                    <a:pt x="130" y="202"/>
                  </a:cubicBezTo>
                  <a:lnTo>
                    <a:pt x="501" y="219"/>
                  </a:lnTo>
                  <a:lnTo>
                    <a:pt x="1863" y="257"/>
                  </a:lnTo>
                  <a:cubicBezTo>
                    <a:pt x="2551" y="271"/>
                    <a:pt x="3398" y="281"/>
                    <a:pt x="4344" y="281"/>
                  </a:cubicBezTo>
                  <a:cubicBezTo>
                    <a:pt x="4977" y="281"/>
                    <a:pt x="5654" y="276"/>
                    <a:pt x="6358" y="266"/>
                  </a:cubicBezTo>
                  <a:cubicBezTo>
                    <a:pt x="8114" y="241"/>
                    <a:pt x="9704" y="183"/>
                    <a:pt x="10852" y="125"/>
                  </a:cubicBezTo>
                  <a:lnTo>
                    <a:pt x="12213" y="48"/>
                  </a:lnTo>
                  <a:lnTo>
                    <a:pt x="12583" y="20"/>
                  </a:lnTo>
                  <a:cubicBezTo>
                    <a:pt x="12666" y="13"/>
                    <a:pt x="12710" y="7"/>
                    <a:pt x="12710" y="5"/>
                  </a:cubicBezTo>
                  <a:cubicBezTo>
                    <a:pt x="12710" y="2"/>
                    <a:pt x="12686" y="1"/>
                    <a:pt x="126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2665325" y="5408775"/>
              <a:ext cx="19075" cy="29625"/>
            </a:xfrm>
            <a:custGeom>
              <a:avLst/>
              <a:gdLst/>
              <a:ahLst/>
              <a:cxnLst/>
              <a:rect l="l" t="t" r="r" b="b"/>
              <a:pathLst>
                <a:path w="763" h="1185" extrusionOk="0">
                  <a:moveTo>
                    <a:pt x="740" y="0"/>
                  </a:moveTo>
                  <a:cubicBezTo>
                    <a:pt x="698" y="0"/>
                    <a:pt x="407" y="149"/>
                    <a:pt x="212" y="484"/>
                  </a:cubicBezTo>
                  <a:cubicBezTo>
                    <a:pt x="0" y="837"/>
                    <a:pt x="23" y="1184"/>
                    <a:pt x="44" y="1184"/>
                  </a:cubicBezTo>
                  <a:cubicBezTo>
                    <a:pt x="45" y="1184"/>
                    <a:pt x="45" y="1184"/>
                    <a:pt x="45" y="1184"/>
                  </a:cubicBezTo>
                  <a:cubicBezTo>
                    <a:pt x="45" y="1184"/>
                    <a:pt x="45" y="1184"/>
                    <a:pt x="45" y="1184"/>
                  </a:cubicBezTo>
                  <a:cubicBezTo>
                    <a:pt x="74" y="1184"/>
                    <a:pt x="90" y="861"/>
                    <a:pt x="290" y="530"/>
                  </a:cubicBezTo>
                  <a:cubicBezTo>
                    <a:pt x="484" y="196"/>
                    <a:pt x="762" y="25"/>
                    <a:pt x="746" y="3"/>
                  </a:cubicBezTo>
                  <a:cubicBezTo>
                    <a:pt x="745" y="1"/>
                    <a:pt x="743" y="0"/>
                    <a:pt x="7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2610250" y="5395425"/>
              <a:ext cx="10725" cy="15800"/>
            </a:xfrm>
            <a:custGeom>
              <a:avLst/>
              <a:gdLst/>
              <a:ahLst/>
              <a:cxnLst/>
              <a:rect l="l" t="t" r="r" b="b"/>
              <a:pathLst>
                <a:path w="429" h="632" extrusionOk="0">
                  <a:moveTo>
                    <a:pt x="404" y="1"/>
                  </a:moveTo>
                  <a:cubicBezTo>
                    <a:pt x="376" y="1"/>
                    <a:pt x="277" y="127"/>
                    <a:pt x="176" y="292"/>
                  </a:cubicBezTo>
                  <a:cubicBezTo>
                    <a:pt x="68" y="466"/>
                    <a:pt x="0" y="618"/>
                    <a:pt x="21" y="631"/>
                  </a:cubicBezTo>
                  <a:cubicBezTo>
                    <a:pt x="22" y="631"/>
                    <a:pt x="23" y="632"/>
                    <a:pt x="24" y="632"/>
                  </a:cubicBezTo>
                  <a:cubicBezTo>
                    <a:pt x="52" y="632"/>
                    <a:pt x="151" y="506"/>
                    <a:pt x="253" y="340"/>
                  </a:cubicBezTo>
                  <a:cubicBezTo>
                    <a:pt x="360" y="167"/>
                    <a:pt x="429" y="15"/>
                    <a:pt x="407" y="2"/>
                  </a:cubicBezTo>
                  <a:cubicBezTo>
                    <a:pt x="406" y="1"/>
                    <a:pt x="405" y="1"/>
                    <a:pt x="4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2595050" y="5392650"/>
              <a:ext cx="12425" cy="10850"/>
            </a:xfrm>
            <a:custGeom>
              <a:avLst/>
              <a:gdLst/>
              <a:ahLst/>
              <a:cxnLst/>
              <a:rect l="l" t="t" r="r" b="b"/>
              <a:pathLst>
                <a:path w="497" h="434" extrusionOk="0">
                  <a:moveTo>
                    <a:pt x="471" y="0"/>
                  </a:moveTo>
                  <a:cubicBezTo>
                    <a:pt x="440" y="0"/>
                    <a:pt x="333" y="77"/>
                    <a:pt x="218" y="183"/>
                  </a:cubicBezTo>
                  <a:cubicBezTo>
                    <a:pt x="90" y="301"/>
                    <a:pt x="1" y="412"/>
                    <a:pt x="18" y="430"/>
                  </a:cubicBezTo>
                  <a:cubicBezTo>
                    <a:pt x="19" y="432"/>
                    <a:pt x="22" y="433"/>
                    <a:pt x="26" y="433"/>
                  </a:cubicBezTo>
                  <a:cubicBezTo>
                    <a:pt x="59" y="433"/>
                    <a:pt x="165" y="357"/>
                    <a:pt x="279" y="250"/>
                  </a:cubicBezTo>
                  <a:cubicBezTo>
                    <a:pt x="407" y="132"/>
                    <a:pt x="496" y="22"/>
                    <a:pt x="478" y="3"/>
                  </a:cubicBezTo>
                  <a:cubicBezTo>
                    <a:pt x="477" y="1"/>
                    <a:pt x="474" y="0"/>
                    <a:pt x="4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2585625" y="5384675"/>
              <a:ext cx="19600" cy="2325"/>
            </a:xfrm>
            <a:custGeom>
              <a:avLst/>
              <a:gdLst/>
              <a:ahLst/>
              <a:cxnLst/>
              <a:rect l="l" t="t" r="r" b="b"/>
              <a:pathLst>
                <a:path w="784" h="93" extrusionOk="0">
                  <a:moveTo>
                    <a:pt x="392" y="1"/>
                  </a:moveTo>
                  <a:cubicBezTo>
                    <a:pt x="175" y="2"/>
                    <a:pt x="1" y="24"/>
                    <a:pt x="1" y="49"/>
                  </a:cubicBezTo>
                  <a:cubicBezTo>
                    <a:pt x="1" y="74"/>
                    <a:pt x="176" y="93"/>
                    <a:pt x="392" y="93"/>
                  </a:cubicBezTo>
                  <a:cubicBezTo>
                    <a:pt x="608" y="92"/>
                    <a:pt x="784" y="70"/>
                    <a:pt x="784" y="45"/>
                  </a:cubicBezTo>
                  <a:cubicBezTo>
                    <a:pt x="784" y="20"/>
                    <a:pt x="608" y="1"/>
                    <a:pt x="3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2581950" y="5373250"/>
              <a:ext cx="22525" cy="3300"/>
            </a:xfrm>
            <a:custGeom>
              <a:avLst/>
              <a:gdLst/>
              <a:ahLst/>
              <a:cxnLst/>
              <a:rect l="l" t="t" r="r" b="b"/>
              <a:pathLst>
                <a:path w="901" h="132" extrusionOk="0">
                  <a:moveTo>
                    <a:pt x="42" y="1"/>
                  </a:moveTo>
                  <a:cubicBezTo>
                    <a:pt x="22" y="1"/>
                    <a:pt x="10" y="3"/>
                    <a:pt x="8" y="9"/>
                  </a:cubicBezTo>
                  <a:cubicBezTo>
                    <a:pt x="1" y="32"/>
                    <a:pt x="192" y="114"/>
                    <a:pt x="446" y="130"/>
                  </a:cubicBezTo>
                  <a:cubicBezTo>
                    <a:pt x="473" y="131"/>
                    <a:pt x="500" y="132"/>
                    <a:pt x="525" y="132"/>
                  </a:cubicBezTo>
                  <a:cubicBezTo>
                    <a:pt x="741" y="132"/>
                    <a:pt x="900" y="83"/>
                    <a:pt x="896" y="62"/>
                  </a:cubicBezTo>
                  <a:cubicBezTo>
                    <a:pt x="891" y="37"/>
                    <a:pt x="693" y="54"/>
                    <a:pt x="452" y="39"/>
                  </a:cubicBezTo>
                  <a:cubicBezTo>
                    <a:pt x="267" y="27"/>
                    <a:pt x="109" y="1"/>
                    <a:pt x="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2616875" y="5377550"/>
              <a:ext cx="35475" cy="20475"/>
            </a:xfrm>
            <a:custGeom>
              <a:avLst/>
              <a:gdLst/>
              <a:ahLst/>
              <a:cxnLst/>
              <a:rect l="l" t="t" r="r" b="b"/>
              <a:pathLst>
                <a:path w="1419" h="819" extrusionOk="0">
                  <a:moveTo>
                    <a:pt x="972" y="88"/>
                  </a:moveTo>
                  <a:cubicBezTo>
                    <a:pt x="1078" y="88"/>
                    <a:pt x="1184" y="108"/>
                    <a:pt x="1268" y="161"/>
                  </a:cubicBezTo>
                  <a:cubicBezTo>
                    <a:pt x="1346" y="215"/>
                    <a:pt x="1317" y="306"/>
                    <a:pt x="1233" y="358"/>
                  </a:cubicBezTo>
                  <a:cubicBezTo>
                    <a:pt x="1155" y="410"/>
                    <a:pt x="1053" y="443"/>
                    <a:pt x="965" y="477"/>
                  </a:cubicBezTo>
                  <a:cubicBezTo>
                    <a:pt x="804" y="535"/>
                    <a:pt x="639" y="581"/>
                    <a:pt x="471" y="614"/>
                  </a:cubicBezTo>
                  <a:cubicBezTo>
                    <a:pt x="329" y="642"/>
                    <a:pt x="212" y="657"/>
                    <a:pt x="131" y="666"/>
                  </a:cubicBezTo>
                  <a:lnTo>
                    <a:pt x="131" y="666"/>
                  </a:lnTo>
                  <a:cubicBezTo>
                    <a:pt x="160" y="594"/>
                    <a:pt x="208" y="502"/>
                    <a:pt x="288" y="404"/>
                  </a:cubicBezTo>
                  <a:cubicBezTo>
                    <a:pt x="394" y="275"/>
                    <a:pt x="535" y="181"/>
                    <a:pt x="695" y="131"/>
                  </a:cubicBezTo>
                  <a:cubicBezTo>
                    <a:pt x="776" y="105"/>
                    <a:pt x="874" y="88"/>
                    <a:pt x="972" y="88"/>
                  </a:cubicBezTo>
                  <a:close/>
                  <a:moveTo>
                    <a:pt x="955" y="0"/>
                  </a:moveTo>
                  <a:cubicBezTo>
                    <a:pt x="635" y="0"/>
                    <a:pt x="359" y="189"/>
                    <a:pt x="237" y="365"/>
                  </a:cubicBezTo>
                  <a:cubicBezTo>
                    <a:pt x="167" y="456"/>
                    <a:pt x="118" y="560"/>
                    <a:pt x="89" y="671"/>
                  </a:cubicBezTo>
                  <a:lnTo>
                    <a:pt x="89" y="671"/>
                  </a:lnTo>
                  <a:cubicBezTo>
                    <a:pt x="32" y="678"/>
                    <a:pt x="0" y="682"/>
                    <a:pt x="0" y="688"/>
                  </a:cubicBezTo>
                  <a:cubicBezTo>
                    <a:pt x="0" y="692"/>
                    <a:pt x="29" y="698"/>
                    <a:pt x="83" y="701"/>
                  </a:cubicBezTo>
                  <a:lnTo>
                    <a:pt x="83" y="701"/>
                  </a:lnTo>
                  <a:cubicBezTo>
                    <a:pt x="67" y="775"/>
                    <a:pt x="70" y="817"/>
                    <a:pt x="74" y="818"/>
                  </a:cubicBezTo>
                  <a:cubicBezTo>
                    <a:pt x="75" y="818"/>
                    <a:pt x="75" y="818"/>
                    <a:pt x="75" y="818"/>
                  </a:cubicBezTo>
                  <a:cubicBezTo>
                    <a:pt x="83" y="818"/>
                    <a:pt x="91" y="773"/>
                    <a:pt x="117" y="702"/>
                  </a:cubicBezTo>
                  <a:lnTo>
                    <a:pt x="117" y="702"/>
                  </a:lnTo>
                  <a:cubicBezTo>
                    <a:pt x="128" y="702"/>
                    <a:pt x="140" y="702"/>
                    <a:pt x="153" y="702"/>
                  </a:cubicBezTo>
                  <a:cubicBezTo>
                    <a:pt x="235" y="702"/>
                    <a:pt x="347" y="697"/>
                    <a:pt x="481" y="679"/>
                  </a:cubicBezTo>
                  <a:cubicBezTo>
                    <a:pt x="656" y="654"/>
                    <a:pt x="826" y="613"/>
                    <a:pt x="992" y="557"/>
                  </a:cubicBezTo>
                  <a:cubicBezTo>
                    <a:pt x="1085" y="522"/>
                    <a:pt x="1183" y="496"/>
                    <a:pt x="1284" y="432"/>
                  </a:cubicBezTo>
                  <a:cubicBezTo>
                    <a:pt x="1331" y="399"/>
                    <a:pt x="1383" y="354"/>
                    <a:pt x="1401" y="281"/>
                  </a:cubicBezTo>
                  <a:cubicBezTo>
                    <a:pt x="1418" y="207"/>
                    <a:pt x="1379" y="127"/>
                    <a:pt x="1324" y="89"/>
                  </a:cubicBezTo>
                  <a:cubicBezTo>
                    <a:pt x="1199" y="27"/>
                    <a:pt x="1074" y="0"/>
                    <a:pt x="9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2603625" y="5372200"/>
              <a:ext cx="18275" cy="23125"/>
            </a:xfrm>
            <a:custGeom>
              <a:avLst/>
              <a:gdLst/>
              <a:ahLst/>
              <a:cxnLst/>
              <a:rect l="l" t="t" r="r" b="b"/>
              <a:pathLst>
                <a:path w="731" h="925" extrusionOk="0">
                  <a:moveTo>
                    <a:pt x="188" y="0"/>
                  </a:moveTo>
                  <a:cubicBezTo>
                    <a:pt x="180" y="0"/>
                    <a:pt x="172" y="0"/>
                    <a:pt x="164" y="1"/>
                  </a:cubicBezTo>
                  <a:cubicBezTo>
                    <a:pt x="53" y="18"/>
                    <a:pt x="0" y="145"/>
                    <a:pt x="20" y="225"/>
                  </a:cubicBezTo>
                  <a:cubicBezTo>
                    <a:pt x="29" y="310"/>
                    <a:pt x="68" y="382"/>
                    <a:pt x="104" y="439"/>
                  </a:cubicBezTo>
                  <a:cubicBezTo>
                    <a:pt x="170" y="545"/>
                    <a:pt x="248" y="642"/>
                    <a:pt x="337" y="727"/>
                  </a:cubicBezTo>
                  <a:cubicBezTo>
                    <a:pt x="479" y="862"/>
                    <a:pt x="592" y="919"/>
                    <a:pt x="612" y="919"/>
                  </a:cubicBezTo>
                  <a:cubicBezTo>
                    <a:pt x="614" y="919"/>
                    <a:pt x="615" y="918"/>
                    <a:pt x="615" y="918"/>
                  </a:cubicBezTo>
                  <a:cubicBezTo>
                    <a:pt x="624" y="906"/>
                    <a:pt x="517" y="833"/>
                    <a:pt x="382" y="683"/>
                  </a:cubicBezTo>
                  <a:cubicBezTo>
                    <a:pt x="304" y="594"/>
                    <a:pt x="236" y="499"/>
                    <a:pt x="177" y="397"/>
                  </a:cubicBezTo>
                  <a:cubicBezTo>
                    <a:pt x="109" y="296"/>
                    <a:pt x="61" y="114"/>
                    <a:pt x="182" y="90"/>
                  </a:cubicBezTo>
                  <a:cubicBezTo>
                    <a:pt x="188" y="90"/>
                    <a:pt x="194" y="89"/>
                    <a:pt x="201" y="89"/>
                  </a:cubicBezTo>
                  <a:cubicBezTo>
                    <a:pt x="314" y="89"/>
                    <a:pt x="430" y="199"/>
                    <a:pt x="502" y="290"/>
                  </a:cubicBezTo>
                  <a:cubicBezTo>
                    <a:pt x="571" y="382"/>
                    <a:pt x="619" y="488"/>
                    <a:pt x="643" y="600"/>
                  </a:cubicBezTo>
                  <a:cubicBezTo>
                    <a:pt x="682" y="796"/>
                    <a:pt x="639" y="921"/>
                    <a:pt x="656" y="925"/>
                  </a:cubicBezTo>
                  <a:cubicBezTo>
                    <a:pt x="656" y="925"/>
                    <a:pt x="656" y="925"/>
                    <a:pt x="656" y="925"/>
                  </a:cubicBezTo>
                  <a:cubicBezTo>
                    <a:pt x="665" y="925"/>
                    <a:pt x="730" y="801"/>
                    <a:pt x="706" y="589"/>
                  </a:cubicBezTo>
                  <a:cubicBezTo>
                    <a:pt x="689" y="463"/>
                    <a:pt x="641" y="344"/>
                    <a:pt x="569" y="240"/>
                  </a:cubicBezTo>
                  <a:cubicBezTo>
                    <a:pt x="486" y="139"/>
                    <a:pt x="379" y="0"/>
                    <a:pt x="1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2417125" y="5384375"/>
              <a:ext cx="67500" cy="53350"/>
            </a:xfrm>
            <a:custGeom>
              <a:avLst/>
              <a:gdLst/>
              <a:ahLst/>
              <a:cxnLst/>
              <a:rect l="l" t="t" r="r" b="b"/>
              <a:pathLst>
                <a:path w="2700" h="2134" extrusionOk="0">
                  <a:moveTo>
                    <a:pt x="432" y="0"/>
                  </a:moveTo>
                  <a:cubicBezTo>
                    <a:pt x="337" y="0"/>
                    <a:pt x="242" y="7"/>
                    <a:pt x="148" y="21"/>
                  </a:cubicBezTo>
                  <a:cubicBezTo>
                    <a:pt x="53" y="37"/>
                    <a:pt x="0" y="52"/>
                    <a:pt x="1" y="57"/>
                  </a:cubicBezTo>
                  <a:cubicBezTo>
                    <a:pt x="2" y="61"/>
                    <a:pt x="10" y="62"/>
                    <a:pt x="26" y="62"/>
                  </a:cubicBezTo>
                  <a:cubicBezTo>
                    <a:pt x="65" y="62"/>
                    <a:pt x="149" y="54"/>
                    <a:pt x="269" y="54"/>
                  </a:cubicBezTo>
                  <a:cubicBezTo>
                    <a:pt x="349" y="54"/>
                    <a:pt x="446" y="57"/>
                    <a:pt x="555" y="69"/>
                  </a:cubicBezTo>
                  <a:cubicBezTo>
                    <a:pt x="891" y="101"/>
                    <a:pt x="1360" y="231"/>
                    <a:pt x="1769" y="548"/>
                  </a:cubicBezTo>
                  <a:cubicBezTo>
                    <a:pt x="2180" y="864"/>
                    <a:pt x="2425" y="1285"/>
                    <a:pt x="2540" y="1602"/>
                  </a:cubicBezTo>
                  <a:cubicBezTo>
                    <a:pt x="2659" y="1920"/>
                    <a:pt x="2674" y="2134"/>
                    <a:pt x="2690" y="2134"/>
                  </a:cubicBezTo>
                  <a:cubicBezTo>
                    <a:pt x="2691" y="2134"/>
                    <a:pt x="2691" y="2134"/>
                    <a:pt x="2691" y="2134"/>
                  </a:cubicBezTo>
                  <a:cubicBezTo>
                    <a:pt x="2697" y="2134"/>
                    <a:pt x="2699" y="2080"/>
                    <a:pt x="2690" y="1984"/>
                  </a:cubicBezTo>
                  <a:cubicBezTo>
                    <a:pt x="2674" y="1846"/>
                    <a:pt x="2644" y="1711"/>
                    <a:pt x="2601" y="1580"/>
                  </a:cubicBezTo>
                  <a:cubicBezTo>
                    <a:pt x="2497" y="1249"/>
                    <a:pt x="2253" y="807"/>
                    <a:pt x="1825" y="476"/>
                  </a:cubicBezTo>
                  <a:cubicBezTo>
                    <a:pt x="1398" y="144"/>
                    <a:pt x="906" y="21"/>
                    <a:pt x="560" y="5"/>
                  </a:cubicBezTo>
                  <a:cubicBezTo>
                    <a:pt x="517" y="2"/>
                    <a:pt x="474" y="0"/>
                    <a:pt x="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2434275" y="5307575"/>
              <a:ext cx="2425" cy="76975"/>
            </a:xfrm>
            <a:custGeom>
              <a:avLst/>
              <a:gdLst/>
              <a:ahLst/>
              <a:cxnLst/>
              <a:rect l="l" t="t" r="r" b="b"/>
              <a:pathLst>
                <a:path w="97" h="3079" extrusionOk="0">
                  <a:moveTo>
                    <a:pt x="44" y="1"/>
                  </a:moveTo>
                  <a:cubicBezTo>
                    <a:pt x="19" y="1"/>
                    <a:pt x="1" y="690"/>
                    <a:pt x="3" y="1540"/>
                  </a:cubicBezTo>
                  <a:cubicBezTo>
                    <a:pt x="5" y="2390"/>
                    <a:pt x="27" y="3079"/>
                    <a:pt x="52" y="3079"/>
                  </a:cubicBezTo>
                  <a:cubicBezTo>
                    <a:pt x="77" y="3079"/>
                    <a:pt x="96" y="2390"/>
                    <a:pt x="94" y="1540"/>
                  </a:cubicBezTo>
                  <a:cubicBezTo>
                    <a:pt x="91" y="689"/>
                    <a:pt x="69" y="1"/>
                    <a:pt x="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2507900" y="5419625"/>
              <a:ext cx="54900" cy="2875"/>
            </a:xfrm>
            <a:custGeom>
              <a:avLst/>
              <a:gdLst/>
              <a:ahLst/>
              <a:cxnLst/>
              <a:rect l="l" t="t" r="r" b="b"/>
              <a:pathLst>
                <a:path w="2196" h="115" extrusionOk="0">
                  <a:moveTo>
                    <a:pt x="2099" y="1"/>
                  </a:moveTo>
                  <a:cubicBezTo>
                    <a:pt x="1928" y="1"/>
                    <a:pt x="1545" y="22"/>
                    <a:pt x="1098" y="23"/>
                  </a:cubicBezTo>
                  <a:cubicBezTo>
                    <a:pt x="1065" y="24"/>
                    <a:pt x="1031" y="24"/>
                    <a:pt x="998" y="24"/>
                  </a:cubicBezTo>
                  <a:cubicBezTo>
                    <a:pt x="620" y="24"/>
                    <a:pt x="298" y="11"/>
                    <a:pt x="129" y="11"/>
                  </a:cubicBezTo>
                  <a:cubicBezTo>
                    <a:pt x="50" y="11"/>
                    <a:pt x="5" y="14"/>
                    <a:pt x="4" y="22"/>
                  </a:cubicBezTo>
                  <a:cubicBezTo>
                    <a:pt x="0" y="45"/>
                    <a:pt x="459" y="114"/>
                    <a:pt x="1041" y="114"/>
                  </a:cubicBezTo>
                  <a:cubicBezTo>
                    <a:pt x="1060" y="114"/>
                    <a:pt x="1079" y="114"/>
                    <a:pt x="1098" y="114"/>
                  </a:cubicBezTo>
                  <a:cubicBezTo>
                    <a:pt x="1707" y="109"/>
                    <a:pt x="2195" y="33"/>
                    <a:pt x="2193" y="10"/>
                  </a:cubicBezTo>
                  <a:cubicBezTo>
                    <a:pt x="2192" y="3"/>
                    <a:pt x="2158" y="1"/>
                    <a:pt x="20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2470825" y="5420625"/>
              <a:ext cx="6400" cy="10700"/>
            </a:xfrm>
            <a:custGeom>
              <a:avLst/>
              <a:gdLst/>
              <a:ahLst/>
              <a:cxnLst/>
              <a:rect l="l" t="t" r="r" b="b"/>
              <a:pathLst>
                <a:path w="256" h="428" extrusionOk="0">
                  <a:moveTo>
                    <a:pt x="27" y="0"/>
                  </a:moveTo>
                  <a:cubicBezTo>
                    <a:pt x="23" y="0"/>
                    <a:pt x="20" y="1"/>
                    <a:pt x="19" y="4"/>
                  </a:cubicBezTo>
                  <a:cubicBezTo>
                    <a:pt x="1" y="23"/>
                    <a:pt x="60" y="106"/>
                    <a:pt x="112" y="218"/>
                  </a:cubicBezTo>
                  <a:cubicBezTo>
                    <a:pt x="163" y="329"/>
                    <a:pt x="191" y="427"/>
                    <a:pt x="218" y="427"/>
                  </a:cubicBezTo>
                  <a:cubicBezTo>
                    <a:pt x="218" y="427"/>
                    <a:pt x="218" y="427"/>
                    <a:pt x="218" y="427"/>
                  </a:cubicBezTo>
                  <a:cubicBezTo>
                    <a:pt x="244" y="425"/>
                    <a:pt x="255" y="308"/>
                    <a:pt x="194" y="180"/>
                  </a:cubicBezTo>
                  <a:cubicBezTo>
                    <a:pt x="140" y="67"/>
                    <a:pt x="56" y="0"/>
                    <a:pt x="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2456750" y="5403600"/>
              <a:ext cx="8025" cy="7200"/>
            </a:xfrm>
            <a:custGeom>
              <a:avLst/>
              <a:gdLst/>
              <a:ahLst/>
              <a:cxnLst/>
              <a:rect l="l" t="t" r="r" b="b"/>
              <a:pathLst>
                <a:path w="321" h="288" extrusionOk="0">
                  <a:moveTo>
                    <a:pt x="28" y="0"/>
                  </a:moveTo>
                  <a:cubicBezTo>
                    <a:pt x="23" y="0"/>
                    <a:pt x="20" y="2"/>
                    <a:pt x="17" y="4"/>
                  </a:cubicBezTo>
                  <a:cubicBezTo>
                    <a:pt x="0" y="22"/>
                    <a:pt x="49" y="99"/>
                    <a:pt x="128" y="176"/>
                  </a:cubicBezTo>
                  <a:cubicBezTo>
                    <a:pt x="196" y="243"/>
                    <a:pt x="262" y="287"/>
                    <a:pt x="291" y="287"/>
                  </a:cubicBezTo>
                  <a:cubicBezTo>
                    <a:pt x="296" y="287"/>
                    <a:pt x="300" y="286"/>
                    <a:pt x="302" y="284"/>
                  </a:cubicBezTo>
                  <a:cubicBezTo>
                    <a:pt x="320" y="266"/>
                    <a:pt x="270" y="189"/>
                    <a:pt x="191" y="112"/>
                  </a:cubicBezTo>
                  <a:cubicBezTo>
                    <a:pt x="124" y="45"/>
                    <a:pt x="57" y="0"/>
                    <a:pt x="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2437125" y="5395000"/>
              <a:ext cx="11325" cy="4650"/>
            </a:xfrm>
            <a:custGeom>
              <a:avLst/>
              <a:gdLst/>
              <a:ahLst/>
              <a:cxnLst/>
              <a:rect l="l" t="t" r="r" b="b"/>
              <a:pathLst>
                <a:path w="453" h="186" extrusionOk="0">
                  <a:moveTo>
                    <a:pt x="136" y="0"/>
                  </a:moveTo>
                  <a:cubicBezTo>
                    <a:pt x="56" y="0"/>
                    <a:pt x="1" y="29"/>
                    <a:pt x="6" y="45"/>
                  </a:cubicBezTo>
                  <a:cubicBezTo>
                    <a:pt x="12" y="71"/>
                    <a:pt x="111" y="69"/>
                    <a:pt x="222" y="105"/>
                  </a:cubicBezTo>
                  <a:cubicBezTo>
                    <a:pt x="319" y="135"/>
                    <a:pt x="393" y="186"/>
                    <a:pt x="422" y="186"/>
                  </a:cubicBezTo>
                  <a:cubicBezTo>
                    <a:pt x="426" y="186"/>
                    <a:pt x="430" y="185"/>
                    <a:pt x="432" y="182"/>
                  </a:cubicBezTo>
                  <a:cubicBezTo>
                    <a:pt x="452" y="168"/>
                    <a:pt x="388" y="63"/>
                    <a:pt x="249" y="19"/>
                  </a:cubicBezTo>
                  <a:cubicBezTo>
                    <a:pt x="209" y="5"/>
                    <a:pt x="170" y="0"/>
                    <a:pt x="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2422900" y="5392200"/>
              <a:ext cx="6125" cy="3000"/>
            </a:xfrm>
            <a:custGeom>
              <a:avLst/>
              <a:gdLst/>
              <a:ahLst/>
              <a:cxnLst/>
              <a:rect l="l" t="t" r="r" b="b"/>
              <a:pathLst>
                <a:path w="245" h="120" extrusionOk="0">
                  <a:moveTo>
                    <a:pt x="54" y="0"/>
                  </a:moveTo>
                  <a:cubicBezTo>
                    <a:pt x="31" y="0"/>
                    <a:pt x="14" y="6"/>
                    <a:pt x="9" y="17"/>
                  </a:cubicBezTo>
                  <a:cubicBezTo>
                    <a:pt x="1" y="41"/>
                    <a:pt x="44" y="79"/>
                    <a:pt x="107" y="102"/>
                  </a:cubicBezTo>
                  <a:cubicBezTo>
                    <a:pt x="138" y="114"/>
                    <a:pt x="167" y="120"/>
                    <a:pt x="191" y="120"/>
                  </a:cubicBezTo>
                  <a:cubicBezTo>
                    <a:pt x="215" y="120"/>
                    <a:pt x="232" y="114"/>
                    <a:pt x="236" y="102"/>
                  </a:cubicBezTo>
                  <a:cubicBezTo>
                    <a:pt x="244" y="79"/>
                    <a:pt x="201" y="41"/>
                    <a:pt x="138" y="17"/>
                  </a:cubicBezTo>
                  <a:cubicBezTo>
                    <a:pt x="107" y="6"/>
                    <a:pt x="77" y="0"/>
                    <a:pt x="5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1769350" y="5163025"/>
              <a:ext cx="262800" cy="312075"/>
            </a:xfrm>
            <a:custGeom>
              <a:avLst/>
              <a:gdLst/>
              <a:ahLst/>
              <a:cxnLst/>
              <a:rect l="l" t="t" r="r" b="b"/>
              <a:pathLst>
                <a:path w="10512" h="12483" extrusionOk="0">
                  <a:moveTo>
                    <a:pt x="3764" y="1"/>
                  </a:moveTo>
                  <a:lnTo>
                    <a:pt x="0" y="4480"/>
                  </a:lnTo>
                  <a:lnTo>
                    <a:pt x="338" y="4800"/>
                  </a:lnTo>
                  <a:cubicBezTo>
                    <a:pt x="1853" y="6211"/>
                    <a:pt x="8139" y="11868"/>
                    <a:pt x="9469" y="12430"/>
                  </a:cubicBezTo>
                  <a:cubicBezTo>
                    <a:pt x="9554" y="12466"/>
                    <a:pt x="9621" y="12483"/>
                    <a:pt x="9672" y="12483"/>
                  </a:cubicBezTo>
                  <a:cubicBezTo>
                    <a:pt x="10512" y="12483"/>
                    <a:pt x="6979" y="7882"/>
                    <a:pt x="6979" y="7882"/>
                  </a:cubicBezTo>
                  <a:lnTo>
                    <a:pt x="9519" y="4794"/>
                  </a:lnTo>
                  <a:lnTo>
                    <a:pt x="3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1771200" y="5232875"/>
              <a:ext cx="61850" cy="84475"/>
            </a:xfrm>
            <a:custGeom>
              <a:avLst/>
              <a:gdLst/>
              <a:ahLst/>
              <a:cxnLst/>
              <a:rect l="l" t="t" r="r" b="b"/>
              <a:pathLst>
                <a:path w="2474" h="3379" extrusionOk="0">
                  <a:moveTo>
                    <a:pt x="1342" y="1"/>
                  </a:moveTo>
                  <a:lnTo>
                    <a:pt x="0" y="1609"/>
                  </a:lnTo>
                  <a:lnTo>
                    <a:pt x="2051" y="3379"/>
                  </a:lnTo>
                  <a:cubicBezTo>
                    <a:pt x="2371" y="2821"/>
                    <a:pt x="2473" y="2167"/>
                    <a:pt x="2338" y="1539"/>
                  </a:cubicBezTo>
                  <a:cubicBezTo>
                    <a:pt x="2202" y="919"/>
                    <a:pt x="1860" y="366"/>
                    <a:pt x="1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1769350" y="5271975"/>
              <a:ext cx="253800" cy="204150"/>
            </a:xfrm>
            <a:custGeom>
              <a:avLst/>
              <a:gdLst/>
              <a:ahLst/>
              <a:cxnLst/>
              <a:rect l="l" t="t" r="r" b="b"/>
              <a:pathLst>
                <a:path w="10152" h="8166" extrusionOk="0">
                  <a:moveTo>
                    <a:pt x="116" y="1"/>
                  </a:moveTo>
                  <a:lnTo>
                    <a:pt x="0" y="121"/>
                  </a:lnTo>
                  <a:cubicBezTo>
                    <a:pt x="2660" y="2766"/>
                    <a:pt x="9130" y="8165"/>
                    <a:pt x="9689" y="8165"/>
                  </a:cubicBezTo>
                  <a:cubicBezTo>
                    <a:pt x="9694" y="8165"/>
                    <a:pt x="9699" y="8165"/>
                    <a:pt x="9703" y="8164"/>
                  </a:cubicBezTo>
                  <a:cubicBezTo>
                    <a:pt x="10152" y="8060"/>
                    <a:pt x="8850" y="6138"/>
                    <a:pt x="8850" y="6138"/>
                  </a:cubicBezTo>
                  <a:cubicBezTo>
                    <a:pt x="8785" y="6089"/>
                    <a:pt x="8706" y="6069"/>
                    <a:pt x="8620" y="6069"/>
                  </a:cubicBezTo>
                  <a:cubicBezTo>
                    <a:pt x="8241" y="6069"/>
                    <a:pt x="7724" y="6455"/>
                    <a:pt x="7724" y="6455"/>
                  </a:cubicBezTo>
                  <a:lnTo>
                    <a:pt x="1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1770025" y="5270000"/>
              <a:ext cx="244000" cy="203725"/>
            </a:xfrm>
            <a:custGeom>
              <a:avLst/>
              <a:gdLst/>
              <a:ahLst/>
              <a:cxnLst/>
              <a:rect l="l" t="t" r="r" b="b"/>
              <a:pathLst>
                <a:path w="9760" h="8149" extrusionOk="0">
                  <a:moveTo>
                    <a:pt x="2" y="1"/>
                  </a:moveTo>
                  <a:cubicBezTo>
                    <a:pt x="2" y="1"/>
                    <a:pt x="2" y="1"/>
                    <a:pt x="2" y="1"/>
                  </a:cubicBezTo>
                  <a:cubicBezTo>
                    <a:pt x="1" y="3"/>
                    <a:pt x="32" y="35"/>
                    <a:pt x="91" y="94"/>
                  </a:cubicBezTo>
                  <a:lnTo>
                    <a:pt x="361" y="348"/>
                  </a:lnTo>
                  <a:lnTo>
                    <a:pt x="1370" y="1265"/>
                  </a:lnTo>
                  <a:cubicBezTo>
                    <a:pt x="2225" y="2032"/>
                    <a:pt x="3424" y="3078"/>
                    <a:pt x="4771" y="4204"/>
                  </a:cubicBezTo>
                  <a:cubicBezTo>
                    <a:pt x="6119" y="5329"/>
                    <a:pt x="7362" y="6322"/>
                    <a:pt x="8270" y="7028"/>
                  </a:cubicBezTo>
                  <a:lnTo>
                    <a:pt x="9351" y="7856"/>
                  </a:lnTo>
                  <a:lnTo>
                    <a:pt x="9650" y="8077"/>
                  </a:lnTo>
                  <a:cubicBezTo>
                    <a:pt x="9716" y="8124"/>
                    <a:pt x="9753" y="8149"/>
                    <a:pt x="9758" y="8149"/>
                  </a:cubicBezTo>
                  <a:cubicBezTo>
                    <a:pt x="9758" y="8149"/>
                    <a:pt x="9758" y="8149"/>
                    <a:pt x="9758" y="8148"/>
                  </a:cubicBezTo>
                  <a:cubicBezTo>
                    <a:pt x="9760" y="8146"/>
                    <a:pt x="9726" y="8116"/>
                    <a:pt x="9662" y="8063"/>
                  </a:cubicBezTo>
                  <a:cubicBezTo>
                    <a:pt x="9576" y="7992"/>
                    <a:pt x="9480" y="7915"/>
                    <a:pt x="9374" y="7829"/>
                  </a:cubicBezTo>
                  <a:lnTo>
                    <a:pt x="8311" y="6979"/>
                  </a:lnTo>
                  <a:cubicBezTo>
                    <a:pt x="7412" y="6260"/>
                    <a:pt x="6176" y="5260"/>
                    <a:pt x="4830" y="4136"/>
                  </a:cubicBezTo>
                  <a:cubicBezTo>
                    <a:pt x="3482" y="3010"/>
                    <a:pt x="2279" y="1973"/>
                    <a:pt x="1413" y="1217"/>
                  </a:cubicBezTo>
                  <a:lnTo>
                    <a:pt x="386" y="322"/>
                  </a:lnTo>
                  <a:lnTo>
                    <a:pt x="104" y="81"/>
                  </a:lnTo>
                  <a:cubicBezTo>
                    <a:pt x="41" y="28"/>
                    <a:pt x="7" y="1"/>
                    <a:pt x="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1960000" y="5423225"/>
              <a:ext cx="33250" cy="12375"/>
            </a:xfrm>
            <a:custGeom>
              <a:avLst/>
              <a:gdLst/>
              <a:ahLst/>
              <a:cxnLst/>
              <a:rect l="l" t="t" r="r" b="b"/>
              <a:pathLst>
                <a:path w="1330" h="495" extrusionOk="0">
                  <a:moveTo>
                    <a:pt x="1023" y="0"/>
                  </a:moveTo>
                  <a:cubicBezTo>
                    <a:pt x="904" y="0"/>
                    <a:pt x="758" y="17"/>
                    <a:pt x="604" y="70"/>
                  </a:cubicBezTo>
                  <a:cubicBezTo>
                    <a:pt x="210" y="202"/>
                    <a:pt x="0" y="483"/>
                    <a:pt x="22" y="493"/>
                  </a:cubicBezTo>
                  <a:cubicBezTo>
                    <a:pt x="22" y="494"/>
                    <a:pt x="24" y="494"/>
                    <a:pt x="25" y="494"/>
                  </a:cubicBezTo>
                  <a:cubicBezTo>
                    <a:pt x="59" y="494"/>
                    <a:pt x="280" y="272"/>
                    <a:pt x="633" y="156"/>
                  </a:cubicBezTo>
                  <a:cubicBezTo>
                    <a:pt x="999" y="30"/>
                    <a:pt x="1320" y="82"/>
                    <a:pt x="1324" y="54"/>
                  </a:cubicBezTo>
                  <a:cubicBezTo>
                    <a:pt x="1330" y="41"/>
                    <a:pt x="1208" y="0"/>
                    <a:pt x="10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1935850" y="5372775"/>
              <a:ext cx="18000" cy="6075"/>
            </a:xfrm>
            <a:custGeom>
              <a:avLst/>
              <a:gdLst/>
              <a:ahLst/>
              <a:cxnLst/>
              <a:rect l="l" t="t" r="r" b="b"/>
              <a:pathLst>
                <a:path w="720" h="243" extrusionOk="0">
                  <a:moveTo>
                    <a:pt x="683" y="1"/>
                  </a:moveTo>
                  <a:cubicBezTo>
                    <a:pt x="627" y="1"/>
                    <a:pt x="496" y="30"/>
                    <a:pt x="345" y="78"/>
                  </a:cubicBezTo>
                  <a:cubicBezTo>
                    <a:pt x="152" y="140"/>
                    <a:pt x="0" y="211"/>
                    <a:pt x="8" y="235"/>
                  </a:cubicBezTo>
                  <a:cubicBezTo>
                    <a:pt x="10" y="240"/>
                    <a:pt x="20" y="243"/>
                    <a:pt x="36" y="243"/>
                  </a:cubicBezTo>
                  <a:cubicBezTo>
                    <a:pt x="92" y="243"/>
                    <a:pt x="224" y="213"/>
                    <a:pt x="374" y="165"/>
                  </a:cubicBezTo>
                  <a:cubicBezTo>
                    <a:pt x="567" y="102"/>
                    <a:pt x="719" y="33"/>
                    <a:pt x="711" y="9"/>
                  </a:cubicBezTo>
                  <a:cubicBezTo>
                    <a:pt x="709" y="4"/>
                    <a:pt x="699" y="1"/>
                    <a:pt x="6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1929525" y="5361275"/>
              <a:ext cx="15750" cy="2375"/>
            </a:xfrm>
            <a:custGeom>
              <a:avLst/>
              <a:gdLst/>
              <a:ahLst/>
              <a:cxnLst/>
              <a:rect l="l" t="t" r="r" b="b"/>
              <a:pathLst>
                <a:path w="630" h="95" extrusionOk="0">
                  <a:moveTo>
                    <a:pt x="386" y="1"/>
                  </a:moveTo>
                  <a:cubicBezTo>
                    <a:pt x="363" y="1"/>
                    <a:pt x="338" y="1"/>
                    <a:pt x="313" y="2"/>
                  </a:cubicBezTo>
                  <a:cubicBezTo>
                    <a:pt x="140" y="8"/>
                    <a:pt x="0" y="36"/>
                    <a:pt x="0" y="60"/>
                  </a:cubicBezTo>
                  <a:cubicBezTo>
                    <a:pt x="1" y="80"/>
                    <a:pt x="100" y="95"/>
                    <a:pt x="233" y="95"/>
                  </a:cubicBezTo>
                  <a:cubicBezTo>
                    <a:pt x="260" y="95"/>
                    <a:pt x="288" y="94"/>
                    <a:pt x="317" y="93"/>
                  </a:cubicBezTo>
                  <a:cubicBezTo>
                    <a:pt x="490" y="87"/>
                    <a:pt x="629" y="62"/>
                    <a:pt x="628" y="37"/>
                  </a:cubicBezTo>
                  <a:cubicBezTo>
                    <a:pt x="627" y="15"/>
                    <a:pt x="524" y="1"/>
                    <a:pt x="3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1933075" y="5342975"/>
              <a:ext cx="15725" cy="12850"/>
            </a:xfrm>
            <a:custGeom>
              <a:avLst/>
              <a:gdLst/>
              <a:ahLst/>
              <a:cxnLst/>
              <a:rect l="l" t="t" r="r" b="b"/>
              <a:pathLst>
                <a:path w="629" h="514" extrusionOk="0">
                  <a:moveTo>
                    <a:pt x="24" y="0"/>
                  </a:moveTo>
                  <a:cubicBezTo>
                    <a:pt x="21" y="0"/>
                    <a:pt x="18" y="1"/>
                    <a:pt x="17" y="3"/>
                  </a:cubicBezTo>
                  <a:cubicBezTo>
                    <a:pt x="0" y="22"/>
                    <a:pt x="121" y="152"/>
                    <a:pt x="286" y="291"/>
                  </a:cubicBezTo>
                  <a:cubicBezTo>
                    <a:pt x="436" y="420"/>
                    <a:pt x="571" y="513"/>
                    <a:pt x="606" y="513"/>
                  </a:cubicBezTo>
                  <a:cubicBezTo>
                    <a:pt x="609" y="513"/>
                    <a:pt x="611" y="513"/>
                    <a:pt x="613" y="511"/>
                  </a:cubicBezTo>
                  <a:cubicBezTo>
                    <a:pt x="628" y="492"/>
                    <a:pt x="508" y="363"/>
                    <a:pt x="344" y="222"/>
                  </a:cubicBezTo>
                  <a:cubicBezTo>
                    <a:pt x="193" y="94"/>
                    <a:pt x="57" y="0"/>
                    <a:pt x="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1938425" y="5331325"/>
              <a:ext cx="16775" cy="15625"/>
            </a:xfrm>
            <a:custGeom>
              <a:avLst/>
              <a:gdLst/>
              <a:ahLst/>
              <a:cxnLst/>
              <a:rect l="l" t="t" r="r" b="b"/>
              <a:pathLst>
                <a:path w="671" h="625" extrusionOk="0">
                  <a:moveTo>
                    <a:pt x="25" y="1"/>
                  </a:moveTo>
                  <a:cubicBezTo>
                    <a:pt x="24" y="1"/>
                    <a:pt x="23" y="1"/>
                    <a:pt x="22" y="2"/>
                  </a:cubicBezTo>
                  <a:cubicBezTo>
                    <a:pt x="0" y="14"/>
                    <a:pt x="92" y="201"/>
                    <a:pt x="275" y="379"/>
                  </a:cubicBezTo>
                  <a:cubicBezTo>
                    <a:pt x="440" y="539"/>
                    <a:pt x="612" y="624"/>
                    <a:pt x="651" y="624"/>
                  </a:cubicBezTo>
                  <a:cubicBezTo>
                    <a:pt x="655" y="624"/>
                    <a:pt x="658" y="623"/>
                    <a:pt x="659" y="621"/>
                  </a:cubicBezTo>
                  <a:cubicBezTo>
                    <a:pt x="671" y="600"/>
                    <a:pt x="511" y="483"/>
                    <a:pt x="338" y="313"/>
                  </a:cubicBezTo>
                  <a:cubicBezTo>
                    <a:pt x="172" y="151"/>
                    <a:pt x="54" y="1"/>
                    <a:pt x="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1950600" y="5367300"/>
              <a:ext cx="36100" cy="19000"/>
            </a:xfrm>
            <a:custGeom>
              <a:avLst/>
              <a:gdLst/>
              <a:ahLst/>
              <a:cxnLst/>
              <a:rect l="l" t="t" r="r" b="b"/>
              <a:pathLst>
                <a:path w="1444" h="760" extrusionOk="0">
                  <a:moveTo>
                    <a:pt x="578" y="74"/>
                  </a:moveTo>
                  <a:cubicBezTo>
                    <a:pt x="696" y="74"/>
                    <a:pt x="813" y="98"/>
                    <a:pt x="922" y="144"/>
                  </a:cubicBezTo>
                  <a:cubicBezTo>
                    <a:pt x="1084" y="215"/>
                    <a:pt x="1279" y="359"/>
                    <a:pt x="1337" y="542"/>
                  </a:cubicBezTo>
                  <a:cubicBezTo>
                    <a:pt x="1357" y="623"/>
                    <a:pt x="1298" y="671"/>
                    <a:pt x="1216" y="671"/>
                  </a:cubicBezTo>
                  <a:cubicBezTo>
                    <a:pt x="1205" y="671"/>
                    <a:pt x="1194" y="670"/>
                    <a:pt x="1182" y="668"/>
                  </a:cubicBezTo>
                  <a:cubicBezTo>
                    <a:pt x="1088" y="658"/>
                    <a:pt x="990" y="616"/>
                    <a:pt x="900" y="584"/>
                  </a:cubicBezTo>
                  <a:cubicBezTo>
                    <a:pt x="740" y="523"/>
                    <a:pt x="585" y="450"/>
                    <a:pt x="436" y="365"/>
                  </a:cubicBezTo>
                  <a:cubicBezTo>
                    <a:pt x="311" y="293"/>
                    <a:pt x="213" y="228"/>
                    <a:pt x="144" y="182"/>
                  </a:cubicBezTo>
                  <a:lnTo>
                    <a:pt x="144" y="182"/>
                  </a:lnTo>
                  <a:cubicBezTo>
                    <a:pt x="214" y="147"/>
                    <a:pt x="310" y="108"/>
                    <a:pt x="435" y="86"/>
                  </a:cubicBezTo>
                  <a:cubicBezTo>
                    <a:pt x="482" y="78"/>
                    <a:pt x="530" y="74"/>
                    <a:pt x="578" y="74"/>
                  </a:cubicBezTo>
                  <a:close/>
                  <a:moveTo>
                    <a:pt x="608" y="1"/>
                  </a:moveTo>
                  <a:cubicBezTo>
                    <a:pt x="540" y="1"/>
                    <a:pt x="477" y="9"/>
                    <a:pt x="423" y="23"/>
                  </a:cubicBezTo>
                  <a:cubicBezTo>
                    <a:pt x="310" y="48"/>
                    <a:pt x="204" y="93"/>
                    <a:pt x="111" y="160"/>
                  </a:cubicBezTo>
                  <a:lnTo>
                    <a:pt x="111" y="160"/>
                  </a:lnTo>
                  <a:cubicBezTo>
                    <a:pt x="68" y="131"/>
                    <a:pt x="42" y="114"/>
                    <a:pt x="33" y="114"/>
                  </a:cubicBezTo>
                  <a:cubicBezTo>
                    <a:pt x="32" y="114"/>
                    <a:pt x="32" y="114"/>
                    <a:pt x="31" y="115"/>
                  </a:cubicBezTo>
                  <a:cubicBezTo>
                    <a:pt x="29" y="117"/>
                    <a:pt x="47" y="141"/>
                    <a:pt x="86" y="178"/>
                  </a:cubicBezTo>
                  <a:lnTo>
                    <a:pt x="86" y="178"/>
                  </a:lnTo>
                  <a:cubicBezTo>
                    <a:pt x="26" y="224"/>
                    <a:pt x="0" y="257"/>
                    <a:pt x="4" y="261"/>
                  </a:cubicBezTo>
                  <a:cubicBezTo>
                    <a:pt x="4" y="262"/>
                    <a:pt x="5" y="262"/>
                    <a:pt x="6" y="262"/>
                  </a:cubicBezTo>
                  <a:cubicBezTo>
                    <a:pt x="15" y="262"/>
                    <a:pt x="49" y="235"/>
                    <a:pt x="111" y="200"/>
                  </a:cubicBezTo>
                  <a:lnTo>
                    <a:pt x="111" y="200"/>
                  </a:lnTo>
                  <a:cubicBezTo>
                    <a:pt x="173" y="256"/>
                    <a:pt x="271" y="335"/>
                    <a:pt x="404" y="420"/>
                  </a:cubicBezTo>
                  <a:cubicBezTo>
                    <a:pt x="550" y="514"/>
                    <a:pt x="707" y="596"/>
                    <a:pt x="869" y="661"/>
                  </a:cubicBezTo>
                  <a:cubicBezTo>
                    <a:pt x="962" y="696"/>
                    <a:pt x="1054" y="740"/>
                    <a:pt x="1172" y="757"/>
                  </a:cubicBezTo>
                  <a:cubicBezTo>
                    <a:pt x="1187" y="758"/>
                    <a:pt x="1203" y="760"/>
                    <a:pt x="1220" y="760"/>
                  </a:cubicBezTo>
                  <a:cubicBezTo>
                    <a:pt x="1265" y="760"/>
                    <a:pt x="1314" y="751"/>
                    <a:pt x="1360" y="719"/>
                  </a:cubicBezTo>
                  <a:cubicBezTo>
                    <a:pt x="1421" y="674"/>
                    <a:pt x="1443" y="588"/>
                    <a:pt x="1427" y="524"/>
                  </a:cubicBezTo>
                  <a:cubicBezTo>
                    <a:pt x="1264" y="138"/>
                    <a:pt x="893" y="1"/>
                    <a:pt x="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1950275" y="5346475"/>
              <a:ext cx="13000" cy="26175"/>
            </a:xfrm>
            <a:custGeom>
              <a:avLst/>
              <a:gdLst/>
              <a:ahLst/>
              <a:cxnLst/>
              <a:rect l="l" t="t" r="r" b="b"/>
              <a:pathLst>
                <a:path w="520" h="1047" extrusionOk="0">
                  <a:moveTo>
                    <a:pt x="270" y="1"/>
                  </a:moveTo>
                  <a:cubicBezTo>
                    <a:pt x="197" y="1"/>
                    <a:pt x="126" y="47"/>
                    <a:pt x="99" y="100"/>
                  </a:cubicBezTo>
                  <a:cubicBezTo>
                    <a:pt x="51" y="171"/>
                    <a:pt x="35" y="251"/>
                    <a:pt x="24" y="317"/>
                  </a:cubicBezTo>
                  <a:cubicBezTo>
                    <a:pt x="5" y="440"/>
                    <a:pt x="0" y="563"/>
                    <a:pt x="12" y="687"/>
                  </a:cubicBezTo>
                  <a:cubicBezTo>
                    <a:pt x="33" y="894"/>
                    <a:pt x="88" y="1013"/>
                    <a:pt x="99" y="1013"/>
                  </a:cubicBezTo>
                  <a:cubicBezTo>
                    <a:pt x="99" y="1013"/>
                    <a:pt x="99" y="1013"/>
                    <a:pt x="99" y="1013"/>
                  </a:cubicBezTo>
                  <a:cubicBezTo>
                    <a:pt x="113" y="1010"/>
                    <a:pt x="80" y="886"/>
                    <a:pt x="76" y="684"/>
                  </a:cubicBezTo>
                  <a:cubicBezTo>
                    <a:pt x="74" y="566"/>
                    <a:pt x="84" y="447"/>
                    <a:pt x="106" y="333"/>
                  </a:cubicBezTo>
                  <a:cubicBezTo>
                    <a:pt x="119" y="229"/>
                    <a:pt x="181" y="90"/>
                    <a:pt x="265" y="90"/>
                  </a:cubicBezTo>
                  <a:cubicBezTo>
                    <a:pt x="279" y="90"/>
                    <a:pt x="294" y="94"/>
                    <a:pt x="309" y="102"/>
                  </a:cubicBezTo>
                  <a:cubicBezTo>
                    <a:pt x="409" y="172"/>
                    <a:pt x="427" y="341"/>
                    <a:pt x="423" y="463"/>
                  </a:cubicBezTo>
                  <a:cubicBezTo>
                    <a:pt x="414" y="578"/>
                    <a:pt x="382" y="690"/>
                    <a:pt x="326" y="790"/>
                  </a:cubicBezTo>
                  <a:cubicBezTo>
                    <a:pt x="229" y="965"/>
                    <a:pt x="115" y="1032"/>
                    <a:pt x="125" y="1045"/>
                  </a:cubicBezTo>
                  <a:cubicBezTo>
                    <a:pt x="125" y="1046"/>
                    <a:pt x="126" y="1046"/>
                    <a:pt x="127" y="1046"/>
                  </a:cubicBezTo>
                  <a:cubicBezTo>
                    <a:pt x="145" y="1046"/>
                    <a:pt x="268" y="992"/>
                    <a:pt x="381" y="823"/>
                  </a:cubicBezTo>
                  <a:cubicBezTo>
                    <a:pt x="451" y="717"/>
                    <a:pt x="493" y="595"/>
                    <a:pt x="506" y="470"/>
                  </a:cubicBezTo>
                  <a:cubicBezTo>
                    <a:pt x="509" y="333"/>
                    <a:pt x="519" y="150"/>
                    <a:pt x="355" y="25"/>
                  </a:cubicBezTo>
                  <a:cubicBezTo>
                    <a:pt x="328" y="8"/>
                    <a:pt x="299" y="1"/>
                    <a:pt x="2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1805575" y="5233075"/>
              <a:ext cx="30725" cy="83275"/>
            </a:xfrm>
            <a:custGeom>
              <a:avLst/>
              <a:gdLst/>
              <a:ahLst/>
              <a:cxnLst/>
              <a:rect l="l" t="t" r="r" b="b"/>
              <a:pathLst>
                <a:path w="1229" h="3331" extrusionOk="0">
                  <a:moveTo>
                    <a:pt x="12" y="1"/>
                  </a:moveTo>
                  <a:cubicBezTo>
                    <a:pt x="11" y="1"/>
                    <a:pt x="10" y="1"/>
                    <a:pt x="10" y="1"/>
                  </a:cubicBezTo>
                  <a:cubicBezTo>
                    <a:pt x="0" y="16"/>
                    <a:pt x="188" y="123"/>
                    <a:pt x="423" y="371"/>
                  </a:cubicBezTo>
                  <a:cubicBezTo>
                    <a:pt x="655" y="615"/>
                    <a:pt x="926" y="1018"/>
                    <a:pt x="1031" y="1527"/>
                  </a:cubicBezTo>
                  <a:cubicBezTo>
                    <a:pt x="1135" y="2034"/>
                    <a:pt x="1046" y="2513"/>
                    <a:pt x="928" y="2829"/>
                  </a:cubicBezTo>
                  <a:cubicBezTo>
                    <a:pt x="809" y="3148"/>
                    <a:pt x="680" y="3321"/>
                    <a:pt x="695" y="3330"/>
                  </a:cubicBezTo>
                  <a:cubicBezTo>
                    <a:pt x="695" y="3330"/>
                    <a:pt x="695" y="3330"/>
                    <a:pt x="695" y="3330"/>
                  </a:cubicBezTo>
                  <a:cubicBezTo>
                    <a:pt x="701" y="3330"/>
                    <a:pt x="738" y="3290"/>
                    <a:pt x="792" y="3214"/>
                  </a:cubicBezTo>
                  <a:cubicBezTo>
                    <a:pt x="869" y="3101"/>
                    <a:pt x="935" y="2979"/>
                    <a:pt x="987" y="2852"/>
                  </a:cubicBezTo>
                  <a:cubicBezTo>
                    <a:pt x="1125" y="2534"/>
                    <a:pt x="1228" y="2038"/>
                    <a:pt x="1120" y="1508"/>
                  </a:cubicBezTo>
                  <a:cubicBezTo>
                    <a:pt x="1011" y="978"/>
                    <a:pt x="720" y="563"/>
                    <a:pt x="468" y="326"/>
                  </a:cubicBezTo>
                  <a:cubicBezTo>
                    <a:pt x="370" y="229"/>
                    <a:pt x="262" y="143"/>
                    <a:pt x="145" y="70"/>
                  </a:cubicBezTo>
                  <a:cubicBezTo>
                    <a:pt x="69" y="24"/>
                    <a:pt x="22"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1820125" y="5185675"/>
              <a:ext cx="51000" cy="58525"/>
            </a:xfrm>
            <a:custGeom>
              <a:avLst/>
              <a:gdLst/>
              <a:ahLst/>
              <a:cxnLst/>
              <a:rect l="l" t="t" r="r" b="b"/>
              <a:pathLst>
                <a:path w="2040" h="2341" extrusionOk="0">
                  <a:moveTo>
                    <a:pt x="2019" y="0"/>
                  </a:moveTo>
                  <a:cubicBezTo>
                    <a:pt x="1987" y="0"/>
                    <a:pt x="1530" y="504"/>
                    <a:pt x="985" y="1140"/>
                  </a:cubicBezTo>
                  <a:cubicBezTo>
                    <a:pt x="433" y="1786"/>
                    <a:pt x="1" y="2323"/>
                    <a:pt x="20" y="2340"/>
                  </a:cubicBezTo>
                  <a:cubicBezTo>
                    <a:pt x="20" y="2340"/>
                    <a:pt x="20" y="2340"/>
                    <a:pt x="21" y="2340"/>
                  </a:cubicBezTo>
                  <a:cubicBezTo>
                    <a:pt x="52" y="2340"/>
                    <a:pt x="511" y="1836"/>
                    <a:pt x="1055" y="1200"/>
                  </a:cubicBezTo>
                  <a:cubicBezTo>
                    <a:pt x="1607" y="554"/>
                    <a:pt x="2039" y="17"/>
                    <a:pt x="2020" y="1"/>
                  </a:cubicBezTo>
                  <a:cubicBezTo>
                    <a:pt x="2020" y="0"/>
                    <a:pt x="2020" y="0"/>
                    <a:pt x="20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1851825" y="5318400"/>
              <a:ext cx="42450" cy="35475"/>
            </a:xfrm>
            <a:custGeom>
              <a:avLst/>
              <a:gdLst/>
              <a:ahLst/>
              <a:cxnLst/>
              <a:rect l="l" t="t" r="r" b="b"/>
              <a:pathLst>
                <a:path w="1698" h="1419" extrusionOk="0">
                  <a:moveTo>
                    <a:pt x="19" y="0"/>
                  </a:moveTo>
                  <a:cubicBezTo>
                    <a:pt x="18" y="0"/>
                    <a:pt x="17" y="0"/>
                    <a:pt x="17" y="1"/>
                  </a:cubicBezTo>
                  <a:cubicBezTo>
                    <a:pt x="0" y="16"/>
                    <a:pt x="324" y="390"/>
                    <a:pt x="788" y="784"/>
                  </a:cubicBezTo>
                  <a:cubicBezTo>
                    <a:pt x="1234" y="1163"/>
                    <a:pt x="1642" y="1419"/>
                    <a:pt x="1683" y="1419"/>
                  </a:cubicBezTo>
                  <a:cubicBezTo>
                    <a:pt x="1684" y="1419"/>
                    <a:pt x="1685" y="1418"/>
                    <a:pt x="1686" y="1418"/>
                  </a:cubicBezTo>
                  <a:cubicBezTo>
                    <a:pt x="1698" y="1399"/>
                    <a:pt x="1305" y="1106"/>
                    <a:pt x="847" y="715"/>
                  </a:cubicBezTo>
                  <a:cubicBezTo>
                    <a:pt x="399" y="334"/>
                    <a:pt x="55" y="0"/>
                    <a:pt x="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1820450" y="5294825"/>
              <a:ext cx="5050" cy="11350"/>
            </a:xfrm>
            <a:custGeom>
              <a:avLst/>
              <a:gdLst/>
              <a:ahLst/>
              <a:cxnLst/>
              <a:rect l="l" t="t" r="r" b="b"/>
              <a:pathLst>
                <a:path w="202" h="454" extrusionOk="0">
                  <a:moveTo>
                    <a:pt x="147" y="1"/>
                  </a:moveTo>
                  <a:cubicBezTo>
                    <a:pt x="147" y="1"/>
                    <a:pt x="147" y="1"/>
                    <a:pt x="146" y="1"/>
                  </a:cubicBezTo>
                  <a:cubicBezTo>
                    <a:pt x="120" y="3"/>
                    <a:pt x="111" y="106"/>
                    <a:pt x="77" y="225"/>
                  </a:cubicBezTo>
                  <a:cubicBezTo>
                    <a:pt x="44" y="345"/>
                    <a:pt x="1" y="438"/>
                    <a:pt x="22" y="452"/>
                  </a:cubicBezTo>
                  <a:cubicBezTo>
                    <a:pt x="24" y="453"/>
                    <a:pt x="26" y="454"/>
                    <a:pt x="28" y="454"/>
                  </a:cubicBezTo>
                  <a:cubicBezTo>
                    <a:pt x="54" y="454"/>
                    <a:pt x="130" y="375"/>
                    <a:pt x="164" y="249"/>
                  </a:cubicBezTo>
                  <a:cubicBezTo>
                    <a:pt x="202" y="114"/>
                    <a:pt x="171" y="1"/>
                    <a:pt x="1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1823550" y="5272775"/>
              <a:ext cx="2750" cy="9975"/>
            </a:xfrm>
            <a:custGeom>
              <a:avLst/>
              <a:gdLst/>
              <a:ahLst/>
              <a:cxnLst/>
              <a:rect l="l" t="t" r="r" b="b"/>
              <a:pathLst>
                <a:path w="110" h="399" extrusionOk="0">
                  <a:moveTo>
                    <a:pt x="39" y="1"/>
                  </a:moveTo>
                  <a:cubicBezTo>
                    <a:pt x="39" y="1"/>
                    <a:pt x="38" y="1"/>
                    <a:pt x="38" y="1"/>
                  </a:cubicBezTo>
                  <a:cubicBezTo>
                    <a:pt x="13" y="2"/>
                    <a:pt x="1" y="93"/>
                    <a:pt x="9" y="204"/>
                  </a:cubicBezTo>
                  <a:cubicBezTo>
                    <a:pt x="19" y="312"/>
                    <a:pt x="46" y="398"/>
                    <a:pt x="70" y="398"/>
                  </a:cubicBezTo>
                  <a:cubicBezTo>
                    <a:pt x="71" y="398"/>
                    <a:pt x="71" y="398"/>
                    <a:pt x="71" y="398"/>
                  </a:cubicBezTo>
                  <a:cubicBezTo>
                    <a:pt x="96" y="396"/>
                    <a:pt x="110" y="305"/>
                    <a:pt x="100" y="195"/>
                  </a:cubicBezTo>
                  <a:cubicBezTo>
                    <a:pt x="92" y="87"/>
                    <a:pt x="64" y="1"/>
                    <a:pt x="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1814000" y="5253875"/>
              <a:ext cx="7300" cy="9750"/>
            </a:xfrm>
            <a:custGeom>
              <a:avLst/>
              <a:gdLst/>
              <a:ahLst/>
              <a:cxnLst/>
              <a:rect l="l" t="t" r="r" b="b"/>
              <a:pathLst>
                <a:path w="292" h="390" extrusionOk="0">
                  <a:moveTo>
                    <a:pt x="28" y="1"/>
                  </a:moveTo>
                  <a:cubicBezTo>
                    <a:pt x="21" y="1"/>
                    <a:pt x="16" y="3"/>
                    <a:pt x="14" y="7"/>
                  </a:cubicBezTo>
                  <a:cubicBezTo>
                    <a:pt x="1" y="31"/>
                    <a:pt x="79" y="93"/>
                    <a:pt x="138" y="193"/>
                  </a:cubicBezTo>
                  <a:cubicBezTo>
                    <a:pt x="200" y="292"/>
                    <a:pt x="222" y="389"/>
                    <a:pt x="247" y="389"/>
                  </a:cubicBezTo>
                  <a:cubicBezTo>
                    <a:pt x="247" y="389"/>
                    <a:pt x="247" y="389"/>
                    <a:pt x="248" y="389"/>
                  </a:cubicBezTo>
                  <a:cubicBezTo>
                    <a:pt x="272" y="389"/>
                    <a:pt x="291" y="269"/>
                    <a:pt x="216" y="146"/>
                  </a:cubicBezTo>
                  <a:cubicBezTo>
                    <a:pt x="153" y="45"/>
                    <a:pt x="63" y="1"/>
                    <a:pt x="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1805325" y="5242100"/>
              <a:ext cx="4050" cy="5425"/>
            </a:xfrm>
            <a:custGeom>
              <a:avLst/>
              <a:gdLst/>
              <a:ahLst/>
              <a:cxnLst/>
              <a:rect l="l" t="t" r="r" b="b"/>
              <a:pathLst>
                <a:path w="162" h="217" extrusionOk="0">
                  <a:moveTo>
                    <a:pt x="32" y="1"/>
                  </a:moveTo>
                  <a:cubicBezTo>
                    <a:pt x="29" y="1"/>
                    <a:pt x="26" y="2"/>
                    <a:pt x="23" y="3"/>
                  </a:cubicBezTo>
                  <a:cubicBezTo>
                    <a:pt x="1" y="16"/>
                    <a:pt x="9" y="72"/>
                    <a:pt x="41" y="131"/>
                  </a:cubicBezTo>
                  <a:cubicBezTo>
                    <a:pt x="69" y="182"/>
                    <a:pt x="107" y="217"/>
                    <a:pt x="131" y="217"/>
                  </a:cubicBezTo>
                  <a:cubicBezTo>
                    <a:pt x="134" y="217"/>
                    <a:pt x="137" y="216"/>
                    <a:pt x="140" y="214"/>
                  </a:cubicBezTo>
                  <a:cubicBezTo>
                    <a:pt x="162" y="202"/>
                    <a:pt x="153" y="145"/>
                    <a:pt x="121" y="87"/>
                  </a:cubicBezTo>
                  <a:cubicBezTo>
                    <a:pt x="93" y="36"/>
                    <a:pt x="56" y="1"/>
                    <a:pt x="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1785100" y="3256650"/>
              <a:ext cx="1037700" cy="2104025"/>
            </a:xfrm>
            <a:custGeom>
              <a:avLst/>
              <a:gdLst/>
              <a:ahLst/>
              <a:cxnLst/>
              <a:rect l="l" t="t" r="r" b="b"/>
              <a:pathLst>
                <a:path w="41508" h="84161" extrusionOk="0">
                  <a:moveTo>
                    <a:pt x="37559" y="1"/>
                  </a:moveTo>
                  <a:lnTo>
                    <a:pt x="21937" y="467"/>
                  </a:lnTo>
                  <a:cubicBezTo>
                    <a:pt x="21937" y="467"/>
                    <a:pt x="19443" y="11018"/>
                    <a:pt x="20147" y="13105"/>
                  </a:cubicBezTo>
                  <a:cubicBezTo>
                    <a:pt x="20853" y="15193"/>
                    <a:pt x="25422" y="16400"/>
                    <a:pt x="25422" y="16400"/>
                  </a:cubicBezTo>
                  <a:lnTo>
                    <a:pt x="25268" y="45293"/>
                  </a:lnTo>
                  <a:lnTo>
                    <a:pt x="0" y="76525"/>
                  </a:lnTo>
                  <a:lnTo>
                    <a:pt x="9331" y="84161"/>
                  </a:lnTo>
                  <a:cubicBezTo>
                    <a:pt x="9331" y="84161"/>
                    <a:pt x="36685" y="52869"/>
                    <a:pt x="39096" y="47203"/>
                  </a:cubicBezTo>
                  <a:cubicBezTo>
                    <a:pt x="41507" y="41537"/>
                    <a:pt x="37559" y="1"/>
                    <a:pt x="37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2122375" y="3160775"/>
              <a:ext cx="564675" cy="2195525"/>
            </a:xfrm>
            <a:custGeom>
              <a:avLst/>
              <a:gdLst/>
              <a:ahLst/>
              <a:cxnLst/>
              <a:rect l="l" t="t" r="r" b="b"/>
              <a:pathLst>
                <a:path w="22587" h="87821" extrusionOk="0">
                  <a:moveTo>
                    <a:pt x="21351" y="0"/>
                  </a:moveTo>
                  <a:lnTo>
                    <a:pt x="579" y="2071"/>
                  </a:lnTo>
                  <a:lnTo>
                    <a:pt x="265" y="7846"/>
                  </a:lnTo>
                  <a:cubicBezTo>
                    <a:pt x="1" y="12818"/>
                    <a:pt x="1919" y="15047"/>
                    <a:pt x="3282" y="16348"/>
                  </a:cubicBezTo>
                  <a:lnTo>
                    <a:pt x="9732" y="87821"/>
                  </a:lnTo>
                  <a:lnTo>
                    <a:pt x="22587" y="87755"/>
                  </a:lnTo>
                  <a:lnTo>
                    <a:pt x="21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2317175" y="3604775"/>
              <a:ext cx="124300" cy="906350"/>
            </a:xfrm>
            <a:custGeom>
              <a:avLst/>
              <a:gdLst/>
              <a:ahLst/>
              <a:cxnLst/>
              <a:rect l="l" t="t" r="r" b="b"/>
              <a:pathLst>
                <a:path w="4972" h="36254" extrusionOk="0">
                  <a:moveTo>
                    <a:pt x="2431" y="0"/>
                  </a:moveTo>
                  <a:cubicBezTo>
                    <a:pt x="2422" y="2"/>
                    <a:pt x="2420" y="134"/>
                    <a:pt x="2426" y="387"/>
                  </a:cubicBezTo>
                  <a:cubicBezTo>
                    <a:pt x="2436" y="667"/>
                    <a:pt x="2449" y="1033"/>
                    <a:pt x="2463" y="1493"/>
                  </a:cubicBezTo>
                  <a:cubicBezTo>
                    <a:pt x="2505" y="2451"/>
                    <a:pt x="2579" y="3839"/>
                    <a:pt x="2692" y="5552"/>
                  </a:cubicBezTo>
                  <a:cubicBezTo>
                    <a:pt x="2916" y="8979"/>
                    <a:pt x="3293" y="13708"/>
                    <a:pt x="3760" y="18928"/>
                  </a:cubicBezTo>
                  <a:cubicBezTo>
                    <a:pt x="4123" y="22895"/>
                    <a:pt x="4463" y="26577"/>
                    <a:pt x="4741" y="29617"/>
                  </a:cubicBezTo>
                  <a:lnTo>
                    <a:pt x="4741" y="29617"/>
                  </a:lnTo>
                  <a:lnTo>
                    <a:pt x="1279" y="34412"/>
                  </a:lnTo>
                  <a:cubicBezTo>
                    <a:pt x="879" y="34977"/>
                    <a:pt x="561" y="35429"/>
                    <a:pt x="324" y="35763"/>
                  </a:cubicBezTo>
                  <a:cubicBezTo>
                    <a:pt x="226" y="35907"/>
                    <a:pt x="146" y="36025"/>
                    <a:pt x="80" y="36123"/>
                  </a:cubicBezTo>
                  <a:cubicBezTo>
                    <a:pt x="26" y="36206"/>
                    <a:pt x="1" y="36250"/>
                    <a:pt x="6" y="36253"/>
                  </a:cubicBezTo>
                  <a:cubicBezTo>
                    <a:pt x="6" y="36254"/>
                    <a:pt x="6" y="36254"/>
                    <a:pt x="6" y="36254"/>
                  </a:cubicBezTo>
                  <a:cubicBezTo>
                    <a:pt x="13" y="36254"/>
                    <a:pt x="48" y="36216"/>
                    <a:pt x="107" y="36144"/>
                  </a:cubicBezTo>
                  <a:lnTo>
                    <a:pt x="378" y="35803"/>
                  </a:lnTo>
                  <a:cubicBezTo>
                    <a:pt x="626" y="35478"/>
                    <a:pt x="962" y="35037"/>
                    <a:pt x="1382" y="34487"/>
                  </a:cubicBezTo>
                  <a:lnTo>
                    <a:pt x="4946" y="29716"/>
                  </a:lnTo>
                  <a:lnTo>
                    <a:pt x="4971" y="29684"/>
                  </a:lnTo>
                  <a:lnTo>
                    <a:pt x="4968" y="29649"/>
                  </a:lnTo>
                  <a:cubicBezTo>
                    <a:pt x="4737" y="26587"/>
                    <a:pt x="4380" y="22900"/>
                    <a:pt x="4031" y="18904"/>
                  </a:cubicBezTo>
                  <a:cubicBezTo>
                    <a:pt x="3564" y="13685"/>
                    <a:pt x="3156" y="8960"/>
                    <a:pt x="2885" y="5539"/>
                  </a:cubicBezTo>
                  <a:cubicBezTo>
                    <a:pt x="2753" y="3850"/>
                    <a:pt x="2646" y="2472"/>
                    <a:pt x="2570" y="1485"/>
                  </a:cubicBezTo>
                  <a:cubicBezTo>
                    <a:pt x="2533" y="1028"/>
                    <a:pt x="2503" y="662"/>
                    <a:pt x="2480" y="384"/>
                  </a:cubicBezTo>
                  <a:cubicBezTo>
                    <a:pt x="2457" y="132"/>
                    <a:pt x="2441" y="0"/>
                    <a:pt x="2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2247375" y="3569200"/>
              <a:ext cx="168900" cy="35975"/>
            </a:xfrm>
            <a:custGeom>
              <a:avLst/>
              <a:gdLst/>
              <a:ahLst/>
              <a:cxnLst/>
              <a:rect l="l" t="t" r="r" b="b"/>
              <a:pathLst>
                <a:path w="6756" h="1439" extrusionOk="0">
                  <a:moveTo>
                    <a:pt x="66" y="1"/>
                  </a:moveTo>
                  <a:cubicBezTo>
                    <a:pt x="38" y="1"/>
                    <a:pt x="22" y="4"/>
                    <a:pt x="20" y="11"/>
                  </a:cubicBezTo>
                  <a:cubicBezTo>
                    <a:pt x="1" y="82"/>
                    <a:pt x="1480" y="526"/>
                    <a:pt x="3340" y="917"/>
                  </a:cubicBezTo>
                  <a:cubicBezTo>
                    <a:pt x="4936" y="1253"/>
                    <a:pt x="6290" y="1439"/>
                    <a:pt x="6650" y="1439"/>
                  </a:cubicBezTo>
                  <a:cubicBezTo>
                    <a:pt x="6710" y="1439"/>
                    <a:pt x="6742" y="1434"/>
                    <a:pt x="6744" y="1423"/>
                  </a:cubicBezTo>
                  <a:cubicBezTo>
                    <a:pt x="6756" y="1348"/>
                    <a:pt x="5249" y="1040"/>
                    <a:pt x="3396" y="651"/>
                  </a:cubicBezTo>
                  <a:cubicBezTo>
                    <a:pt x="1721" y="301"/>
                    <a:pt x="332"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2459700" y="4323825"/>
              <a:ext cx="176775" cy="30150"/>
            </a:xfrm>
            <a:custGeom>
              <a:avLst/>
              <a:gdLst/>
              <a:ahLst/>
              <a:cxnLst/>
              <a:rect l="l" t="t" r="r" b="b"/>
              <a:pathLst>
                <a:path w="7071" h="1206" extrusionOk="0">
                  <a:moveTo>
                    <a:pt x="2980" y="1"/>
                  </a:moveTo>
                  <a:cubicBezTo>
                    <a:pt x="2210" y="1"/>
                    <a:pt x="1522" y="111"/>
                    <a:pt x="1014" y="250"/>
                  </a:cubicBezTo>
                  <a:cubicBezTo>
                    <a:pt x="369" y="423"/>
                    <a:pt x="1" y="612"/>
                    <a:pt x="13" y="641"/>
                  </a:cubicBezTo>
                  <a:cubicBezTo>
                    <a:pt x="14" y="647"/>
                    <a:pt x="23" y="650"/>
                    <a:pt x="38" y="650"/>
                  </a:cubicBezTo>
                  <a:cubicBezTo>
                    <a:pt x="220" y="650"/>
                    <a:pt x="1351" y="264"/>
                    <a:pt x="2856" y="264"/>
                  </a:cubicBezTo>
                  <a:cubicBezTo>
                    <a:pt x="3090" y="264"/>
                    <a:pt x="3333" y="273"/>
                    <a:pt x="3583" y="295"/>
                  </a:cubicBezTo>
                  <a:cubicBezTo>
                    <a:pt x="5485" y="433"/>
                    <a:pt x="6884" y="1206"/>
                    <a:pt x="7041" y="1206"/>
                  </a:cubicBezTo>
                  <a:cubicBezTo>
                    <a:pt x="7049" y="1206"/>
                    <a:pt x="7053" y="1204"/>
                    <a:pt x="7055" y="1200"/>
                  </a:cubicBezTo>
                  <a:cubicBezTo>
                    <a:pt x="7070" y="1174"/>
                    <a:pt x="6736" y="928"/>
                    <a:pt x="6127" y="655"/>
                  </a:cubicBezTo>
                  <a:cubicBezTo>
                    <a:pt x="5520" y="381"/>
                    <a:pt x="4625" y="108"/>
                    <a:pt x="3604" y="25"/>
                  </a:cubicBezTo>
                  <a:cubicBezTo>
                    <a:pt x="3392" y="9"/>
                    <a:pt x="3183" y="1"/>
                    <a:pt x="2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2338725" y="4455475"/>
              <a:ext cx="412175" cy="537875"/>
            </a:xfrm>
            <a:custGeom>
              <a:avLst/>
              <a:gdLst/>
              <a:ahLst/>
              <a:cxnLst/>
              <a:rect l="l" t="t" r="r" b="b"/>
              <a:pathLst>
                <a:path w="16487" h="21515" extrusionOk="0">
                  <a:moveTo>
                    <a:pt x="16426" y="0"/>
                  </a:moveTo>
                  <a:cubicBezTo>
                    <a:pt x="16333" y="0"/>
                    <a:pt x="12635" y="4761"/>
                    <a:pt x="8136" y="10675"/>
                  </a:cubicBezTo>
                  <a:cubicBezTo>
                    <a:pt x="3615" y="16617"/>
                    <a:pt x="1" y="21469"/>
                    <a:pt x="60" y="21514"/>
                  </a:cubicBezTo>
                  <a:cubicBezTo>
                    <a:pt x="61" y="21515"/>
                    <a:pt x="61" y="21515"/>
                    <a:pt x="61" y="21515"/>
                  </a:cubicBezTo>
                  <a:cubicBezTo>
                    <a:pt x="155" y="21515"/>
                    <a:pt x="3855" y="16751"/>
                    <a:pt x="8351" y="10839"/>
                  </a:cubicBezTo>
                  <a:cubicBezTo>
                    <a:pt x="12870" y="4899"/>
                    <a:pt x="16487" y="46"/>
                    <a:pt x="16427" y="0"/>
                  </a:cubicBezTo>
                  <a:cubicBezTo>
                    <a:pt x="16427" y="0"/>
                    <a:pt x="16427" y="0"/>
                    <a:pt x="1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2543475" y="3306650"/>
              <a:ext cx="163000" cy="63225"/>
            </a:xfrm>
            <a:custGeom>
              <a:avLst/>
              <a:gdLst/>
              <a:ahLst/>
              <a:cxnLst/>
              <a:rect l="l" t="t" r="r" b="b"/>
              <a:pathLst>
                <a:path w="6520" h="2529" extrusionOk="0">
                  <a:moveTo>
                    <a:pt x="28" y="1"/>
                  </a:moveTo>
                  <a:cubicBezTo>
                    <a:pt x="27" y="1"/>
                    <a:pt x="26" y="1"/>
                    <a:pt x="25" y="1"/>
                  </a:cubicBezTo>
                  <a:cubicBezTo>
                    <a:pt x="0" y="5"/>
                    <a:pt x="79" y="480"/>
                    <a:pt x="534" y="1086"/>
                  </a:cubicBezTo>
                  <a:cubicBezTo>
                    <a:pt x="971" y="1683"/>
                    <a:pt x="1860" y="2382"/>
                    <a:pt x="3032" y="2511"/>
                  </a:cubicBezTo>
                  <a:cubicBezTo>
                    <a:pt x="3150" y="2523"/>
                    <a:pt x="3267" y="2529"/>
                    <a:pt x="3383" y="2529"/>
                  </a:cubicBezTo>
                  <a:cubicBezTo>
                    <a:pt x="4406" y="2529"/>
                    <a:pt x="5277" y="2082"/>
                    <a:pt x="5772" y="1639"/>
                  </a:cubicBezTo>
                  <a:cubicBezTo>
                    <a:pt x="6343" y="1141"/>
                    <a:pt x="6520" y="692"/>
                    <a:pt x="6496" y="684"/>
                  </a:cubicBezTo>
                  <a:cubicBezTo>
                    <a:pt x="6494" y="683"/>
                    <a:pt x="6493" y="682"/>
                    <a:pt x="6491" y="682"/>
                  </a:cubicBezTo>
                  <a:cubicBezTo>
                    <a:pt x="6439" y="682"/>
                    <a:pt x="6203" y="1071"/>
                    <a:pt x="5652" y="1490"/>
                  </a:cubicBezTo>
                  <a:cubicBezTo>
                    <a:pt x="5156" y="1874"/>
                    <a:pt x="4340" y="2259"/>
                    <a:pt x="3403" y="2259"/>
                  </a:cubicBezTo>
                  <a:cubicBezTo>
                    <a:pt x="3291" y="2259"/>
                    <a:pt x="3176" y="2253"/>
                    <a:pt x="3061" y="2242"/>
                  </a:cubicBezTo>
                  <a:cubicBezTo>
                    <a:pt x="1983" y="2123"/>
                    <a:pt x="1135" y="1503"/>
                    <a:pt x="683" y="966"/>
                  </a:cubicBezTo>
                  <a:cubicBezTo>
                    <a:pt x="224" y="434"/>
                    <a:pt x="77"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2176900" y="1804100"/>
              <a:ext cx="89900" cy="390875"/>
            </a:xfrm>
            <a:custGeom>
              <a:avLst/>
              <a:gdLst/>
              <a:ahLst/>
              <a:cxnLst/>
              <a:rect l="l" t="t" r="r" b="b"/>
              <a:pathLst>
                <a:path w="3596" h="15635" extrusionOk="0">
                  <a:moveTo>
                    <a:pt x="2987" y="0"/>
                  </a:moveTo>
                  <a:cubicBezTo>
                    <a:pt x="1056" y="2144"/>
                    <a:pt x="1" y="5057"/>
                    <a:pt x="113" y="7940"/>
                  </a:cubicBezTo>
                  <a:cubicBezTo>
                    <a:pt x="225" y="10824"/>
                    <a:pt x="1503" y="13647"/>
                    <a:pt x="3596" y="15634"/>
                  </a:cubicBezTo>
                  <a:lnTo>
                    <a:pt x="29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2002025" y="2399600"/>
              <a:ext cx="206125" cy="409350"/>
            </a:xfrm>
            <a:custGeom>
              <a:avLst/>
              <a:gdLst/>
              <a:ahLst/>
              <a:cxnLst/>
              <a:rect l="l" t="t" r="r" b="b"/>
              <a:pathLst>
                <a:path w="8245" h="16374" extrusionOk="0">
                  <a:moveTo>
                    <a:pt x="3372" y="0"/>
                  </a:moveTo>
                  <a:cubicBezTo>
                    <a:pt x="3372" y="0"/>
                    <a:pt x="579" y="3154"/>
                    <a:pt x="1" y="15220"/>
                  </a:cubicBezTo>
                  <a:cubicBezTo>
                    <a:pt x="1" y="15220"/>
                    <a:pt x="6077" y="16373"/>
                    <a:pt x="7704" y="16373"/>
                  </a:cubicBezTo>
                  <a:cubicBezTo>
                    <a:pt x="7938" y="16373"/>
                    <a:pt x="8080" y="16349"/>
                    <a:pt x="8099" y="16295"/>
                  </a:cubicBezTo>
                  <a:cubicBezTo>
                    <a:pt x="8244" y="15860"/>
                    <a:pt x="3372" y="0"/>
                    <a:pt x="3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2052550" y="2251325"/>
              <a:ext cx="909800" cy="1026800"/>
            </a:xfrm>
            <a:custGeom>
              <a:avLst/>
              <a:gdLst/>
              <a:ahLst/>
              <a:cxnLst/>
              <a:rect l="l" t="t" r="r" b="b"/>
              <a:pathLst>
                <a:path w="36392" h="41072" extrusionOk="0">
                  <a:moveTo>
                    <a:pt x="33465" y="0"/>
                  </a:moveTo>
                  <a:cubicBezTo>
                    <a:pt x="28040" y="917"/>
                    <a:pt x="19840" y="1937"/>
                    <a:pt x="19840" y="1937"/>
                  </a:cubicBezTo>
                  <a:lnTo>
                    <a:pt x="18619" y="2040"/>
                  </a:lnTo>
                  <a:cubicBezTo>
                    <a:pt x="18619" y="2040"/>
                    <a:pt x="10154" y="2482"/>
                    <a:pt x="9974" y="2503"/>
                  </a:cubicBezTo>
                  <a:cubicBezTo>
                    <a:pt x="6432" y="2932"/>
                    <a:pt x="2313" y="3203"/>
                    <a:pt x="806" y="6992"/>
                  </a:cubicBezTo>
                  <a:cubicBezTo>
                    <a:pt x="1" y="9019"/>
                    <a:pt x="766" y="12062"/>
                    <a:pt x="2080" y="15198"/>
                  </a:cubicBezTo>
                  <a:lnTo>
                    <a:pt x="5211" y="24829"/>
                  </a:lnTo>
                  <a:cubicBezTo>
                    <a:pt x="6461" y="30124"/>
                    <a:pt x="4466" y="29872"/>
                    <a:pt x="3372" y="35200"/>
                  </a:cubicBezTo>
                  <a:cubicBezTo>
                    <a:pt x="3206" y="36007"/>
                    <a:pt x="2622" y="40332"/>
                    <a:pt x="2639" y="41072"/>
                  </a:cubicBezTo>
                  <a:lnTo>
                    <a:pt x="27054" y="41072"/>
                  </a:lnTo>
                  <a:lnTo>
                    <a:pt x="26660" y="37257"/>
                  </a:lnTo>
                  <a:cubicBezTo>
                    <a:pt x="26660" y="37257"/>
                    <a:pt x="23870" y="22747"/>
                    <a:pt x="23890" y="22556"/>
                  </a:cubicBezTo>
                  <a:lnTo>
                    <a:pt x="24330" y="21631"/>
                  </a:lnTo>
                  <a:cubicBezTo>
                    <a:pt x="25482" y="19210"/>
                    <a:pt x="25522" y="16407"/>
                    <a:pt x="24437" y="13954"/>
                  </a:cubicBezTo>
                  <a:lnTo>
                    <a:pt x="36392" y="9866"/>
                  </a:lnTo>
                  <a:lnTo>
                    <a:pt x="33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2616175" y="2501850"/>
              <a:ext cx="343525" cy="122050"/>
            </a:xfrm>
            <a:custGeom>
              <a:avLst/>
              <a:gdLst/>
              <a:ahLst/>
              <a:cxnLst/>
              <a:rect l="l" t="t" r="r" b="b"/>
              <a:pathLst>
                <a:path w="13741" h="4882" extrusionOk="0">
                  <a:moveTo>
                    <a:pt x="13720" y="1"/>
                  </a:moveTo>
                  <a:cubicBezTo>
                    <a:pt x="13668" y="1"/>
                    <a:pt x="13477" y="45"/>
                    <a:pt x="13173" y="126"/>
                  </a:cubicBezTo>
                  <a:cubicBezTo>
                    <a:pt x="12816" y="222"/>
                    <a:pt x="12302" y="370"/>
                    <a:pt x="11670" y="556"/>
                  </a:cubicBezTo>
                  <a:cubicBezTo>
                    <a:pt x="10405" y="932"/>
                    <a:pt x="8662" y="1461"/>
                    <a:pt x="6743" y="2075"/>
                  </a:cubicBezTo>
                  <a:cubicBezTo>
                    <a:pt x="4822" y="2690"/>
                    <a:pt x="3108" y="3331"/>
                    <a:pt x="1904" y="3883"/>
                  </a:cubicBezTo>
                  <a:cubicBezTo>
                    <a:pt x="1300" y="4152"/>
                    <a:pt x="823" y="4399"/>
                    <a:pt x="497" y="4575"/>
                  </a:cubicBezTo>
                  <a:cubicBezTo>
                    <a:pt x="175" y="4755"/>
                    <a:pt x="1" y="4863"/>
                    <a:pt x="9" y="4879"/>
                  </a:cubicBezTo>
                  <a:cubicBezTo>
                    <a:pt x="10" y="4881"/>
                    <a:pt x="13" y="4882"/>
                    <a:pt x="16" y="4882"/>
                  </a:cubicBezTo>
                  <a:cubicBezTo>
                    <a:pt x="54" y="4882"/>
                    <a:pt x="239" y="4806"/>
                    <a:pt x="544" y="4669"/>
                  </a:cubicBezTo>
                  <a:cubicBezTo>
                    <a:pt x="883" y="4525"/>
                    <a:pt x="1369" y="4305"/>
                    <a:pt x="1979" y="4058"/>
                  </a:cubicBezTo>
                  <a:cubicBezTo>
                    <a:pt x="3196" y="3556"/>
                    <a:pt x="4909" y="2947"/>
                    <a:pt x="6826" y="2333"/>
                  </a:cubicBezTo>
                  <a:cubicBezTo>
                    <a:pt x="8742" y="1721"/>
                    <a:pt x="10477" y="1161"/>
                    <a:pt x="11727" y="740"/>
                  </a:cubicBezTo>
                  <a:cubicBezTo>
                    <a:pt x="12354" y="529"/>
                    <a:pt x="12857" y="354"/>
                    <a:pt x="13205" y="228"/>
                  </a:cubicBezTo>
                  <a:cubicBezTo>
                    <a:pt x="13552" y="100"/>
                    <a:pt x="13741" y="22"/>
                    <a:pt x="13735" y="5"/>
                  </a:cubicBezTo>
                  <a:cubicBezTo>
                    <a:pt x="13734" y="2"/>
                    <a:pt x="13729" y="1"/>
                    <a:pt x="13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2117975" y="2367250"/>
              <a:ext cx="806125" cy="6800"/>
            </a:xfrm>
            <a:custGeom>
              <a:avLst/>
              <a:gdLst/>
              <a:ahLst/>
              <a:cxnLst/>
              <a:rect l="l" t="t" r="r" b="b"/>
              <a:pathLst>
                <a:path w="32245" h="272" extrusionOk="0">
                  <a:moveTo>
                    <a:pt x="16122" y="0"/>
                  </a:moveTo>
                  <a:cubicBezTo>
                    <a:pt x="7217" y="0"/>
                    <a:pt x="0" y="61"/>
                    <a:pt x="0" y="137"/>
                  </a:cubicBezTo>
                  <a:cubicBezTo>
                    <a:pt x="0" y="211"/>
                    <a:pt x="7217" y="271"/>
                    <a:pt x="16122" y="271"/>
                  </a:cubicBezTo>
                  <a:cubicBezTo>
                    <a:pt x="25026" y="271"/>
                    <a:pt x="32245" y="211"/>
                    <a:pt x="32245" y="137"/>
                  </a:cubicBezTo>
                  <a:cubicBezTo>
                    <a:pt x="32245" y="61"/>
                    <a:pt x="25026" y="0"/>
                    <a:pt x="161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2045625" y="2487125"/>
              <a:ext cx="897075" cy="6825"/>
            </a:xfrm>
            <a:custGeom>
              <a:avLst/>
              <a:gdLst/>
              <a:ahLst/>
              <a:cxnLst/>
              <a:rect l="l" t="t" r="r" b="b"/>
              <a:pathLst>
                <a:path w="35883" h="273" extrusionOk="0">
                  <a:moveTo>
                    <a:pt x="17942" y="0"/>
                  </a:moveTo>
                  <a:cubicBezTo>
                    <a:pt x="8032" y="0"/>
                    <a:pt x="1" y="61"/>
                    <a:pt x="1" y="136"/>
                  </a:cubicBezTo>
                  <a:cubicBezTo>
                    <a:pt x="1" y="212"/>
                    <a:pt x="8032" y="272"/>
                    <a:pt x="17942" y="272"/>
                  </a:cubicBezTo>
                  <a:cubicBezTo>
                    <a:pt x="27849" y="272"/>
                    <a:pt x="35882" y="210"/>
                    <a:pt x="35882" y="136"/>
                  </a:cubicBezTo>
                  <a:cubicBezTo>
                    <a:pt x="35882" y="61"/>
                    <a:pt x="27849" y="0"/>
                    <a:pt x="1794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2020800" y="2623550"/>
              <a:ext cx="74800" cy="6800"/>
            </a:xfrm>
            <a:custGeom>
              <a:avLst/>
              <a:gdLst/>
              <a:ahLst/>
              <a:cxnLst/>
              <a:rect l="l" t="t" r="r" b="b"/>
              <a:pathLst>
                <a:path w="2992" h="272" extrusionOk="0">
                  <a:moveTo>
                    <a:pt x="1496" y="1"/>
                  </a:moveTo>
                  <a:cubicBezTo>
                    <a:pt x="670" y="1"/>
                    <a:pt x="1" y="61"/>
                    <a:pt x="1" y="137"/>
                  </a:cubicBezTo>
                  <a:cubicBezTo>
                    <a:pt x="1" y="211"/>
                    <a:pt x="670" y="271"/>
                    <a:pt x="1496" y="271"/>
                  </a:cubicBezTo>
                  <a:cubicBezTo>
                    <a:pt x="2322" y="271"/>
                    <a:pt x="2992" y="211"/>
                    <a:pt x="2992" y="137"/>
                  </a:cubicBezTo>
                  <a:cubicBezTo>
                    <a:pt x="2992" y="61"/>
                    <a:pt x="2322" y="1"/>
                    <a:pt x="149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2095575" y="2627675"/>
              <a:ext cx="586700" cy="6825"/>
            </a:xfrm>
            <a:custGeom>
              <a:avLst/>
              <a:gdLst/>
              <a:ahLst/>
              <a:cxnLst/>
              <a:rect l="l" t="t" r="r" b="b"/>
              <a:pathLst>
                <a:path w="23468" h="273" extrusionOk="0">
                  <a:moveTo>
                    <a:pt x="11734" y="0"/>
                  </a:moveTo>
                  <a:cubicBezTo>
                    <a:pt x="5253" y="0"/>
                    <a:pt x="1" y="61"/>
                    <a:pt x="1" y="136"/>
                  </a:cubicBezTo>
                  <a:cubicBezTo>
                    <a:pt x="1" y="212"/>
                    <a:pt x="5253" y="272"/>
                    <a:pt x="11734" y="272"/>
                  </a:cubicBezTo>
                  <a:cubicBezTo>
                    <a:pt x="18213" y="272"/>
                    <a:pt x="23468" y="212"/>
                    <a:pt x="23468" y="136"/>
                  </a:cubicBezTo>
                  <a:cubicBezTo>
                    <a:pt x="23468" y="61"/>
                    <a:pt x="18213" y="0"/>
                    <a:pt x="117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2142775" y="2768250"/>
              <a:ext cx="526550" cy="6800"/>
            </a:xfrm>
            <a:custGeom>
              <a:avLst/>
              <a:gdLst/>
              <a:ahLst/>
              <a:cxnLst/>
              <a:rect l="l" t="t" r="r" b="b"/>
              <a:pathLst>
                <a:path w="21062" h="272" extrusionOk="0">
                  <a:moveTo>
                    <a:pt x="10531" y="0"/>
                  </a:moveTo>
                  <a:cubicBezTo>
                    <a:pt x="4715" y="0"/>
                    <a:pt x="0" y="60"/>
                    <a:pt x="0" y="135"/>
                  </a:cubicBezTo>
                  <a:cubicBezTo>
                    <a:pt x="0" y="211"/>
                    <a:pt x="4716" y="271"/>
                    <a:pt x="10531" y="271"/>
                  </a:cubicBezTo>
                  <a:cubicBezTo>
                    <a:pt x="16347" y="271"/>
                    <a:pt x="21062" y="211"/>
                    <a:pt x="21062" y="135"/>
                  </a:cubicBezTo>
                  <a:cubicBezTo>
                    <a:pt x="21062" y="60"/>
                    <a:pt x="16348" y="0"/>
                    <a:pt x="1053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2188250" y="2898450"/>
              <a:ext cx="477250" cy="6825"/>
            </a:xfrm>
            <a:custGeom>
              <a:avLst/>
              <a:gdLst/>
              <a:ahLst/>
              <a:cxnLst/>
              <a:rect l="l" t="t" r="r" b="b"/>
              <a:pathLst>
                <a:path w="19090" h="273" extrusionOk="0">
                  <a:moveTo>
                    <a:pt x="9546" y="0"/>
                  </a:moveTo>
                  <a:cubicBezTo>
                    <a:pt x="4273" y="0"/>
                    <a:pt x="0" y="61"/>
                    <a:pt x="0" y="136"/>
                  </a:cubicBezTo>
                  <a:cubicBezTo>
                    <a:pt x="0" y="212"/>
                    <a:pt x="4275" y="272"/>
                    <a:pt x="9546" y="272"/>
                  </a:cubicBezTo>
                  <a:cubicBezTo>
                    <a:pt x="14817" y="272"/>
                    <a:pt x="19090" y="210"/>
                    <a:pt x="19090" y="136"/>
                  </a:cubicBezTo>
                  <a:cubicBezTo>
                    <a:pt x="19090" y="61"/>
                    <a:pt x="14818" y="0"/>
                    <a:pt x="954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2175825" y="3003875"/>
              <a:ext cx="510575" cy="6800"/>
            </a:xfrm>
            <a:custGeom>
              <a:avLst/>
              <a:gdLst/>
              <a:ahLst/>
              <a:cxnLst/>
              <a:rect l="l" t="t" r="r" b="b"/>
              <a:pathLst>
                <a:path w="20423" h="272" extrusionOk="0">
                  <a:moveTo>
                    <a:pt x="10212" y="0"/>
                  </a:moveTo>
                  <a:cubicBezTo>
                    <a:pt x="4572" y="0"/>
                    <a:pt x="1" y="61"/>
                    <a:pt x="1" y="135"/>
                  </a:cubicBezTo>
                  <a:cubicBezTo>
                    <a:pt x="1" y="210"/>
                    <a:pt x="4573" y="271"/>
                    <a:pt x="10212" y="271"/>
                  </a:cubicBezTo>
                  <a:cubicBezTo>
                    <a:pt x="15851" y="271"/>
                    <a:pt x="20422" y="210"/>
                    <a:pt x="20422" y="135"/>
                  </a:cubicBezTo>
                  <a:cubicBezTo>
                    <a:pt x="20422" y="61"/>
                    <a:pt x="15852" y="0"/>
                    <a:pt x="1021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2138650" y="3138250"/>
              <a:ext cx="580800" cy="6800"/>
            </a:xfrm>
            <a:custGeom>
              <a:avLst/>
              <a:gdLst/>
              <a:ahLst/>
              <a:cxnLst/>
              <a:rect l="l" t="t" r="r" b="b"/>
              <a:pathLst>
                <a:path w="23232" h="272" extrusionOk="0">
                  <a:moveTo>
                    <a:pt x="11617" y="0"/>
                  </a:moveTo>
                  <a:cubicBezTo>
                    <a:pt x="5200" y="0"/>
                    <a:pt x="0" y="60"/>
                    <a:pt x="0" y="135"/>
                  </a:cubicBezTo>
                  <a:cubicBezTo>
                    <a:pt x="0" y="210"/>
                    <a:pt x="5202" y="271"/>
                    <a:pt x="11617" y="271"/>
                  </a:cubicBezTo>
                  <a:cubicBezTo>
                    <a:pt x="18031" y="271"/>
                    <a:pt x="23232" y="210"/>
                    <a:pt x="23232" y="135"/>
                  </a:cubicBezTo>
                  <a:cubicBezTo>
                    <a:pt x="23232" y="61"/>
                    <a:pt x="18034" y="0"/>
                    <a:pt x="1161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2070875" y="2545575"/>
              <a:ext cx="108750" cy="315250"/>
            </a:xfrm>
            <a:custGeom>
              <a:avLst/>
              <a:gdLst/>
              <a:ahLst/>
              <a:cxnLst/>
              <a:rect l="l" t="t" r="r" b="b"/>
              <a:pathLst>
                <a:path w="4350" h="12610" extrusionOk="0">
                  <a:moveTo>
                    <a:pt x="19" y="0"/>
                  </a:moveTo>
                  <a:cubicBezTo>
                    <a:pt x="19" y="0"/>
                    <a:pt x="19" y="1"/>
                    <a:pt x="19" y="1"/>
                  </a:cubicBezTo>
                  <a:cubicBezTo>
                    <a:pt x="1" y="4"/>
                    <a:pt x="34" y="189"/>
                    <a:pt x="103" y="520"/>
                  </a:cubicBezTo>
                  <a:cubicBezTo>
                    <a:pt x="174" y="850"/>
                    <a:pt x="297" y="1324"/>
                    <a:pt x="460" y="1906"/>
                  </a:cubicBezTo>
                  <a:cubicBezTo>
                    <a:pt x="787" y="3069"/>
                    <a:pt x="1306" y="4657"/>
                    <a:pt x="1939" y="6388"/>
                  </a:cubicBezTo>
                  <a:cubicBezTo>
                    <a:pt x="2568" y="8118"/>
                    <a:pt x="3172" y="9671"/>
                    <a:pt x="3602" y="10797"/>
                  </a:cubicBezTo>
                  <a:lnTo>
                    <a:pt x="4115" y="12129"/>
                  </a:lnTo>
                  <a:cubicBezTo>
                    <a:pt x="4236" y="12439"/>
                    <a:pt x="4311" y="12609"/>
                    <a:pt x="4330" y="12609"/>
                  </a:cubicBezTo>
                  <a:cubicBezTo>
                    <a:pt x="4330" y="12609"/>
                    <a:pt x="4331" y="12609"/>
                    <a:pt x="4331" y="12609"/>
                  </a:cubicBezTo>
                  <a:cubicBezTo>
                    <a:pt x="4349" y="12604"/>
                    <a:pt x="4308" y="12420"/>
                    <a:pt x="4215" y="12096"/>
                  </a:cubicBezTo>
                  <a:cubicBezTo>
                    <a:pt x="4122" y="11771"/>
                    <a:pt x="3977" y="11304"/>
                    <a:pt x="3782" y="10733"/>
                  </a:cubicBezTo>
                  <a:cubicBezTo>
                    <a:pt x="3399" y="9587"/>
                    <a:pt x="2821" y="8023"/>
                    <a:pt x="2193" y="6295"/>
                  </a:cubicBezTo>
                  <a:cubicBezTo>
                    <a:pt x="1562" y="4567"/>
                    <a:pt x="1018" y="2995"/>
                    <a:pt x="643" y="1851"/>
                  </a:cubicBezTo>
                  <a:cubicBezTo>
                    <a:pt x="272" y="714"/>
                    <a:pt x="62" y="0"/>
                    <a:pt x="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37"/>
          <p:cNvSpPr txBox="1">
            <a:spLocks noGrp="1"/>
          </p:cNvSpPr>
          <p:nvPr>
            <p:ph type="title"/>
          </p:nvPr>
        </p:nvSpPr>
        <p:spPr>
          <a:xfrm>
            <a:off x="6115611" y="3491917"/>
            <a:ext cx="2096100" cy="4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Jangan maksa!</a:t>
            </a:r>
            <a:endParaRPr dirty="0">
              <a:latin typeface="DengXian Light" panose="02010600030101010101" pitchFamily="2" charset="-122"/>
              <a:ea typeface="DengXian Light" panose="02010600030101010101" pitchFamily="2" charset="-122"/>
            </a:endParaRPr>
          </a:p>
        </p:txBody>
      </p:sp>
      <p:sp>
        <p:nvSpPr>
          <p:cNvPr id="846" name="Google Shape;846;p37"/>
          <p:cNvSpPr txBox="1">
            <a:spLocks noGrp="1"/>
          </p:cNvSpPr>
          <p:nvPr>
            <p:ph type="title" idx="2"/>
          </p:nvPr>
        </p:nvSpPr>
        <p:spPr>
          <a:xfrm>
            <a:off x="1161759" y="3569169"/>
            <a:ext cx="2096100" cy="403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latin typeface="DengXian Light" panose="02010600030101010101" pitchFamily="2" charset="-122"/>
                <a:ea typeface="DengXian Light" panose="02010600030101010101" pitchFamily="2" charset="-122"/>
              </a:rPr>
              <a:t>Berpikiran terbuka</a:t>
            </a:r>
            <a:endParaRPr dirty="0">
              <a:latin typeface="DengXian Light" panose="02010600030101010101" pitchFamily="2" charset="-122"/>
              <a:ea typeface="DengXian Light" panose="02010600030101010101" pitchFamily="2" charset="-122"/>
            </a:endParaRPr>
          </a:p>
        </p:txBody>
      </p:sp>
      <p:sp>
        <p:nvSpPr>
          <p:cNvPr id="848" name="Google Shape;848;p37"/>
          <p:cNvSpPr txBox="1">
            <a:spLocks noGrp="1"/>
          </p:cNvSpPr>
          <p:nvPr>
            <p:ph type="title" idx="4"/>
          </p:nvPr>
        </p:nvSpPr>
        <p:spPr>
          <a:xfrm>
            <a:off x="6049293" y="2114579"/>
            <a:ext cx="2096100" cy="4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Legowo…</a:t>
            </a:r>
            <a:endParaRPr dirty="0">
              <a:latin typeface="DengXian Light" panose="02010600030101010101" pitchFamily="2" charset="-122"/>
              <a:ea typeface="DengXian Light" panose="02010600030101010101" pitchFamily="2" charset="-122"/>
            </a:endParaRPr>
          </a:p>
        </p:txBody>
      </p:sp>
      <p:sp>
        <p:nvSpPr>
          <p:cNvPr id="850" name="Google Shape;850;p37"/>
          <p:cNvSpPr txBox="1">
            <a:spLocks noGrp="1"/>
          </p:cNvSpPr>
          <p:nvPr>
            <p:ph type="title" idx="6"/>
          </p:nvPr>
        </p:nvSpPr>
        <p:spPr>
          <a:xfrm>
            <a:off x="1126118" y="1977309"/>
            <a:ext cx="2287308" cy="4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DengXian Light" panose="02010600030101010101" pitchFamily="2" charset="-122"/>
                <a:ea typeface="DengXian Light" panose="02010600030101010101" pitchFamily="2" charset="-122"/>
              </a:rPr>
              <a:t>“Akuh pokoknya gini”</a:t>
            </a:r>
            <a:endParaRPr dirty="0">
              <a:latin typeface="DengXian Light" panose="02010600030101010101" pitchFamily="2" charset="-122"/>
              <a:ea typeface="DengXian Light"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74BD993-0E8B-4531-B1D3-935826FF792C}"/>
              </a:ext>
            </a:extLst>
          </p:cNvPr>
          <p:cNvPicPr>
            <a:picLocks noChangeAspect="1"/>
          </p:cNvPicPr>
          <p:nvPr/>
        </p:nvPicPr>
        <p:blipFill>
          <a:blip r:embed="rId3"/>
          <a:stretch>
            <a:fillRect/>
          </a:stretch>
        </p:blipFill>
        <p:spPr>
          <a:xfrm>
            <a:off x="289337" y="0"/>
            <a:ext cx="8565326"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pSp>
        <p:nvGrpSpPr>
          <p:cNvPr id="474" name="Google Shape;474;p31"/>
          <p:cNvGrpSpPr/>
          <p:nvPr/>
        </p:nvGrpSpPr>
        <p:grpSpPr>
          <a:xfrm>
            <a:off x="2078035" y="2781250"/>
            <a:ext cx="4987939" cy="2034118"/>
            <a:chOff x="1166125" y="3336675"/>
            <a:chExt cx="5247700" cy="2140050"/>
          </a:xfrm>
        </p:grpSpPr>
        <p:sp>
          <p:nvSpPr>
            <p:cNvPr id="475" name="Google Shape;475;p31"/>
            <p:cNvSpPr/>
            <p:nvPr/>
          </p:nvSpPr>
          <p:spPr>
            <a:xfrm>
              <a:off x="1166125" y="5469800"/>
              <a:ext cx="5247700" cy="6925"/>
            </a:xfrm>
            <a:custGeom>
              <a:avLst/>
              <a:gdLst/>
              <a:ahLst/>
              <a:cxnLst/>
              <a:rect l="l" t="t" r="r" b="b"/>
              <a:pathLst>
                <a:path w="209908" h="277" extrusionOk="0">
                  <a:moveTo>
                    <a:pt x="104960" y="1"/>
                  </a:moveTo>
                  <a:cubicBezTo>
                    <a:pt x="46984" y="1"/>
                    <a:pt x="0" y="62"/>
                    <a:pt x="0" y="139"/>
                  </a:cubicBezTo>
                  <a:cubicBezTo>
                    <a:pt x="0" y="215"/>
                    <a:pt x="46984" y="277"/>
                    <a:pt x="104960" y="277"/>
                  </a:cubicBezTo>
                  <a:cubicBezTo>
                    <a:pt x="162915" y="277"/>
                    <a:pt x="209908" y="215"/>
                    <a:pt x="209908" y="139"/>
                  </a:cubicBezTo>
                  <a:cubicBezTo>
                    <a:pt x="209908" y="62"/>
                    <a:pt x="162915" y="1"/>
                    <a:pt x="104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2556975" y="3336675"/>
              <a:ext cx="2513025" cy="2132075"/>
            </a:xfrm>
            <a:custGeom>
              <a:avLst/>
              <a:gdLst/>
              <a:ahLst/>
              <a:cxnLst/>
              <a:rect l="l" t="t" r="r" b="b"/>
              <a:pathLst>
                <a:path w="100521" h="85283" extrusionOk="0">
                  <a:moveTo>
                    <a:pt x="49405" y="0"/>
                  </a:moveTo>
                  <a:cubicBezTo>
                    <a:pt x="49405" y="0"/>
                    <a:pt x="49230" y="27609"/>
                    <a:pt x="44094" y="50964"/>
                  </a:cubicBezTo>
                  <a:cubicBezTo>
                    <a:pt x="43577" y="53311"/>
                    <a:pt x="41889" y="55197"/>
                    <a:pt x="39672" y="56128"/>
                  </a:cubicBezTo>
                  <a:cubicBezTo>
                    <a:pt x="34707" y="58216"/>
                    <a:pt x="30437" y="62034"/>
                    <a:pt x="27869" y="66760"/>
                  </a:cubicBezTo>
                  <a:cubicBezTo>
                    <a:pt x="26548" y="69192"/>
                    <a:pt x="23988" y="70583"/>
                    <a:pt x="21266" y="70583"/>
                  </a:cubicBezTo>
                  <a:cubicBezTo>
                    <a:pt x="20919" y="70583"/>
                    <a:pt x="20569" y="70561"/>
                    <a:pt x="20219" y="70515"/>
                  </a:cubicBezTo>
                  <a:cubicBezTo>
                    <a:pt x="19415" y="70409"/>
                    <a:pt x="18603" y="70356"/>
                    <a:pt x="17792" y="70356"/>
                  </a:cubicBezTo>
                  <a:cubicBezTo>
                    <a:pt x="14974" y="70356"/>
                    <a:pt x="12158" y="70992"/>
                    <a:pt x="9642" y="72262"/>
                  </a:cubicBezTo>
                  <a:cubicBezTo>
                    <a:pt x="4658" y="74781"/>
                    <a:pt x="976" y="79732"/>
                    <a:pt x="0" y="85231"/>
                  </a:cubicBezTo>
                  <a:lnTo>
                    <a:pt x="100520" y="85282"/>
                  </a:lnTo>
                  <a:cubicBezTo>
                    <a:pt x="99324" y="78907"/>
                    <a:pt x="94891" y="73226"/>
                    <a:pt x="88997" y="70517"/>
                  </a:cubicBezTo>
                  <a:cubicBezTo>
                    <a:pt x="86787" y="69501"/>
                    <a:pt x="84393" y="68913"/>
                    <a:pt x="81969" y="68745"/>
                  </a:cubicBezTo>
                  <a:cubicBezTo>
                    <a:pt x="75062" y="68269"/>
                    <a:pt x="68646" y="65166"/>
                    <a:pt x="63505" y="60528"/>
                  </a:cubicBezTo>
                  <a:cubicBezTo>
                    <a:pt x="63296" y="60340"/>
                    <a:pt x="63084" y="60156"/>
                    <a:pt x="62870" y="59975"/>
                  </a:cubicBezTo>
                  <a:cubicBezTo>
                    <a:pt x="59592" y="57217"/>
                    <a:pt x="56148" y="52889"/>
                    <a:pt x="55439" y="48667"/>
                  </a:cubicBezTo>
                  <a:cubicBezTo>
                    <a:pt x="52805" y="32977"/>
                    <a:pt x="50843" y="11358"/>
                    <a:pt x="50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1"/>
          <p:cNvSpPr txBox="1">
            <a:spLocks noGrp="1"/>
          </p:cNvSpPr>
          <p:nvPr>
            <p:ph type="title"/>
          </p:nvPr>
        </p:nvSpPr>
        <p:spPr>
          <a:xfrm>
            <a:off x="1795500" y="2924775"/>
            <a:ext cx="55530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Objectives</a:t>
            </a:r>
            <a:endParaRPr/>
          </a:p>
        </p:txBody>
      </p:sp>
      <p:sp>
        <p:nvSpPr>
          <p:cNvPr id="478" name="Google Shape;478;p31"/>
          <p:cNvSpPr txBox="1">
            <a:spLocks noGrp="1"/>
          </p:cNvSpPr>
          <p:nvPr>
            <p:ph type="subTitle" idx="1"/>
          </p:nvPr>
        </p:nvSpPr>
        <p:spPr>
          <a:xfrm>
            <a:off x="2930250" y="3707550"/>
            <a:ext cx="328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a:p>
            <a:pPr marL="0" lvl="0" indent="0" algn="ctr" rtl="0">
              <a:spcBef>
                <a:spcPts val="0"/>
              </a:spcBef>
              <a:spcAft>
                <a:spcPts val="0"/>
              </a:spcAft>
              <a:buNone/>
            </a:pPr>
            <a:endParaRPr/>
          </a:p>
        </p:txBody>
      </p:sp>
      <p:grpSp>
        <p:nvGrpSpPr>
          <p:cNvPr id="479" name="Google Shape;479;p31"/>
          <p:cNvGrpSpPr/>
          <p:nvPr/>
        </p:nvGrpSpPr>
        <p:grpSpPr>
          <a:xfrm>
            <a:off x="3222738" y="633154"/>
            <a:ext cx="2698510" cy="2059127"/>
            <a:chOff x="766325" y="238125"/>
            <a:chExt cx="6085950" cy="4643950"/>
          </a:xfrm>
        </p:grpSpPr>
        <p:sp>
          <p:nvSpPr>
            <p:cNvPr id="480" name="Google Shape;480;p31"/>
            <p:cNvSpPr/>
            <p:nvPr/>
          </p:nvSpPr>
          <p:spPr>
            <a:xfrm>
              <a:off x="1081125" y="825325"/>
              <a:ext cx="5362925" cy="4056750"/>
            </a:xfrm>
            <a:custGeom>
              <a:avLst/>
              <a:gdLst/>
              <a:ahLst/>
              <a:cxnLst/>
              <a:rect l="l" t="t" r="r" b="b"/>
              <a:pathLst>
                <a:path w="214517" h="162270" extrusionOk="0">
                  <a:moveTo>
                    <a:pt x="107258" y="1"/>
                  </a:moveTo>
                  <a:cubicBezTo>
                    <a:pt x="48020" y="1"/>
                    <a:pt x="0" y="48022"/>
                    <a:pt x="0" y="107260"/>
                  </a:cubicBezTo>
                  <a:cubicBezTo>
                    <a:pt x="0" y="118922"/>
                    <a:pt x="1865" y="130148"/>
                    <a:pt x="5307" y="140660"/>
                  </a:cubicBezTo>
                  <a:cubicBezTo>
                    <a:pt x="5559" y="140655"/>
                    <a:pt x="5811" y="140652"/>
                    <a:pt x="6064" y="140652"/>
                  </a:cubicBezTo>
                  <a:cubicBezTo>
                    <a:pt x="14960" y="140652"/>
                    <a:pt x="23894" y="143921"/>
                    <a:pt x="30352" y="150063"/>
                  </a:cubicBezTo>
                  <a:cubicBezTo>
                    <a:pt x="34121" y="153649"/>
                    <a:pt x="37956" y="158453"/>
                    <a:pt x="43012" y="158453"/>
                  </a:cubicBezTo>
                  <a:cubicBezTo>
                    <a:pt x="43261" y="158453"/>
                    <a:pt x="43513" y="158442"/>
                    <a:pt x="43768" y="158418"/>
                  </a:cubicBezTo>
                  <a:cubicBezTo>
                    <a:pt x="49249" y="157902"/>
                    <a:pt x="53436" y="151606"/>
                    <a:pt x="58599" y="151606"/>
                  </a:cubicBezTo>
                  <a:cubicBezTo>
                    <a:pt x="59070" y="151606"/>
                    <a:pt x="59550" y="151658"/>
                    <a:pt x="60039" y="151772"/>
                  </a:cubicBezTo>
                  <a:cubicBezTo>
                    <a:pt x="63195" y="152508"/>
                    <a:pt x="65141" y="155575"/>
                    <a:pt x="67662" y="157612"/>
                  </a:cubicBezTo>
                  <a:cubicBezTo>
                    <a:pt x="70247" y="159700"/>
                    <a:pt x="73503" y="160644"/>
                    <a:pt x="76827" y="160644"/>
                  </a:cubicBezTo>
                  <a:cubicBezTo>
                    <a:pt x="80009" y="160644"/>
                    <a:pt x="83252" y="159778"/>
                    <a:pt x="86026" y="158221"/>
                  </a:cubicBezTo>
                  <a:cubicBezTo>
                    <a:pt x="91698" y="155036"/>
                    <a:pt x="95666" y="149481"/>
                    <a:pt x="98572" y="143662"/>
                  </a:cubicBezTo>
                  <a:cubicBezTo>
                    <a:pt x="107164" y="126443"/>
                    <a:pt x="107731" y="106444"/>
                    <a:pt x="107543" y="87201"/>
                  </a:cubicBezTo>
                  <a:lnTo>
                    <a:pt x="109294" y="22591"/>
                  </a:lnTo>
                  <a:lnTo>
                    <a:pt x="111046" y="88827"/>
                  </a:lnTo>
                  <a:cubicBezTo>
                    <a:pt x="110857" y="108070"/>
                    <a:pt x="111424" y="128068"/>
                    <a:pt x="120017" y="145287"/>
                  </a:cubicBezTo>
                  <a:cubicBezTo>
                    <a:pt x="122921" y="151106"/>
                    <a:pt x="126891" y="156663"/>
                    <a:pt x="132562" y="159846"/>
                  </a:cubicBezTo>
                  <a:cubicBezTo>
                    <a:pt x="135336" y="161404"/>
                    <a:pt x="138579" y="162269"/>
                    <a:pt x="141761" y="162269"/>
                  </a:cubicBezTo>
                  <a:cubicBezTo>
                    <a:pt x="145085" y="162269"/>
                    <a:pt x="148341" y="161325"/>
                    <a:pt x="150926" y="159237"/>
                  </a:cubicBezTo>
                  <a:cubicBezTo>
                    <a:pt x="153447" y="157200"/>
                    <a:pt x="155393" y="154133"/>
                    <a:pt x="158550" y="153397"/>
                  </a:cubicBezTo>
                  <a:cubicBezTo>
                    <a:pt x="159039" y="153283"/>
                    <a:pt x="159518" y="153231"/>
                    <a:pt x="159988" y="153231"/>
                  </a:cubicBezTo>
                  <a:cubicBezTo>
                    <a:pt x="165152" y="153231"/>
                    <a:pt x="169339" y="159527"/>
                    <a:pt x="174820" y="160043"/>
                  </a:cubicBezTo>
                  <a:cubicBezTo>
                    <a:pt x="175075" y="160067"/>
                    <a:pt x="175326" y="160078"/>
                    <a:pt x="175575" y="160078"/>
                  </a:cubicBezTo>
                  <a:cubicBezTo>
                    <a:pt x="180631" y="160078"/>
                    <a:pt x="184466" y="155274"/>
                    <a:pt x="188235" y="151689"/>
                  </a:cubicBezTo>
                  <a:cubicBezTo>
                    <a:pt x="193740" y="146453"/>
                    <a:pt x="201044" y="143310"/>
                    <a:pt x="208587" y="142494"/>
                  </a:cubicBezTo>
                  <a:cubicBezTo>
                    <a:pt x="212425" y="131458"/>
                    <a:pt x="214516" y="119603"/>
                    <a:pt x="214516" y="107259"/>
                  </a:cubicBezTo>
                  <a:cubicBezTo>
                    <a:pt x="214516" y="48022"/>
                    <a:pt x="166495" y="1"/>
                    <a:pt x="107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206325" y="2472000"/>
              <a:ext cx="1645950" cy="379025"/>
            </a:xfrm>
            <a:custGeom>
              <a:avLst/>
              <a:gdLst/>
              <a:ahLst/>
              <a:cxnLst/>
              <a:rect l="l" t="t" r="r" b="b"/>
              <a:pathLst>
                <a:path w="65838" h="15161" extrusionOk="0">
                  <a:moveTo>
                    <a:pt x="16401" y="1"/>
                  </a:moveTo>
                  <a:cubicBezTo>
                    <a:pt x="8813" y="1"/>
                    <a:pt x="2583" y="6121"/>
                    <a:pt x="0" y="15161"/>
                  </a:cubicBezTo>
                  <a:lnTo>
                    <a:pt x="65838" y="15161"/>
                  </a:lnTo>
                  <a:cubicBezTo>
                    <a:pt x="65838" y="15161"/>
                    <a:pt x="60779" y="5954"/>
                    <a:pt x="46365" y="5954"/>
                  </a:cubicBezTo>
                  <a:cubicBezTo>
                    <a:pt x="45317" y="5954"/>
                    <a:pt x="44218" y="6003"/>
                    <a:pt x="43069" y="6108"/>
                  </a:cubicBezTo>
                  <a:cubicBezTo>
                    <a:pt x="41473" y="6253"/>
                    <a:pt x="40026" y="6319"/>
                    <a:pt x="38707" y="6319"/>
                  </a:cubicBezTo>
                  <a:cubicBezTo>
                    <a:pt x="26650" y="6319"/>
                    <a:pt x="25249" y="815"/>
                    <a:pt x="17832" y="73"/>
                  </a:cubicBezTo>
                  <a:cubicBezTo>
                    <a:pt x="17350" y="24"/>
                    <a:pt x="16873" y="1"/>
                    <a:pt x="16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766325" y="2948275"/>
              <a:ext cx="1052250" cy="242325"/>
            </a:xfrm>
            <a:custGeom>
              <a:avLst/>
              <a:gdLst/>
              <a:ahLst/>
              <a:cxnLst/>
              <a:rect l="l" t="t" r="r" b="b"/>
              <a:pathLst>
                <a:path w="42090" h="9693" extrusionOk="0">
                  <a:moveTo>
                    <a:pt x="10482" y="0"/>
                  </a:moveTo>
                  <a:cubicBezTo>
                    <a:pt x="5632" y="0"/>
                    <a:pt x="1650" y="3915"/>
                    <a:pt x="0" y="9692"/>
                  </a:cubicBezTo>
                  <a:lnTo>
                    <a:pt x="42090" y="9692"/>
                  </a:lnTo>
                  <a:cubicBezTo>
                    <a:pt x="42090" y="9692"/>
                    <a:pt x="38855" y="3807"/>
                    <a:pt x="29641" y="3807"/>
                  </a:cubicBezTo>
                  <a:cubicBezTo>
                    <a:pt x="28970" y="3807"/>
                    <a:pt x="28269" y="3838"/>
                    <a:pt x="27534" y="3905"/>
                  </a:cubicBezTo>
                  <a:cubicBezTo>
                    <a:pt x="26514" y="3998"/>
                    <a:pt x="25589" y="4040"/>
                    <a:pt x="24745" y="4040"/>
                  </a:cubicBezTo>
                  <a:cubicBezTo>
                    <a:pt x="17037" y="4040"/>
                    <a:pt x="16142" y="521"/>
                    <a:pt x="11399" y="46"/>
                  </a:cubicBezTo>
                  <a:cubicBezTo>
                    <a:pt x="11090" y="16"/>
                    <a:pt x="10784" y="0"/>
                    <a:pt x="10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081075" y="3402125"/>
              <a:ext cx="2362450" cy="1439350"/>
            </a:xfrm>
            <a:custGeom>
              <a:avLst/>
              <a:gdLst/>
              <a:ahLst/>
              <a:cxnLst/>
              <a:rect l="l" t="t" r="r" b="b"/>
              <a:pathLst>
                <a:path w="94498" h="57574" extrusionOk="0">
                  <a:moveTo>
                    <a:pt x="6243" y="0"/>
                  </a:moveTo>
                  <a:cubicBezTo>
                    <a:pt x="4186" y="0"/>
                    <a:pt x="2108" y="282"/>
                    <a:pt x="56" y="874"/>
                  </a:cubicBezTo>
                  <a:cubicBezTo>
                    <a:pt x="23" y="1974"/>
                    <a:pt x="1" y="3079"/>
                    <a:pt x="1" y="4187"/>
                  </a:cubicBezTo>
                  <a:cubicBezTo>
                    <a:pt x="1" y="15373"/>
                    <a:pt x="1721" y="26155"/>
                    <a:pt x="4898" y="36294"/>
                  </a:cubicBezTo>
                  <a:cubicBezTo>
                    <a:pt x="5144" y="36725"/>
                    <a:pt x="5389" y="37156"/>
                    <a:pt x="5654" y="37587"/>
                  </a:cubicBezTo>
                  <a:cubicBezTo>
                    <a:pt x="5665" y="37587"/>
                    <a:pt x="5676" y="37587"/>
                    <a:pt x="5687" y="37587"/>
                  </a:cubicBezTo>
                  <a:cubicBezTo>
                    <a:pt x="5762" y="37587"/>
                    <a:pt x="5837" y="37590"/>
                    <a:pt x="5912" y="37590"/>
                  </a:cubicBezTo>
                  <a:cubicBezTo>
                    <a:pt x="5923" y="37590"/>
                    <a:pt x="5934" y="37589"/>
                    <a:pt x="5945" y="37589"/>
                  </a:cubicBezTo>
                  <a:cubicBezTo>
                    <a:pt x="6009" y="37589"/>
                    <a:pt x="6072" y="37589"/>
                    <a:pt x="6136" y="37589"/>
                  </a:cubicBezTo>
                  <a:cubicBezTo>
                    <a:pt x="6519" y="37589"/>
                    <a:pt x="6901" y="37593"/>
                    <a:pt x="7284" y="37606"/>
                  </a:cubicBezTo>
                  <a:cubicBezTo>
                    <a:pt x="7398" y="37610"/>
                    <a:pt x="7512" y="37618"/>
                    <a:pt x="7626" y="37623"/>
                  </a:cubicBezTo>
                  <a:cubicBezTo>
                    <a:pt x="8079" y="37642"/>
                    <a:pt x="8531" y="37666"/>
                    <a:pt x="8983" y="37702"/>
                  </a:cubicBezTo>
                  <a:cubicBezTo>
                    <a:pt x="9092" y="37711"/>
                    <a:pt x="9202" y="37724"/>
                    <a:pt x="9311" y="37734"/>
                  </a:cubicBezTo>
                  <a:cubicBezTo>
                    <a:pt x="9766" y="37775"/>
                    <a:pt x="10220" y="37819"/>
                    <a:pt x="10674" y="37877"/>
                  </a:cubicBezTo>
                  <a:cubicBezTo>
                    <a:pt x="10783" y="37891"/>
                    <a:pt x="10891" y="37909"/>
                    <a:pt x="11000" y="37924"/>
                  </a:cubicBezTo>
                  <a:cubicBezTo>
                    <a:pt x="11453" y="37986"/>
                    <a:pt x="11904" y="38051"/>
                    <a:pt x="12353" y="38128"/>
                  </a:cubicBezTo>
                  <a:cubicBezTo>
                    <a:pt x="12466" y="38149"/>
                    <a:pt x="12575" y="38172"/>
                    <a:pt x="12687" y="38192"/>
                  </a:cubicBezTo>
                  <a:cubicBezTo>
                    <a:pt x="13132" y="38274"/>
                    <a:pt x="13575" y="38359"/>
                    <a:pt x="14018" y="38458"/>
                  </a:cubicBezTo>
                  <a:cubicBezTo>
                    <a:pt x="14135" y="38483"/>
                    <a:pt x="14251" y="38514"/>
                    <a:pt x="14368" y="38542"/>
                  </a:cubicBezTo>
                  <a:cubicBezTo>
                    <a:pt x="14802" y="38642"/>
                    <a:pt x="15234" y="38746"/>
                    <a:pt x="15664" y="38863"/>
                  </a:cubicBezTo>
                  <a:cubicBezTo>
                    <a:pt x="15791" y="38896"/>
                    <a:pt x="15916" y="38937"/>
                    <a:pt x="16043" y="38973"/>
                  </a:cubicBezTo>
                  <a:cubicBezTo>
                    <a:pt x="16460" y="39090"/>
                    <a:pt x="16877" y="39211"/>
                    <a:pt x="17289" y="39343"/>
                  </a:cubicBezTo>
                  <a:cubicBezTo>
                    <a:pt x="17427" y="39388"/>
                    <a:pt x="17563" y="39438"/>
                    <a:pt x="17701" y="39484"/>
                  </a:cubicBezTo>
                  <a:cubicBezTo>
                    <a:pt x="18098" y="39617"/>
                    <a:pt x="18496" y="39751"/>
                    <a:pt x="18888" y="39898"/>
                  </a:cubicBezTo>
                  <a:cubicBezTo>
                    <a:pt x="19041" y="39955"/>
                    <a:pt x="19190" y="40019"/>
                    <a:pt x="19341" y="40078"/>
                  </a:cubicBezTo>
                  <a:cubicBezTo>
                    <a:pt x="19717" y="40224"/>
                    <a:pt x="20091" y="40369"/>
                    <a:pt x="20461" y="40528"/>
                  </a:cubicBezTo>
                  <a:cubicBezTo>
                    <a:pt x="20629" y="40600"/>
                    <a:pt x="20792" y="40679"/>
                    <a:pt x="20957" y="40754"/>
                  </a:cubicBezTo>
                  <a:cubicBezTo>
                    <a:pt x="21306" y="40910"/>
                    <a:pt x="21656" y="41064"/>
                    <a:pt x="22000" y="41231"/>
                  </a:cubicBezTo>
                  <a:cubicBezTo>
                    <a:pt x="22185" y="41321"/>
                    <a:pt x="22364" y="41419"/>
                    <a:pt x="22547" y="41513"/>
                  </a:cubicBezTo>
                  <a:cubicBezTo>
                    <a:pt x="22867" y="41676"/>
                    <a:pt x="23189" y="41836"/>
                    <a:pt x="23505" y="42009"/>
                  </a:cubicBezTo>
                  <a:cubicBezTo>
                    <a:pt x="23705" y="42120"/>
                    <a:pt x="23898" y="42239"/>
                    <a:pt x="24096" y="42352"/>
                  </a:cubicBezTo>
                  <a:cubicBezTo>
                    <a:pt x="24388" y="42520"/>
                    <a:pt x="24682" y="42684"/>
                    <a:pt x="24970" y="42861"/>
                  </a:cubicBezTo>
                  <a:cubicBezTo>
                    <a:pt x="25189" y="42996"/>
                    <a:pt x="25402" y="43142"/>
                    <a:pt x="25617" y="43282"/>
                  </a:cubicBezTo>
                  <a:cubicBezTo>
                    <a:pt x="25875" y="43449"/>
                    <a:pt x="26137" y="43612"/>
                    <a:pt x="26391" y="43786"/>
                  </a:cubicBezTo>
                  <a:cubicBezTo>
                    <a:pt x="26634" y="43953"/>
                    <a:pt x="26872" y="44134"/>
                    <a:pt x="27112" y="44308"/>
                  </a:cubicBezTo>
                  <a:cubicBezTo>
                    <a:pt x="27328" y="44466"/>
                    <a:pt x="27550" y="44618"/>
                    <a:pt x="27764" y="44783"/>
                  </a:cubicBezTo>
                  <a:cubicBezTo>
                    <a:pt x="28047" y="44998"/>
                    <a:pt x="28319" y="45228"/>
                    <a:pt x="28594" y="45453"/>
                  </a:cubicBezTo>
                  <a:cubicBezTo>
                    <a:pt x="28757" y="45587"/>
                    <a:pt x="28925" y="45715"/>
                    <a:pt x="29087" y="45852"/>
                  </a:cubicBezTo>
                  <a:cubicBezTo>
                    <a:pt x="29519" y="46221"/>
                    <a:pt x="29941" y="46601"/>
                    <a:pt x="30353" y="46993"/>
                  </a:cubicBezTo>
                  <a:cubicBezTo>
                    <a:pt x="34123" y="50578"/>
                    <a:pt x="37957" y="55382"/>
                    <a:pt x="43013" y="55382"/>
                  </a:cubicBezTo>
                  <a:cubicBezTo>
                    <a:pt x="43262" y="55382"/>
                    <a:pt x="43514" y="55371"/>
                    <a:pt x="43769" y="55347"/>
                  </a:cubicBezTo>
                  <a:cubicBezTo>
                    <a:pt x="49250" y="54831"/>
                    <a:pt x="53437" y="48535"/>
                    <a:pt x="58600" y="48535"/>
                  </a:cubicBezTo>
                  <a:cubicBezTo>
                    <a:pt x="59071" y="48535"/>
                    <a:pt x="59550" y="48587"/>
                    <a:pt x="60039" y="48701"/>
                  </a:cubicBezTo>
                  <a:cubicBezTo>
                    <a:pt x="63196" y="49437"/>
                    <a:pt x="65142" y="52504"/>
                    <a:pt x="67664" y="54541"/>
                  </a:cubicBezTo>
                  <a:cubicBezTo>
                    <a:pt x="70248" y="56629"/>
                    <a:pt x="73504" y="57574"/>
                    <a:pt x="76828" y="57574"/>
                  </a:cubicBezTo>
                  <a:cubicBezTo>
                    <a:pt x="80010" y="57574"/>
                    <a:pt x="83253" y="56708"/>
                    <a:pt x="86028" y="55151"/>
                  </a:cubicBezTo>
                  <a:cubicBezTo>
                    <a:pt x="86422" y="54929"/>
                    <a:pt x="86806" y="54694"/>
                    <a:pt x="87184" y="54450"/>
                  </a:cubicBezTo>
                  <a:cubicBezTo>
                    <a:pt x="87299" y="54375"/>
                    <a:pt x="87409" y="54296"/>
                    <a:pt x="87522" y="54222"/>
                  </a:cubicBezTo>
                  <a:cubicBezTo>
                    <a:pt x="87788" y="54044"/>
                    <a:pt x="88051" y="53863"/>
                    <a:pt x="88307" y="53674"/>
                  </a:cubicBezTo>
                  <a:cubicBezTo>
                    <a:pt x="88426" y="53587"/>
                    <a:pt x="88543" y="53497"/>
                    <a:pt x="88660" y="53409"/>
                  </a:cubicBezTo>
                  <a:cubicBezTo>
                    <a:pt x="88915" y="53215"/>
                    <a:pt x="89165" y="53016"/>
                    <a:pt x="89413" y="52814"/>
                  </a:cubicBezTo>
                  <a:cubicBezTo>
                    <a:pt x="89513" y="52731"/>
                    <a:pt x="89613" y="52649"/>
                    <a:pt x="89712" y="52565"/>
                  </a:cubicBezTo>
                  <a:cubicBezTo>
                    <a:pt x="89995" y="52324"/>
                    <a:pt x="90273" y="52076"/>
                    <a:pt x="90548" y="51823"/>
                  </a:cubicBezTo>
                  <a:cubicBezTo>
                    <a:pt x="90601" y="51775"/>
                    <a:pt x="90654" y="51727"/>
                    <a:pt x="90708" y="51677"/>
                  </a:cubicBezTo>
                  <a:cubicBezTo>
                    <a:pt x="91745" y="50701"/>
                    <a:pt x="92708" y="49641"/>
                    <a:pt x="93606" y="48519"/>
                  </a:cubicBezTo>
                  <a:lnTo>
                    <a:pt x="93619" y="48502"/>
                  </a:lnTo>
                  <a:cubicBezTo>
                    <a:pt x="93919" y="48127"/>
                    <a:pt x="94211" y="47743"/>
                    <a:pt x="94497" y="47353"/>
                  </a:cubicBezTo>
                  <a:cubicBezTo>
                    <a:pt x="90939" y="47100"/>
                    <a:pt x="87286" y="47576"/>
                    <a:pt x="83879" y="46537"/>
                  </a:cubicBezTo>
                  <a:cubicBezTo>
                    <a:pt x="76925" y="44414"/>
                    <a:pt x="73074" y="36713"/>
                    <a:pt x="66448" y="33718"/>
                  </a:cubicBezTo>
                  <a:cubicBezTo>
                    <a:pt x="63459" y="32368"/>
                    <a:pt x="60170" y="32082"/>
                    <a:pt x="56814" y="32082"/>
                  </a:cubicBezTo>
                  <a:cubicBezTo>
                    <a:pt x="54356" y="32082"/>
                    <a:pt x="51861" y="32235"/>
                    <a:pt x="49423" y="32235"/>
                  </a:cubicBezTo>
                  <a:cubicBezTo>
                    <a:pt x="45462" y="32235"/>
                    <a:pt x="41647" y="31831"/>
                    <a:pt x="38372" y="29710"/>
                  </a:cubicBezTo>
                  <a:cubicBezTo>
                    <a:pt x="32331" y="25796"/>
                    <a:pt x="30816" y="17765"/>
                    <a:pt x="26945" y="11696"/>
                  </a:cubicBezTo>
                  <a:cubicBezTo>
                    <a:pt x="22356" y="4500"/>
                    <a:pt x="14465" y="0"/>
                    <a:pt x="6243"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158300" y="3328925"/>
              <a:ext cx="2285725" cy="1553150"/>
            </a:xfrm>
            <a:custGeom>
              <a:avLst/>
              <a:gdLst/>
              <a:ahLst/>
              <a:cxnLst/>
              <a:rect l="l" t="t" r="r" b="b"/>
              <a:pathLst>
                <a:path w="91429" h="62126" extrusionOk="0">
                  <a:moveTo>
                    <a:pt x="85951" y="0"/>
                  </a:moveTo>
                  <a:cubicBezTo>
                    <a:pt x="77654" y="0"/>
                    <a:pt x="70215" y="4917"/>
                    <a:pt x="65733" y="12524"/>
                  </a:cubicBezTo>
                  <a:cubicBezTo>
                    <a:pt x="62077" y="18726"/>
                    <a:pt x="60846" y="26805"/>
                    <a:pt x="54944" y="30929"/>
                  </a:cubicBezTo>
                  <a:cubicBezTo>
                    <a:pt x="47088" y="36419"/>
                    <a:pt x="35617" y="31671"/>
                    <a:pt x="27028" y="35921"/>
                  </a:cubicBezTo>
                  <a:cubicBezTo>
                    <a:pt x="20511" y="39149"/>
                    <a:pt x="16933" y="46979"/>
                    <a:pt x="10058" y="49346"/>
                  </a:cubicBezTo>
                  <a:cubicBezTo>
                    <a:pt x="6857" y="50448"/>
                    <a:pt x="3383" y="50186"/>
                    <a:pt x="1" y="50482"/>
                  </a:cubicBezTo>
                  <a:lnTo>
                    <a:pt x="3" y="50485"/>
                  </a:lnTo>
                  <a:cubicBezTo>
                    <a:pt x="282" y="50902"/>
                    <a:pt x="571" y="51312"/>
                    <a:pt x="865" y="51718"/>
                  </a:cubicBezTo>
                  <a:cubicBezTo>
                    <a:pt x="943" y="51825"/>
                    <a:pt x="1023" y="51932"/>
                    <a:pt x="1101" y="52038"/>
                  </a:cubicBezTo>
                  <a:cubicBezTo>
                    <a:pt x="1342" y="52364"/>
                    <a:pt x="1589" y="52684"/>
                    <a:pt x="1839" y="53000"/>
                  </a:cubicBezTo>
                  <a:cubicBezTo>
                    <a:pt x="1911" y="53089"/>
                    <a:pt x="1980" y="53180"/>
                    <a:pt x="2052" y="53268"/>
                  </a:cubicBezTo>
                  <a:cubicBezTo>
                    <a:pt x="2368" y="53658"/>
                    <a:pt x="2693" y="54041"/>
                    <a:pt x="3027" y="54415"/>
                  </a:cubicBezTo>
                  <a:cubicBezTo>
                    <a:pt x="3086" y="54481"/>
                    <a:pt x="3147" y="54545"/>
                    <a:pt x="3206" y="54610"/>
                  </a:cubicBezTo>
                  <a:cubicBezTo>
                    <a:pt x="3484" y="54917"/>
                    <a:pt x="3770" y="55218"/>
                    <a:pt x="4060" y="55512"/>
                  </a:cubicBezTo>
                  <a:cubicBezTo>
                    <a:pt x="4162" y="55615"/>
                    <a:pt x="4262" y="55715"/>
                    <a:pt x="4363" y="55815"/>
                  </a:cubicBezTo>
                  <a:cubicBezTo>
                    <a:pt x="4663" y="56108"/>
                    <a:pt x="4968" y="56394"/>
                    <a:pt x="5280" y="56674"/>
                  </a:cubicBezTo>
                  <a:cubicBezTo>
                    <a:pt x="5343" y="56730"/>
                    <a:pt x="5403" y="56788"/>
                    <a:pt x="5466" y="56845"/>
                  </a:cubicBezTo>
                  <a:cubicBezTo>
                    <a:pt x="5837" y="57170"/>
                    <a:pt x="6217" y="57483"/>
                    <a:pt x="6606" y="57786"/>
                  </a:cubicBezTo>
                  <a:cubicBezTo>
                    <a:pt x="6707" y="57863"/>
                    <a:pt x="6809" y="57937"/>
                    <a:pt x="6910" y="58013"/>
                  </a:cubicBezTo>
                  <a:cubicBezTo>
                    <a:pt x="7216" y="58244"/>
                    <a:pt x="7526" y="58466"/>
                    <a:pt x="7843" y="58681"/>
                  </a:cubicBezTo>
                  <a:cubicBezTo>
                    <a:pt x="7961" y="58762"/>
                    <a:pt x="8079" y="58843"/>
                    <a:pt x="8198" y="58921"/>
                  </a:cubicBezTo>
                  <a:cubicBezTo>
                    <a:pt x="8615" y="59195"/>
                    <a:pt x="9037" y="59457"/>
                    <a:pt x="9475" y="59702"/>
                  </a:cubicBezTo>
                  <a:cubicBezTo>
                    <a:pt x="12248" y="61260"/>
                    <a:pt x="15491" y="62125"/>
                    <a:pt x="18673" y="62125"/>
                  </a:cubicBezTo>
                  <a:cubicBezTo>
                    <a:pt x="21997" y="62125"/>
                    <a:pt x="25253" y="61181"/>
                    <a:pt x="27837" y="59093"/>
                  </a:cubicBezTo>
                  <a:cubicBezTo>
                    <a:pt x="30359" y="57056"/>
                    <a:pt x="32305" y="53989"/>
                    <a:pt x="35462" y="53253"/>
                  </a:cubicBezTo>
                  <a:cubicBezTo>
                    <a:pt x="35950" y="53139"/>
                    <a:pt x="36429" y="53087"/>
                    <a:pt x="36900" y="53087"/>
                  </a:cubicBezTo>
                  <a:cubicBezTo>
                    <a:pt x="42064" y="53087"/>
                    <a:pt x="46252" y="59383"/>
                    <a:pt x="51733" y="59899"/>
                  </a:cubicBezTo>
                  <a:cubicBezTo>
                    <a:pt x="51988" y="59923"/>
                    <a:pt x="52239" y="59934"/>
                    <a:pt x="52488" y="59934"/>
                  </a:cubicBezTo>
                  <a:cubicBezTo>
                    <a:pt x="57544" y="59934"/>
                    <a:pt x="61379" y="55130"/>
                    <a:pt x="65148" y="51545"/>
                  </a:cubicBezTo>
                  <a:cubicBezTo>
                    <a:pt x="65487" y="51223"/>
                    <a:pt x="65833" y="50907"/>
                    <a:pt x="66187" y="50601"/>
                  </a:cubicBezTo>
                  <a:cubicBezTo>
                    <a:pt x="66300" y="50503"/>
                    <a:pt x="66417" y="50411"/>
                    <a:pt x="66530" y="50314"/>
                  </a:cubicBezTo>
                  <a:cubicBezTo>
                    <a:pt x="66773" y="50109"/>
                    <a:pt x="67017" y="49901"/>
                    <a:pt x="67266" y="49704"/>
                  </a:cubicBezTo>
                  <a:cubicBezTo>
                    <a:pt x="67402" y="49596"/>
                    <a:pt x="67542" y="49495"/>
                    <a:pt x="67678" y="49388"/>
                  </a:cubicBezTo>
                  <a:cubicBezTo>
                    <a:pt x="67911" y="49209"/>
                    <a:pt x="68143" y="49028"/>
                    <a:pt x="68382" y="48855"/>
                  </a:cubicBezTo>
                  <a:cubicBezTo>
                    <a:pt x="68527" y="48748"/>
                    <a:pt x="68677" y="48648"/>
                    <a:pt x="68824" y="48546"/>
                  </a:cubicBezTo>
                  <a:cubicBezTo>
                    <a:pt x="69059" y="48380"/>
                    <a:pt x="69294" y="48212"/>
                    <a:pt x="69534" y="48053"/>
                  </a:cubicBezTo>
                  <a:cubicBezTo>
                    <a:pt x="69682" y="47954"/>
                    <a:pt x="69835" y="47861"/>
                    <a:pt x="69985" y="47764"/>
                  </a:cubicBezTo>
                  <a:cubicBezTo>
                    <a:pt x="70229" y="47608"/>
                    <a:pt x="70471" y="47450"/>
                    <a:pt x="70720" y="47299"/>
                  </a:cubicBezTo>
                  <a:cubicBezTo>
                    <a:pt x="70870" y="47209"/>
                    <a:pt x="71023" y="47123"/>
                    <a:pt x="71174" y="47035"/>
                  </a:cubicBezTo>
                  <a:cubicBezTo>
                    <a:pt x="71427" y="46886"/>
                    <a:pt x="71680" y="46738"/>
                    <a:pt x="71936" y="46596"/>
                  </a:cubicBezTo>
                  <a:cubicBezTo>
                    <a:pt x="72086" y="46514"/>
                    <a:pt x="72239" y="46436"/>
                    <a:pt x="72390" y="46356"/>
                  </a:cubicBezTo>
                  <a:cubicBezTo>
                    <a:pt x="72653" y="46215"/>
                    <a:pt x="72916" y="46075"/>
                    <a:pt x="73183" y="45942"/>
                  </a:cubicBezTo>
                  <a:cubicBezTo>
                    <a:pt x="73330" y="45869"/>
                    <a:pt x="73480" y="45799"/>
                    <a:pt x="73631" y="45728"/>
                  </a:cubicBezTo>
                  <a:cubicBezTo>
                    <a:pt x="73904" y="45595"/>
                    <a:pt x="74178" y="45463"/>
                    <a:pt x="74455" y="45339"/>
                  </a:cubicBezTo>
                  <a:cubicBezTo>
                    <a:pt x="74601" y="45272"/>
                    <a:pt x="74750" y="45211"/>
                    <a:pt x="74898" y="45147"/>
                  </a:cubicBezTo>
                  <a:cubicBezTo>
                    <a:pt x="75181" y="45023"/>
                    <a:pt x="75466" y="44902"/>
                    <a:pt x="75753" y="44785"/>
                  </a:cubicBezTo>
                  <a:cubicBezTo>
                    <a:pt x="75897" y="44727"/>
                    <a:pt x="76042" y="44673"/>
                    <a:pt x="76186" y="44617"/>
                  </a:cubicBezTo>
                  <a:cubicBezTo>
                    <a:pt x="76481" y="44503"/>
                    <a:pt x="76776" y="44390"/>
                    <a:pt x="77075" y="44283"/>
                  </a:cubicBezTo>
                  <a:cubicBezTo>
                    <a:pt x="77214" y="44233"/>
                    <a:pt x="77354" y="44187"/>
                    <a:pt x="77494" y="44138"/>
                  </a:cubicBezTo>
                  <a:cubicBezTo>
                    <a:pt x="77801" y="44033"/>
                    <a:pt x="78106" y="43931"/>
                    <a:pt x="78415" y="43834"/>
                  </a:cubicBezTo>
                  <a:cubicBezTo>
                    <a:pt x="78551" y="43791"/>
                    <a:pt x="78687" y="43751"/>
                    <a:pt x="78824" y="43710"/>
                  </a:cubicBezTo>
                  <a:cubicBezTo>
                    <a:pt x="79140" y="43615"/>
                    <a:pt x="79455" y="43523"/>
                    <a:pt x="79772" y="43435"/>
                  </a:cubicBezTo>
                  <a:cubicBezTo>
                    <a:pt x="79905" y="43400"/>
                    <a:pt x="80040" y="43365"/>
                    <a:pt x="80173" y="43330"/>
                  </a:cubicBezTo>
                  <a:cubicBezTo>
                    <a:pt x="80495" y="43247"/>
                    <a:pt x="80819" y="43166"/>
                    <a:pt x="81144" y="43090"/>
                  </a:cubicBezTo>
                  <a:cubicBezTo>
                    <a:pt x="81275" y="43060"/>
                    <a:pt x="81406" y="43031"/>
                    <a:pt x="81538" y="43003"/>
                  </a:cubicBezTo>
                  <a:cubicBezTo>
                    <a:pt x="81868" y="42930"/>
                    <a:pt x="82198" y="42862"/>
                    <a:pt x="82530" y="42798"/>
                  </a:cubicBezTo>
                  <a:cubicBezTo>
                    <a:pt x="82658" y="42774"/>
                    <a:pt x="82788" y="42749"/>
                    <a:pt x="82916" y="42727"/>
                  </a:cubicBezTo>
                  <a:cubicBezTo>
                    <a:pt x="83251" y="42666"/>
                    <a:pt x="83587" y="42611"/>
                    <a:pt x="83924" y="42558"/>
                  </a:cubicBezTo>
                  <a:cubicBezTo>
                    <a:pt x="84052" y="42539"/>
                    <a:pt x="84179" y="42521"/>
                    <a:pt x="84306" y="42503"/>
                  </a:cubicBezTo>
                  <a:cubicBezTo>
                    <a:pt x="84494" y="42476"/>
                    <a:pt x="84681" y="42445"/>
                    <a:pt x="84869" y="42422"/>
                  </a:cubicBezTo>
                  <a:cubicBezTo>
                    <a:pt x="85286" y="41842"/>
                    <a:pt x="85684" y="41263"/>
                    <a:pt x="86062" y="40681"/>
                  </a:cubicBezTo>
                  <a:cubicBezTo>
                    <a:pt x="89540" y="30121"/>
                    <a:pt x="91429" y="18840"/>
                    <a:pt x="91429" y="7116"/>
                  </a:cubicBezTo>
                  <a:cubicBezTo>
                    <a:pt x="91429" y="4947"/>
                    <a:pt x="91356" y="2797"/>
                    <a:pt x="91230" y="660"/>
                  </a:cubicBezTo>
                  <a:cubicBezTo>
                    <a:pt x="89446" y="213"/>
                    <a:pt x="87680" y="0"/>
                    <a:pt x="8595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359175" y="2022200"/>
              <a:ext cx="115725" cy="115725"/>
            </a:xfrm>
            <a:custGeom>
              <a:avLst/>
              <a:gdLst/>
              <a:ahLst/>
              <a:cxnLst/>
              <a:rect l="l" t="t" r="r" b="b"/>
              <a:pathLst>
                <a:path w="4629" h="4629" extrusionOk="0">
                  <a:moveTo>
                    <a:pt x="2315" y="1"/>
                  </a:moveTo>
                  <a:lnTo>
                    <a:pt x="2013" y="551"/>
                  </a:lnTo>
                  <a:cubicBezTo>
                    <a:pt x="1676" y="1168"/>
                    <a:pt x="1168" y="1676"/>
                    <a:pt x="551" y="2013"/>
                  </a:cubicBezTo>
                  <a:lnTo>
                    <a:pt x="1" y="2315"/>
                  </a:lnTo>
                  <a:lnTo>
                    <a:pt x="551" y="2615"/>
                  </a:lnTo>
                  <a:cubicBezTo>
                    <a:pt x="1168" y="2953"/>
                    <a:pt x="1676" y="3460"/>
                    <a:pt x="2013" y="4078"/>
                  </a:cubicBezTo>
                  <a:lnTo>
                    <a:pt x="2315" y="4629"/>
                  </a:lnTo>
                  <a:lnTo>
                    <a:pt x="2615" y="4078"/>
                  </a:lnTo>
                  <a:cubicBezTo>
                    <a:pt x="2952" y="3460"/>
                    <a:pt x="3460" y="2953"/>
                    <a:pt x="4078" y="2615"/>
                  </a:cubicBezTo>
                  <a:lnTo>
                    <a:pt x="4629" y="2315"/>
                  </a:lnTo>
                  <a:lnTo>
                    <a:pt x="4078" y="2013"/>
                  </a:lnTo>
                  <a:cubicBezTo>
                    <a:pt x="3460" y="1676"/>
                    <a:pt x="2952" y="1168"/>
                    <a:pt x="2615" y="551"/>
                  </a:cubicBezTo>
                  <a:lnTo>
                    <a:pt x="2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2922575" y="3815050"/>
              <a:ext cx="36900" cy="36900"/>
            </a:xfrm>
            <a:custGeom>
              <a:avLst/>
              <a:gdLst/>
              <a:ahLst/>
              <a:cxnLst/>
              <a:rect l="l" t="t" r="r" b="b"/>
              <a:pathLst>
                <a:path w="1476" h="1476" extrusionOk="0">
                  <a:moveTo>
                    <a:pt x="738" y="0"/>
                  </a:moveTo>
                  <a:lnTo>
                    <a:pt x="642" y="176"/>
                  </a:lnTo>
                  <a:cubicBezTo>
                    <a:pt x="534" y="372"/>
                    <a:pt x="372" y="534"/>
                    <a:pt x="175" y="642"/>
                  </a:cubicBezTo>
                  <a:lnTo>
                    <a:pt x="0" y="738"/>
                  </a:lnTo>
                  <a:lnTo>
                    <a:pt x="175" y="834"/>
                  </a:lnTo>
                  <a:cubicBezTo>
                    <a:pt x="372" y="942"/>
                    <a:pt x="534" y="1103"/>
                    <a:pt x="642" y="1300"/>
                  </a:cubicBezTo>
                  <a:lnTo>
                    <a:pt x="738" y="1475"/>
                  </a:lnTo>
                  <a:lnTo>
                    <a:pt x="834" y="1300"/>
                  </a:lnTo>
                  <a:cubicBezTo>
                    <a:pt x="942" y="1103"/>
                    <a:pt x="1103" y="942"/>
                    <a:pt x="1300" y="834"/>
                  </a:cubicBezTo>
                  <a:lnTo>
                    <a:pt x="1475" y="738"/>
                  </a:lnTo>
                  <a:lnTo>
                    <a:pt x="1300" y="642"/>
                  </a:lnTo>
                  <a:cubicBezTo>
                    <a:pt x="1103" y="534"/>
                    <a:pt x="942" y="372"/>
                    <a:pt x="834" y="176"/>
                  </a:cubicBezTo>
                  <a:lnTo>
                    <a:pt x="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2442150" y="2217800"/>
              <a:ext cx="36900" cy="36925"/>
            </a:xfrm>
            <a:custGeom>
              <a:avLst/>
              <a:gdLst/>
              <a:ahLst/>
              <a:cxnLst/>
              <a:rect l="l" t="t" r="r" b="b"/>
              <a:pathLst>
                <a:path w="1476" h="1477" extrusionOk="0">
                  <a:moveTo>
                    <a:pt x="738" y="1"/>
                  </a:moveTo>
                  <a:lnTo>
                    <a:pt x="641" y="175"/>
                  </a:lnTo>
                  <a:cubicBezTo>
                    <a:pt x="534" y="373"/>
                    <a:pt x="372" y="535"/>
                    <a:pt x="174" y="642"/>
                  </a:cubicBezTo>
                  <a:lnTo>
                    <a:pt x="0" y="739"/>
                  </a:lnTo>
                  <a:lnTo>
                    <a:pt x="174" y="835"/>
                  </a:lnTo>
                  <a:cubicBezTo>
                    <a:pt x="372" y="941"/>
                    <a:pt x="534" y="1103"/>
                    <a:pt x="641" y="1300"/>
                  </a:cubicBezTo>
                  <a:lnTo>
                    <a:pt x="738" y="1476"/>
                  </a:lnTo>
                  <a:lnTo>
                    <a:pt x="834" y="1300"/>
                  </a:lnTo>
                  <a:cubicBezTo>
                    <a:pt x="940" y="1103"/>
                    <a:pt x="1102" y="941"/>
                    <a:pt x="1299" y="835"/>
                  </a:cubicBezTo>
                  <a:lnTo>
                    <a:pt x="1475" y="739"/>
                  </a:lnTo>
                  <a:lnTo>
                    <a:pt x="1299" y="642"/>
                  </a:lnTo>
                  <a:cubicBezTo>
                    <a:pt x="1102" y="535"/>
                    <a:pt x="940" y="373"/>
                    <a:pt x="834" y="175"/>
                  </a:cubicBezTo>
                  <a:lnTo>
                    <a:pt x="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893675" y="3698250"/>
              <a:ext cx="73775" cy="73775"/>
            </a:xfrm>
            <a:custGeom>
              <a:avLst/>
              <a:gdLst/>
              <a:ahLst/>
              <a:cxnLst/>
              <a:rect l="l" t="t" r="r" b="b"/>
              <a:pathLst>
                <a:path w="2951" h="2951" extrusionOk="0">
                  <a:moveTo>
                    <a:pt x="1475" y="1"/>
                  </a:moveTo>
                  <a:lnTo>
                    <a:pt x="1283" y="351"/>
                  </a:lnTo>
                  <a:cubicBezTo>
                    <a:pt x="1067" y="745"/>
                    <a:pt x="744" y="1068"/>
                    <a:pt x="350" y="1283"/>
                  </a:cubicBezTo>
                  <a:lnTo>
                    <a:pt x="0" y="1476"/>
                  </a:lnTo>
                  <a:lnTo>
                    <a:pt x="350" y="1668"/>
                  </a:lnTo>
                  <a:cubicBezTo>
                    <a:pt x="744" y="1884"/>
                    <a:pt x="1067" y="2207"/>
                    <a:pt x="1283" y="2601"/>
                  </a:cubicBezTo>
                  <a:lnTo>
                    <a:pt x="1475" y="2951"/>
                  </a:lnTo>
                  <a:lnTo>
                    <a:pt x="1668" y="2601"/>
                  </a:lnTo>
                  <a:cubicBezTo>
                    <a:pt x="1882" y="2207"/>
                    <a:pt x="2205" y="1884"/>
                    <a:pt x="2599" y="1668"/>
                  </a:cubicBezTo>
                  <a:lnTo>
                    <a:pt x="2950" y="1476"/>
                  </a:lnTo>
                  <a:lnTo>
                    <a:pt x="2599" y="1283"/>
                  </a:lnTo>
                  <a:cubicBezTo>
                    <a:pt x="2205" y="1068"/>
                    <a:pt x="1882" y="745"/>
                    <a:pt x="1668" y="351"/>
                  </a:cubicBezTo>
                  <a:lnTo>
                    <a:pt x="1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736700" y="2366550"/>
              <a:ext cx="491000" cy="551675"/>
            </a:xfrm>
            <a:custGeom>
              <a:avLst/>
              <a:gdLst/>
              <a:ahLst/>
              <a:cxnLst/>
              <a:rect l="l" t="t" r="r" b="b"/>
              <a:pathLst>
                <a:path w="19640" h="22067" extrusionOk="0">
                  <a:moveTo>
                    <a:pt x="8274" y="0"/>
                  </a:moveTo>
                  <a:lnTo>
                    <a:pt x="8274" y="0"/>
                  </a:lnTo>
                  <a:cubicBezTo>
                    <a:pt x="5131" y="1330"/>
                    <a:pt x="2609" y="4038"/>
                    <a:pt x="1652" y="7587"/>
                  </a:cubicBezTo>
                  <a:cubicBezTo>
                    <a:pt x="0" y="13712"/>
                    <a:pt x="3626" y="20016"/>
                    <a:pt x="9751" y="21668"/>
                  </a:cubicBezTo>
                  <a:cubicBezTo>
                    <a:pt x="10751" y="21938"/>
                    <a:pt x="11756" y="22067"/>
                    <a:pt x="12744" y="22067"/>
                  </a:cubicBezTo>
                  <a:cubicBezTo>
                    <a:pt x="15264" y="22067"/>
                    <a:pt x="17678" y="21230"/>
                    <a:pt x="19639" y="19760"/>
                  </a:cubicBezTo>
                  <a:lnTo>
                    <a:pt x="19639" y="19760"/>
                  </a:lnTo>
                  <a:cubicBezTo>
                    <a:pt x="18217" y="20364"/>
                    <a:pt x="16697" y="20669"/>
                    <a:pt x="15173" y="20669"/>
                  </a:cubicBezTo>
                  <a:cubicBezTo>
                    <a:pt x="14169" y="20669"/>
                    <a:pt x="13163" y="20537"/>
                    <a:pt x="12181" y="20270"/>
                  </a:cubicBezTo>
                  <a:cubicBezTo>
                    <a:pt x="6056" y="18620"/>
                    <a:pt x="2430" y="12315"/>
                    <a:pt x="4082" y="6190"/>
                  </a:cubicBezTo>
                  <a:cubicBezTo>
                    <a:pt x="4745" y="3716"/>
                    <a:pt x="6221" y="1535"/>
                    <a:pt x="8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2833775" y="1018500"/>
              <a:ext cx="531050" cy="2068125"/>
            </a:xfrm>
            <a:custGeom>
              <a:avLst/>
              <a:gdLst/>
              <a:ahLst/>
              <a:cxnLst/>
              <a:rect l="l" t="t" r="r" b="b"/>
              <a:pathLst>
                <a:path w="21242" h="82725" extrusionOk="0">
                  <a:moveTo>
                    <a:pt x="10621" y="0"/>
                  </a:moveTo>
                  <a:cubicBezTo>
                    <a:pt x="4755" y="0"/>
                    <a:pt x="0" y="4755"/>
                    <a:pt x="0" y="10620"/>
                  </a:cubicBezTo>
                  <a:lnTo>
                    <a:pt x="0" y="82725"/>
                  </a:lnTo>
                  <a:lnTo>
                    <a:pt x="21242" y="82725"/>
                  </a:lnTo>
                  <a:lnTo>
                    <a:pt x="21242" y="10620"/>
                  </a:lnTo>
                  <a:cubicBezTo>
                    <a:pt x="21242" y="4755"/>
                    <a:pt x="16487"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2835400" y="1251625"/>
              <a:ext cx="529425" cy="6950"/>
            </a:xfrm>
            <a:custGeom>
              <a:avLst/>
              <a:gdLst/>
              <a:ahLst/>
              <a:cxnLst/>
              <a:rect l="l" t="t" r="r" b="b"/>
              <a:pathLst>
                <a:path w="21177" h="278" extrusionOk="0">
                  <a:moveTo>
                    <a:pt x="10588" y="1"/>
                  </a:moveTo>
                  <a:cubicBezTo>
                    <a:pt x="4740" y="1"/>
                    <a:pt x="1" y="63"/>
                    <a:pt x="1" y="139"/>
                  </a:cubicBezTo>
                  <a:cubicBezTo>
                    <a:pt x="1" y="215"/>
                    <a:pt x="4742" y="278"/>
                    <a:pt x="10588" y="278"/>
                  </a:cubicBezTo>
                  <a:cubicBezTo>
                    <a:pt x="16436" y="278"/>
                    <a:pt x="21177" y="215"/>
                    <a:pt x="21177" y="139"/>
                  </a:cubicBezTo>
                  <a:cubicBezTo>
                    <a:pt x="21177" y="63"/>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2835400" y="1711850"/>
              <a:ext cx="529425" cy="6925"/>
            </a:xfrm>
            <a:custGeom>
              <a:avLst/>
              <a:gdLst/>
              <a:ahLst/>
              <a:cxnLst/>
              <a:rect l="l" t="t" r="r" b="b"/>
              <a:pathLst>
                <a:path w="21177" h="277" extrusionOk="0">
                  <a:moveTo>
                    <a:pt x="10588" y="1"/>
                  </a:moveTo>
                  <a:cubicBezTo>
                    <a:pt x="4740" y="1"/>
                    <a:pt x="1" y="62"/>
                    <a:pt x="1" y="138"/>
                  </a:cubicBezTo>
                  <a:cubicBezTo>
                    <a:pt x="1" y="215"/>
                    <a:pt x="4742" y="277"/>
                    <a:pt x="10588" y="277"/>
                  </a:cubicBezTo>
                  <a:cubicBezTo>
                    <a:pt x="16436" y="277"/>
                    <a:pt x="21177" y="215"/>
                    <a:pt x="21177" y="138"/>
                  </a:cubicBezTo>
                  <a:cubicBezTo>
                    <a:pt x="21177" y="62"/>
                    <a:pt x="16437"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3214125" y="1255100"/>
              <a:ext cx="6925" cy="460200"/>
            </a:xfrm>
            <a:custGeom>
              <a:avLst/>
              <a:gdLst/>
              <a:ahLst/>
              <a:cxnLst/>
              <a:rect l="l" t="t" r="r" b="b"/>
              <a:pathLst>
                <a:path w="277" h="18408" extrusionOk="0">
                  <a:moveTo>
                    <a:pt x="139" y="0"/>
                  </a:moveTo>
                  <a:cubicBezTo>
                    <a:pt x="62" y="0"/>
                    <a:pt x="0" y="4123"/>
                    <a:pt x="0" y="9205"/>
                  </a:cubicBezTo>
                  <a:cubicBezTo>
                    <a:pt x="0" y="14288"/>
                    <a:pt x="62" y="18408"/>
                    <a:pt x="139" y="18408"/>
                  </a:cubicBezTo>
                  <a:cubicBezTo>
                    <a:pt x="215" y="18408"/>
                    <a:pt x="276" y="14289"/>
                    <a:pt x="276" y="9205"/>
                  </a:cubicBezTo>
                  <a:cubicBezTo>
                    <a:pt x="276"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16500" y="1370275"/>
              <a:ext cx="38875" cy="37400"/>
            </a:xfrm>
            <a:custGeom>
              <a:avLst/>
              <a:gdLst/>
              <a:ahLst/>
              <a:cxnLst/>
              <a:rect l="l" t="t" r="r" b="b"/>
              <a:pathLst>
                <a:path w="1555" h="1496" extrusionOk="0">
                  <a:moveTo>
                    <a:pt x="806" y="1"/>
                  </a:moveTo>
                  <a:cubicBezTo>
                    <a:pt x="505" y="1"/>
                    <a:pt x="232" y="183"/>
                    <a:pt x="116" y="462"/>
                  </a:cubicBezTo>
                  <a:cubicBezTo>
                    <a:pt x="1" y="742"/>
                    <a:pt x="65" y="1063"/>
                    <a:pt x="278" y="1277"/>
                  </a:cubicBezTo>
                  <a:cubicBezTo>
                    <a:pt x="421" y="1419"/>
                    <a:pt x="612" y="1495"/>
                    <a:pt x="807" y="1495"/>
                  </a:cubicBezTo>
                  <a:cubicBezTo>
                    <a:pt x="903" y="1495"/>
                    <a:pt x="1000" y="1477"/>
                    <a:pt x="1092" y="1438"/>
                  </a:cubicBezTo>
                  <a:cubicBezTo>
                    <a:pt x="1372" y="1323"/>
                    <a:pt x="1554" y="1051"/>
                    <a:pt x="1554" y="748"/>
                  </a:cubicBezTo>
                  <a:cubicBezTo>
                    <a:pt x="1554" y="335"/>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3116500" y="1529425"/>
              <a:ext cx="38875" cy="37400"/>
            </a:xfrm>
            <a:custGeom>
              <a:avLst/>
              <a:gdLst/>
              <a:ahLst/>
              <a:cxnLst/>
              <a:rect l="l" t="t" r="r" b="b"/>
              <a:pathLst>
                <a:path w="1555" h="1496" extrusionOk="0">
                  <a:moveTo>
                    <a:pt x="806" y="1"/>
                  </a:moveTo>
                  <a:cubicBezTo>
                    <a:pt x="505" y="1"/>
                    <a:pt x="232" y="183"/>
                    <a:pt x="116" y="461"/>
                  </a:cubicBezTo>
                  <a:cubicBezTo>
                    <a:pt x="1" y="741"/>
                    <a:pt x="65" y="1063"/>
                    <a:pt x="278" y="1276"/>
                  </a:cubicBezTo>
                  <a:cubicBezTo>
                    <a:pt x="421" y="1419"/>
                    <a:pt x="613" y="1495"/>
                    <a:pt x="808" y="1495"/>
                  </a:cubicBezTo>
                  <a:cubicBezTo>
                    <a:pt x="904" y="1495"/>
                    <a:pt x="1000" y="1477"/>
                    <a:pt x="1092" y="1438"/>
                  </a:cubicBezTo>
                  <a:cubicBezTo>
                    <a:pt x="1372" y="1322"/>
                    <a:pt x="1554" y="1050"/>
                    <a:pt x="1554" y="747"/>
                  </a:cubicBezTo>
                  <a:cubicBezTo>
                    <a:pt x="1554" y="334"/>
                    <a:pt x="1219" y="1"/>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2835400" y="2647900"/>
              <a:ext cx="529425" cy="6950"/>
            </a:xfrm>
            <a:custGeom>
              <a:avLst/>
              <a:gdLst/>
              <a:ahLst/>
              <a:cxnLst/>
              <a:rect l="l" t="t" r="r" b="b"/>
              <a:pathLst>
                <a:path w="21177" h="278" extrusionOk="0">
                  <a:moveTo>
                    <a:pt x="10588" y="0"/>
                  </a:moveTo>
                  <a:cubicBezTo>
                    <a:pt x="4740" y="0"/>
                    <a:pt x="1" y="63"/>
                    <a:pt x="1" y="139"/>
                  </a:cubicBezTo>
                  <a:cubicBezTo>
                    <a:pt x="1" y="215"/>
                    <a:pt x="4742" y="277"/>
                    <a:pt x="10588" y="277"/>
                  </a:cubicBezTo>
                  <a:cubicBezTo>
                    <a:pt x="16436" y="277"/>
                    <a:pt x="21177" y="215"/>
                    <a:pt x="21177" y="139"/>
                  </a:cubicBezTo>
                  <a:cubicBezTo>
                    <a:pt x="21177" y="63"/>
                    <a:pt x="16437"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3214125" y="2191175"/>
              <a:ext cx="6925" cy="460200"/>
            </a:xfrm>
            <a:custGeom>
              <a:avLst/>
              <a:gdLst/>
              <a:ahLst/>
              <a:cxnLst/>
              <a:rect l="l" t="t" r="r" b="b"/>
              <a:pathLst>
                <a:path w="277" h="18408" extrusionOk="0">
                  <a:moveTo>
                    <a:pt x="139" y="0"/>
                  </a:moveTo>
                  <a:cubicBezTo>
                    <a:pt x="62" y="0"/>
                    <a:pt x="0" y="4121"/>
                    <a:pt x="0" y="9205"/>
                  </a:cubicBezTo>
                  <a:cubicBezTo>
                    <a:pt x="0" y="14288"/>
                    <a:pt x="62" y="18408"/>
                    <a:pt x="139" y="18408"/>
                  </a:cubicBezTo>
                  <a:cubicBezTo>
                    <a:pt x="215" y="18408"/>
                    <a:pt x="276" y="14289"/>
                    <a:pt x="276" y="9205"/>
                  </a:cubicBezTo>
                  <a:cubicBezTo>
                    <a:pt x="276"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117975" y="2306350"/>
              <a:ext cx="37400" cy="37375"/>
            </a:xfrm>
            <a:custGeom>
              <a:avLst/>
              <a:gdLst/>
              <a:ahLst/>
              <a:cxnLst/>
              <a:rect l="l" t="t" r="r" b="b"/>
              <a:pathLst>
                <a:path w="1496" h="1495" extrusionOk="0">
                  <a:moveTo>
                    <a:pt x="747" y="0"/>
                  </a:moveTo>
                  <a:cubicBezTo>
                    <a:pt x="334" y="0"/>
                    <a:pt x="1" y="335"/>
                    <a:pt x="1" y="748"/>
                  </a:cubicBezTo>
                  <a:cubicBezTo>
                    <a:pt x="1" y="1160"/>
                    <a:pt x="334" y="1495"/>
                    <a:pt x="747" y="1495"/>
                  </a:cubicBezTo>
                  <a:cubicBezTo>
                    <a:pt x="1160" y="1495"/>
                    <a:pt x="1495" y="1160"/>
                    <a:pt x="1495" y="748"/>
                  </a:cubicBezTo>
                  <a:cubicBezTo>
                    <a:pt x="1495" y="335"/>
                    <a:pt x="1160" y="0"/>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117975" y="2465475"/>
              <a:ext cx="37400" cy="37400"/>
            </a:xfrm>
            <a:custGeom>
              <a:avLst/>
              <a:gdLst/>
              <a:ahLst/>
              <a:cxnLst/>
              <a:rect l="l" t="t" r="r" b="b"/>
              <a:pathLst>
                <a:path w="1496" h="1496" extrusionOk="0">
                  <a:moveTo>
                    <a:pt x="747" y="0"/>
                  </a:moveTo>
                  <a:cubicBezTo>
                    <a:pt x="334" y="0"/>
                    <a:pt x="1" y="335"/>
                    <a:pt x="1" y="748"/>
                  </a:cubicBezTo>
                  <a:cubicBezTo>
                    <a:pt x="1" y="1161"/>
                    <a:pt x="334" y="1496"/>
                    <a:pt x="747" y="1496"/>
                  </a:cubicBezTo>
                  <a:cubicBezTo>
                    <a:pt x="1160" y="1496"/>
                    <a:pt x="1495" y="1161"/>
                    <a:pt x="1495" y="748"/>
                  </a:cubicBezTo>
                  <a:cubicBezTo>
                    <a:pt x="1495" y="335"/>
                    <a:pt x="1160" y="0"/>
                    <a:pt x="7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2835400" y="2184050"/>
              <a:ext cx="529425" cy="6925"/>
            </a:xfrm>
            <a:custGeom>
              <a:avLst/>
              <a:gdLst/>
              <a:ahLst/>
              <a:cxnLst/>
              <a:rect l="l" t="t" r="r" b="b"/>
              <a:pathLst>
                <a:path w="21177" h="277" extrusionOk="0">
                  <a:moveTo>
                    <a:pt x="10588" y="0"/>
                  </a:moveTo>
                  <a:cubicBezTo>
                    <a:pt x="4742" y="0"/>
                    <a:pt x="1" y="62"/>
                    <a:pt x="1" y="139"/>
                  </a:cubicBezTo>
                  <a:cubicBezTo>
                    <a:pt x="1" y="215"/>
                    <a:pt x="4739" y="276"/>
                    <a:pt x="10588" y="276"/>
                  </a:cubicBezTo>
                  <a:cubicBezTo>
                    <a:pt x="16436" y="276"/>
                    <a:pt x="21177" y="215"/>
                    <a:pt x="21177" y="139"/>
                  </a:cubicBezTo>
                  <a:cubicBezTo>
                    <a:pt x="21177" y="62"/>
                    <a:pt x="16435" y="0"/>
                    <a:pt x="10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2979175" y="1727300"/>
              <a:ext cx="6900" cy="460225"/>
            </a:xfrm>
            <a:custGeom>
              <a:avLst/>
              <a:gdLst/>
              <a:ahLst/>
              <a:cxnLst/>
              <a:rect l="l" t="t" r="r" b="b"/>
              <a:pathLst>
                <a:path w="276" h="18409" extrusionOk="0">
                  <a:moveTo>
                    <a:pt x="137" y="1"/>
                  </a:moveTo>
                  <a:cubicBezTo>
                    <a:pt x="62" y="1"/>
                    <a:pt x="0" y="4122"/>
                    <a:pt x="0" y="9206"/>
                  </a:cubicBezTo>
                  <a:cubicBezTo>
                    <a:pt x="0" y="14288"/>
                    <a:pt x="62" y="18409"/>
                    <a:pt x="137" y="18409"/>
                  </a:cubicBezTo>
                  <a:cubicBezTo>
                    <a:pt x="214" y="18409"/>
                    <a:pt x="276" y="14290"/>
                    <a:pt x="276" y="9206"/>
                  </a:cubicBezTo>
                  <a:cubicBezTo>
                    <a:pt x="276" y="4121"/>
                    <a:pt x="214"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3044850" y="1842500"/>
              <a:ext cx="38850" cy="37375"/>
            </a:xfrm>
            <a:custGeom>
              <a:avLst/>
              <a:gdLst/>
              <a:ahLst/>
              <a:cxnLst/>
              <a:rect l="l" t="t" r="r" b="b"/>
              <a:pathLst>
                <a:path w="1554" h="1495" extrusionOk="0">
                  <a:moveTo>
                    <a:pt x="748" y="0"/>
                  </a:moveTo>
                  <a:cubicBezTo>
                    <a:pt x="335" y="0"/>
                    <a:pt x="0" y="335"/>
                    <a:pt x="0" y="748"/>
                  </a:cubicBezTo>
                  <a:cubicBezTo>
                    <a:pt x="0" y="1050"/>
                    <a:pt x="182" y="1323"/>
                    <a:pt x="462" y="1438"/>
                  </a:cubicBezTo>
                  <a:cubicBezTo>
                    <a:pt x="554" y="1476"/>
                    <a:pt x="650" y="1495"/>
                    <a:pt x="747" y="1495"/>
                  </a:cubicBezTo>
                  <a:cubicBezTo>
                    <a:pt x="941" y="1495"/>
                    <a:pt x="1133" y="1419"/>
                    <a:pt x="1276" y="1275"/>
                  </a:cubicBezTo>
                  <a:cubicBezTo>
                    <a:pt x="1489" y="1062"/>
                    <a:pt x="1553" y="741"/>
                    <a:pt x="1438" y="462"/>
                  </a:cubicBezTo>
                  <a:cubicBezTo>
                    <a:pt x="1322" y="183"/>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3044850" y="2001625"/>
              <a:ext cx="38850" cy="37375"/>
            </a:xfrm>
            <a:custGeom>
              <a:avLst/>
              <a:gdLst/>
              <a:ahLst/>
              <a:cxnLst/>
              <a:rect l="l" t="t" r="r" b="b"/>
              <a:pathLst>
                <a:path w="1554" h="1495" extrusionOk="0">
                  <a:moveTo>
                    <a:pt x="748" y="0"/>
                  </a:moveTo>
                  <a:cubicBezTo>
                    <a:pt x="335" y="0"/>
                    <a:pt x="0" y="335"/>
                    <a:pt x="0" y="748"/>
                  </a:cubicBezTo>
                  <a:cubicBezTo>
                    <a:pt x="0" y="1049"/>
                    <a:pt x="182" y="1323"/>
                    <a:pt x="462" y="1438"/>
                  </a:cubicBezTo>
                  <a:cubicBezTo>
                    <a:pt x="554" y="1476"/>
                    <a:pt x="651" y="1495"/>
                    <a:pt x="747" y="1495"/>
                  </a:cubicBezTo>
                  <a:cubicBezTo>
                    <a:pt x="941" y="1495"/>
                    <a:pt x="1133" y="1419"/>
                    <a:pt x="1276" y="1276"/>
                  </a:cubicBezTo>
                  <a:cubicBezTo>
                    <a:pt x="1489" y="1062"/>
                    <a:pt x="1553" y="740"/>
                    <a:pt x="1438" y="462"/>
                  </a:cubicBezTo>
                  <a:cubicBezTo>
                    <a:pt x="1322" y="182"/>
                    <a:pt x="1049" y="0"/>
                    <a:pt x="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868175" y="1074800"/>
              <a:ext cx="126500" cy="225750"/>
            </a:xfrm>
            <a:custGeom>
              <a:avLst/>
              <a:gdLst/>
              <a:ahLst/>
              <a:cxnLst/>
              <a:rect l="l" t="t" r="r" b="b"/>
              <a:pathLst>
                <a:path w="5060" h="9030" extrusionOk="0">
                  <a:moveTo>
                    <a:pt x="5025" y="1"/>
                  </a:moveTo>
                  <a:cubicBezTo>
                    <a:pt x="4993" y="1"/>
                    <a:pt x="4860" y="61"/>
                    <a:pt x="4643" y="174"/>
                  </a:cubicBezTo>
                  <a:cubicBezTo>
                    <a:pt x="4494" y="247"/>
                    <a:pt x="4350" y="333"/>
                    <a:pt x="4214" y="431"/>
                  </a:cubicBezTo>
                  <a:cubicBezTo>
                    <a:pt x="4054" y="540"/>
                    <a:pt x="3864" y="658"/>
                    <a:pt x="3679" y="821"/>
                  </a:cubicBezTo>
                  <a:cubicBezTo>
                    <a:pt x="3287" y="1119"/>
                    <a:pt x="2878" y="1543"/>
                    <a:pt x="2460" y="2042"/>
                  </a:cubicBezTo>
                  <a:cubicBezTo>
                    <a:pt x="2024" y="2597"/>
                    <a:pt x="1645" y="3193"/>
                    <a:pt x="1327" y="3825"/>
                  </a:cubicBezTo>
                  <a:cubicBezTo>
                    <a:pt x="656" y="5169"/>
                    <a:pt x="323" y="6496"/>
                    <a:pt x="159" y="7457"/>
                  </a:cubicBezTo>
                  <a:cubicBezTo>
                    <a:pt x="78" y="7938"/>
                    <a:pt x="32" y="8332"/>
                    <a:pt x="17" y="8604"/>
                  </a:cubicBezTo>
                  <a:cubicBezTo>
                    <a:pt x="1" y="8877"/>
                    <a:pt x="1" y="9028"/>
                    <a:pt x="20" y="9030"/>
                  </a:cubicBezTo>
                  <a:cubicBezTo>
                    <a:pt x="20" y="9030"/>
                    <a:pt x="20" y="9030"/>
                    <a:pt x="21" y="9030"/>
                  </a:cubicBezTo>
                  <a:cubicBezTo>
                    <a:pt x="66" y="9030"/>
                    <a:pt x="143" y="8434"/>
                    <a:pt x="350" y="7494"/>
                  </a:cubicBezTo>
                  <a:cubicBezTo>
                    <a:pt x="560" y="6554"/>
                    <a:pt x="918" y="5261"/>
                    <a:pt x="1572" y="3948"/>
                  </a:cubicBezTo>
                  <a:cubicBezTo>
                    <a:pt x="1882" y="3335"/>
                    <a:pt x="2247" y="2748"/>
                    <a:pt x="2658" y="2198"/>
                  </a:cubicBezTo>
                  <a:cubicBezTo>
                    <a:pt x="3055" y="1706"/>
                    <a:pt x="3438" y="1280"/>
                    <a:pt x="3805" y="969"/>
                  </a:cubicBezTo>
                  <a:cubicBezTo>
                    <a:pt x="4525" y="333"/>
                    <a:pt x="5060" y="48"/>
                    <a:pt x="5033" y="3"/>
                  </a:cubicBezTo>
                  <a:cubicBezTo>
                    <a:pt x="5032" y="2"/>
                    <a:pt x="5029" y="1"/>
                    <a:pt x="5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3045100" y="1050800"/>
              <a:ext cx="38925" cy="9425"/>
            </a:xfrm>
            <a:custGeom>
              <a:avLst/>
              <a:gdLst/>
              <a:ahLst/>
              <a:cxnLst/>
              <a:rect l="l" t="t" r="r" b="b"/>
              <a:pathLst>
                <a:path w="1557" h="377" extrusionOk="0">
                  <a:moveTo>
                    <a:pt x="1290" y="1"/>
                  </a:moveTo>
                  <a:cubicBezTo>
                    <a:pt x="1149" y="1"/>
                    <a:pt x="960" y="18"/>
                    <a:pt x="756" y="53"/>
                  </a:cubicBezTo>
                  <a:cubicBezTo>
                    <a:pt x="333" y="125"/>
                    <a:pt x="0" y="244"/>
                    <a:pt x="13" y="318"/>
                  </a:cubicBezTo>
                  <a:cubicBezTo>
                    <a:pt x="20" y="357"/>
                    <a:pt x="117" y="377"/>
                    <a:pt x="267" y="377"/>
                  </a:cubicBezTo>
                  <a:cubicBezTo>
                    <a:pt x="408" y="377"/>
                    <a:pt x="597" y="359"/>
                    <a:pt x="802" y="325"/>
                  </a:cubicBezTo>
                  <a:cubicBezTo>
                    <a:pt x="1224" y="253"/>
                    <a:pt x="1556" y="134"/>
                    <a:pt x="1543" y="59"/>
                  </a:cubicBezTo>
                  <a:cubicBezTo>
                    <a:pt x="1537" y="20"/>
                    <a:pt x="1440" y="1"/>
                    <a:pt x="1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4218650" y="1018500"/>
              <a:ext cx="531025" cy="2068125"/>
            </a:xfrm>
            <a:custGeom>
              <a:avLst/>
              <a:gdLst/>
              <a:ahLst/>
              <a:cxnLst/>
              <a:rect l="l" t="t" r="r" b="b"/>
              <a:pathLst>
                <a:path w="21241" h="82725" extrusionOk="0">
                  <a:moveTo>
                    <a:pt x="10620" y="0"/>
                  </a:moveTo>
                  <a:cubicBezTo>
                    <a:pt x="4756" y="0"/>
                    <a:pt x="1" y="4755"/>
                    <a:pt x="1" y="10620"/>
                  </a:cubicBezTo>
                  <a:lnTo>
                    <a:pt x="1" y="82725"/>
                  </a:lnTo>
                  <a:lnTo>
                    <a:pt x="21241" y="82725"/>
                  </a:lnTo>
                  <a:lnTo>
                    <a:pt x="21241" y="10620"/>
                  </a:lnTo>
                  <a:cubicBezTo>
                    <a:pt x="21241" y="4755"/>
                    <a:pt x="16486" y="0"/>
                    <a:pt x="10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4218650" y="1251625"/>
              <a:ext cx="529425" cy="6950"/>
            </a:xfrm>
            <a:custGeom>
              <a:avLst/>
              <a:gdLst/>
              <a:ahLst/>
              <a:cxnLst/>
              <a:rect l="l" t="t" r="r" b="b"/>
              <a:pathLst>
                <a:path w="21177" h="278" extrusionOk="0">
                  <a:moveTo>
                    <a:pt x="10588" y="1"/>
                  </a:moveTo>
                  <a:cubicBezTo>
                    <a:pt x="4741" y="1"/>
                    <a:pt x="1" y="63"/>
                    <a:pt x="1" y="139"/>
                  </a:cubicBezTo>
                  <a:cubicBezTo>
                    <a:pt x="1" y="215"/>
                    <a:pt x="4739" y="278"/>
                    <a:pt x="10588" y="278"/>
                  </a:cubicBezTo>
                  <a:cubicBezTo>
                    <a:pt x="16437" y="278"/>
                    <a:pt x="21176" y="215"/>
                    <a:pt x="21176" y="139"/>
                  </a:cubicBezTo>
                  <a:cubicBezTo>
                    <a:pt x="21176" y="63"/>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4218650" y="1711850"/>
              <a:ext cx="529425" cy="6925"/>
            </a:xfrm>
            <a:custGeom>
              <a:avLst/>
              <a:gdLst/>
              <a:ahLst/>
              <a:cxnLst/>
              <a:rect l="l" t="t" r="r" b="b"/>
              <a:pathLst>
                <a:path w="21177" h="277" extrusionOk="0">
                  <a:moveTo>
                    <a:pt x="10588" y="1"/>
                  </a:moveTo>
                  <a:cubicBezTo>
                    <a:pt x="4741" y="1"/>
                    <a:pt x="1" y="62"/>
                    <a:pt x="1" y="138"/>
                  </a:cubicBezTo>
                  <a:cubicBezTo>
                    <a:pt x="1" y="215"/>
                    <a:pt x="4739" y="277"/>
                    <a:pt x="10588" y="277"/>
                  </a:cubicBezTo>
                  <a:cubicBezTo>
                    <a:pt x="16437" y="277"/>
                    <a:pt x="21176" y="215"/>
                    <a:pt x="21176" y="138"/>
                  </a:cubicBezTo>
                  <a:cubicBezTo>
                    <a:pt x="21176" y="62"/>
                    <a:pt x="16434" y="1"/>
                    <a:pt x="10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4362400" y="1255100"/>
              <a:ext cx="6925" cy="460200"/>
            </a:xfrm>
            <a:custGeom>
              <a:avLst/>
              <a:gdLst/>
              <a:ahLst/>
              <a:cxnLst/>
              <a:rect l="l" t="t" r="r" b="b"/>
              <a:pathLst>
                <a:path w="277" h="18408" extrusionOk="0">
                  <a:moveTo>
                    <a:pt x="139" y="0"/>
                  </a:moveTo>
                  <a:cubicBezTo>
                    <a:pt x="62" y="0"/>
                    <a:pt x="1" y="4123"/>
                    <a:pt x="1" y="9205"/>
                  </a:cubicBezTo>
                  <a:cubicBezTo>
                    <a:pt x="1" y="14288"/>
                    <a:pt x="62" y="18408"/>
                    <a:pt x="139" y="18408"/>
                  </a:cubicBezTo>
                  <a:cubicBezTo>
                    <a:pt x="215" y="18408"/>
                    <a:pt x="277" y="14289"/>
                    <a:pt x="277" y="9205"/>
                  </a:cubicBezTo>
                  <a:cubicBezTo>
                    <a:pt x="277" y="4121"/>
                    <a:pt x="215" y="0"/>
                    <a:pt x="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4428075" y="1370275"/>
              <a:ext cx="38875" cy="37400"/>
            </a:xfrm>
            <a:custGeom>
              <a:avLst/>
              <a:gdLst/>
              <a:ahLst/>
              <a:cxnLst/>
              <a:rect l="l" t="t" r="r" b="b"/>
              <a:pathLst>
                <a:path w="1555" h="1496" extrusionOk="0">
                  <a:moveTo>
                    <a:pt x="749" y="1"/>
                  </a:moveTo>
                  <a:cubicBezTo>
                    <a:pt x="336" y="1"/>
                    <a:pt x="1" y="335"/>
                    <a:pt x="1" y="748"/>
                  </a:cubicBezTo>
                  <a:cubicBezTo>
                    <a:pt x="1" y="1051"/>
                    <a:pt x="183" y="1323"/>
                    <a:pt x="463" y="1438"/>
                  </a:cubicBezTo>
                  <a:cubicBezTo>
                    <a:pt x="555" y="1477"/>
                    <a:pt x="652" y="1495"/>
                    <a:pt x="748" y="1495"/>
                  </a:cubicBezTo>
                  <a:cubicBezTo>
                    <a:pt x="943" y="1495"/>
                    <a:pt x="1134" y="1419"/>
                    <a:pt x="1277" y="1277"/>
                  </a:cubicBezTo>
                  <a:cubicBezTo>
                    <a:pt x="1491" y="1063"/>
                    <a:pt x="1554" y="742"/>
                    <a:pt x="1439" y="462"/>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4428075" y="1529425"/>
              <a:ext cx="38875" cy="37400"/>
            </a:xfrm>
            <a:custGeom>
              <a:avLst/>
              <a:gdLst/>
              <a:ahLst/>
              <a:cxnLst/>
              <a:rect l="l" t="t" r="r" b="b"/>
              <a:pathLst>
                <a:path w="1555" h="1496" extrusionOk="0">
                  <a:moveTo>
                    <a:pt x="749" y="1"/>
                  </a:moveTo>
                  <a:cubicBezTo>
                    <a:pt x="336" y="1"/>
                    <a:pt x="1" y="334"/>
                    <a:pt x="1" y="747"/>
                  </a:cubicBezTo>
                  <a:cubicBezTo>
                    <a:pt x="1" y="1050"/>
                    <a:pt x="183" y="1322"/>
                    <a:pt x="463" y="1438"/>
                  </a:cubicBezTo>
                  <a:cubicBezTo>
                    <a:pt x="555" y="1477"/>
                    <a:pt x="652" y="1495"/>
                    <a:pt x="748" y="1495"/>
                  </a:cubicBezTo>
                  <a:cubicBezTo>
                    <a:pt x="943" y="1495"/>
                    <a:pt x="1134" y="1419"/>
                    <a:pt x="1277" y="1276"/>
                  </a:cubicBezTo>
                  <a:cubicBezTo>
                    <a:pt x="1491" y="1063"/>
                    <a:pt x="1554" y="741"/>
                    <a:pt x="1439" y="461"/>
                  </a:cubicBezTo>
                  <a:cubicBezTo>
                    <a:pt x="1323" y="183"/>
                    <a:pt x="1051" y="1"/>
                    <a:pt x="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218650" y="2647900"/>
              <a:ext cx="529425" cy="6950"/>
            </a:xfrm>
            <a:custGeom>
              <a:avLst/>
              <a:gdLst/>
              <a:ahLst/>
              <a:cxnLst/>
              <a:rect l="l" t="t" r="r" b="b"/>
              <a:pathLst>
                <a:path w="21177" h="278" extrusionOk="0">
                  <a:moveTo>
                    <a:pt x="10588" y="0"/>
                  </a:moveTo>
                  <a:cubicBezTo>
                    <a:pt x="4741" y="0"/>
                    <a:pt x="1" y="63"/>
                    <a:pt x="1" y="139"/>
                  </a:cubicBezTo>
                  <a:cubicBezTo>
                    <a:pt x="1" y="215"/>
                    <a:pt x="4739" y="277"/>
                    <a:pt x="10588" y="277"/>
                  </a:cubicBezTo>
                  <a:cubicBezTo>
                    <a:pt x="16437" y="277"/>
                    <a:pt x="21176" y="215"/>
                    <a:pt x="21176" y="139"/>
                  </a:cubicBezTo>
                  <a:cubicBezTo>
                    <a:pt x="21176" y="63"/>
                    <a:pt x="16434" y="0"/>
                    <a:pt x="1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4362400" y="2191175"/>
              <a:ext cx="6925" cy="460200"/>
            </a:xfrm>
            <a:custGeom>
              <a:avLst/>
              <a:gdLst/>
              <a:ahLst/>
              <a:cxnLst/>
              <a:rect l="l" t="t" r="r" b="b"/>
              <a:pathLst>
                <a:path w="277" h="18408" extrusionOk="0">
                  <a:moveTo>
                    <a:pt x="139" y="0"/>
                  </a:moveTo>
                  <a:cubicBezTo>
                    <a:pt x="62" y="0"/>
                    <a:pt x="1" y="4121"/>
                    <a:pt x="1" y="9205"/>
                  </a:cubicBezTo>
                  <a:cubicBezTo>
                    <a:pt x="1" y="14288"/>
                    <a:pt x="62" y="18408"/>
                    <a:pt x="139" y="18408"/>
                  </a:cubicBezTo>
                  <a:cubicBezTo>
                    <a:pt x="215" y="18408"/>
                    <a:pt x="277" y="14289"/>
                    <a:pt x="277" y="9205"/>
                  </a:cubicBezTo>
                  <a:cubicBezTo>
                    <a:pt x="277" y="4120"/>
                    <a:pt x="215"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428075" y="2306350"/>
              <a:ext cx="37425" cy="37375"/>
            </a:xfrm>
            <a:custGeom>
              <a:avLst/>
              <a:gdLst/>
              <a:ahLst/>
              <a:cxnLst/>
              <a:rect l="l" t="t" r="r" b="b"/>
              <a:pathLst>
                <a:path w="1497" h="1495" extrusionOk="0">
                  <a:moveTo>
                    <a:pt x="749" y="0"/>
                  </a:moveTo>
                  <a:cubicBezTo>
                    <a:pt x="336" y="0"/>
                    <a:pt x="1" y="335"/>
                    <a:pt x="1" y="748"/>
                  </a:cubicBezTo>
                  <a:cubicBezTo>
                    <a:pt x="1" y="1160"/>
                    <a:pt x="336" y="1495"/>
                    <a:pt x="749" y="1495"/>
                  </a:cubicBezTo>
                  <a:cubicBezTo>
                    <a:pt x="1162" y="1495"/>
                    <a:pt x="1496" y="1160"/>
                    <a:pt x="1496" y="748"/>
                  </a:cubicBezTo>
                  <a:cubicBezTo>
                    <a:pt x="1496" y="335"/>
                    <a:pt x="1162" y="0"/>
                    <a:pt x="7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428075" y="2465475"/>
              <a:ext cx="37425" cy="37400"/>
            </a:xfrm>
            <a:custGeom>
              <a:avLst/>
              <a:gdLst/>
              <a:ahLst/>
              <a:cxnLst/>
              <a:rect l="l" t="t" r="r" b="b"/>
              <a:pathLst>
                <a:path w="1497" h="1496" extrusionOk="0">
                  <a:moveTo>
                    <a:pt x="749" y="0"/>
                  </a:moveTo>
                  <a:cubicBezTo>
                    <a:pt x="336" y="0"/>
                    <a:pt x="1" y="335"/>
                    <a:pt x="1" y="748"/>
                  </a:cubicBezTo>
                  <a:cubicBezTo>
                    <a:pt x="1" y="1161"/>
                    <a:pt x="336" y="1496"/>
                    <a:pt x="749" y="1496"/>
                  </a:cubicBezTo>
                  <a:cubicBezTo>
                    <a:pt x="1162" y="1496"/>
                    <a:pt x="1496" y="1161"/>
                    <a:pt x="1496" y="748"/>
                  </a:cubicBezTo>
                  <a:cubicBezTo>
                    <a:pt x="1496" y="335"/>
                    <a:pt x="1162"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218650" y="2184050"/>
              <a:ext cx="529425" cy="6925"/>
            </a:xfrm>
            <a:custGeom>
              <a:avLst/>
              <a:gdLst/>
              <a:ahLst/>
              <a:cxnLst/>
              <a:rect l="l" t="t" r="r" b="b"/>
              <a:pathLst>
                <a:path w="21177" h="277" extrusionOk="0">
                  <a:moveTo>
                    <a:pt x="10589" y="0"/>
                  </a:moveTo>
                  <a:cubicBezTo>
                    <a:pt x="4740" y="0"/>
                    <a:pt x="1" y="63"/>
                    <a:pt x="1" y="139"/>
                  </a:cubicBezTo>
                  <a:cubicBezTo>
                    <a:pt x="1" y="215"/>
                    <a:pt x="4743" y="276"/>
                    <a:pt x="10589" y="276"/>
                  </a:cubicBezTo>
                  <a:cubicBezTo>
                    <a:pt x="16436" y="276"/>
                    <a:pt x="21176" y="215"/>
                    <a:pt x="21176" y="139"/>
                  </a:cubicBezTo>
                  <a:cubicBezTo>
                    <a:pt x="21176" y="62"/>
                    <a:pt x="16437" y="0"/>
                    <a:pt x="10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4597375" y="1727300"/>
              <a:ext cx="6900" cy="460225"/>
            </a:xfrm>
            <a:custGeom>
              <a:avLst/>
              <a:gdLst/>
              <a:ahLst/>
              <a:cxnLst/>
              <a:rect l="l" t="t" r="r" b="b"/>
              <a:pathLst>
                <a:path w="276" h="18409" extrusionOk="0">
                  <a:moveTo>
                    <a:pt x="139" y="1"/>
                  </a:moveTo>
                  <a:cubicBezTo>
                    <a:pt x="63" y="1"/>
                    <a:pt x="0" y="4122"/>
                    <a:pt x="0" y="9206"/>
                  </a:cubicBezTo>
                  <a:cubicBezTo>
                    <a:pt x="0" y="14288"/>
                    <a:pt x="63" y="18409"/>
                    <a:pt x="139" y="18409"/>
                  </a:cubicBezTo>
                  <a:cubicBezTo>
                    <a:pt x="216" y="18409"/>
                    <a:pt x="276" y="14290"/>
                    <a:pt x="276" y="9206"/>
                  </a:cubicBezTo>
                  <a:cubicBezTo>
                    <a:pt x="276" y="4121"/>
                    <a:pt x="21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4499750" y="1842500"/>
              <a:ext cx="38900" cy="37375"/>
            </a:xfrm>
            <a:custGeom>
              <a:avLst/>
              <a:gdLst/>
              <a:ahLst/>
              <a:cxnLst/>
              <a:rect l="l" t="t" r="r" b="b"/>
              <a:pathLst>
                <a:path w="1556" h="1495" extrusionOk="0">
                  <a:moveTo>
                    <a:pt x="807" y="0"/>
                  </a:moveTo>
                  <a:cubicBezTo>
                    <a:pt x="505" y="0"/>
                    <a:pt x="233" y="183"/>
                    <a:pt x="117" y="462"/>
                  </a:cubicBezTo>
                  <a:cubicBezTo>
                    <a:pt x="1" y="741"/>
                    <a:pt x="65" y="1062"/>
                    <a:pt x="279" y="1275"/>
                  </a:cubicBezTo>
                  <a:cubicBezTo>
                    <a:pt x="422" y="1419"/>
                    <a:pt x="614" y="1495"/>
                    <a:pt x="808" y="1495"/>
                  </a:cubicBezTo>
                  <a:cubicBezTo>
                    <a:pt x="904" y="1495"/>
                    <a:pt x="1001" y="1476"/>
                    <a:pt x="1094" y="1438"/>
                  </a:cubicBezTo>
                  <a:cubicBezTo>
                    <a:pt x="1373" y="1323"/>
                    <a:pt x="1555" y="1050"/>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499750" y="2001625"/>
              <a:ext cx="38900" cy="37375"/>
            </a:xfrm>
            <a:custGeom>
              <a:avLst/>
              <a:gdLst/>
              <a:ahLst/>
              <a:cxnLst/>
              <a:rect l="l" t="t" r="r" b="b"/>
              <a:pathLst>
                <a:path w="1556" h="1495" extrusionOk="0">
                  <a:moveTo>
                    <a:pt x="807" y="0"/>
                  </a:moveTo>
                  <a:cubicBezTo>
                    <a:pt x="505" y="0"/>
                    <a:pt x="233" y="182"/>
                    <a:pt x="117" y="462"/>
                  </a:cubicBezTo>
                  <a:cubicBezTo>
                    <a:pt x="1" y="740"/>
                    <a:pt x="65" y="1062"/>
                    <a:pt x="279" y="1276"/>
                  </a:cubicBezTo>
                  <a:cubicBezTo>
                    <a:pt x="422" y="1419"/>
                    <a:pt x="613" y="1495"/>
                    <a:pt x="808" y="1495"/>
                  </a:cubicBezTo>
                  <a:cubicBezTo>
                    <a:pt x="904" y="1495"/>
                    <a:pt x="1001" y="1476"/>
                    <a:pt x="1094" y="1438"/>
                  </a:cubicBezTo>
                  <a:cubicBezTo>
                    <a:pt x="1373" y="1323"/>
                    <a:pt x="1555" y="1049"/>
                    <a:pt x="1555" y="748"/>
                  </a:cubicBezTo>
                  <a:cubicBezTo>
                    <a:pt x="1555" y="335"/>
                    <a:pt x="122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588775" y="1074800"/>
              <a:ext cx="126500" cy="225750"/>
            </a:xfrm>
            <a:custGeom>
              <a:avLst/>
              <a:gdLst/>
              <a:ahLst/>
              <a:cxnLst/>
              <a:rect l="l" t="t" r="r" b="b"/>
              <a:pathLst>
                <a:path w="5060" h="9030" extrusionOk="0">
                  <a:moveTo>
                    <a:pt x="34" y="1"/>
                  </a:moveTo>
                  <a:cubicBezTo>
                    <a:pt x="30" y="1"/>
                    <a:pt x="27" y="2"/>
                    <a:pt x="26" y="3"/>
                  </a:cubicBezTo>
                  <a:cubicBezTo>
                    <a:pt x="0" y="48"/>
                    <a:pt x="535" y="333"/>
                    <a:pt x="1255" y="969"/>
                  </a:cubicBezTo>
                  <a:cubicBezTo>
                    <a:pt x="1620" y="1280"/>
                    <a:pt x="2004" y="1706"/>
                    <a:pt x="2400" y="2198"/>
                  </a:cubicBezTo>
                  <a:cubicBezTo>
                    <a:pt x="2813" y="2748"/>
                    <a:pt x="3176" y="3335"/>
                    <a:pt x="3487" y="3948"/>
                  </a:cubicBezTo>
                  <a:cubicBezTo>
                    <a:pt x="4142" y="5261"/>
                    <a:pt x="4500" y="6554"/>
                    <a:pt x="4710" y="7494"/>
                  </a:cubicBezTo>
                  <a:cubicBezTo>
                    <a:pt x="4917" y="8434"/>
                    <a:pt x="4994" y="9030"/>
                    <a:pt x="5039" y="9030"/>
                  </a:cubicBezTo>
                  <a:cubicBezTo>
                    <a:pt x="5040" y="9030"/>
                    <a:pt x="5040" y="9030"/>
                    <a:pt x="5040" y="9030"/>
                  </a:cubicBezTo>
                  <a:cubicBezTo>
                    <a:pt x="5059" y="9028"/>
                    <a:pt x="5059" y="8878"/>
                    <a:pt x="5043" y="8604"/>
                  </a:cubicBezTo>
                  <a:cubicBezTo>
                    <a:pt x="5029" y="8332"/>
                    <a:pt x="4981" y="7939"/>
                    <a:pt x="4902" y="7457"/>
                  </a:cubicBezTo>
                  <a:cubicBezTo>
                    <a:pt x="4737" y="6496"/>
                    <a:pt x="4404" y="5169"/>
                    <a:pt x="3734" y="3825"/>
                  </a:cubicBezTo>
                  <a:cubicBezTo>
                    <a:pt x="3415" y="3193"/>
                    <a:pt x="3036" y="2597"/>
                    <a:pt x="2600" y="2042"/>
                  </a:cubicBezTo>
                  <a:cubicBezTo>
                    <a:pt x="2182" y="1543"/>
                    <a:pt x="1772" y="1119"/>
                    <a:pt x="1381" y="821"/>
                  </a:cubicBezTo>
                  <a:cubicBezTo>
                    <a:pt x="1196" y="658"/>
                    <a:pt x="1006" y="540"/>
                    <a:pt x="846" y="431"/>
                  </a:cubicBezTo>
                  <a:cubicBezTo>
                    <a:pt x="710" y="333"/>
                    <a:pt x="566" y="247"/>
                    <a:pt x="416" y="174"/>
                  </a:cubicBezTo>
                  <a:cubicBezTo>
                    <a:pt x="200" y="61"/>
                    <a:pt x="6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499425" y="1050800"/>
              <a:ext cx="38925" cy="9425"/>
            </a:xfrm>
            <a:custGeom>
              <a:avLst/>
              <a:gdLst/>
              <a:ahLst/>
              <a:cxnLst/>
              <a:rect l="l" t="t" r="r" b="b"/>
              <a:pathLst>
                <a:path w="1557" h="377" extrusionOk="0">
                  <a:moveTo>
                    <a:pt x="267" y="1"/>
                  </a:moveTo>
                  <a:cubicBezTo>
                    <a:pt x="117" y="1"/>
                    <a:pt x="20" y="20"/>
                    <a:pt x="14" y="59"/>
                  </a:cubicBezTo>
                  <a:cubicBezTo>
                    <a:pt x="1" y="134"/>
                    <a:pt x="333" y="253"/>
                    <a:pt x="756" y="325"/>
                  </a:cubicBezTo>
                  <a:cubicBezTo>
                    <a:pt x="961" y="359"/>
                    <a:pt x="1149" y="377"/>
                    <a:pt x="1290" y="377"/>
                  </a:cubicBezTo>
                  <a:cubicBezTo>
                    <a:pt x="1440" y="377"/>
                    <a:pt x="1537" y="357"/>
                    <a:pt x="1544" y="318"/>
                  </a:cubicBezTo>
                  <a:cubicBezTo>
                    <a:pt x="1557" y="244"/>
                    <a:pt x="1225" y="125"/>
                    <a:pt x="803" y="53"/>
                  </a:cubicBezTo>
                  <a:cubicBezTo>
                    <a:pt x="597" y="18"/>
                    <a:pt x="409" y="1"/>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364800" y="238125"/>
              <a:ext cx="857250" cy="3413275"/>
            </a:xfrm>
            <a:custGeom>
              <a:avLst/>
              <a:gdLst/>
              <a:ahLst/>
              <a:cxnLst/>
              <a:rect l="l" t="t" r="r" b="b"/>
              <a:pathLst>
                <a:path w="34290" h="136531" extrusionOk="0">
                  <a:moveTo>
                    <a:pt x="15343" y="0"/>
                  </a:moveTo>
                  <a:cubicBezTo>
                    <a:pt x="13406" y="0"/>
                    <a:pt x="11640" y="1104"/>
                    <a:pt x="10792" y="2845"/>
                  </a:cubicBezTo>
                  <a:lnTo>
                    <a:pt x="3343" y="16905"/>
                  </a:lnTo>
                  <a:cubicBezTo>
                    <a:pt x="1147" y="21048"/>
                    <a:pt x="1" y="25664"/>
                    <a:pt x="1" y="30352"/>
                  </a:cubicBezTo>
                  <a:lnTo>
                    <a:pt x="1" y="128187"/>
                  </a:lnTo>
                  <a:lnTo>
                    <a:pt x="13062" y="136530"/>
                  </a:lnTo>
                  <a:lnTo>
                    <a:pt x="22117" y="136530"/>
                  </a:lnTo>
                  <a:lnTo>
                    <a:pt x="34289" y="128187"/>
                  </a:lnTo>
                  <a:lnTo>
                    <a:pt x="34289" y="30784"/>
                  </a:lnTo>
                  <a:cubicBezTo>
                    <a:pt x="34289" y="26290"/>
                    <a:pt x="33235" y="21858"/>
                    <a:pt x="31211" y="17846"/>
                  </a:cubicBezTo>
                  <a:lnTo>
                    <a:pt x="23611" y="2782"/>
                  </a:lnTo>
                  <a:cubicBezTo>
                    <a:pt x="22750" y="1076"/>
                    <a:pt x="21002" y="0"/>
                    <a:pt x="19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E8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2543450" y="1788275"/>
              <a:ext cx="821375" cy="1459900"/>
            </a:xfrm>
            <a:custGeom>
              <a:avLst/>
              <a:gdLst/>
              <a:ahLst/>
              <a:cxnLst/>
              <a:rect l="l" t="t" r="r" b="b"/>
              <a:pathLst>
                <a:path w="32855" h="58396" extrusionOk="0">
                  <a:moveTo>
                    <a:pt x="32855" y="0"/>
                  </a:moveTo>
                  <a:cubicBezTo>
                    <a:pt x="32855" y="0"/>
                    <a:pt x="27481" y="23309"/>
                    <a:pt x="13740" y="33614"/>
                  </a:cubicBezTo>
                  <a:cubicBezTo>
                    <a:pt x="0" y="43920"/>
                    <a:pt x="0" y="58396"/>
                    <a:pt x="0" y="58396"/>
                  </a:cubicBezTo>
                  <a:lnTo>
                    <a:pt x="32855" y="58396"/>
                  </a:lnTo>
                  <a:lnTo>
                    <a:pt x="32855"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22025" y="1788275"/>
              <a:ext cx="821375" cy="1459900"/>
            </a:xfrm>
            <a:custGeom>
              <a:avLst/>
              <a:gdLst/>
              <a:ahLst/>
              <a:cxnLst/>
              <a:rect l="l" t="t" r="r" b="b"/>
              <a:pathLst>
                <a:path w="32855" h="58396" extrusionOk="0">
                  <a:moveTo>
                    <a:pt x="0" y="0"/>
                  </a:moveTo>
                  <a:lnTo>
                    <a:pt x="0" y="58396"/>
                  </a:lnTo>
                  <a:lnTo>
                    <a:pt x="32855" y="58396"/>
                  </a:lnTo>
                  <a:cubicBezTo>
                    <a:pt x="32855" y="58396"/>
                    <a:pt x="32855" y="43920"/>
                    <a:pt x="19115" y="33614"/>
                  </a:cubicBezTo>
                  <a:cubicBezTo>
                    <a:pt x="5374" y="23309"/>
                    <a:pt x="0" y="0"/>
                    <a:pt x="0" y="0"/>
                  </a:cubicBez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567350" y="766300"/>
              <a:ext cx="452150" cy="310500"/>
            </a:xfrm>
            <a:custGeom>
              <a:avLst/>
              <a:gdLst/>
              <a:ahLst/>
              <a:cxnLst/>
              <a:rect l="l" t="t" r="r" b="b"/>
              <a:pathLst>
                <a:path w="18086" h="12420" extrusionOk="0">
                  <a:moveTo>
                    <a:pt x="6210" y="0"/>
                  </a:moveTo>
                  <a:cubicBezTo>
                    <a:pt x="2781" y="0"/>
                    <a:pt x="0" y="2780"/>
                    <a:pt x="0" y="6210"/>
                  </a:cubicBezTo>
                  <a:cubicBezTo>
                    <a:pt x="0" y="9640"/>
                    <a:pt x="2781" y="12419"/>
                    <a:pt x="6210" y="12419"/>
                  </a:cubicBezTo>
                  <a:lnTo>
                    <a:pt x="11876" y="12419"/>
                  </a:lnTo>
                  <a:cubicBezTo>
                    <a:pt x="15305" y="12419"/>
                    <a:pt x="18086" y="9640"/>
                    <a:pt x="18086" y="6210"/>
                  </a:cubicBezTo>
                  <a:cubicBezTo>
                    <a:pt x="18086" y="2780"/>
                    <a:pt x="15305" y="0"/>
                    <a:pt x="1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3364800" y="3356850"/>
              <a:ext cx="857250" cy="294550"/>
            </a:xfrm>
            <a:custGeom>
              <a:avLst/>
              <a:gdLst/>
              <a:ahLst/>
              <a:cxnLst/>
              <a:rect l="l" t="t" r="r" b="b"/>
              <a:pathLst>
                <a:path w="34290" h="11782" extrusionOk="0">
                  <a:moveTo>
                    <a:pt x="1" y="0"/>
                  </a:moveTo>
                  <a:lnTo>
                    <a:pt x="1" y="3438"/>
                  </a:lnTo>
                  <a:lnTo>
                    <a:pt x="13062" y="11781"/>
                  </a:lnTo>
                  <a:lnTo>
                    <a:pt x="22117" y="11781"/>
                  </a:lnTo>
                  <a:lnTo>
                    <a:pt x="34289" y="3438"/>
                  </a:lnTo>
                  <a:lnTo>
                    <a:pt x="34289" y="0"/>
                  </a:lnTo>
                  <a:close/>
                </a:path>
              </a:pathLst>
            </a:custGeom>
            <a:solidFill>
              <a:srgbClr val="455A64">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1"/>
          <p:cNvSpPr/>
          <p:nvPr/>
        </p:nvSpPr>
        <p:spPr>
          <a:xfrm>
            <a:off x="6879950" y="185270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706925" y="3055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954625" y="717025"/>
            <a:ext cx="1464900" cy="146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a:spLocks noGrp="1"/>
          </p:cNvSpPr>
          <p:nvPr>
            <p:ph type="title" idx="4294967295"/>
          </p:nvPr>
        </p:nvSpPr>
        <p:spPr>
          <a:xfrm>
            <a:off x="1086175" y="1073725"/>
            <a:ext cx="1201800" cy="75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sp>
        <p:nvSpPr>
          <p:cNvPr id="535" name="Google Shape;535;p31"/>
          <p:cNvSpPr/>
          <p:nvPr/>
        </p:nvSpPr>
        <p:spPr>
          <a:xfrm>
            <a:off x="-444400" y="3169450"/>
            <a:ext cx="792600" cy="792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6BA8649F-FAE5-4781-AEE7-D616FD176391}"/>
              </a:ext>
            </a:extLst>
          </p:cNvPr>
          <p:cNvPicPr>
            <a:picLocks noChangeAspect="1"/>
          </p:cNvPicPr>
          <p:nvPr/>
        </p:nvPicPr>
        <p:blipFill>
          <a:blip r:embed="rId3"/>
          <a:stretch>
            <a:fillRect/>
          </a:stretch>
        </p:blipFill>
        <p:spPr>
          <a:xfrm>
            <a:off x="330235" y="0"/>
            <a:ext cx="8483529" cy="5143500"/>
          </a:xfrm>
          <a:prstGeom prst="rect">
            <a:avLst/>
          </a:prstGeom>
        </p:spPr>
      </p:pic>
    </p:spTree>
    <p:extLst>
      <p:ext uri="{BB962C8B-B14F-4D97-AF65-F5344CB8AC3E}">
        <p14:creationId xmlns:p14="http://schemas.microsoft.com/office/powerpoint/2010/main" val="3091649726"/>
      </p:ext>
    </p:extLst>
  </p:cSld>
  <p:clrMapOvr>
    <a:masterClrMapping/>
  </p:clrMapOvr>
</p:sld>
</file>

<file path=ppt/theme/theme1.xml><?xml version="1.0" encoding="utf-8"?>
<a:theme xmlns:a="http://schemas.openxmlformats.org/drawingml/2006/main" name="Intellectual Property Thesis by Slidesgo">
  <a:themeElements>
    <a:clrScheme name="Simple Light">
      <a:dk1>
        <a:srgbClr val="000000"/>
      </a:dk1>
      <a:lt1>
        <a:srgbClr val="FFFFFF"/>
      </a:lt1>
      <a:dk2>
        <a:srgbClr val="263238"/>
      </a:dk2>
      <a:lt2>
        <a:srgbClr val="EEEEEE"/>
      </a:lt2>
      <a:accent1>
        <a:srgbClr val="E8505B"/>
      </a:accent1>
      <a:accent2>
        <a:srgbClr val="455A64"/>
      </a:accent2>
      <a:accent3>
        <a:srgbClr val="263238"/>
      </a:accent3>
      <a:accent4>
        <a:srgbClr val="B78876"/>
      </a:accent4>
      <a:accent5>
        <a:srgbClr val="EBEBEB"/>
      </a:accent5>
      <a:accent6>
        <a:srgbClr val="AA655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1895</Words>
  <Application>Microsoft Office PowerPoint</Application>
  <PresentationFormat>On-screen Show (16:9)</PresentationFormat>
  <Paragraphs>227</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DengXian Light</vt:lpstr>
      <vt:lpstr>Abel</vt:lpstr>
      <vt:lpstr>Arial</vt:lpstr>
      <vt:lpstr>Courier New</vt:lpstr>
      <vt:lpstr>DilleniaUPC</vt:lpstr>
      <vt:lpstr>Righteous</vt:lpstr>
      <vt:lpstr>Wingdings</vt:lpstr>
      <vt:lpstr>Intellectual Property Thesis by Slidesgo</vt:lpstr>
      <vt:lpstr>Rangkaian Pelatihan Volunteer ASSIST</vt:lpstr>
      <vt:lpstr>PowerPoint Presentation</vt:lpstr>
      <vt:lpstr>Go to www.menti.com</vt:lpstr>
      <vt:lpstr>Ethics = Staying Away From?</vt:lpstr>
      <vt:lpstr>Ethical Writing </vt:lpstr>
      <vt:lpstr>Credibility of a Source</vt:lpstr>
      <vt:lpstr>OBJECTIVE RESEARCH = OBJECTIVE WRITING</vt:lpstr>
      <vt:lpstr>Objectives</vt:lpstr>
      <vt:lpstr>Objectives</vt:lpstr>
      <vt:lpstr>Objectives</vt:lpstr>
      <vt:lpstr>Objectives</vt:lpstr>
      <vt:lpstr>Objectives</vt:lpstr>
      <vt:lpstr>Objectives</vt:lpstr>
      <vt:lpstr>Objectives</vt:lpstr>
      <vt:lpstr>Objectives</vt:lpstr>
      <vt:lpstr>Objectives</vt:lpstr>
      <vt:lpstr>Objectives</vt:lpstr>
      <vt:lpstr>Objectives</vt:lpstr>
      <vt:lpstr>Where to provide references?</vt:lpstr>
      <vt:lpstr>01</vt:lpstr>
      <vt:lpstr>EXERCISE!!!  </vt:lpstr>
      <vt:lpstr>Paraphrase this passage from CNN Indonesia </vt:lpstr>
      <vt:lpstr>Answer in: </vt:lpstr>
      <vt:lpstr>Use the CHoMP Strategy</vt:lpstr>
      <vt:lpstr>PowerPoint Presentation</vt:lpstr>
      <vt:lpstr>Most Common Citation Styles in Social Science</vt:lpstr>
      <vt:lpstr>Overview - Referencing</vt:lpstr>
      <vt:lpstr>Example - Book </vt:lpstr>
      <vt:lpstr>Example – Online Book </vt:lpstr>
      <vt:lpstr>Example – Government Report</vt:lpstr>
      <vt:lpstr>Example – Journal Article</vt:lpstr>
      <vt:lpstr>Example – Webpage or Piece of Online Content</vt:lpstr>
      <vt:lpstr>Quotation</vt:lpstr>
      <vt:lpstr>Useful Sources</vt:lpstr>
      <vt:lpstr>EXERCISE!</vt:lpstr>
      <vt:lpstr>TOOLS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dc:title>
  <cp:lastModifiedBy>Nasril Nasir</cp:lastModifiedBy>
  <cp:revision>31</cp:revision>
  <dcterms:modified xsi:type="dcterms:W3CDTF">2020-09-26T05:40:19Z</dcterms:modified>
</cp:coreProperties>
</file>