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8" r:id="rId3"/>
    <p:sldId id="320" r:id="rId4"/>
    <p:sldId id="319" r:id="rId5"/>
    <p:sldId id="315" r:id="rId6"/>
    <p:sldId id="264" r:id="rId7"/>
    <p:sldId id="257" r:id="rId8"/>
    <p:sldId id="280" r:id="rId9"/>
    <p:sldId id="281" r:id="rId10"/>
    <p:sldId id="316" r:id="rId11"/>
    <p:sldId id="261" r:id="rId12"/>
    <p:sldId id="260" r:id="rId13"/>
    <p:sldId id="282" r:id="rId14"/>
    <p:sldId id="283" r:id="rId15"/>
    <p:sldId id="285" r:id="rId16"/>
    <p:sldId id="284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68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7" r:id="rId37"/>
    <p:sldId id="31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27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ahasiswaan Unand" userId="9c725cb08cb30f2c" providerId="LiveId" clId="{06558855-E540-4A6B-9AFE-50DECBCB3176}"/>
    <pc:docChg chg="undo redo custSel addSld delSld modSld sldOrd modMainMaster">
      <pc:chgData name="Kemahasiswaan Unand" userId="9c725cb08cb30f2c" providerId="LiveId" clId="{06558855-E540-4A6B-9AFE-50DECBCB3176}" dt="2020-10-16T03:12:17.193" v="1071" actId="20577"/>
      <pc:docMkLst>
        <pc:docMk/>
      </pc:docMkLst>
      <pc:sldChg chg="del">
        <pc:chgData name="Kemahasiswaan Unand" userId="9c725cb08cb30f2c" providerId="LiveId" clId="{06558855-E540-4A6B-9AFE-50DECBCB3176}" dt="2020-10-16T01:26:42.971" v="5" actId="47"/>
        <pc:sldMkLst>
          <pc:docMk/>
          <pc:sldMk cId="498325692" sldId="256"/>
        </pc:sldMkLst>
      </pc:sldChg>
      <pc:sldChg chg="addSp modSp mod setBg">
        <pc:chgData name="Kemahasiswaan Unand" userId="9c725cb08cb30f2c" providerId="LiveId" clId="{06558855-E540-4A6B-9AFE-50DECBCB3176}" dt="2020-10-16T02:24:33.427" v="430" actId="20577"/>
        <pc:sldMkLst>
          <pc:docMk/>
          <pc:sldMk cId="467515667" sldId="257"/>
        </pc:sldMkLst>
        <pc:spChg chg="mod">
          <ac:chgData name="Kemahasiswaan Unand" userId="9c725cb08cb30f2c" providerId="LiveId" clId="{06558855-E540-4A6B-9AFE-50DECBCB3176}" dt="2020-10-16T01:45:16.760" v="122" actId="20577"/>
          <ac:spMkLst>
            <pc:docMk/>
            <pc:sldMk cId="467515667" sldId="257"/>
            <ac:spMk id="2" creationId="{473F7E1E-217D-4ED1-BBB3-6E89A7DE93B1}"/>
          </ac:spMkLst>
        </pc:spChg>
        <pc:graphicFrameChg chg="add mod">
          <ac:chgData name="Kemahasiswaan Unand" userId="9c725cb08cb30f2c" providerId="LiveId" clId="{06558855-E540-4A6B-9AFE-50DECBCB3176}" dt="2020-10-16T01:38:24.303" v="67"/>
          <ac:graphicFrameMkLst>
            <pc:docMk/>
            <pc:sldMk cId="467515667" sldId="257"/>
            <ac:graphicFrameMk id="4" creationId="{4F3FBD94-2635-4017-9D41-0052D6148FAF}"/>
          </ac:graphicFrameMkLst>
        </pc:graphicFrameChg>
        <pc:graphicFrameChg chg="mod modGraphic">
          <ac:chgData name="Kemahasiswaan Unand" userId="9c725cb08cb30f2c" providerId="LiveId" clId="{06558855-E540-4A6B-9AFE-50DECBCB3176}" dt="2020-10-16T02:24:33.427" v="430" actId="20577"/>
          <ac:graphicFrameMkLst>
            <pc:docMk/>
            <pc:sldMk cId="467515667" sldId="257"/>
            <ac:graphicFrameMk id="5" creationId="{D5E201A8-91FE-4A46-9581-94535D96EC3B}"/>
          </ac:graphicFrameMkLst>
        </pc:graphicFrameChg>
      </pc:sldChg>
      <pc:sldChg chg="modSp new mod ord setBg">
        <pc:chgData name="Kemahasiswaan Unand" userId="9c725cb08cb30f2c" providerId="LiveId" clId="{06558855-E540-4A6B-9AFE-50DECBCB3176}" dt="2020-10-16T02:30:21.961" v="647" actId="20577"/>
        <pc:sldMkLst>
          <pc:docMk/>
          <pc:sldMk cId="3825961025" sldId="258"/>
        </pc:sldMkLst>
        <pc:spChg chg="mod">
          <ac:chgData name="Kemahasiswaan Unand" userId="9c725cb08cb30f2c" providerId="LiveId" clId="{06558855-E540-4A6B-9AFE-50DECBCB3176}" dt="2020-10-16T01:30:11.924" v="55" actId="20577"/>
          <ac:spMkLst>
            <pc:docMk/>
            <pc:sldMk cId="3825961025" sldId="258"/>
            <ac:spMk id="2" creationId="{9C1CA9CB-B4B1-4537-BEF0-51ADA03AFB10}"/>
          </ac:spMkLst>
        </pc:spChg>
        <pc:spChg chg="mod">
          <ac:chgData name="Kemahasiswaan Unand" userId="9c725cb08cb30f2c" providerId="LiveId" clId="{06558855-E540-4A6B-9AFE-50DECBCB3176}" dt="2020-10-16T02:30:21.961" v="647" actId="20577"/>
          <ac:spMkLst>
            <pc:docMk/>
            <pc:sldMk cId="3825961025" sldId="258"/>
            <ac:spMk id="3" creationId="{0888FD61-248F-4B97-A49F-76BC61142392}"/>
          </ac:spMkLst>
        </pc:spChg>
      </pc:sldChg>
      <pc:sldChg chg="addSp modSp add mod ord modTransition">
        <pc:chgData name="Kemahasiswaan Unand" userId="9c725cb08cb30f2c" providerId="LiveId" clId="{06558855-E540-4A6B-9AFE-50DECBCB3176}" dt="2020-10-16T02:43:00.155" v="969" actId="14100"/>
        <pc:sldMkLst>
          <pc:docMk/>
          <pc:sldMk cId="808347105" sldId="259"/>
        </pc:sldMkLst>
        <pc:spChg chg="mod">
          <ac:chgData name="Kemahasiswaan Unand" userId="9c725cb08cb30f2c" providerId="LiveId" clId="{06558855-E540-4A6B-9AFE-50DECBCB3176}" dt="2020-10-16T02:42:19.839" v="965" actId="20577"/>
          <ac:spMkLst>
            <pc:docMk/>
            <pc:sldMk cId="808347105" sldId="259"/>
            <ac:spMk id="2" creationId="{00000000-0000-0000-0000-000000000000}"/>
          </ac:spMkLst>
        </pc:spChg>
        <pc:spChg chg="mod">
          <ac:chgData name="Kemahasiswaan Unand" userId="9c725cb08cb30f2c" providerId="LiveId" clId="{06558855-E540-4A6B-9AFE-50DECBCB3176}" dt="2020-10-16T02:39:11.511" v="897" actId="20577"/>
          <ac:spMkLst>
            <pc:docMk/>
            <pc:sldMk cId="808347105" sldId="259"/>
            <ac:spMk id="13" creationId="{15EED0E3-AC68-4678-A444-57D645A687D2}"/>
          </ac:spMkLst>
        </pc:spChg>
        <pc:picChg chg="add mod">
          <ac:chgData name="Kemahasiswaan Unand" userId="9c725cb08cb30f2c" providerId="LiveId" clId="{06558855-E540-4A6B-9AFE-50DECBCB3176}" dt="2020-10-16T02:43:00.155" v="969" actId="14100"/>
          <ac:picMkLst>
            <pc:docMk/>
            <pc:sldMk cId="808347105" sldId="259"/>
            <ac:picMk id="4" creationId="{FD5ADB20-AFEC-4B66-932C-960425E5CC71}"/>
          </ac:picMkLst>
        </pc:picChg>
      </pc:sldChg>
      <pc:sldChg chg="add setBg">
        <pc:chgData name="Kemahasiswaan Unand" userId="9c725cb08cb30f2c" providerId="LiveId" clId="{06558855-E540-4A6B-9AFE-50DECBCB3176}" dt="2020-10-16T01:31:46.439" v="56"/>
        <pc:sldMkLst>
          <pc:docMk/>
          <pc:sldMk cId="1334755708" sldId="260"/>
        </pc:sldMkLst>
      </pc:sldChg>
      <pc:sldChg chg="add setBg">
        <pc:chgData name="Kemahasiswaan Unand" userId="9c725cb08cb30f2c" providerId="LiveId" clId="{06558855-E540-4A6B-9AFE-50DECBCB3176}" dt="2020-10-16T01:31:46.439" v="56"/>
        <pc:sldMkLst>
          <pc:docMk/>
          <pc:sldMk cId="333983006" sldId="261"/>
        </pc:sldMkLst>
      </pc:sldChg>
      <pc:sldChg chg="modSp add mod setBg">
        <pc:chgData name="Kemahasiswaan Unand" userId="9c725cb08cb30f2c" providerId="LiveId" clId="{06558855-E540-4A6B-9AFE-50DECBCB3176}" dt="2020-10-16T02:56:37.589" v="1015" actId="207"/>
        <pc:sldMkLst>
          <pc:docMk/>
          <pc:sldMk cId="0" sldId="262"/>
        </pc:sldMkLst>
        <pc:graphicFrameChg chg="modGraphic">
          <ac:chgData name="Kemahasiswaan Unand" userId="9c725cb08cb30f2c" providerId="LiveId" clId="{06558855-E540-4A6B-9AFE-50DECBCB3176}" dt="2020-10-16T02:56:37.589" v="1015" actId="207"/>
          <ac:graphicFrameMkLst>
            <pc:docMk/>
            <pc:sldMk cId="0" sldId="262"/>
            <ac:graphicFrameMk id="5" creationId="{96C4162E-7D44-41FB-A88E-BAA00EFE6132}"/>
          </ac:graphicFrameMkLst>
        </pc:graphicFrameChg>
      </pc:sldChg>
      <pc:sldChg chg="modSp add del mod setBg">
        <pc:chgData name="Kemahasiswaan Unand" userId="9c725cb08cb30f2c" providerId="LiveId" clId="{06558855-E540-4A6B-9AFE-50DECBCB3176}" dt="2020-10-16T03:12:17.193" v="1071" actId="20577"/>
        <pc:sldMkLst>
          <pc:docMk/>
          <pc:sldMk cId="0" sldId="263"/>
        </pc:sldMkLst>
        <pc:spChg chg="mod">
          <ac:chgData name="Kemahasiswaan Unand" userId="9c725cb08cb30f2c" providerId="LiveId" clId="{06558855-E540-4A6B-9AFE-50DECBCB3176}" dt="2020-10-16T02:11:44.016" v="354" actId="20577"/>
          <ac:spMkLst>
            <pc:docMk/>
            <pc:sldMk cId="0" sldId="263"/>
            <ac:spMk id="6" creationId="{59C90F24-B52A-4F62-8F3A-C38695E4B902}"/>
          </ac:spMkLst>
        </pc:spChg>
        <pc:graphicFrameChg chg="mod modGraphic">
          <ac:chgData name="Kemahasiswaan Unand" userId="9c725cb08cb30f2c" providerId="LiveId" clId="{06558855-E540-4A6B-9AFE-50DECBCB3176}" dt="2020-10-16T03:12:17.193" v="1071" actId="20577"/>
          <ac:graphicFrameMkLst>
            <pc:docMk/>
            <pc:sldMk cId="0" sldId="263"/>
            <ac:graphicFrameMk id="5" creationId="{B1536FEB-D09F-4BFB-9082-E795B0F520E3}"/>
          </ac:graphicFrameMkLst>
        </pc:graphicFrameChg>
      </pc:sldChg>
      <pc:sldChg chg="add del ord modTransition">
        <pc:chgData name="Kemahasiswaan Unand" userId="9c725cb08cb30f2c" providerId="LiveId" clId="{06558855-E540-4A6B-9AFE-50DECBCB3176}" dt="2020-10-16T02:42:48.968" v="968" actId="47"/>
        <pc:sldMkLst>
          <pc:docMk/>
          <pc:sldMk cId="3911538083" sldId="265"/>
        </pc:sldMkLst>
      </pc:sldChg>
      <pc:sldChg chg="modSp add del mod setBg">
        <pc:chgData name="Kemahasiswaan Unand" userId="9c725cb08cb30f2c" providerId="LiveId" clId="{06558855-E540-4A6B-9AFE-50DECBCB3176}" dt="2020-10-16T02:46:43.861" v="975" actId="20577"/>
        <pc:sldMkLst>
          <pc:docMk/>
          <pc:sldMk cId="0" sldId="266"/>
        </pc:sldMkLst>
        <pc:graphicFrameChg chg="modGraphic">
          <ac:chgData name="Kemahasiswaan Unand" userId="9c725cb08cb30f2c" providerId="LiveId" clId="{06558855-E540-4A6B-9AFE-50DECBCB3176}" dt="2020-10-16T02:46:43.861" v="975" actId="20577"/>
          <ac:graphicFrameMkLst>
            <pc:docMk/>
            <pc:sldMk cId="0" sldId="266"/>
            <ac:graphicFrameMk id="5" creationId="{E9B34B0E-5465-422C-9FAD-6F921354D07B}"/>
          </ac:graphicFrameMkLst>
        </pc:graphicFrameChg>
      </pc:sldChg>
      <pc:sldChg chg="add setBg">
        <pc:chgData name="Kemahasiswaan Unand" userId="9c725cb08cb30f2c" providerId="LiveId" clId="{06558855-E540-4A6B-9AFE-50DECBCB3176}" dt="2020-10-16T01:31:46.439" v="56"/>
        <pc:sldMkLst>
          <pc:docMk/>
          <pc:sldMk cId="0" sldId="267"/>
        </pc:sldMkLst>
      </pc:sldChg>
      <pc:sldChg chg="addSp delSp modSp new mod setBg">
        <pc:chgData name="Kemahasiswaan Unand" userId="9c725cb08cb30f2c" providerId="LiveId" clId="{06558855-E540-4A6B-9AFE-50DECBCB3176}" dt="2020-10-16T02:07:11.176" v="352" actId="1076"/>
        <pc:sldMkLst>
          <pc:docMk/>
          <pc:sldMk cId="3720846959" sldId="268"/>
        </pc:sldMkLst>
        <pc:spChg chg="del mod">
          <ac:chgData name="Kemahasiswaan Unand" userId="9c725cb08cb30f2c" providerId="LiveId" clId="{06558855-E540-4A6B-9AFE-50DECBCB3176}" dt="2020-10-16T02:04:53.649" v="321" actId="478"/>
          <ac:spMkLst>
            <pc:docMk/>
            <pc:sldMk cId="3720846959" sldId="268"/>
            <ac:spMk id="2" creationId="{2F028004-8D9B-43E3-B0AC-4F2BA5DCDD90}"/>
          </ac:spMkLst>
        </pc:spChg>
        <pc:spChg chg="del">
          <ac:chgData name="Kemahasiswaan Unand" userId="9c725cb08cb30f2c" providerId="LiveId" clId="{06558855-E540-4A6B-9AFE-50DECBCB3176}" dt="2020-10-16T02:03:44.648" v="310" actId="931"/>
          <ac:spMkLst>
            <pc:docMk/>
            <pc:sldMk cId="3720846959" sldId="268"/>
            <ac:spMk id="3" creationId="{F77CED37-D516-41B4-B904-FC662A079243}"/>
          </ac:spMkLst>
        </pc:spChg>
        <pc:spChg chg="add mod">
          <ac:chgData name="Kemahasiswaan Unand" userId="9c725cb08cb30f2c" providerId="LiveId" clId="{06558855-E540-4A6B-9AFE-50DECBCB3176}" dt="2020-10-16T02:06:50.652" v="350" actId="2711"/>
          <ac:spMkLst>
            <pc:docMk/>
            <pc:sldMk cId="3720846959" sldId="268"/>
            <ac:spMk id="6" creationId="{A400113B-48D9-4B6A-9161-CCA30642C1D1}"/>
          </ac:spMkLst>
        </pc:spChg>
        <pc:spChg chg="add mod">
          <ac:chgData name="Kemahasiswaan Unand" userId="9c725cb08cb30f2c" providerId="LiveId" clId="{06558855-E540-4A6B-9AFE-50DECBCB3176}" dt="2020-10-16T02:07:11.176" v="352" actId="1076"/>
          <ac:spMkLst>
            <pc:docMk/>
            <pc:sldMk cId="3720846959" sldId="268"/>
            <ac:spMk id="7" creationId="{C2481600-A7DA-41A9-AC6A-3100A65B811A}"/>
          </ac:spMkLst>
        </pc:spChg>
        <pc:picChg chg="add mod modCrop">
          <ac:chgData name="Kemahasiswaan Unand" userId="9c725cb08cb30f2c" providerId="LiveId" clId="{06558855-E540-4A6B-9AFE-50DECBCB3176}" dt="2020-10-16T02:04:30.270" v="317" actId="1076"/>
          <ac:picMkLst>
            <pc:docMk/>
            <pc:sldMk cId="3720846959" sldId="268"/>
            <ac:picMk id="5" creationId="{8FF848F7-908C-4BF5-9F50-D7DD327E0E2E}"/>
          </ac:picMkLst>
        </pc:picChg>
      </pc:sldChg>
      <pc:sldChg chg="modSp add mod">
        <pc:chgData name="Kemahasiswaan Unand" userId="9c725cb08cb30f2c" providerId="LiveId" clId="{06558855-E540-4A6B-9AFE-50DECBCB3176}" dt="2020-10-16T02:26:17.870" v="448"/>
        <pc:sldMkLst>
          <pc:docMk/>
          <pc:sldMk cId="4017370889" sldId="269"/>
        </pc:sldMkLst>
        <pc:spChg chg="mod">
          <ac:chgData name="Kemahasiswaan Unand" userId="9c725cb08cb30f2c" providerId="LiveId" clId="{06558855-E540-4A6B-9AFE-50DECBCB3176}" dt="2020-10-16T01:45:23.945" v="129" actId="20577"/>
          <ac:spMkLst>
            <pc:docMk/>
            <pc:sldMk cId="4017370889" sldId="269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2:26:17.870" v="448"/>
          <ac:graphicFrameMkLst>
            <pc:docMk/>
            <pc:sldMk cId="4017370889" sldId="269"/>
            <ac:graphicFrameMk id="5" creationId="{D5E201A8-91FE-4A46-9581-94535D96EC3B}"/>
          </ac:graphicFrameMkLst>
        </pc:graphicFrameChg>
      </pc:sldChg>
      <pc:sldChg chg="modSp add mod">
        <pc:chgData name="Kemahasiswaan Unand" userId="9c725cb08cb30f2c" providerId="LiveId" clId="{06558855-E540-4A6B-9AFE-50DECBCB3176}" dt="2020-10-16T02:27:36.139" v="455" actId="403"/>
        <pc:sldMkLst>
          <pc:docMk/>
          <pc:sldMk cId="3594955879" sldId="270"/>
        </pc:sldMkLst>
        <pc:spChg chg="mod">
          <ac:chgData name="Kemahasiswaan Unand" userId="9c725cb08cb30f2c" providerId="LiveId" clId="{06558855-E540-4A6B-9AFE-50DECBCB3176}" dt="2020-10-16T01:45:29.876" v="136" actId="20577"/>
          <ac:spMkLst>
            <pc:docMk/>
            <pc:sldMk cId="3594955879" sldId="270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2:27:36.139" v="455" actId="403"/>
          <ac:graphicFrameMkLst>
            <pc:docMk/>
            <pc:sldMk cId="3594955879" sldId="270"/>
            <ac:graphicFrameMk id="5" creationId="{D5E201A8-91FE-4A46-9581-94535D96EC3B}"/>
          </ac:graphicFrameMkLst>
        </pc:graphicFrameChg>
      </pc:sldChg>
      <pc:sldChg chg="modSp add mod ord">
        <pc:chgData name="Kemahasiswaan Unand" userId="9c725cb08cb30f2c" providerId="LiveId" clId="{06558855-E540-4A6B-9AFE-50DECBCB3176}" dt="2020-10-16T01:51:06.448" v="192" actId="255"/>
        <pc:sldMkLst>
          <pc:docMk/>
          <pc:sldMk cId="4141405125" sldId="271"/>
        </pc:sldMkLst>
        <pc:spChg chg="mod">
          <ac:chgData name="Kemahasiswaan Unand" userId="9c725cb08cb30f2c" providerId="LiveId" clId="{06558855-E540-4A6B-9AFE-50DECBCB3176}" dt="2020-10-16T01:47:58.097" v="165" actId="404"/>
          <ac:spMkLst>
            <pc:docMk/>
            <pc:sldMk cId="4141405125" sldId="271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1:51:06.448" v="192" actId="255"/>
          <ac:graphicFrameMkLst>
            <pc:docMk/>
            <pc:sldMk cId="4141405125" sldId="271"/>
            <ac:graphicFrameMk id="5" creationId="{D5E201A8-91FE-4A46-9581-94535D96EC3B}"/>
          </ac:graphicFrameMkLst>
        </pc:graphicFrameChg>
      </pc:sldChg>
      <pc:sldChg chg="modSp add mod">
        <pc:chgData name="Kemahasiswaan Unand" userId="9c725cb08cb30f2c" providerId="LiveId" clId="{06558855-E540-4A6B-9AFE-50DECBCB3176}" dt="2020-10-16T02:03:01.349" v="309" actId="403"/>
        <pc:sldMkLst>
          <pc:docMk/>
          <pc:sldMk cId="2875671427" sldId="272"/>
        </pc:sldMkLst>
        <pc:spChg chg="mod">
          <ac:chgData name="Kemahasiswaan Unand" userId="9c725cb08cb30f2c" providerId="LiveId" clId="{06558855-E540-4A6B-9AFE-50DECBCB3176}" dt="2020-10-16T01:58:14.615" v="274" actId="403"/>
          <ac:spMkLst>
            <pc:docMk/>
            <pc:sldMk cId="2875671427" sldId="272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2:03:01.349" v="309" actId="403"/>
          <ac:graphicFrameMkLst>
            <pc:docMk/>
            <pc:sldMk cId="2875671427" sldId="272"/>
            <ac:graphicFrameMk id="5" creationId="{D5E201A8-91FE-4A46-9581-94535D96EC3B}"/>
          </ac:graphicFrameMkLst>
        </pc:graphicFrameChg>
      </pc:sldChg>
      <pc:sldChg chg="modSp add mod">
        <pc:chgData name="Kemahasiswaan Unand" userId="9c725cb08cb30f2c" providerId="LiveId" clId="{06558855-E540-4A6B-9AFE-50DECBCB3176}" dt="2020-10-16T02:19:17.504" v="412" actId="403"/>
        <pc:sldMkLst>
          <pc:docMk/>
          <pc:sldMk cId="771291660" sldId="273"/>
        </pc:sldMkLst>
        <pc:spChg chg="mod">
          <ac:chgData name="Kemahasiswaan Unand" userId="9c725cb08cb30f2c" providerId="LiveId" clId="{06558855-E540-4A6B-9AFE-50DECBCB3176}" dt="2020-10-16T02:12:37.894" v="358" actId="20577"/>
          <ac:spMkLst>
            <pc:docMk/>
            <pc:sldMk cId="771291660" sldId="273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2:19:17.504" v="412" actId="403"/>
          <ac:graphicFrameMkLst>
            <pc:docMk/>
            <pc:sldMk cId="771291660" sldId="273"/>
            <ac:graphicFrameMk id="5" creationId="{D5E201A8-91FE-4A46-9581-94535D96EC3B}"/>
          </ac:graphicFrameMkLst>
        </pc:graphicFrameChg>
      </pc:sldChg>
      <pc:sldChg chg="modSp add mod">
        <pc:chgData name="Kemahasiswaan Unand" userId="9c725cb08cb30f2c" providerId="LiveId" clId="{06558855-E540-4A6B-9AFE-50DECBCB3176}" dt="2020-10-16T02:19:34.501" v="417" actId="403"/>
        <pc:sldMkLst>
          <pc:docMk/>
          <pc:sldMk cId="792601217" sldId="274"/>
        </pc:sldMkLst>
        <pc:spChg chg="mod">
          <ac:chgData name="Kemahasiswaan Unand" userId="9c725cb08cb30f2c" providerId="LiveId" clId="{06558855-E540-4A6B-9AFE-50DECBCB3176}" dt="2020-10-16T02:18:31.361" v="395" actId="404"/>
          <ac:spMkLst>
            <pc:docMk/>
            <pc:sldMk cId="792601217" sldId="274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2:19:34.501" v="417" actId="403"/>
          <ac:graphicFrameMkLst>
            <pc:docMk/>
            <pc:sldMk cId="792601217" sldId="274"/>
            <ac:graphicFrameMk id="5" creationId="{D5E201A8-91FE-4A46-9581-94535D96EC3B}"/>
          </ac:graphicFrameMkLst>
        </pc:graphicFrameChg>
      </pc:sldChg>
      <pc:sldChg chg="modSp add mod ord">
        <pc:chgData name="Kemahasiswaan Unand" userId="9c725cb08cb30f2c" providerId="LiveId" clId="{06558855-E540-4A6B-9AFE-50DECBCB3176}" dt="2020-10-16T02:34:52.901" v="727" actId="403"/>
        <pc:sldMkLst>
          <pc:docMk/>
          <pc:sldMk cId="1219359354" sldId="275"/>
        </pc:sldMkLst>
        <pc:spChg chg="mod">
          <ac:chgData name="Kemahasiswaan Unand" userId="9c725cb08cb30f2c" providerId="LiveId" clId="{06558855-E540-4A6B-9AFE-50DECBCB3176}" dt="2020-10-16T02:33:31.072" v="695" actId="20577"/>
          <ac:spMkLst>
            <pc:docMk/>
            <pc:sldMk cId="1219359354" sldId="275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2:34:52.901" v="727" actId="403"/>
          <ac:graphicFrameMkLst>
            <pc:docMk/>
            <pc:sldMk cId="1219359354" sldId="275"/>
            <ac:graphicFrameMk id="5" creationId="{D5E201A8-91FE-4A46-9581-94535D96EC3B}"/>
          </ac:graphicFrameMkLst>
        </pc:graphicFrameChg>
      </pc:sldChg>
      <pc:sldChg chg="modSp add mod ord">
        <pc:chgData name="Kemahasiswaan Unand" userId="9c725cb08cb30f2c" providerId="LiveId" clId="{06558855-E540-4A6B-9AFE-50DECBCB3176}" dt="2020-10-16T02:33:01.399" v="689"/>
        <pc:sldMkLst>
          <pc:docMk/>
          <pc:sldMk cId="1487484351" sldId="276"/>
        </pc:sldMkLst>
        <pc:graphicFrameChg chg="modGraphic">
          <ac:chgData name="Kemahasiswaan Unand" userId="9c725cb08cb30f2c" providerId="LiveId" clId="{06558855-E540-4A6B-9AFE-50DECBCB3176}" dt="2020-10-16T02:32:46.559" v="687" actId="2062"/>
          <ac:graphicFrameMkLst>
            <pc:docMk/>
            <pc:sldMk cId="1487484351" sldId="276"/>
            <ac:graphicFrameMk id="5" creationId="{D5E201A8-91FE-4A46-9581-94535D96EC3B}"/>
          </ac:graphicFrameMkLst>
        </pc:graphicFrameChg>
      </pc:sldChg>
      <pc:sldChg chg="modSp add mod ord">
        <pc:chgData name="Kemahasiswaan Unand" userId="9c725cb08cb30f2c" providerId="LiveId" clId="{06558855-E540-4A6B-9AFE-50DECBCB3176}" dt="2020-10-16T02:37:33.469" v="768" actId="403"/>
        <pc:sldMkLst>
          <pc:docMk/>
          <pc:sldMk cId="3315983254" sldId="277"/>
        </pc:sldMkLst>
        <pc:spChg chg="mod">
          <ac:chgData name="Kemahasiswaan Unand" userId="9c725cb08cb30f2c" providerId="LiveId" clId="{06558855-E540-4A6B-9AFE-50DECBCB3176}" dt="2020-10-16T02:35:34.402" v="733" actId="20577"/>
          <ac:spMkLst>
            <pc:docMk/>
            <pc:sldMk cId="3315983254" sldId="277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6558855-E540-4A6B-9AFE-50DECBCB3176}" dt="2020-10-16T02:37:33.469" v="768" actId="403"/>
          <ac:graphicFrameMkLst>
            <pc:docMk/>
            <pc:sldMk cId="3315983254" sldId="277"/>
            <ac:graphicFrameMk id="5" creationId="{D5E201A8-91FE-4A46-9581-94535D96EC3B}"/>
          </ac:graphicFrameMkLst>
        </pc:graphicFrameChg>
      </pc:sldChg>
      <pc:sldChg chg="modSp add mod">
        <pc:chgData name="Kemahasiswaan Unand" userId="9c725cb08cb30f2c" providerId="LiveId" clId="{06558855-E540-4A6B-9AFE-50DECBCB3176}" dt="2020-10-16T02:39:48.088" v="915" actId="403"/>
        <pc:sldMkLst>
          <pc:docMk/>
          <pc:sldMk cId="3364250998" sldId="278"/>
        </pc:sldMkLst>
        <pc:graphicFrameChg chg="mod modGraphic">
          <ac:chgData name="Kemahasiswaan Unand" userId="9c725cb08cb30f2c" providerId="LiveId" clId="{06558855-E540-4A6B-9AFE-50DECBCB3176}" dt="2020-10-16T02:39:48.088" v="915" actId="403"/>
          <ac:graphicFrameMkLst>
            <pc:docMk/>
            <pc:sldMk cId="3364250998" sldId="278"/>
            <ac:graphicFrameMk id="5" creationId="{D5E201A8-91FE-4A46-9581-94535D96EC3B}"/>
          </ac:graphicFrameMkLst>
        </pc:graphicFrameChg>
      </pc:sldChg>
      <pc:sldChg chg="modSp add mod">
        <pc:chgData name="Kemahasiswaan Unand" userId="9c725cb08cb30f2c" providerId="LiveId" clId="{06558855-E540-4A6B-9AFE-50DECBCB3176}" dt="2020-10-16T02:41:04.132" v="956" actId="3064"/>
        <pc:sldMkLst>
          <pc:docMk/>
          <pc:sldMk cId="2369719013" sldId="279"/>
        </pc:sldMkLst>
        <pc:graphicFrameChg chg="mod modGraphic">
          <ac:chgData name="Kemahasiswaan Unand" userId="9c725cb08cb30f2c" providerId="LiveId" clId="{06558855-E540-4A6B-9AFE-50DECBCB3176}" dt="2020-10-16T02:41:04.132" v="956" actId="3064"/>
          <ac:graphicFrameMkLst>
            <pc:docMk/>
            <pc:sldMk cId="2369719013" sldId="279"/>
            <ac:graphicFrameMk id="5" creationId="{D5E201A8-91FE-4A46-9581-94535D96EC3B}"/>
          </ac:graphicFrameMkLst>
        </pc:graphicFrameChg>
      </pc:sldChg>
      <pc:sldMasterChg chg="setBg modSldLayout">
        <pc:chgData name="Kemahasiswaan Unand" userId="9c725cb08cb30f2c" providerId="LiveId" clId="{06558855-E540-4A6B-9AFE-50DECBCB3176}" dt="2020-10-16T01:26:25.114" v="1"/>
        <pc:sldMasterMkLst>
          <pc:docMk/>
          <pc:sldMasterMk cId="2617971336" sldId="2147483648"/>
        </pc:sldMasterMkLst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4156007766" sldId="2147483649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3292396109" sldId="2147483650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354243387" sldId="2147483651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3056200381" sldId="2147483652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894310841" sldId="2147483653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2849783470" sldId="2147483654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3618119922" sldId="2147483655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2099224640" sldId="2147483656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200982979" sldId="2147483657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2619866712" sldId="2147483658"/>
          </pc:sldLayoutMkLst>
        </pc:sldLayoutChg>
        <pc:sldLayoutChg chg="setBg">
          <pc:chgData name="Kemahasiswaan Unand" userId="9c725cb08cb30f2c" providerId="LiveId" clId="{06558855-E540-4A6B-9AFE-50DECBCB3176}" dt="2020-10-16T01:26:25.114" v="1"/>
          <pc:sldLayoutMkLst>
            <pc:docMk/>
            <pc:sldMasterMk cId="2617971336" sldId="2147483648"/>
            <pc:sldLayoutMk cId="1875952745" sldId="2147483659"/>
          </pc:sldLayoutMkLst>
        </pc:sldLayoutChg>
      </pc:sldMasterChg>
      <pc:sldMasterChg chg="setBg modSldLayout">
        <pc:chgData name="Kemahasiswaan Unand" userId="9c725cb08cb30f2c" providerId="LiveId" clId="{06558855-E540-4A6B-9AFE-50DECBCB3176}" dt="2020-10-16T01:29:56.867" v="47"/>
        <pc:sldMasterMkLst>
          <pc:docMk/>
          <pc:sldMasterMk cId="1745227921" sldId="2147483660"/>
        </pc:sldMasterMkLst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1855487957" sldId="2147483661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171270167" sldId="2147483662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3184855216" sldId="2147483663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514146269" sldId="2147483664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684899494" sldId="2147483665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3832684405" sldId="2147483666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967229214" sldId="2147483667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2519311385" sldId="2147483668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2543277067" sldId="2147483669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11714576" sldId="2147483670"/>
          </pc:sldLayoutMkLst>
        </pc:sldLayoutChg>
        <pc:sldLayoutChg chg="setBg">
          <pc:chgData name="Kemahasiswaan Unand" userId="9c725cb08cb30f2c" providerId="LiveId" clId="{06558855-E540-4A6B-9AFE-50DECBCB3176}" dt="2020-10-16T01:29:56.867" v="47"/>
          <pc:sldLayoutMkLst>
            <pc:docMk/>
            <pc:sldMasterMk cId="1745227921" sldId="2147483660"/>
            <pc:sldLayoutMk cId="1635969417" sldId="2147483671"/>
          </pc:sldLayoutMkLst>
        </pc:sldLayoutChg>
      </pc:sldMasterChg>
    </pc:docChg>
  </pc:docChgLst>
  <pc:docChgLst>
    <pc:chgData name="Kemahasiswaan UNAND" userId="8227dcb4-864a-4af4-823e-abc0abc5a525" providerId="ADAL" clId="{444B025B-1223-46E4-81B7-64650F15981E}"/>
    <pc:docChg chg="custSel modSld sldOrd">
      <pc:chgData name="Kemahasiswaan UNAND" userId="8227dcb4-864a-4af4-823e-abc0abc5a525" providerId="ADAL" clId="{444B025B-1223-46E4-81B7-64650F15981E}" dt="2020-10-19T05:23:46.605" v="320" actId="403"/>
      <pc:docMkLst>
        <pc:docMk/>
      </pc:docMkLst>
      <pc:sldChg chg="modSp mod">
        <pc:chgData name="Kemahasiswaan UNAND" userId="8227dcb4-864a-4af4-823e-abc0abc5a525" providerId="ADAL" clId="{444B025B-1223-46E4-81B7-64650F15981E}" dt="2020-10-19T04:21:16.299" v="181" actId="20577"/>
        <pc:sldMkLst>
          <pc:docMk/>
          <pc:sldMk cId="467515667" sldId="257"/>
        </pc:sldMkLst>
        <pc:spChg chg="mod">
          <ac:chgData name="Kemahasiswaan UNAND" userId="8227dcb4-864a-4af4-823e-abc0abc5a525" providerId="ADAL" clId="{444B025B-1223-46E4-81B7-64650F15981E}" dt="2020-10-19T03:56:26.415" v="62" actId="1076"/>
          <ac:spMkLst>
            <pc:docMk/>
            <pc:sldMk cId="467515667" sldId="257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21:16.299" v="181" actId="20577"/>
          <ac:graphicFrameMkLst>
            <pc:docMk/>
            <pc:sldMk cId="467515667" sldId="257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17:24.763" v="167" actId="113"/>
        <pc:sldMkLst>
          <pc:docMk/>
          <pc:sldMk cId="3825961025" sldId="258"/>
        </pc:sldMkLst>
        <pc:spChg chg="mod">
          <ac:chgData name="Kemahasiswaan UNAND" userId="8227dcb4-864a-4af4-823e-abc0abc5a525" providerId="ADAL" clId="{444B025B-1223-46E4-81B7-64650F15981E}" dt="2020-10-19T04:17:24.763" v="167" actId="113"/>
          <ac:spMkLst>
            <pc:docMk/>
            <pc:sldMk cId="3825961025" sldId="258"/>
            <ac:spMk id="2" creationId="{9C1CA9CB-B4B1-4537-BEF0-51ADA03AFB10}"/>
          </ac:spMkLst>
        </pc:spChg>
        <pc:spChg chg="mod">
          <ac:chgData name="Kemahasiswaan UNAND" userId="8227dcb4-864a-4af4-823e-abc0abc5a525" providerId="ADAL" clId="{444B025B-1223-46E4-81B7-64650F15981E}" dt="2020-10-19T04:17:20.868" v="166" actId="14100"/>
          <ac:spMkLst>
            <pc:docMk/>
            <pc:sldMk cId="3825961025" sldId="258"/>
            <ac:spMk id="3" creationId="{0888FD61-248F-4B97-A49F-76BC61142392}"/>
          </ac:spMkLst>
        </pc:spChg>
      </pc:sldChg>
      <pc:sldChg chg="modSp mod">
        <pc:chgData name="Kemahasiswaan UNAND" userId="8227dcb4-864a-4af4-823e-abc0abc5a525" providerId="ADAL" clId="{444B025B-1223-46E4-81B7-64650F15981E}" dt="2020-10-19T04:16:59.384" v="165" actId="20577"/>
        <pc:sldMkLst>
          <pc:docMk/>
          <pc:sldMk cId="808347105" sldId="259"/>
        </pc:sldMkLst>
        <pc:spChg chg="mod">
          <ac:chgData name="Kemahasiswaan UNAND" userId="8227dcb4-864a-4af4-823e-abc0abc5a525" providerId="ADAL" clId="{444B025B-1223-46E4-81B7-64650F15981E}" dt="2020-10-19T04:16:48.948" v="163" actId="403"/>
          <ac:spMkLst>
            <pc:docMk/>
            <pc:sldMk cId="808347105" sldId="259"/>
            <ac:spMk id="2" creationId="{00000000-0000-0000-0000-000000000000}"/>
          </ac:spMkLst>
        </pc:spChg>
        <pc:spChg chg="mod">
          <ac:chgData name="Kemahasiswaan UNAND" userId="8227dcb4-864a-4af4-823e-abc0abc5a525" providerId="ADAL" clId="{444B025B-1223-46E4-81B7-64650F15981E}" dt="2020-10-19T04:16:59.384" v="165" actId="20577"/>
          <ac:spMkLst>
            <pc:docMk/>
            <pc:sldMk cId="808347105" sldId="259"/>
            <ac:spMk id="13" creationId="{15EED0E3-AC68-4678-A444-57D645A687D2}"/>
          </ac:spMkLst>
        </pc:spChg>
      </pc:sldChg>
      <pc:sldChg chg="delSp modSp mod setBg modShow">
        <pc:chgData name="Kemahasiswaan UNAND" userId="8227dcb4-864a-4af4-823e-abc0abc5a525" providerId="ADAL" clId="{444B025B-1223-46E4-81B7-64650F15981E}" dt="2020-10-19T05:23:46.605" v="320" actId="403"/>
        <pc:sldMkLst>
          <pc:docMk/>
          <pc:sldMk cId="3720846959" sldId="268"/>
        </pc:sldMkLst>
        <pc:spChg chg="mod">
          <ac:chgData name="Kemahasiswaan UNAND" userId="8227dcb4-864a-4af4-823e-abc0abc5a525" providerId="ADAL" clId="{444B025B-1223-46E4-81B7-64650F15981E}" dt="2020-10-19T05:23:46.605" v="320" actId="403"/>
          <ac:spMkLst>
            <pc:docMk/>
            <pc:sldMk cId="3720846959" sldId="268"/>
            <ac:spMk id="6" creationId="{A400113B-48D9-4B6A-9161-CCA30642C1D1}"/>
          </ac:spMkLst>
        </pc:spChg>
        <pc:spChg chg="del">
          <ac:chgData name="Kemahasiswaan UNAND" userId="8227dcb4-864a-4af4-823e-abc0abc5a525" providerId="ADAL" clId="{444B025B-1223-46E4-81B7-64650F15981E}" dt="2020-10-19T05:23:20.234" v="312" actId="478"/>
          <ac:spMkLst>
            <pc:docMk/>
            <pc:sldMk cId="3720846959" sldId="268"/>
            <ac:spMk id="7" creationId="{C2481600-A7DA-41A9-AC6A-3100A65B811A}"/>
          </ac:spMkLst>
        </pc:spChg>
      </pc:sldChg>
      <pc:sldChg chg="modSp mod">
        <pc:chgData name="Kemahasiswaan UNAND" userId="8227dcb4-864a-4af4-823e-abc0abc5a525" providerId="ADAL" clId="{444B025B-1223-46E4-81B7-64650F15981E}" dt="2020-10-19T04:24:03.409" v="196" actId="20577"/>
        <pc:sldMkLst>
          <pc:docMk/>
          <pc:sldMk cId="3593543064" sldId="280"/>
        </pc:sldMkLst>
        <pc:spChg chg="mod">
          <ac:chgData name="Kemahasiswaan UNAND" userId="8227dcb4-864a-4af4-823e-abc0abc5a525" providerId="ADAL" clId="{444B025B-1223-46E4-81B7-64650F15981E}" dt="2020-10-19T03:56:46.690" v="65" actId="1076"/>
          <ac:spMkLst>
            <pc:docMk/>
            <pc:sldMk cId="3593543064" sldId="280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24:03.409" v="196" actId="20577"/>
          <ac:graphicFrameMkLst>
            <pc:docMk/>
            <pc:sldMk cId="3593543064" sldId="280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3:59:51.340" v="94" actId="13219"/>
        <pc:sldMkLst>
          <pc:docMk/>
          <pc:sldMk cId="205948591" sldId="281"/>
        </pc:sldMkLst>
        <pc:spChg chg="mod">
          <ac:chgData name="Kemahasiswaan UNAND" userId="8227dcb4-864a-4af4-823e-abc0abc5a525" providerId="ADAL" clId="{444B025B-1223-46E4-81B7-64650F15981E}" dt="2020-10-19T03:56:56.063" v="67" actId="1076"/>
          <ac:spMkLst>
            <pc:docMk/>
            <pc:sldMk cId="205948591" sldId="281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3:59:51.340" v="94" actId="13219"/>
          <ac:graphicFrameMkLst>
            <pc:docMk/>
            <pc:sldMk cId="205948591" sldId="281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0:07.064" v="95" actId="13219"/>
        <pc:sldMkLst>
          <pc:docMk/>
          <pc:sldMk cId="1009961629" sldId="282"/>
        </pc:sldMkLst>
        <pc:spChg chg="mod">
          <ac:chgData name="Kemahasiswaan UNAND" userId="8227dcb4-864a-4af4-823e-abc0abc5a525" providerId="ADAL" clId="{444B025B-1223-46E4-81B7-64650F15981E}" dt="2020-10-19T03:57:29.408" v="77" actId="1076"/>
          <ac:spMkLst>
            <pc:docMk/>
            <pc:sldMk cId="1009961629" sldId="282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0:07.064" v="95" actId="13219"/>
          <ac:graphicFrameMkLst>
            <pc:docMk/>
            <pc:sldMk cId="1009961629" sldId="282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29:42.421" v="210" actId="20577"/>
        <pc:sldMkLst>
          <pc:docMk/>
          <pc:sldMk cId="2296427781" sldId="283"/>
        </pc:sldMkLst>
        <pc:spChg chg="mod">
          <ac:chgData name="Kemahasiswaan UNAND" userId="8227dcb4-864a-4af4-823e-abc0abc5a525" providerId="ADAL" clId="{444B025B-1223-46E4-81B7-64650F15981E}" dt="2020-10-19T03:57:50.448" v="80" actId="1076"/>
          <ac:spMkLst>
            <pc:docMk/>
            <pc:sldMk cId="2296427781" sldId="283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29:42.421" v="210" actId="20577"/>
          <ac:graphicFrameMkLst>
            <pc:docMk/>
            <pc:sldMk cId="2296427781" sldId="283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1:13.325" v="99" actId="13219"/>
        <pc:sldMkLst>
          <pc:docMk/>
          <pc:sldMk cId="2957143137" sldId="284"/>
        </pc:sldMkLst>
        <pc:spChg chg="mod">
          <ac:chgData name="Kemahasiswaan UNAND" userId="8227dcb4-864a-4af4-823e-abc0abc5a525" providerId="ADAL" clId="{444B025B-1223-46E4-81B7-64650F15981E}" dt="2020-10-19T03:58:47.734" v="88" actId="1076"/>
          <ac:spMkLst>
            <pc:docMk/>
            <pc:sldMk cId="2957143137" sldId="284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1:13.325" v="99" actId="13219"/>
          <ac:graphicFrameMkLst>
            <pc:docMk/>
            <pc:sldMk cId="2957143137" sldId="284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0:53.308" v="98" actId="13219"/>
        <pc:sldMkLst>
          <pc:docMk/>
          <pc:sldMk cId="2799824171" sldId="285"/>
        </pc:sldMkLst>
        <pc:spChg chg="mod">
          <ac:chgData name="Kemahasiswaan UNAND" userId="8227dcb4-864a-4af4-823e-abc0abc5a525" providerId="ADAL" clId="{444B025B-1223-46E4-81B7-64650F15981E}" dt="2020-10-19T03:58:20.243" v="83" actId="1076"/>
          <ac:spMkLst>
            <pc:docMk/>
            <pc:sldMk cId="2799824171" sldId="285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0:53.308" v="98" actId="13219"/>
          <ac:graphicFrameMkLst>
            <pc:docMk/>
            <pc:sldMk cId="2799824171" sldId="285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1:58.756" v="103" actId="13219"/>
        <pc:sldMkLst>
          <pc:docMk/>
          <pc:sldMk cId="3174443226" sldId="287"/>
        </pc:sldMkLst>
        <pc:spChg chg="mod">
          <ac:chgData name="Kemahasiswaan UNAND" userId="8227dcb4-864a-4af4-823e-abc0abc5a525" providerId="ADAL" clId="{444B025B-1223-46E4-81B7-64650F15981E}" dt="2020-10-19T04:01:33.647" v="101" actId="1076"/>
          <ac:spMkLst>
            <pc:docMk/>
            <pc:sldMk cId="3174443226" sldId="287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1:58.756" v="103" actId="13219"/>
          <ac:graphicFrameMkLst>
            <pc:docMk/>
            <pc:sldMk cId="3174443226" sldId="287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33:02.166" v="214" actId="20577"/>
        <pc:sldMkLst>
          <pc:docMk/>
          <pc:sldMk cId="2940848393" sldId="288"/>
        </pc:sldMkLst>
        <pc:spChg chg="mod">
          <ac:chgData name="Kemahasiswaan UNAND" userId="8227dcb4-864a-4af4-823e-abc0abc5a525" providerId="ADAL" clId="{444B025B-1223-46E4-81B7-64650F15981E}" dt="2020-10-19T04:02:14.032" v="105" actId="122"/>
          <ac:spMkLst>
            <pc:docMk/>
            <pc:sldMk cId="2940848393" sldId="288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33:02.166" v="214" actId="20577"/>
          <ac:graphicFrameMkLst>
            <pc:docMk/>
            <pc:sldMk cId="2940848393" sldId="288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4:08.066" v="119" actId="1076"/>
        <pc:sldMkLst>
          <pc:docMk/>
          <pc:sldMk cId="1323108392" sldId="289"/>
        </pc:sldMkLst>
        <pc:spChg chg="mod">
          <ac:chgData name="Kemahasiswaan UNAND" userId="8227dcb4-864a-4af4-823e-abc0abc5a525" providerId="ADAL" clId="{444B025B-1223-46E4-81B7-64650F15981E}" dt="2020-10-19T04:02:53.732" v="111" actId="1076"/>
          <ac:spMkLst>
            <pc:docMk/>
            <pc:sldMk cId="1323108392" sldId="289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4:08.066" v="119" actId="1076"/>
          <ac:graphicFrameMkLst>
            <pc:docMk/>
            <pc:sldMk cId="1323108392" sldId="289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3:41.726" v="116" actId="13219"/>
        <pc:sldMkLst>
          <pc:docMk/>
          <pc:sldMk cId="4218057991" sldId="290"/>
        </pc:sldMkLst>
        <pc:spChg chg="mod">
          <ac:chgData name="Kemahasiswaan UNAND" userId="8227dcb4-864a-4af4-823e-abc0abc5a525" providerId="ADAL" clId="{444B025B-1223-46E4-81B7-64650F15981E}" dt="2020-10-19T04:03:32.647" v="114" actId="1076"/>
          <ac:spMkLst>
            <pc:docMk/>
            <pc:sldMk cId="4218057991" sldId="290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3:41.726" v="116" actId="13219"/>
          <ac:graphicFrameMkLst>
            <pc:docMk/>
            <pc:sldMk cId="4218057991" sldId="290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34:26.238" v="216" actId="20577"/>
        <pc:sldMkLst>
          <pc:docMk/>
          <pc:sldMk cId="396882256" sldId="291"/>
        </pc:sldMkLst>
        <pc:spChg chg="mod">
          <ac:chgData name="Kemahasiswaan UNAND" userId="8227dcb4-864a-4af4-823e-abc0abc5a525" providerId="ADAL" clId="{444B025B-1223-46E4-81B7-64650F15981E}" dt="2020-10-19T04:04:26.443" v="122" actId="1076"/>
          <ac:spMkLst>
            <pc:docMk/>
            <pc:sldMk cId="396882256" sldId="291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34:26.238" v="216" actId="20577"/>
          <ac:graphicFrameMkLst>
            <pc:docMk/>
            <pc:sldMk cId="396882256" sldId="291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7:29.895" v="127" actId="13219"/>
        <pc:sldMkLst>
          <pc:docMk/>
          <pc:sldMk cId="1695466910" sldId="292"/>
        </pc:sldMkLst>
        <pc:spChg chg="mod">
          <ac:chgData name="Kemahasiswaan UNAND" userId="8227dcb4-864a-4af4-823e-abc0abc5a525" providerId="ADAL" clId="{444B025B-1223-46E4-81B7-64650F15981E}" dt="2020-10-19T04:04:50.121" v="125" actId="122"/>
          <ac:spMkLst>
            <pc:docMk/>
            <pc:sldMk cId="1695466910" sldId="292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7:29.895" v="127" actId="13219"/>
          <ac:graphicFrameMkLst>
            <pc:docMk/>
            <pc:sldMk cId="1695466910" sldId="292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36:07.105" v="219" actId="20577"/>
        <pc:sldMkLst>
          <pc:docMk/>
          <pc:sldMk cId="606507702" sldId="293"/>
        </pc:sldMkLst>
        <pc:spChg chg="mod">
          <ac:chgData name="Kemahasiswaan UNAND" userId="8227dcb4-864a-4af4-823e-abc0abc5a525" providerId="ADAL" clId="{444B025B-1223-46E4-81B7-64650F15981E}" dt="2020-10-19T04:07:40.694" v="129" actId="122"/>
          <ac:spMkLst>
            <pc:docMk/>
            <pc:sldMk cId="606507702" sldId="293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36:07.105" v="219" actId="20577"/>
          <ac:graphicFrameMkLst>
            <pc:docMk/>
            <pc:sldMk cId="606507702" sldId="293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8:15.047" v="135" actId="13219"/>
        <pc:sldMkLst>
          <pc:docMk/>
          <pc:sldMk cId="462467279" sldId="294"/>
        </pc:sldMkLst>
        <pc:spChg chg="mod">
          <ac:chgData name="Kemahasiswaan UNAND" userId="8227dcb4-864a-4af4-823e-abc0abc5a525" providerId="ADAL" clId="{444B025B-1223-46E4-81B7-64650F15981E}" dt="2020-10-19T04:08:04.025" v="133" actId="1076"/>
          <ac:spMkLst>
            <pc:docMk/>
            <pc:sldMk cId="462467279" sldId="294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8:15.047" v="135" actId="13219"/>
          <ac:graphicFrameMkLst>
            <pc:docMk/>
            <pc:sldMk cId="462467279" sldId="294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8:44.082" v="139" actId="1076"/>
        <pc:sldMkLst>
          <pc:docMk/>
          <pc:sldMk cId="1594550308" sldId="295"/>
        </pc:sldMkLst>
        <pc:spChg chg="mod">
          <ac:chgData name="Kemahasiswaan UNAND" userId="8227dcb4-864a-4af4-823e-abc0abc5a525" providerId="ADAL" clId="{444B025B-1223-46E4-81B7-64650F15981E}" dt="2020-10-19T04:08:33.658" v="137" actId="1076"/>
          <ac:spMkLst>
            <pc:docMk/>
            <pc:sldMk cId="1594550308" sldId="295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8:44.082" v="139" actId="1076"/>
          <ac:graphicFrameMkLst>
            <pc:docMk/>
            <pc:sldMk cId="1594550308" sldId="295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09:31.665" v="144" actId="404"/>
        <pc:sldMkLst>
          <pc:docMk/>
          <pc:sldMk cId="655710071" sldId="297"/>
        </pc:sldMkLst>
        <pc:spChg chg="mod">
          <ac:chgData name="Kemahasiswaan UNAND" userId="8227dcb4-864a-4af4-823e-abc0abc5a525" providerId="ADAL" clId="{444B025B-1223-46E4-81B7-64650F15981E}" dt="2020-10-19T04:09:02.606" v="141" actId="1076"/>
          <ac:spMkLst>
            <pc:docMk/>
            <pc:sldMk cId="655710071" sldId="297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09:31.665" v="144" actId="404"/>
          <ac:graphicFrameMkLst>
            <pc:docMk/>
            <pc:sldMk cId="655710071" sldId="297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10:00.007" v="148" actId="1076"/>
        <pc:sldMkLst>
          <pc:docMk/>
          <pc:sldMk cId="2037955459" sldId="298"/>
        </pc:sldMkLst>
        <pc:spChg chg="mod">
          <ac:chgData name="Kemahasiswaan UNAND" userId="8227dcb4-864a-4af4-823e-abc0abc5a525" providerId="ADAL" clId="{444B025B-1223-46E4-81B7-64650F15981E}" dt="2020-10-19T04:09:43.303" v="146" actId="1076"/>
          <ac:spMkLst>
            <pc:docMk/>
            <pc:sldMk cId="2037955459" sldId="298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10:00.007" v="148" actId="1076"/>
          <ac:graphicFrameMkLst>
            <pc:docMk/>
            <pc:sldMk cId="2037955459" sldId="298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11:15.747" v="153" actId="255"/>
        <pc:sldMkLst>
          <pc:docMk/>
          <pc:sldMk cId="1152445362" sldId="299"/>
        </pc:sldMkLst>
        <pc:spChg chg="mod">
          <ac:chgData name="Kemahasiswaan UNAND" userId="8227dcb4-864a-4af4-823e-abc0abc5a525" providerId="ADAL" clId="{444B025B-1223-46E4-81B7-64650F15981E}" dt="2020-10-19T04:10:16.718" v="150" actId="1076"/>
          <ac:spMkLst>
            <pc:docMk/>
            <pc:sldMk cId="1152445362" sldId="299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11:15.747" v="153" actId="255"/>
          <ac:graphicFrameMkLst>
            <pc:docMk/>
            <pc:sldMk cId="1152445362" sldId="299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41:52.745" v="233" actId="1076"/>
        <pc:sldMkLst>
          <pc:docMk/>
          <pc:sldMk cId="3613188427" sldId="300"/>
        </pc:sldMkLst>
        <pc:spChg chg="mod">
          <ac:chgData name="Kemahasiswaan UNAND" userId="8227dcb4-864a-4af4-823e-abc0abc5a525" providerId="ADAL" clId="{444B025B-1223-46E4-81B7-64650F15981E}" dt="2020-10-19T04:41:41.930" v="231" actId="1076"/>
          <ac:spMkLst>
            <pc:docMk/>
            <pc:sldMk cId="3613188427" sldId="300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41:52.745" v="233" actId="1076"/>
          <ac:graphicFrameMkLst>
            <pc:docMk/>
            <pc:sldMk cId="3613188427" sldId="300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42:14.290" v="237" actId="1076"/>
        <pc:sldMkLst>
          <pc:docMk/>
          <pc:sldMk cId="2849880277" sldId="301"/>
        </pc:sldMkLst>
        <pc:spChg chg="mod">
          <ac:chgData name="Kemahasiswaan UNAND" userId="8227dcb4-864a-4af4-823e-abc0abc5a525" providerId="ADAL" clId="{444B025B-1223-46E4-81B7-64650F15981E}" dt="2020-10-19T04:42:02.609" v="235" actId="1076"/>
          <ac:spMkLst>
            <pc:docMk/>
            <pc:sldMk cId="2849880277" sldId="301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42:14.290" v="237" actId="1076"/>
          <ac:graphicFrameMkLst>
            <pc:docMk/>
            <pc:sldMk cId="2849880277" sldId="301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42:43.745" v="242" actId="1076"/>
        <pc:sldMkLst>
          <pc:docMk/>
          <pc:sldMk cId="162401253" sldId="302"/>
        </pc:sldMkLst>
        <pc:spChg chg="mod">
          <ac:chgData name="Kemahasiswaan UNAND" userId="8227dcb4-864a-4af4-823e-abc0abc5a525" providerId="ADAL" clId="{444B025B-1223-46E4-81B7-64650F15981E}" dt="2020-10-19T04:42:24.248" v="239" actId="1076"/>
          <ac:spMkLst>
            <pc:docMk/>
            <pc:sldMk cId="162401253" sldId="302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42:43.745" v="242" actId="1076"/>
          <ac:graphicFrameMkLst>
            <pc:docMk/>
            <pc:sldMk cId="162401253" sldId="302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49:39.767" v="246" actId="13219"/>
        <pc:sldMkLst>
          <pc:docMk/>
          <pc:sldMk cId="127445150" sldId="303"/>
        </pc:sldMkLst>
        <pc:spChg chg="mod">
          <ac:chgData name="Kemahasiswaan UNAND" userId="8227dcb4-864a-4af4-823e-abc0abc5a525" providerId="ADAL" clId="{444B025B-1223-46E4-81B7-64650F15981E}" dt="2020-10-19T04:49:29.193" v="244" actId="1076"/>
          <ac:spMkLst>
            <pc:docMk/>
            <pc:sldMk cId="127445150" sldId="303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49:39.767" v="246" actId="13219"/>
          <ac:graphicFrameMkLst>
            <pc:docMk/>
            <pc:sldMk cId="127445150" sldId="303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4:55:56.162" v="251" actId="1076"/>
        <pc:sldMkLst>
          <pc:docMk/>
          <pc:sldMk cId="3424545330" sldId="304"/>
        </pc:sldMkLst>
        <pc:spChg chg="mod">
          <ac:chgData name="Kemahasiswaan UNAND" userId="8227dcb4-864a-4af4-823e-abc0abc5a525" providerId="ADAL" clId="{444B025B-1223-46E4-81B7-64650F15981E}" dt="2020-10-19T04:49:48.816" v="248" actId="1076"/>
          <ac:spMkLst>
            <pc:docMk/>
            <pc:sldMk cId="3424545330" sldId="304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4:55:56.162" v="251" actId="1076"/>
          <ac:graphicFrameMkLst>
            <pc:docMk/>
            <pc:sldMk cId="3424545330" sldId="304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5:13:32.017" v="269" actId="1076"/>
        <pc:sldMkLst>
          <pc:docMk/>
          <pc:sldMk cId="1758370526" sldId="305"/>
        </pc:sldMkLst>
        <pc:spChg chg="mod">
          <ac:chgData name="Kemahasiswaan UNAND" userId="8227dcb4-864a-4af4-823e-abc0abc5a525" providerId="ADAL" clId="{444B025B-1223-46E4-81B7-64650F15981E}" dt="2020-10-19T04:56:34.145" v="256" actId="1076"/>
          <ac:spMkLst>
            <pc:docMk/>
            <pc:sldMk cId="1758370526" sldId="305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5:13:32.017" v="269" actId="1076"/>
          <ac:graphicFrameMkLst>
            <pc:docMk/>
            <pc:sldMk cId="1758370526" sldId="305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5:14:37.709" v="279" actId="13219"/>
        <pc:sldMkLst>
          <pc:docMk/>
          <pc:sldMk cId="1134362108" sldId="307"/>
        </pc:sldMkLst>
        <pc:spChg chg="mod">
          <ac:chgData name="Kemahasiswaan UNAND" userId="8227dcb4-864a-4af4-823e-abc0abc5a525" providerId="ADAL" clId="{444B025B-1223-46E4-81B7-64650F15981E}" dt="2020-10-19T05:13:58.928" v="275" actId="1076"/>
          <ac:spMkLst>
            <pc:docMk/>
            <pc:sldMk cId="1134362108" sldId="307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5:14:37.709" v="279" actId="13219"/>
          <ac:graphicFrameMkLst>
            <pc:docMk/>
            <pc:sldMk cId="1134362108" sldId="307"/>
            <ac:graphicFrameMk id="5" creationId="{D5E201A8-91FE-4A46-9581-94535D96EC3B}"/>
          </ac:graphicFrameMkLst>
        </pc:graphicFrameChg>
      </pc:sldChg>
      <pc:sldChg chg="modSp mod ord">
        <pc:chgData name="Kemahasiswaan UNAND" userId="8227dcb4-864a-4af4-823e-abc0abc5a525" providerId="ADAL" clId="{444B025B-1223-46E4-81B7-64650F15981E}" dt="2020-10-19T05:14:50.390" v="280" actId="13219"/>
        <pc:sldMkLst>
          <pc:docMk/>
          <pc:sldMk cId="2308392501" sldId="308"/>
        </pc:sldMkLst>
        <pc:spChg chg="mod">
          <ac:chgData name="Kemahasiswaan UNAND" userId="8227dcb4-864a-4af4-823e-abc0abc5a525" providerId="ADAL" clId="{444B025B-1223-46E4-81B7-64650F15981E}" dt="2020-10-19T05:14:17.249" v="278" actId="1076"/>
          <ac:spMkLst>
            <pc:docMk/>
            <pc:sldMk cId="2308392501" sldId="308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5:14:50.390" v="280" actId="13219"/>
          <ac:graphicFrameMkLst>
            <pc:docMk/>
            <pc:sldMk cId="2308392501" sldId="308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5:15:27.643" v="292" actId="13219"/>
        <pc:sldMkLst>
          <pc:docMk/>
          <pc:sldMk cId="70478090" sldId="309"/>
        </pc:sldMkLst>
        <pc:spChg chg="mod">
          <ac:chgData name="Kemahasiswaan UNAND" userId="8227dcb4-864a-4af4-823e-abc0abc5a525" providerId="ADAL" clId="{444B025B-1223-46E4-81B7-64650F15981E}" dt="2020-10-19T05:15:22.896" v="291" actId="1076"/>
          <ac:spMkLst>
            <pc:docMk/>
            <pc:sldMk cId="70478090" sldId="309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5:15:27.643" v="292" actId="13219"/>
          <ac:graphicFrameMkLst>
            <pc:docMk/>
            <pc:sldMk cId="70478090" sldId="309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5:21:41.957" v="298" actId="403"/>
        <pc:sldMkLst>
          <pc:docMk/>
          <pc:sldMk cId="278547505" sldId="310"/>
        </pc:sldMkLst>
        <pc:spChg chg="mod">
          <ac:chgData name="Kemahasiswaan UNAND" userId="8227dcb4-864a-4af4-823e-abc0abc5a525" providerId="ADAL" clId="{444B025B-1223-46E4-81B7-64650F15981E}" dt="2020-10-19T05:21:41.957" v="298" actId="403"/>
          <ac:spMkLst>
            <pc:docMk/>
            <pc:sldMk cId="278547505" sldId="310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5:21:30.749" v="297" actId="13219"/>
          <ac:graphicFrameMkLst>
            <pc:docMk/>
            <pc:sldMk cId="278547505" sldId="310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5:22:12.308" v="303" actId="13219"/>
        <pc:sldMkLst>
          <pc:docMk/>
          <pc:sldMk cId="651497849" sldId="311"/>
        </pc:sldMkLst>
        <pc:spChg chg="mod">
          <ac:chgData name="Kemahasiswaan UNAND" userId="8227dcb4-864a-4af4-823e-abc0abc5a525" providerId="ADAL" clId="{444B025B-1223-46E4-81B7-64650F15981E}" dt="2020-10-19T05:22:06.732" v="302" actId="403"/>
          <ac:spMkLst>
            <pc:docMk/>
            <pc:sldMk cId="651497849" sldId="311"/>
            <ac:spMk id="2" creationId="{473F7E1E-217D-4ED1-BBB3-6E89A7DE93B1}"/>
          </ac:spMkLst>
        </pc:spChg>
        <pc:graphicFrameChg chg="mod modGraphic">
          <ac:chgData name="Kemahasiswaan UNAND" userId="8227dcb4-864a-4af4-823e-abc0abc5a525" providerId="ADAL" clId="{444B025B-1223-46E4-81B7-64650F15981E}" dt="2020-10-19T05:22:12.308" v="303" actId="13219"/>
          <ac:graphicFrameMkLst>
            <pc:docMk/>
            <pc:sldMk cId="651497849" sldId="311"/>
            <ac:graphicFrameMk id="5" creationId="{D5E201A8-91FE-4A46-9581-94535D96EC3B}"/>
          </ac:graphicFrameMkLst>
        </pc:graphicFrameChg>
      </pc:sldChg>
      <pc:sldChg chg="modSp mod">
        <pc:chgData name="Kemahasiswaan UNAND" userId="8227dcb4-864a-4af4-823e-abc0abc5a525" providerId="ADAL" clId="{444B025B-1223-46E4-81B7-64650F15981E}" dt="2020-10-19T05:04:06.747" v="268" actId="20577"/>
        <pc:sldMkLst>
          <pc:docMk/>
          <pc:sldMk cId="3415981183" sldId="314"/>
        </pc:sldMkLst>
        <pc:graphicFrameChg chg="modGraphic">
          <ac:chgData name="Kemahasiswaan UNAND" userId="8227dcb4-864a-4af4-823e-abc0abc5a525" providerId="ADAL" clId="{444B025B-1223-46E4-81B7-64650F15981E}" dt="2020-10-19T05:04:06.747" v="268" actId="20577"/>
          <ac:graphicFrameMkLst>
            <pc:docMk/>
            <pc:sldMk cId="3415981183" sldId="314"/>
            <ac:graphicFrameMk id="5" creationId="{D5E201A8-91FE-4A46-9581-94535D96EC3B}"/>
          </ac:graphicFrameMkLst>
        </pc:graphicFrameChg>
      </pc:sldChg>
    </pc:docChg>
  </pc:docChgLst>
  <pc:docChgLst>
    <pc:chgData name="Kemahasiswaan UNAND" userId="8227dcb4-864a-4af4-823e-abc0abc5a525" providerId="ADAL" clId="{E2972177-232E-4935-AA60-10A56028A705}"/>
    <pc:docChg chg="undo custSel modSld">
      <pc:chgData name="Kemahasiswaan UNAND" userId="8227dcb4-864a-4af4-823e-abc0abc5a525" providerId="ADAL" clId="{E2972177-232E-4935-AA60-10A56028A705}" dt="2020-10-15T11:24:19.554" v="169" actId="14100"/>
      <pc:docMkLst>
        <pc:docMk/>
      </pc:docMkLst>
      <pc:sldChg chg="addSp delSp modSp mod setBg">
        <pc:chgData name="Kemahasiswaan UNAND" userId="8227dcb4-864a-4af4-823e-abc0abc5a525" providerId="ADAL" clId="{E2972177-232E-4935-AA60-10A56028A705}" dt="2020-10-15T11:24:19.554" v="169" actId="14100"/>
        <pc:sldMkLst>
          <pc:docMk/>
          <pc:sldMk cId="467515667" sldId="257"/>
        </pc:sldMkLst>
        <pc:spChg chg="mod">
          <ac:chgData name="Kemahasiswaan UNAND" userId="8227dcb4-864a-4af4-823e-abc0abc5a525" providerId="ADAL" clId="{E2972177-232E-4935-AA60-10A56028A705}" dt="2020-10-15T11:23:11.634" v="165" actId="2711"/>
          <ac:spMkLst>
            <pc:docMk/>
            <pc:sldMk cId="467515667" sldId="257"/>
            <ac:spMk id="2" creationId="{473F7E1E-217D-4ED1-BBB3-6E89A7DE93B1}"/>
          </ac:spMkLst>
        </pc:spChg>
        <pc:spChg chg="add del mod">
          <ac:chgData name="Kemahasiswaan UNAND" userId="8227dcb4-864a-4af4-823e-abc0abc5a525" providerId="ADAL" clId="{E2972177-232E-4935-AA60-10A56028A705}" dt="2020-10-15T11:17:07.068" v="76" actId="478"/>
          <ac:spMkLst>
            <pc:docMk/>
            <pc:sldMk cId="467515667" sldId="257"/>
            <ac:spMk id="6" creationId="{53EC3C8C-F4AE-4F86-A10D-8B18609104D9}"/>
          </ac:spMkLst>
        </pc:spChg>
        <pc:graphicFrameChg chg="mod modGraphic">
          <ac:chgData name="Kemahasiswaan UNAND" userId="8227dcb4-864a-4af4-823e-abc0abc5a525" providerId="ADAL" clId="{E2972177-232E-4935-AA60-10A56028A705}" dt="2020-10-15T11:24:19.554" v="169" actId="14100"/>
          <ac:graphicFrameMkLst>
            <pc:docMk/>
            <pc:sldMk cId="467515667" sldId="257"/>
            <ac:graphicFrameMk id="5" creationId="{D5E201A8-91FE-4A46-9581-94535D96EC3B}"/>
          </ac:graphicFrameMkLst>
        </pc:graphicFrameChg>
      </pc:sldChg>
    </pc:docChg>
  </pc:docChgLst>
  <pc:docChgLst>
    <pc:chgData name="Kemahasiswaan Unand" userId="9c725cb08cb30f2c" providerId="LiveId" clId="{057C27B5-6AF6-4899-A5E6-C721C656A260}"/>
    <pc:docChg chg="undo custSel addSld delSld modSld sldOrd">
      <pc:chgData name="Kemahasiswaan Unand" userId="9c725cb08cb30f2c" providerId="LiveId" clId="{057C27B5-6AF6-4899-A5E6-C721C656A260}" dt="2020-10-21T04:43:26.781" v="1477"/>
      <pc:docMkLst>
        <pc:docMk/>
      </pc:docMkLst>
      <pc:sldChg chg="modSp mod">
        <pc:chgData name="Kemahasiswaan Unand" userId="9c725cb08cb30f2c" providerId="LiveId" clId="{057C27B5-6AF6-4899-A5E6-C721C656A260}" dt="2020-10-20T15:42:22.761" v="89"/>
        <pc:sldMkLst>
          <pc:docMk/>
          <pc:sldMk cId="467515667" sldId="257"/>
        </pc:sldMkLst>
        <pc:graphicFrameChg chg="mod modGraphic">
          <ac:chgData name="Kemahasiswaan Unand" userId="9c725cb08cb30f2c" providerId="LiveId" clId="{057C27B5-6AF6-4899-A5E6-C721C656A260}" dt="2020-10-20T15:42:22.761" v="89"/>
          <ac:graphicFrameMkLst>
            <pc:docMk/>
            <pc:sldMk cId="467515667" sldId="257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45:07.077" v="1472" actId="404"/>
        <pc:sldMkLst>
          <pc:docMk/>
          <pc:sldMk cId="3825961025" sldId="258"/>
        </pc:sldMkLst>
        <pc:spChg chg="mod">
          <ac:chgData name="Kemahasiswaan Unand" userId="9c725cb08cb30f2c" providerId="LiveId" clId="{057C27B5-6AF6-4899-A5E6-C721C656A260}" dt="2020-10-20T16:45:07.077" v="1472" actId="404"/>
          <ac:spMkLst>
            <pc:docMk/>
            <pc:sldMk cId="3825961025" sldId="258"/>
            <ac:spMk id="2" creationId="{9C1CA9CB-B4B1-4537-BEF0-51ADA03AFB10}"/>
          </ac:spMkLst>
        </pc:spChg>
        <pc:spChg chg="mod">
          <ac:chgData name="Kemahasiswaan Unand" userId="9c725cb08cb30f2c" providerId="LiveId" clId="{057C27B5-6AF6-4899-A5E6-C721C656A260}" dt="2020-10-20T16:29:52.215" v="1371" actId="2711"/>
          <ac:spMkLst>
            <pc:docMk/>
            <pc:sldMk cId="3825961025" sldId="258"/>
            <ac:spMk id="3" creationId="{0888FD61-248F-4B97-A49F-76BC61142392}"/>
          </ac:spMkLst>
        </pc:spChg>
      </pc:sldChg>
      <pc:sldChg chg="modSp mod">
        <pc:chgData name="Kemahasiswaan Unand" userId="9c725cb08cb30f2c" providerId="LiveId" clId="{057C27B5-6AF6-4899-A5E6-C721C656A260}" dt="2020-10-20T16:45:50.137" v="1476" actId="20577"/>
        <pc:sldMkLst>
          <pc:docMk/>
          <pc:sldMk cId="808347105" sldId="259"/>
        </pc:sldMkLst>
        <pc:spChg chg="mod">
          <ac:chgData name="Kemahasiswaan Unand" userId="9c725cb08cb30f2c" providerId="LiveId" clId="{057C27B5-6AF6-4899-A5E6-C721C656A260}" dt="2020-10-20T16:45:50.137" v="1476" actId="20577"/>
          <ac:spMkLst>
            <pc:docMk/>
            <pc:sldMk cId="808347105" sldId="259"/>
            <ac:spMk id="13" creationId="{15EED0E3-AC68-4678-A444-57D645A687D2}"/>
          </ac:spMkLst>
        </pc:spChg>
        <pc:picChg chg="mod">
          <ac:chgData name="Kemahasiswaan Unand" userId="9c725cb08cb30f2c" providerId="LiveId" clId="{057C27B5-6AF6-4899-A5E6-C721C656A260}" dt="2020-10-20T16:29:19.543" v="1369" actId="1076"/>
          <ac:picMkLst>
            <pc:docMk/>
            <pc:sldMk cId="808347105" sldId="259"/>
            <ac:picMk id="4" creationId="{FD5ADB20-AFEC-4B66-932C-960425E5CC71}"/>
          </ac:picMkLst>
        </pc:picChg>
      </pc:sldChg>
      <pc:sldChg chg="modSp add mod ord modTransition">
        <pc:chgData name="Kemahasiswaan Unand" userId="9c725cb08cb30f2c" providerId="LiveId" clId="{057C27B5-6AF6-4899-A5E6-C721C656A260}" dt="2020-10-20T16:43:52.756" v="1432"/>
        <pc:sldMkLst>
          <pc:docMk/>
          <pc:sldMk cId="1334755708" sldId="260"/>
        </pc:sldMkLst>
        <pc:graphicFrameChg chg="modGraphic">
          <ac:chgData name="Kemahasiswaan Unand" userId="9c725cb08cb30f2c" providerId="LiveId" clId="{057C27B5-6AF6-4899-A5E6-C721C656A260}" dt="2020-10-20T16:43:07.677" v="1425" actId="404"/>
          <ac:graphicFrameMkLst>
            <pc:docMk/>
            <pc:sldMk cId="1334755708" sldId="260"/>
            <ac:graphicFrameMk id="4" creationId="{00000000-0000-0000-0000-000000000000}"/>
          </ac:graphicFrameMkLst>
        </pc:graphicFrameChg>
      </pc:sldChg>
      <pc:sldChg chg="add ord modTransition">
        <pc:chgData name="Kemahasiswaan Unand" userId="9c725cb08cb30f2c" providerId="LiveId" clId="{057C27B5-6AF6-4899-A5E6-C721C656A260}" dt="2020-10-20T16:43:52.756" v="1432"/>
        <pc:sldMkLst>
          <pc:docMk/>
          <pc:sldMk cId="333983006" sldId="261"/>
        </pc:sldMkLst>
      </pc:sldChg>
      <pc:sldChg chg="add del modTransition">
        <pc:chgData name="Kemahasiswaan Unand" userId="9c725cb08cb30f2c" providerId="LiveId" clId="{057C27B5-6AF6-4899-A5E6-C721C656A260}" dt="2020-10-20T16:42:47.603" v="1423" actId="47"/>
        <pc:sldMkLst>
          <pc:docMk/>
          <pc:sldMk cId="2420158898" sldId="263"/>
        </pc:sldMkLst>
      </pc:sldChg>
      <pc:sldChg chg="add ord modTransition">
        <pc:chgData name="Kemahasiswaan Unand" userId="9c725cb08cb30f2c" providerId="LiveId" clId="{057C27B5-6AF6-4899-A5E6-C721C656A260}" dt="2020-10-20T16:43:33.365" v="1429"/>
        <pc:sldMkLst>
          <pc:docMk/>
          <pc:sldMk cId="3006958200" sldId="264"/>
        </pc:sldMkLst>
      </pc:sldChg>
      <pc:sldChg chg="modSp mod ord">
        <pc:chgData name="Kemahasiswaan Unand" userId="9c725cb08cb30f2c" providerId="LiveId" clId="{057C27B5-6AF6-4899-A5E6-C721C656A260}" dt="2020-10-20T16:30:29.068" v="1377" actId="404"/>
        <pc:sldMkLst>
          <pc:docMk/>
          <pc:sldMk cId="3720846959" sldId="268"/>
        </pc:sldMkLst>
        <pc:spChg chg="mod">
          <ac:chgData name="Kemahasiswaan Unand" userId="9c725cb08cb30f2c" providerId="LiveId" clId="{057C27B5-6AF6-4899-A5E6-C721C656A260}" dt="2020-10-20T16:30:29.068" v="1377" actId="404"/>
          <ac:spMkLst>
            <pc:docMk/>
            <pc:sldMk cId="3720846959" sldId="268"/>
            <ac:spMk id="6" creationId="{A400113B-48D9-4B6A-9161-CCA30642C1D1}"/>
          </ac:spMkLst>
        </pc:spChg>
      </pc:sldChg>
      <pc:sldChg chg="add modTransition">
        <pc:chgData name="Kemahasiswaan Unand" userId="9c725cb08cb30f2c" providerId="LiveId" clId="{057C27B5-6AF6-4899-A5E6-C721C656A260}" dt="2020-10-21T04:43:26.781" v="1477"/>
        <pc:sldMkLst>
          <pc:docMk/>
          <pc:sldMk cId="0" sldId="273"/>
        </pc:sldMkLst>
      </pc:sldChg>
      <pc:sldChg chg="modSp mod">
        <pc:chgData name="Kemahasiswaan Unand" userId="9c725cb08cb30f2c" providerId="LiveId" clId="{057C27B5-6AF6-4899-A5E6-C721C656A260}" dt="2020-10-20T15:57:32.957" v="161" actId="20577"/>
        <pc:sldMkLst>
          <pc:docMk/>
          <pc:sldMk cId="3593543064" sldId="280"/>
        </pc:sldMkLst>
        <pc:graphicFrameChg chg="mod modGraphic">
          <ac:chgData name="Kemahasiswaan Unand" userId="9c725cb08cb30f2c" providerId="LiveId" clId="{057C27B5-6AF6-4899-A5E6-C721C656A260}" dt="2020-10-20T15:57:32.957" v="161" actId="20577"/>
          <ac:graphicFrameMkLst>
            <pc:docMk/>
            <pc:sldMk cId="3593543064" sldId="280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0:09.640" v="189"/>
        <pc:sldMkLst>
          <pc:docMk/>
          <pc:sldMk cId="205948591" sldId="281"/>
        </pc:sldMkLst>
        <pc:graphicFrameChg chg="mod modGraphic">
          <ac:chgData name="Kemahasiswaan Unand" userId="9c725cb08cb30f2c" providerId="LiveId" clId="{057C27B5-6AF6-4899-A5E6-C721C656A260}" dt="2020-10-20T16:00:09.640" v="189"/>
          <ac:graphicFrameMkLst>
            <pc:docMk/>
            <pc:sldMk cId="205948591" sldId="281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0:52.320" v="231" actId="20577"/>
        <pc:sldMkLst>
          <pc:docMk/>
          <pc:sldMk cId="1009961629" sldId="282"/>
        </pc:sldMkLst>
        <pc:graphicFrameChg chg="modGraphic">
          <ac:chgData name="Kemahasiswaan Unand" userId="9c725cb08cb30f2c" providerId="LiveId" clId="{057C27B5-6AF6-4899-A5E6-C721C656A260}" dt="2020-10-20T16:00:52.320" v="231" actId="20577"/>
          <ac:graphicFrameMkLst>
            <pc:docMk/>
            <pc:sldMk cId="1009961629" sldId="282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1:12.013" v="251" actId="20577"/>
        <pc:sldMkLst>
          <pc:docMk/>
          <pc:sldMk cId="2296427781" sldId="283"/>
        </pc:sldMkLst>
        <pc:graphicFrameChg chg="modGraphic">
          <ac:chgData name="Kemahasiswaan Unand" userId="9c725cb08cb30f2c" providerId="LiveId" clId="{057C27B5-6AF6-4899-A5E6-C721C656A260}" dt="2020-10-20T16:01:12.013" v="251" actId="20577"/>
          <ac:graphicFrameMkLst>
            <pc:docMk/>
            <pc:sldMk cId="2296427781" sldId="283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1:55.525" v="293" actId="20577"/>
        <pc:sldMkLst>
          <pc:docMk/>
          <pc:sldMk cId="2957143137" sldId="284"/>
        </pc:sldMkLst>
        <pc:graphicFrameChg chg="modGraphic">
          <ac:chgData name="Kemahasiswaan Unand" userId="9c725cb08cb30f2c" providerId="LiveId" clId="{057C27B5-6AF6-4899-A5E6-C721C656A260}" dt="2020-10-20T16:01:55.525" v="293" actId="20577"/>
          <ac:graphicFrameMkLst>
            <pc:docMk/>
            <pc:sldMk cId="2957143137" sldId="284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1:47.369" v="285" actId="20577"/>
        <pc:sldMkLst>
          <pc:docMk/>
          <pc:sldMk cId="2799824171" sldId="285"/>
        </pc:sldMkLst>
        <pc:graphicFrameChg chg="modGraphic">
          <ac:chgData name="Kemahasiswaan Unand" userId="9c725cb08cb30f2c" providerId="LiveId" clId="{057C27B5-6AF6-4899-A5E6-C721C656A260}" dt="2020-10-20T16:01:47.369" v="285" actId="20577"/>
          <ac:graphicFrameMkLst>
            <pc:docMk/>
            <pc:sldMk cId="2799824171" sldId="285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4:01.448" v="366" actId="20577"/>
        <pc:sldMkLst>
          <pc:docMk/>
          <pc:sldMk cId="3174443226" sldId="287"/>
        </pc:sldMkLst>
        <pc:graphicFrameChg chg="modGraphic">
          <ac:chgData name="Kemahasiswaan Unand" userId="9c725cb08cb30f2c" providerId="LiveId" clId="{057C27B5-6AF6-4899-A5E6-C721C656A260}" dt="2020-10-20T16:04:01.448" v="366" actId="20577"/>
          <ac:graphicFrameMkLst>
            <pc:docMk/>
            <pc:sldMk cId="3174443226" sldId="287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4:39.559" v="403" actId="20577"/>
        <pc:sldMkLst>
          <pc:docMk/>
          <pc:sldMk cId="2940848393" sldId="288"/>
        </pc:sldMkLst>
        <pc:graphicFrameChg chg="modGraphic">
          <ac:chgData name="Kemahasiswaan Unand" userId="9c725cb08cb30f2c" providerId="LiveId" clId="{057C27B5-6AF6-4899-A5E6-C721C656A260}" dt="2020-10-20T16:04:39.559" v="403" actId="20577"/>
          <ac:graphicFrameMkLst>
            <pc:docMk/>
            <pc:sldMk cId="2940848393" sldId="288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6:20.323" v="481" actId="20577"/>
        <pc:sldMkLst>
          <pc:docMk/>
          <pc:sldMk cId="1323108392" sldId="289"/>
        </pc:sldMkLst>
        <pc:graphicFrameChg chg="modGraphic">
          <ac:chgData name="Kemahasiswaan Unand" userId="9c725cb08cb30f2c" providerId="LiveId" clId="{057C27B5-6AF6-4899-A5E6-C721C656A260}" dt="2020-10-20T16:06:20.323" v="481" actId="20577"/>
          <ac:graphicFrameMkLst>
            <pc:docMk/>
            <pc:sldMk cId="1323108392" sldId="289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6:57.985" v="505" actId="20577"/>
        <pc:sldMkLst>
          <pc:docMk/>
          <pc:sldMk cId="4218057991" sldId="290"/>
        </pc:sldMkLst>
        <pc:graphicFrameChg chg="modGraphic">
          <ac:chgData name="Kemahasiswaan Unand" userId="9c725cb08cb30f2c" providerId="LiveId" clId="{057C27B5-6AF6-4899-A5E6-C721C656A260}" dt="2020-10-20T16:06:57.985" v="505" actId="20577"/>
          <ac:graphicFrameMkLst>
            <pc:docMk/>
            <pc:sldMk cId="4218057991" sldId="290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08:48.320" v="579" actId="20577"/>
        <pc:sldMkLst>
          <pc:docMk/>
          <pc:sldMk cId="396882256" sldId="291"/>
        </pc:sldMkLst>
        <pc:graphicFrameChg chg="modGraphic">
          <ac:chgData name="Kemahasiswaan Unand" userId="9c725cb08cb30f2c" providerId="LiveId" clId="{057C27B5-6AF6-4899-A5E6-C721C656A260}" dt="2020-10-20T16:08:48.320" v="579" actId="20577"/>
          <ac:graphicFrameMkLst>
            <pc:docMk/>
            <pc:sldMk cId="396882256" sldId="291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10:30.092" v="677" actId="20577"/>
        <pc:sldMkLst>
          <pc:docMk/>
          <pc:sldMk cId="1695466910" sldId="292"/>
        </pc:sldMkLst>
        <pc:graphicFrameChg chg="modGraphic">
          <ac:chgData name="Kemahasiswaan Unand" userId="9c725cb08cb30f2c" providerId="LiveId" clId="{057C27B5-6AF6-4899-A5E6-C721C656A260}" dt="2020-10-20T16:10:30.092" v="677" actId="20577"/>
          <ac:graphicFrameMkLst>
            <pc:docMk/>
            <pc:sldMk cId="1695466910" sldId="292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11:05.868" v="725" actId="20577"/>
        <pc:sldMkLst>
          <pc:docMk/>
          <pc:sldMk cId="606507702" sldId="293"/>
        </pc:sldMkLst>
        <pc:graphicFrameChg chg="modGraphic">
          <ac:chgData name="Kemahasiswaan Unand" userId="9c725cb08cb30f2c" providerId="LiveId" clId="{057C27B5-6AF6-4899-A5E6-C721C656A260}" dt="2020-10-20T16:11:05.868" v="725" actId="20577"/>
          <ac:graphicFrameMkLst>
            <pc:docMk/>
            <pc:sldMk cId="606507702" sldId="293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16:30.298" v="797" actId="20577"/>
        <pc:sldMkLst>
          <pc:docMk/>
          <pc:sldMk cId="462467279" sldId="294"/>
        </pc:sldMkLst>
        <pc:graphicFrameChg chg="modGraphic">
          <ac:chgData name="Kemahasiswaan Unand" userId="9c725cb08cb30f2c" providerId="LiveId" clId="{057C27B5-6AF6-4899-A5E6-C721C656A260}" dt="2020-10-20T16:16:30.298" v="797" actId="20577"/>
          <ac:graphicFrameMkLst>
            <pc:docMk/>
            <pc:sldMk cId="462467279" sldId="294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16:54.302" v="821" actId="20577"/>
        <pc:sldMkLst>
          <pc:docMk/>
          <pc:sldMk cId="1594550308" sldId="295"/>
        </pc:sldMkLst>
        <pc:graphicFrameChg chg="modGraphic">
          <ac:chgData name="Kemahasiswaan Unand" userId="9c725cb08cb30f2c" providerId="LiveId" clId="{057C27B5-6AF6-4899-A5E6-C721C656A260}" dt="2020-10-20T16:16:54.302" v="821" actId="20577"/>
          <ac:graphicFrameMkLst>
            <pc:docMk/>
            <pc:sldMk cId="1594550308" sldId="295"/>
            <ac:graphicFrameMk id="5" creationId="{D5E201A8-91FE-4A46-9581-94535D96EC3B}"/>
          </ac:graphicFrameMkLst>
        </pc:graphicFrameChg>
      </pc:sldChg>
      <pc:sldChg chg="modSp">
        <pc:chgData name="Kemahasiswaan Unand" userId="9c725cb08cb30f2c" providerId="LiveId" clId="{057C27B5-6AF6-4899-A5E6-C721C656A260}" dt="2020-10-20T16:17:02.912" v="822"/>
        <pc:sldMkLst>
          <pc:docMk/>
          <pc:sldMk cId="655710071" sldId="297"/>
        </pc:sldMkLst>
        <pc:graphicFrameChg chg="mod">
          <ac:chgData name="Kemahasiswaan Unand" userId="9c725cb08cb30f2c" providerId="LiveId" clId="{057C27B5-6AF6-4899-A5E6-C721C656A260}" dt="2020-10-20T16:17:02.912" v="822"/>
          <ac:graphicFrameMkLst>
            <pc:docMk/>
            <pc:sldMk cId="655710071" sldId="297"/>
            <ac:graphicFrameMk id="5" creationId="{D5E201A8-91FE-4A46-9581-94535D96EC3B}"/>
          </ac:graphicFrameMkLst>
        </pc:graphicFrameChg>
      </pc:sldChg>
      <pc:sldChg chg="modSp">
        <pc:chgData name="Kemahasiswaan Unand" userId="9c725cb08cb30f2c" providerId="LiveId" clId="{057C27B5-6AF6-4899-A5E6-C721C656A260}" dt="2020-10-20T16:17:14.063" v="823"/>
        <pc:sldMkLst>
          <pc:docMk/>
          <pc:sldMk cId="2037955459" sldId="298"/>
        </pc:sldMkLst>
        <pc:graphicFrameChg chg="mod">
          <ac:chgData name="Kemahasiswaan Unand" userId="9c725cb08cb30f2c" providerId="LiveId" clId="{057C27B5-6AF6-4899-A5E6-C721C656A260}" dt="2020-10-20T16:17:14.063" v="823"/>
          <ac:graphicFrameMkLst>
            <pc:docMk/>
            <pc:sldMk cId="2037955459" sldId="298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18:04.440" v="859" actId="20577"/>
        <pc:sldMkLst>
          <pc:docMk/>
          <pc:sldMk cId="127445150" sldId="303"/>
        </pc:sldMkLst>
        <pc:graphicFrameChg chg="modGraphic">
          <ac:chgData name="Kemahasiswaan Unand" userId="9c725cb08cb30f2c" providerId="LiveId" clId="{057C27B5-6AF6-4899-A5E6-C721C656A260}" dt="2020-10-20T16:18:04.440" v="859" actId="20577"/>
          <ac:graphicFrameMkLst>
            <pc:docMk/>
            <pc:sldMk cId="127445150" sldId="303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19:30.016" v="939" actId="20577"/>
        <pc:sldMkLst>
          <pc:docMk/>
          <pc:sldMk cId="3424545330" sldId="304"/>
        </pc:sldMkLst>
        <pc:graphicFrameChg chg="modGraphic">
          <ac:chgData name="Kemahasiswaan Unand" userId="9c725cb08cb30f2c" providerId="LiveId" clId="{057C27B5-6AF6-4899-A5E6-C721C656A260}" dt="2020-10-20T16:19:30.016" v="939" actId="20577"/>
          <ac:graphicFrameMkLst>
            <pc:docMk/>
            <pc:sldMk cId="3424545330" sldId="304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2:04.718" v="1032" actId="20577"/>
        <pc:sldMkLst>
          <pc:docMk/>
          <pc:sldMk cId="1758370526" sldId="305"/>
        </pc:sldMkLst>
        <pc:graphicFrameChg chg="modGraphic">
          <ac:chgData name="Kemahasiswaan Unand" userId="9c725cb08cb30f2c" providerId="LiveId" clId="{057C27B5-6AF6-4899-A5E6-C721C656A260}" dt="2020-10-20T16:22:04.718" v="1032" actId="20577"/>
          <ac:graphicFrameMkLst>
            <pc:docMk/>
            <pc:sldMk cId="1758370526" sldId="305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2:53.688" v="1074" actId="20577"/>
        <pc:sldMkLst>
          <pc:docMk/>
          <pc:sldMk cId="1134362108" sldId="307"/>
        </pc:sldMkLst>
        <pc:graphicFrameChg chg="modGraphic">
          <ac:chgData name="Kemahasiswaan Unand" userId="9c725cb08cb30f2c" providerId="LiveId" clId="{057C27B5-6AF6-4899-A5E6-C721C656A260}" dt="2020-10-20T16:22:53.688" v="1074" actId="20577"/>
          <ac:graphicFrameMkLst>
            <pc:docMk/>
            <pc:sldMk cId="1134362108" sldId="307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3:11.058" v="1086" actId="20577"/>
        <pc:sldMkLst>
          <pc:docMk/>
          <pc:sldMk cId="2308392501" sldId="308"/>
        </pc:sldMkLst>
        <pc:graphicFrameChg chg="modGraphic">
          <ac:chgData name="Kemahasiswaan Unand" userId="9c725cb08cb30f2c" providerId="LiveId" clId="{057C27B5-6AF6-4899-A5E6-C721C656A260}" dt="2020-10-20T16:23:11.058" v="1086" actId="20577"/>
          <ac:graphicFrameMkLst>
            <pc:docMk/>
            <pc:sldMk cId="2308392501" sldId="308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3:24.041" v="1098" actId="20577"/>
        <pc:sldMkLst>
          <pc:docMk/>
          <pc:sldMk cId="70478090" sldId="309"/>
        </pc:sldMkLst>
        <pc:graphicFrameChg chg="modGraphic">
          <ac:chgData name="Kemahasiswaan Unand" userId="9c725cb08cb30f2c" providerId="LiveId" clId="{057C27B5-6AF6-4899-A5E6-C721C656A260}" dt="2020-10-20T16:23:24.041" v="1098" actId="20577"/>
          <ac:graphicFrameMkLst>
            <pc:docMk/>
            <pc:sldMk cId="70478090" sldId="309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3:55.900" v="1122" actId="20577"/>
        <pc:sldMkLst>
          <pc:docMk/>
          <pc:sldMk cId="278547505" sldId="310"/>
        </pc:sldMkLst>
        <pc:graphicFrameChg chg="modGraphic">
          <ac:chgData name="Kemahasiswaan Unand" userId="9c725cb08cb30f2c" providerId="LiveId" clId="{057C27B5-6AF6-4899-A5E6-C721C656A260}" dt="2020-10-20T16:23:55.900" v="1122" actId="20577"/>
          <ac:graphicFrameMkLst>
            <pc:docMk/>
            <pc:sldMk cId="278547505" sldId="310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4:11.283" v="1134" actId="20577"/>
        <pc:sldMkLst>
          <pc:docMk/>
          <pc:sldMk cId="651497849" sldId="311"/>
        </pc:sldMkLst>
        <pc:graphicFrameChg chg="modGraphic">
          <ac:chgData name="Kemahasiswaan Unand" userId="9c725cb08cb30f2c" providerId="LiveId" clId="{057C27B5-6AF6-4899-A5E6-C721C656A260}" dt="2020-10-20T16:24:11.283" v="1134" actId="20577"/>
          <ac:graphicFrameMkLst>
            <pc:docMk/>
            <pc:sldMk cId="651497849" sldId="311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6:22.640" v="1248" actId="20577"/>
        <pc:sldMkLst>
          <pc:docMk/>
          <pc:sldMk cId="2109877653" sldId="312"/>
        </pc:sldMkLst>
        <pc:spChg chg="mod">
          <ac:chgData name="Kemahasiswaan Unand" userId="9c725cb08cb30f2c" providerId="LiveId" clId="{057C27B5-6AF6-4899-A5E6-C721C656A260}" dt="2020-10-20T15:00:51.745" v="14" actId="403"/>
          <ac:spMkLst>
            <pc:docMk/>
            <pc:sldMk cId="2109877653" sldId="312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57C27B5-6AF6-4899-A5E6-C721C656A260}" dt="2020-10-20T16:26:22.640" v="1248" actId="20577"/>
          <ac:graphicFrameMkLst>
            <pc:docMk/>
            <pc:sldMk cId="2109877653" sldId="312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7:06.132" v="1286" actId="20577"/>
        <pc:sldMkLst>
          <pc:docMk/>
          <pc:sldMk cId="1367145859" sldId="313"/>
        </pc:sldMkLst>
        <pc:spChg chg="mod">
          <ac:chgData name="Kemahasiswaan Unand" userId="9c725cb08cb30f2c" providerId="LiveId" clId="{057C27B5-6AF6-4899-A5E6-C721C656A260}" dt="2020-10-20T15:00:42.935" v="12" actId="403"/>
          <ac:spMkLst>
            <pc:docMk/>
            <pc:sldMk cId="1367145859" sldId="313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57C27B5-6AF6-4899-A5E6-C721C656A260}" dt="2020-10-20T16:27:06.132" v="1286" actId="20577"/>
          <ac:graphicFrameMkLst>
            <pc:docMk/>
            <pc:sldMk cId="1367145859" sldId="313"/>
            <ac:graphicFrameMk id="5" creationId="{D5E201A8-91FE-4A46-9581-94535D96EC3B}"/>
          </ac:graphicFrameMkLst>
        </pc:graphicFrameChg>
      </pc:sldChg>
      <pc:sldChg chg="modSp mod">
        <pc:chgData name="Kemahasiswaan Unand" userId="9c725cb08cb30f2c" providerId="LiveId" clId="{057C27B5-6AF6-4899-A5E6-C721C656A260}" dt="2020-10-20T16:28:27.702" v="1363" actId="20577"/>
        <pc:sldMkLst>
          <pc:docMk/>
          <pc:sldMk cId="3415981183" sldId="314"/>
        </pc:sldMkLst>
        <pc:spChg chg="mod">
          <ac:chgData name="Kemahasiswaan Unand" userId="9c725cb08cb30f2c" providerId="LiveId" clId="{057C27B5-6AF6-4899-A5E6-C721C656A260}" dt="2020-10-20T15:00:35.628" v="10" actId="403"/>
          <ac:spMkLst>
            <pc:docMk/>
            <pc:sldMk cId="3415981183" sldId="314"/>
            <ac:spMk id="2" creationId="{473F7E1E-217D-4ED1-BBB3-6E89A7DE93B1}"/>
          </ac:spMkLst>
        </pc:spChg>
        <pc:graphicFrameChg chg="mod modGraphic">
          <ac:chgData name="Kemahasiswaan Unand" userId="9c725cb08cb30f2c" providerId="LiveId" clId="{057C27B5-6AF6-4899-A5E6-C721C656A260}" dt="2020-10-20T16:28:27.702" v="1363" actId="20577"/>
          <ac:graphicFrameMkLst>
            <pc:docMk/>
            <pc:sldMk cId="3415981183" sldId="314"/>
            <ac:graphicFrameMk id="5" creationId="{D5E201A8-91FE-4A46-9581-94535D96EC3B}"/>
          </ac:graphicFrameMkLst>
        </pc:graphicFrameChg>
      </pc:sldChg>
      <pc:sldChg chg="addSp delSp modSp add mod">
        <pc:chgData name="Kemahasiswaan Unand" userId="9c725cb08cb30f2c" providerId="LiveId" clId="{057C27B5-6AF6-4899-A5E6-C721C656A260}" dt="2020-10-20T16:30:37.987" v="1378" actId="14100"/>
        <pc:sldMkLst>
          <pc:docMk/>
          <pc:sldMk cId="2392525124" sldId="315"/>
        </pc:sldMkLst>
        <pc:spChg chg="mod">
          <ac:chgData name="Kemahasiswaan Unand" userId="9c725cb08cb30f2c" providerId="LiveId" clId="{057C27B5-6AF6-4899-A5E6-C721C656A260}" dt="2020-10-20T16:30:37.987" v="1378" actId="14100"/>
          <ac:spMkLst>
            <pc:docMk/>
            <pc:sldMk cId="2392525124" sldId="315"/>
            <ac:spMk id="6" creationId="{A400113B-48D9-4B6A-9161-CCA30642C1D1}"/>
          </ac:spMkLst>
        </pc:spChg>
        <pc:spChg chg="add del mod">
          <ac:chgData name="Kemahasiswaan Unand" userId="9c725cb08cb30f2c" providerId="LiveId" clId="{057C27B5-6AF6-4899-A5E6-C721C656A260}" dt="2020-10-20T15:40:30.850" v="45" actId="931"/>
          <ac:spMkLst>
            <pc:docMk/>
            <pc:sldMk cId="2392525124" sldId="315"/>
            <ac:spMk id="7" creationId="{844BCA7D-CEA8-4ED7-A8FD-204C93F8D9CC}"/>
          </ac:spMkLst>
        </pc:spChg>
        <pc:picChg chg="add del mod">
          <ac:chgData name="Kemahasiswaan Unand" userId="9c725cb08cb30f2c" providerId="LiveId" clId="{057C27B5-6AF6-4899-A5E6-C721C656A260}" dt="2020-10-20T15:40:18.157" v="44" actId="478"/>
          <ac:picMkLst>
            <pc:docMk/>
            <pc:sldMk cId="2392525124" sldId="315"/>
            <ac:picMk id="3" creationId="{EE2D474C-C0DA-4B79-8D0A-50028BE2F03D}"/>
          </ac:picMkLst>
        </pc:picChg>
        <pc:picChg chg="del">
          <ac:chgData name="Kemahasiswaan Unand" userId="9c725cb08cb30f2c" providerId="LiveId" clId="{057C27B5-6AF6-4899-A5E6-C721C656A260}" dt="2020-10-20T15:40:14.334" v="43" actId="478"/>
          <ac:picMkLst>
            <pc:docMk/>
            <pc:sldMk cId="2392525124" sldId="315"/>
            <ac:picMk id="5" creationId="{8FF848F7-908C-4BF5-9F50-D7DD327E0E2E}"/>
          </ac:picMkLst>
        </pc:picChg>
        <pc:picChg chg="add mod modCrop">
          <ac:chgData name="Kemahasiswaan Unand" userId="9c725cb08cb30f2c" providerId="LiveId" clId="{057C27B5-6AF6-4899-A5E6-C721C656A260}" dt="2020-10-20T15:40:56.989" v="49" actId="732"/>
          <ac:picMkLst>
            <pc:docMk/>
            <pc:sldMk cId="2392525124" sldId="315"/>
            <ac:picMk id="9" creationId="{2979F326-7C55-4B88-A4F5-667D54A69F15}"/>
          </ac:picMkLst>
        </pc:picChg>
      </pc:sldChg>
      <pc:sldChg chg="addSp delSp modSp add mod ord">
        <pc:chgData name="Kemahasiswaan Unand" userId="9c725cb08cb30f2c" providerId="LiveId" clId="{057C27B5-6AF6-4899-A5E6-C721C656A260}" dt="2020-10-20T16:33:05.657" v="1391" actId="732"/>
        <pc:sldMkLst>
          <pc:docMk/>
          <pc:sldMk cId="2699889477" sldId="316"/>
        </pc:sldMkLst>
        <pc:spChg chg="add del mod">
          <ac:chgData name="Kemahasiswaan Unand" userId="9c725cb08cb30f2c" providerId="LiveId" clId="{057C27B5-6AF6-4899-A5E6-C721C656A260}" dt="2020-10-20T16:32:49.253" v="1388" actId="931"/>
          <ac:spMkLst>
            <pc:docMk/>
            <pc:sldMk cId="2699889477" sldId="316"/>
            <ac:spMk id="3" creationId="{E282D8E1-7E04-4F6B-A4A1-8C18DF8DEBB0}"/>
          </ac:spMkLst>
        </pc:spChg>
        <pc:spChg chg="mod">
          <ac:chgData name="Kemahasiswaan Unand" userId="9c725cb08cb30f2c" providerId="LiveId" clId="{057C27B5-6AF6-4899-A5E6-C721C656A260}" dt="2020-10-20T16:32:40.535" v="1386" actId="207"/>
          <ac:spMkLst>
            <pc:docMk/>
            <pc:sldMk cId="2699889477" sldId="316"/>
            <ac:spMk id="6" creationId="{A400113B-48D9-4B6A-9161-CCA30642C1D1}"/>
          </ac:spMkLst>
        </pc:spChg>
        <pc:picChg chg="del">
          <ac:chgData name="Kemahasiswaan Unand" userId="9c725cb08cb30f2c" providerId="LiveId" clId="{057C27B5-6AF6-4899-A5E6-C721C656A260}" dt="2020-10-20T16:32:45.338" v="1387" actId="478"/>
          <ac:picMkLst>
            <pc:docMk/>
            <pc:sldMk cId="2699889477" sldId="316"/>
            <ac:picMk id="5" creationId="{8FF848F7-908C-4BF5-9F50-D7DD327E0E2E}"/>
          </ac:picMkLst>
        </pc:picChg>
        <pc:picChg chg="add mod modCrop">
          <ac:chgData name="Kemahasiswaan Unand" userId="9c725cb08cb30f2c" providerId="LiveId" clId="{057C27B5-6AF6-4899-A5E6-C721C656A260}" dt="2020-10-20T16:33:05.657" v="1391" actId="732"/>
          <ac:picMkLst>
            <pc:docMk/>
            <pc:sldMk cId="2699889477" sldId="316"/>
            <ac:picMk id="7" creationId="{0306583F-2B0E-43AE-BBCB-853E0CF4414A}"/>
          </ac:picMkLst>
        </pc:picChg>
      </pc:sldChg>
      <pc:sldChg chg="addSp delSp modSp add mod ord">
        <pc:chgData name="Kemahasiswaan Unand" userId="9c725cb08cb30f2c" providerId="LiveId" clId="{057C27B5-6AF6-4899-A5E6-C721C656A260}" dt="2020-10-20T16:39:34.923" v="1420" actId="478"/>
        <pc:sldMkLst>
          <pc:docMk/>
          <pc:sldMk cId="2056549587" sldId="317"/>
        </pc:sldMkLst>
        <pc:spChg chg="add del mod">
          <ac:chgData name="Kemahasiswaan Unand" userId="9c725cb08cb30f2c" providerId="LiveId" clId="{057C27B5-6AF6-4899-A5E6-C721C656A260}" dt="2020-10-20T16:37:01.228" v="1404" actId="931"/>
          <ac:spMkLst>
            <pc:docMk/>
            <pc:sldMk cId="2056549587" sldId="317"/>
            <ac:spMk id="3" creationId="{1E1D0B46-17E8-476B-8602-D8BF9C696FEA}"/>
          </ac:spMkLst>
        </pc:spChg>
        <pc:spChg chg="mod">
          <ac:chgData name="Kemahasiswaan Unand" userId="9c725cb08cb30f2c" providerId="LiveId" clId="{057C27B5-6AF6-4899-A5E6-C721C656A260}" dt="2020-10-20T16:38:47.671" v="1418" actId="2711"/>
          <ac:spMkLst>
            <pc:docMk/>
            <pc:sldMk cId="2056549587" sldId="317"/>
            <ac:spMk id="6" creationId="{A400113B-48D9-4B6A-9161-CCA30642C1D1}"/>
          </ac:spMkLst>
        </pc:spChg>
        <pc:graphicFrameChg chg="add del mod">
          <ac:chgData name="Kemahasiswaan Unand" userId="9c725cb08cb30f2c" providerId="LiveId" clId="{057C27B5-6AF6-4899-A5E6-C721C656A260}" dt="2020-10-20T16:36:34.663" v="1403" actId="478"/>
          <ac:graphicFrameMkLst>
            <pc:docMk/>
            <pc:sldMk cId="2056549587" sldId="317"/>
            <ac:graphicFrameMk id="4" creationId="{D5345344-8617-4DB4-8F77-89BC1F959452}"/>
          </ac:graphicFrameMkLst>
        </pc:graphicFrameChg>
        <pc:picChg chg="del">
          <ac:chgData name="Kemahasiswaan Unand" userId="9c725cb08cb30f2c" providerId="LiveId" clId="{057C27B5-6AF6-4899-A5E6-C721C656A260}" dt="2020-10-20T16:36:17.391" v="1401" actId="478"/>
          <ac:picMkLst>
            <pc:docMk/>
            <pc:sldMk cId="2056549587" sldId="317"/>
            <ac:picMk id="5" creationId="{8FF848F7-908C-4BF5-9F50-D7DD327E0E2E}"/>
          </ac:picMkLst>
        </pc:picChg>
        <pc:picChg chg="add mod modCrop">
          <ac:chgData name="Kemahasiswaan Unand" userId="9c725cb08cb30f2c" providerId="LiveId" clId="{057C27B5-6AF6-4899-A5E6-C721C656A260}" dt="2020-10-20T16:38:37.203" v="1417" actId="732"/>
          <ac:picMkLst>
            <pc:docMk/>
            <pc:sldMk cId="2056549587" sldId="317"/>
            <ac:picMk id="8" creationId="{8B1774C1-9E5D-4BF5-B3AC-A6332451F46B}"/>
          </ac:picMkLst>
        </pc:picChg>
        <pc:cxnChg chg="add del">
          <ac:chgData name="Kemahasiswaan Unand" userId="9c725cb08cb30f2c" providerId="LiveId" clId="{057C27B5-6AF6-4899-A5E6-C721C656A260}" dt="2020-10-20T16:39:34.923" v="1420" actId="478"/>
          <ac:cxnSpMkLst>
            <pc:docMk/>
            <pc:sldMk cId="2056549587" sldId="317"/>
            <ac:cxnSpMk id="10" creationId="{79FE0884-D903-4538-B206-561D1C7DB493}"/>
          </ac:cxnSpMkLst>
        </pc:cxnChg>
      </pc:sldChg>
      <pc:sldChg chg="add modTransition">
        <pc:chgData name="Kemahasiswaan Unand" userId="9c725cb08cb30f2c" providerId="LiveId" clId="{057C27B5-6AF6-4899-A5E6-C721C656A260}" dt="2020-10-20T16:44:29.653" v="1433"/>
        <pc:sldMkLst>
          <pc:docMk/>
          <pc:sldMk cId="3130427958" sldId="318"/>
        </pc:sldMkLst>
      </pc:sldChg>
      <pc:sldChg chg="add del modTransition">
        <pc:chgData name="Kemahasiswaan Unand" userId="9c725cb08cb30f2c" providerId="LiveId" clId="{057C27B5-6AF6-4899-A5E6-C721C656A260}" dt="2020-10-20T16:43:40.720" v="1430" actId="47"/>
        <pc:sldMkLst>
          <pc:docMk/>
          <pc:sldMk cId="2022192661" sldId="32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B6C82-CD4D-42A6-ACEB-507D7688AE59}" type="doc">
      <dgm:prSet loTypeId="urn:microsoft.com/office/officeart/2009/3/layout/PieProces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EDF64FB9-E3C7-418C-8BAD-6A608A5B6DE8}">
      <dgm:prSet phldrT="[Text]"/>
      <dgm:spPr/>
      <dgm:t>
        <a:bodyPr/>
        <a:lstStyle/>
        <a:p>
          <a:endParaRPr lang="en-ID" dirty="0"/>
        </a:p>
      </dgm:t>
    </dgm:pt>
    <dgm:pt modelId="{5C7DF780-327C-4E81-BA9F-EE6A502C693C}" type="parTrans" cxnId="{1A7802F3-C702-4DD6-98CA-FD0CD3E0C4DC}">
      <dgm:prSet/>
      <dgm:spPr/>
      <dgm:t>
        <a:bodyPr/>
        <a:lstStyle/>
        <a:p>
          <a:endParaRPr lang="en-ID"/>
        </a:p>
      </dgm:t>
    </dgm:pt>
    <dgm:pt modelId="{6A7F1E2C-BA75-4901-9539-67F08E0B83B3}" type="sibTrans" cxnId="{1A7802F3-C702-4DD6-98CA-FD0CD3E0C4DC}">
      <dgm:prSet/>
      <dgm:spPr/>
      <dgm:t>
        <a:bodyPr/>
        <a:lstStyle/>
        <a:p>
          <a:endParaRPr lang="en-ID"/>
        </a:p>
      </dgm:t>
    </dgm:pt>
    <dgm:pt modelId="{7010F67A-795E-4441-9A26-C2BC505C8683}">
      <dgm:prSet phldrT="[Text]"/>
      <dgm:spPr/>
      <dgm:t>
        <a:bodyPr/>
        <a:lstStyle/>
        <a:p>
          <a:r>
            <a:rPr lang="en-ID" dirty="0"/>
            <a:t>2020 – 2021</a:t>
          </a:r>
        </a:p>
        <a:p>
          <a:r>
            <a:rPr lang="en-ID" dirty="0" err="1"/>
            <a:t>Peningkatan</a:t>
          </a:r>
          <a:r>
            <a:rPr lang="en-ID" dirty="0"/>
            <a:t> </a:t>
          </a:r>
          <a:r>
            <a:rPr lang="en-ID" dirty="0" err="1"/>
            <a:t>kapasitas</a:t>
          </a:r>
          <a:r>
            <a:rPr lang="en-ID" dirty="0"/>
            <a:t> dan </a:t>
          </a:r>
          <a:r>
            <a:rPr lang="en-ID" dirty="0" err="1"/>
            <a:t>kapabilitas</a:t>
          </a:r>
          <a:r>
            <a:rPr lang="en-ID" dirty="0"/>
            <a:t> </a:t>
          </a:r>
          <a:r>
            <a:rPr lang="en-ID" dirty="0" err="1"/>
            <a:t>tendik</a:t>
          </a:r>
          <a:r>
            <a:rPr lang="en-ID" dirty="0"/>
            <a:t> di </a:t>
          </a:r>
          <a:r>
            <a:rPr lang="en-ID" dirty="0" err="1"/>
            <a:t>bidang</a:t>
          </a:r>
          <a:r>
            <a:rPr lang="en-ID" dirty="0"/>
            <a:t> </a:t>
          </a:r>
          <a:r>
            <a:rPr lang="en-ID" dirty="0" err="1"/>
            <a:t>teknologi</a:t>
          </a:r>
          <a:r>
            <a:rPr lang="en-ID" dirty="0"/>
            <a:t> </a:t>
          </a:r>
          <a:r>
            <a:rPr lang="en-ID" dirty="0" err="1"/>
            <a:t>informasi</a:t>
          </a:r>
          <a:endParaRPr lang="en-ID" dirty="0"/>
        </a:p>
      </dgm:t>
    </dgm:pt>
    <dgm:pt modelId="{3FEBD3C8-1770-434F-8335-6CC41C7DD750}" type="parTrans" cxnId="{2E1BA79C-B6A9-44BD-9770-6968BE14A44A}">
      <dgm:prSet/>
      <dgm:spPr/>
      <dgm:t>
        <a:bodyPr/>
        <a:lstStyle/>
        <a:p>
          <a:endParaRPr lang="en-ID"/>
        </a:p>
      </dgm:t>
    </dgm:pt>
    <dgm:pt modelId="{69D9E3BB-CEB2-44EE-AEED-5F1AED2125E0}" type="sibTrans" cxnId="{2E1BA79C-B6A9-44BD-9770-6968BE14A44A}">
      <dgm:prSet/>
      <dgm:spPr/>
      <dgm:t>
        <a:bodyPr/>
        <a:lstStyle/>
        <a:p>
          <a:endParaRPr lang="en-ID"/>
        </a:p>
      </dgm:t>
    </dgm:pt>
    <dgm:pt modelId="{E359FCD0-EFAB-47A6-8FB9-5FBA7CD5637D}">
      <dgm:prSet phldrT="[Text]"/>
      <dgm:spPr/>
      <dgm:t>
        <a:bodyPr/>
        <a:lstStyle/>
        <a:p>
          <a:endParaRPr lang="en-ID" dirty="0"/>
        </a:p>
      </dgm:t>
    </dgm:pt>
    <dgm:pt modelId="{345AA9D0-FCF1-455D-BFAD-7C76A66114AD}" type="parTrans" cxnId="{982AA770-C31C-4B06-AD73-A2A344396CD9}">
      <dgm:prSet/>
      <dgm:spPr/>
      <dgm:t>
        <a:bodyPr/>
        <a:lstStyle/>
        <a:p>
          <a:endParaRPr lang="en-ID"/>
        </a:p>
      </dgm:t>
    </dgm:pt>
    <dgm:pt modelId="{987A5566-B5F6-4EEB-8BA5-8244301A2A12}" type="sibTrans" cxnId="{982AA770-C31C-4B06-AD73-A2A344396CD9}">
      <dgm:prSet/>
      <dgm:spPr/>
      <dgm:t>
        <a:bodyPr/>
        <a:lstStyle/>
        <a:p>
          <a:endParaRPr lang="en-ID"/>
        </a:p>
      </dgm:t>
    </dgm:pt>
    <dgm:pt modelId="{E3CE62E8-B450-4A87-BC9E-533A54F3F8AE}">
      <dgm:prSet phldrT="[Text]"/>
      <dgm:spPr/>
      <dgm:t>
        <a:bodyPr/>
        <a:lstStyle/>
        <a:p>
          <a:r>
            <a:rPr lang="en-ID" dirty="0"/>
            <a:t>2021 – 2022</a:t>
          </a:r>
        </a:p>
        <a:p>
          <a:r>
            <a:rPr lang="en-ID" dirty="0" err="1"/>
            <a:t>Digitalisasi</a:t>
          </a:r>
          <a:r>
            <a:rPr lang="en-ID" dirty="0"/>
            <a:t> </a:t>
          </a:r>
          <a:r>
            <a:rPr lang="en-ID" dirty="0" err="1"/>
            <a:t>dokumentasi</a:t>
          </a:r>
          <a:r>
            <a:rPr lang="en-ID" dirty="0"/>
            <a:t> </a:t>
          </a:r>
          <a:r>
            <a:rPr lang="en-ID" dirty="0" err="1"/>
            <a:t>kegiatan</a:t>
          </a:r>
          <a:r>
            <a:rPr lang="en-ID" dirty="0"/>
            <a:t> </a:t>
          </a:r>
          <a:r>
            <a:rPr lang="en-ID" dirty="0" err="1"/>
            <a:t>kemahasiswaan</a:t>
          </a:r>
          <a:endParaRPr lang="en-ID" dirty="0"/>
        </a:p>
      </dgm:t>
    </dgm:pt>
    <dgm:pt modelId="{988DE976-36A4-4A04-88D7-56500A93CFA6}" type="parTrans" cxnId="{C23B11B8-021F-48E0-81F5-C8C3508D1848}">
      <dgm:prSet/>
      <dgm:spPr/>
      <dgm:t>
        <a:bodyPr/>
        <a:lstStyle/>
        <a:p>
          <a:endParaRPr lang="en-ID"/>
        </a:p>
      </dgm:t>
    </dgm:pt>
    <dgm:pt modelId="{C836802F-7180-4DD4-AF3F-5BF21F1B8746}" type="sibTrans" cxnId="{C23B11B8-021F-48E0-81F5-C8C3508D1848}">
      <dgm:prSet/>
      <dgm:spPr/>
      <dgm:t>
        <a:bodyPr/>
        <a:lstStyle/>
        <a:p>
          <a:endParaRPr lang="en-ID"/>
        </a:p>
      </dgm:t>
    </dgm:pt>
    <dgm:pt modelId="{F47FE24B-AB4D-4A14-87AE-94830431E7E1}">
      <dgm:prSet phldrT="[Text]"/>
      <dgm:spPr/>
      <dgm:t>
        <a:bodyPr/>
        <a:lstStyle/>
        <a:p>
          <a:endParaRPr lang="en-ID" dirty="0"/>
        </a:p>
      </dgm:t>
    </dgm:pt>
    <dgm:pt modelId="{F1FD0105-493C-4CC4-9DBA-481EE8234A3F}" type="parTrans" cxnId="{803E7C46-A712-4305-BC97-50E34389FFCD}">
      <dgm:prSet/>
      <dgm:spPr/>
      <dgm:t>
        <a:bodyPr/>
        <a:lstStyle/>
        <a:p>
          <a:endParaRPr lang="en-ID"/>
        </a:p>
      </dgm:t>
    </dgm:pt>
    <dgm:pt modelId="{3F982868-785E-4B13-BF27-2702653BAF1B}" type="sibTrans" cxnId="{803E7C46-A712-4305-BC97-50E34389FFCD}">
      <dgm:prSet/>
      <dgm:spPr/>
      <dgm:t>
        <a:bodyPr/>
        <a:lstStyle/>
        <a:p>
          <a:endParaRPr lang="en-ID"/>
        </a:p>
      </dgm:t>
    </dgm:pt>
    <dgm:pt modelId="{2BFE0016-D36A-4F8B-9269-7F7172BB50F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ID" dirty="0"/>
            <a:t>2022 – 2023</a:t>
          </a:r>
        </a:p>
        <a:p>
          <a:pPr>
            <a:buFont typeface="+mj-lt"/>
            <a:buAutoNum type="arabicPeriod"/>
          </a:pPr>
          <a:r>
            <a:rPr lang="en-ID" dirty="0" err="1"/>
            <a:t>Ekosistem</a:t>
          </a:r>
          <a:r>
            <a:rPr lang="en-ID" dirty="0"/>
            <a:t> </a:t>
          </a:r>
          <a:r>
            <a:rPr lang="en-ID" dirty="0" err="1"/>
            <a:t>kewirausahaan</a:t>
          </a:r>
          <a:r>
            <a:rPr lang="en-ID" dirty="0"/>
            <a:t> dan </a:t>
          </a:r>
          <a:r>
            <a:rPr lang="en-ID" dirty="0" err="1"/>
            <a:t>inovasi</a:t>
          </a:r>
          <a:r>
            <a:rPr lang="en-ID" dirty="0"/>
            <a:t> </a:t>
          </a:r>
          <a:r>
            <a:rPr lang="en-ID"/>
            <a:t>kemahasiswaan </a:t>
          </a:r>
          <a:r>
            <a:rPr lang="en-ID" dirty="0" err="1"/>
            <a:t>berbasis</a:t>
          </a:r>
          <a:r>
            <a:rPr lang="en-ID" dirty="0"/>
            <a:t> digital</a:t>
          </a:r>
        </a:p>
      </dgm:t>
    </dgm:pt>
    <dgm:pt modelId="{BA1E0A04-E677-4949-AF2E-4ADCD75A2CD5}" type="parTrans" cxnId="{B82C9D85-9BBB-42F2-8AA5-7158D2F0C29C}">
      <dgm:prSet/>
      <dgm:spPr/>
      <dgm:t>
        <a:bodyPr/>
        <a:lstStyle/>
        <a:p>
          <a:endParaRPr lang="en-ID"/>
        </a:p>
      </dgm:t>
    </dgm:pt>
    <dgm:pt modelId="{A289B4C5-10DE-44E2-BFE6-4A3675B79EE0}" type="sibTrans" cxnId="{B82C9D85-9BBB-42F2-8AA5-7158D2F0C29C}">
      <dgm:prSet/>
      <dgm:spPr/>
      <dgm:t>
        <a:bodyPr/>
        <a:lstStyle/>
        <a:p>
          <a:endParaRPr lang="en-ID"/>
        </a:p>
      </dgm:t>
    </dgm:pt>
    <dgm:pt modelId="{DD2C83F6-59C2-45BC-A980-842DD4E572C4}" type="pres">
      <dgm:prSet presAssocID="{9BEB6C82-CD4D-42A6-ACEB-507D7688AE5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15A7E8-C7A8-4184-8938-82C6CA365D29}" type="pres">
      <dgm:prSet presAssocID="{EDF64FB9-E3C7-418C-8BAD-6A608A5B6DE8}" presName="ParentComposite" presStyleCnt="0"/>
      <dgm:spPr/>
    </dgm:pt>
    <dgm:pt modelId="{D5795EE3-86AB-4B28-AEE2-34C0718E8EF3}" type="pres">
      <dgm:prSet presAssocID="{EDF64FB9-E3C7-418C-8BAD-6A608A5B6DE8}" presName="Chord" presStyleLbl="bgShp" presStyleIdx="0" presStyleCnt="3"/>
      <dgm:spPr/>
    </dgm:pt>
    <dgm:pt modelId="{AEBDB56B-81BA-4DFF-B41D-37A078665FF5}" type="pres">
      <dgm:prSet presAssocID="{EDF64FB9-E3C7-418C-8BAD-6A608A5B6DE8}" presName="Pie" presStyleLbl="alignNode1" presStyleIdx="0" presStyleCnt="3"/>
      <dgm:spPr/>
    </dgm:pt>
    <dgm:pt modelId="{057B9DCA-6515-4F1B-83E3-91F76AC58E17}" type="pres">
      <dgm:prSet presAssocID="{EDF64FB9-E3C7-418C-8BAD-6A608A5B6DE8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B0E5B-6FCC-4ED5-92C8-FF2EDC6F72B1}" type="pres">
      <dgm:prSet presAssocID="{69D9E3BB-CEB2-44EE-AEED-5F1AED2125E0}" presName="negSibTrans" presStyleCnt="0"/>
      <dgm:spPr/>
    </dgm:pt>
    <dgm:pt modelId="{C7570026-C65E-48E7-B707-0934D45EF0E2}" type="pres">
      <dgm:prSet presAssocID="{EDF64FB9-E3C7-418C-8BAD-6A608A5B6DE8}" presName="composite" presStyleCnt="0"/>
      <dgm:spPr/>
    </dgm:pt>
    <dgm:pt modelId="{12701B11-34EA-4C81-9DC2-4D443DE671E7}" type="pres">
      <dgm:prSet presAssocID="{EDF64FB9-E3C7-418C-8BAD-6A608A5B6DE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D2BC0-C69F-405F-9FAE-989C5B9383DC}" type="pres">
      <dgm:prSet presAssocID="{6A7F1E2C-BA75-4901-9539-67F08E0B83B3}" presName="sibTrans" presStyleCnt="0"/>
      <dgm:spPr/>
    </dgm:pt>
    <dgm:pt modelId="{3CB484A8-F4EF-4A5A-B70B-E17A1D88871E}" type="pres">
      <dgm:prSet presAssocID="{E359FCD0-EFAB-47A6-8FB9-5FBA7CD5637D}" presName="ParentComposite" presStyleCnt="0"/>
      <dgm:spPr/>
    </dgm:pt>
    <dgm:pt modelId="{5631B4E1-4A62-4CD5-B783-098A88CF3C01}" type="pres">
      <dgm:prSet presAssocID="{E359FCD0-EFAB-47A6-8FB9-5FBA7CD5637D}" presName="Chord" presStyleLbl="bgShp" presStyleIdx="1" presStyleCnt="3"/>
      <dgm:spPr/>
    </dgm:pt>
    <dgm:pt modelId="{2FD00BE1-1AE6-4821-A799-F6835B787FF7}" type="pres">
      <dgm:prSet presAssocID="{E359FCD0-EFAB-47A6-8FB9-5FBA7CD5637D}" presName="Pie" presStyleLbl="alignNode1" presStyleIdx="1" presStyleCnt="3"/>
      <dgm:spPr/>
    </dgm:pt>
    <dgm:pt modelId="{1DECDCCA-F76C-4DC3-A36C-A7F6294525CA}" type="pres">
      <dgm:prSet presAssocID="{E359FCD0-EFAB-47A6-8FB9-5FBA7CD5637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A43E1-F8A7-4B5F-8300-FD1EEDFC2018}" type="pres">
      <dgm:prSet presAssocID="{C836802F-7180-4DD4-AF3F-5BF21F1B8746}" presName="negSibTrans" presStyleCnt="0"/>
      <dgm:spPr/>
    </dgm:pt>
    <dgm:pt modelId="{73C4C889-9547-4F71-A306-3A4CDAFD4BBF}" type="pres">
      <dgm:prSet presAssocID="{E359FCD0-EFAB-47A6-8FB9-5FBA7CD5637D}" presName="composite" presStyleCnt="0"/>
      <dgm:spPr/>
    </dgm:pt>
    <dgm:pt modelId="{20611964-6A25-416E-BDA4-60064CD54F1C}" type="pres">
      <dgm:prSet presAssocID="{E359FCD0-EFAB-47A6-8FB9-5FBA7CD5637D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84E4F-C36C-4FBC-99B5-2B4402E9E5FA}" type="pres">
      <dgm:prSet presAssocID="{987A5566-B5F6-4EEB-8BA5-8244301A2A12}" presName="sibTrans" presStyleCnt="0"/>
      <dgm:spPr/>
    </dgm:pt>
    <dgm:pt modelId="{5A31BA55-5289-4895-9D19-B001E4B50888}" type="pres">
      <dgm:prSet presAssocID="{F47FE24B-AB4D-4A14-87AE-94830431E7E1}" presName="ParentComposite" presStyleCnt="0"/>
      <dgm:spPr/>
    </dgm:pt>
    <dgm:pt modelId="{A4376CDA-7126-4D9F-9A9F-E1AAF9EF009A}" type="pres">
      <dgm:prSet presAssocID="{F47FE24B-AB4D-4A14-87AE-94830431E7E1}" presName="Chord" presStyleLbl="bgShp" presStyleIdx="2" presStyleCnt="3"/>
      <dgm:spPr/>
    </dgm:pt>
    <dgm:pt modelId="{08B227A9-63BC-4DA2-9256-3970E1580754}" type="pres">
      <dgm:prSet presAssocID="{F47FE24B-AB4D-4A14-87AE-94830431E7E1}" presName="Pie" presStyleLbl="alignNode1" presStyleIdx="2" presStyleCnt="3"/>
      <dgm:spPr/>
    </dgm:pt>
    <dgm:pt modelId="{C243F63C-98CD-456F-8A76-ECEECDE45041}" type="pres">
      <dgm:prSet presAssocID="{F47FE24B-AB4D-4A14-87AE-94830431E7E1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1EBDA-F14E-4FB5-B488-C8784F092DA9}" type="pres">
      <dgm:prSet presAssocID="{A289B4C5-10DE-44E2-BFE6-4A3675B79EE0}" presName="negSibTrans" presStyleCnt="0"/>
      <dgm:spPr/>
    </dgm:pt>
    <dgm:pt modelId="{C4F4732E-66A6-4E4D-A5AA-705BE89F7B22}" type="pres">
      <dgm:prSet presAssocID="{F47FE24B-AB4D-4A14-87AE-94830431E7E1}" presName="composite" presStyleCnt="0"/>
      <dgm:spPr/>
    </dgm:pt>
    <dgm:pt modelId="{BBDFC7D4-35AE-47A0-ADF4-71F22D98DDD9}" type="pres">
      <dgm:prSet presAssocID="{F47FE24B-AB4D-4A14-87AE-94830431E7E1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60D69-54CC-4070-B5BB-FA166145138A}" type="presOf" srcId="{F47FE24B-AB4D-4A14-87AE-94830431E7E1}" destId="{C243F63C-98CD-456F-8A76-ECEECDE45041}" srcOrd="0" destOrd="0" presId="urn:microsoft.com/office/officeart/2009/3/layout/PieProcess"/>
    <dgm:cxn modelId="{CFABB436-3B34-47CF-8384-E2A58243B0BA}" type="presOf" srcId="{7010F67A-795E-4441-9A26-C2BC505C8683}" destId="{12701B11-34EA-4C81-9DC2-4D443DE671E7}" srcOrd="0" destOrd="0" presId="urn:microsoft.com/office/officeart/2009/3/layout/PieProcess"/>
    <dgm:cxn modelId="{982AA770-C31C-4B06-AD73-A2A344396CD9}" srcId="{9BEB6C82-CD4D-42A6-ACEB-507D7688AE59}" destId="{E359FCD0-EFAB-47A6-8FB9-5FBA7CD5637D}" srcOrd="1" destOrd="0" parTransId="{345AA9D0-FCF1-455D-BFAD-7C76A66114AD}" sibTransId="{987A5566-B5F6-4EEB-8BA5-8244301A2A12}"/>
    <dgm:cxn modelId="{9EA30D0F-C0D4-4163-AE51-1E65447951FE}" type="presOf" srcId="{2BFE0016-D36A-4F8B-9269-7F7172BB50F0}" destId="{BBDFC7D4-35AE-47A0-ADF4-71F22D98DDD9}" srcOrd="0" destOrd="0" presId="urn:microsoft.com/office/officeart/2009/3/layout/PieProcess"/>
    <dgm:cxn modelId="{B82C9D85-9BBB-42F2-8AA5-7158D2F0C29C}" srcId="{F47FE24B-AB4D-4A14-87AE-94830431E7E1}" destId="{2BFE0016-D36A-4F8B-9269-7F7172BB50F0}" srcOrd="0" destOrd="0" parTransId="{BA1E0A04-E677-4949-AF2E-4ADCD75A2CD5}" sibTransId="{A289B4C5-10DE-44E2-BFE6-4A3675B79EE0}"/>
    <dgm:cxn modelId="{95B91B13-E7D1-4E6C-8E1D-94DA9DD8FD33}" type="presOf" srcId="{9BEB6C82-CD4D-42A6-ACEB-507D7688AE59}" destId="{DD2C83F6-59C2-45BC-A980-842DD4E572C4}" srcOrd="0" destOrd="0" presId="urn:microsoft.com/office/officeart/2009/3/layout/PieProcess"/>
    <dgm:cxn modelId="{3F5F06D1-DD64-4114-9A94-C8484C5D2973}" type="presOf" srcId="{E359FCD0-EFAB-47A6-8FB9-5FBA7CD5637D}" destId="{1DECDCCA-F76C-4DC3-A36C-A7F6294525CA}" srcOrd="0" destOrd="0" presId="urn:microsoft.com/office/officeart/2009/3/layout/PieProcess"/>
    <dgm:cxn modelId="{75E01F04-DB27-440B-9354-7C21F124CCC3}" type="presOf" srcId="{EDF64FB9-E3C7-418C-8BAD-6A608A5B6DE8}" destId="{057B9DCA-6515-4F1B-83E3-91F76AC58E17}" srcOrd="0" destOrd="0" presId="urn:microsoft.com/office/officeart/2009/3/layout/PieProcess"/>
    <dgm:cxn modelId="{E78272AB-29BC-4C22-A285-79B5DD501D32}" type="presOf" srcId="{E3CE62E8-B450-4A87-BC9E-533A54F3F8AE}" destId="{20611964-6A25-416E-BDA4-60064CD54F1C}" srcOrd="0" destOrd="0" presId="urn:microsoft.com/office/officeart/2009/3/layout/PieProcess"/>
    <dgm:cxn modelId="{2E1BA79C-B6A9-44BD-9770-6968BE14A44A}" srcId="{EDF64FB9-E3C7-418C-8BAD-6A608A5B6DE8}" destId="{7010F67A-795E-4441-9A26-C2BC505C8683}" srcOrd="0" destOrd="0" parTransId="{3FEBD3C8-1770-434F-8335-6CC41C7DD750}" sibTransId="{69D9E3BB-CEB2-44EE-AEED-5F1AED2125E0}"/>
    <dgm:cxn modelId="{803E7C46-A712-4305-BC97-50E34389FFCD}" srcId="{9BEB6C82-CD4D-42A6-ACEB-507D7688AE59}" destId="{F47FE24B-AB4D-4A14-87AE-94830431E7E1}" srcOrd="2" destOrd="0" parTransId="{F1FD0105-493C-4CC4-9DBA-481EE8234A3F}" sibTransId="{3F982868-785E-4B13-BF27-2702653BAF1B}"/>
    <dgm:cxn modelId="{C23B11B8-021F-48E0-81F5-C8C3508D1848}" srcId="{E359FCD0-EFAB-47A6-8FB9-5FBA7CD5637D}" destId="{E3CE62E8-B450-4A87-BC9E-533A54F3F8AE}" srcOrd="0" destOrd="0" parTransId="{988DE976-36A4-4A04-88D7-56500A93CFA6}" sibTransId="{C836802F-7180-4DD4-AF3F-5BF21F1B8746}"/>
    <dgm:cxn modelId="{1A7802F3-C702-4DD6-98CA-FD0CD3E0C4DC}" srcId="{9BEB6C82-CD4D-42A6-ACEB-507D7688AE59}" destId="{EDF64FB9-E3C7-418C-8BAD-6A608A5B6DE8}" srcOrd="0" destOrd="0" parTransId="{5C7DF780-327C-4E81-BA9F-EE6A502C693C}" sibTransId="{6A7F1E2C-BA75-4901-9539-67F08E0B83B3}"/>
    <dgm:cxn modelId="{D0CA943D-60E3-4EE8-AC6C-BB6BFE722C40}" type="presParOf" srcId="{DD2C83F6-59C2-45BC-A980-842DD4E572C4}" destId="{8D15A7E8-C7A8-4184-8938-82C6CA365D29}" srcOrd="0" destOrd="0" presId="urn:microsoft.com/office/officeart/2009/3/layout/PieProcess"/>
    <dgm:cxn modelId="{C1DF40EA-AE5E-4160-9C68-B8994FD687EA}" type="presParOf" srcId="{8D15A7E8-C7A8-4184-8938-82C6CA365D29}" destId="{D5795EE3-86AB-4B28-AEE2-34C0718E8EF3}" srcOrd="0" destOrd="0" presId="urn:microsoft.com/office/officeart/2009/3/layout/PieProcess"/>
    <dgm:cxn modelId="{75612EC7-4FE2-454D-AAF8-5F118F60EBEF}" type="presParOf" srcId="{8D15A7E8-C7A8-4184-8938-82C6CA365D29}" destId="{AEBDB56B-81BA-4DFF-B41D-37A078665FF5}" srcOrd="1" destOrd="0" presId="urn:microsoft.com/office/officeart/2009/3/layout/PieProcess"/>
    <dgm:cxn modelId="{2D7B33D5-D00A-471D-82A5-96B56CD0E906}" type="presParOf" srcId="{8D15A7E8-C7A8-4184-8938-82C6CA365D29}" destId="{057B9DCA-6515-4F1B-83E3-91F76AC58E17}" srcOrd="2" destOrd="0" presId="urn:microsoft.com/office/officeart/2009/3/layout/PieProcess"/>
    <dgm:cxn modelId="{4AE22ADF-7247-48A3-805E-5E60A0BB89FA}" type="presParOf" srcId="{DD2C83F6-59C2-45BC-A980-842DD4E572C4}" destId="{072B0E5B-6FCC-4ED5-92C8-FF2EDC6F72B1}" srcOrd="1" destOrd="0" presId="urn:microsoft.com/office/officeart/2009/3/layout/PieProcess"/>
    <dgm:cxn modelId="{CCE7DF85-325F-43B2-A2AA-F6517D56D7A4}" type="presParOf" srcId="{DD2C83F6-59C2-45BC-A980-842DD4E572C4}" destId="{C7570026-C65E-48E7-B707-0934D45EF0E2}" srcOrd="2" destOrd="0" presId="urn:microsoft.com/office/officeart/2009/3/layout/PieProcess"/>
    <dgm:cxn modelId="{44A7A655-11F0-47B8-9EE9-2FFF69CC8310}" type="presParOf" srcId="{C7570026-C65E-48E7-B707-0934D45EF0E2}" destId="{12701B11-34EA-4C81-9DC2-4D443DE671E7}" srcOrd="0" destOrd="0" presId="urn:microsoft.com/office/officeart/2009/3/layout/PieProcess"/>
    <dgm:cxn modelId="{D4ACF87C-90D1-476B-AC7A-66CF3246040D}" type="presParOf" srcId="{DD2C83F6-59C2-45BC-A980-842DD4E572C4}" destId="{131D2BC0-C69F-405F-9FAE-989C5B9383DC}" srcOrd="3" destOrd="0" presId="urn:microsoft.com/office/officeart/2009/3/layout/PieProcess"/>
    <dgm:cxn modelId="{2C8D8754-FEB8-4CE3-8F58-578024DE65CC}" type="presParOf" srcId="{DD2C83F6-59C2-45BC-A980-842DD4E572C4}" destId="{3CB484A8-F4EF-4A5A-B70B-E17A1D88871E}" srcOrd="4" destOrd="0" presId="urn:microsoft.com/office/officeart/2009/3/layout/PieProcess"/>
    <dgm:cxn modelId="{0A273EE4-4E71-4DE6-A895-7FE7A61FADE8}" type="presParOf" srcId="{3CB484A8-F4EF-4A5A-B70B-E17A1D88871E}" destId="{5631B4E1-4A62-4CD5-B783-098A88CF3C01}" srcOrd="0" destOrd="0" presId="urn:microsoft.com/office/officeart/2009/3/layout/PieProcess"/>
    <dgm:cxn modelId="{8B9FB857-3234-4B2F-8B95-1619B8D289BD}" type="presParOf" srcId="{3CB484A8-F4EF-4A5A-B70B-E17A1D88871E}" destId="{2FD00BE1-1AE6-4821-A799-F6835B787FF7}" srcOrd="1" destOrd="0" presId="urn:microsoft.com/office/officeart/2009/3/layout/PieProcess"/>
    <dgm:cxn modelId="{188A5F62-1A75-4C70-9B3B-FFFCFA6D455C}" type="presParOf" srcId="{3CB484A8-F4EF-4A5A-B70B-E17A1D88871E}" destId="{1DECDCCA-F76C-4DC3-A36C-A7F6294525CA}" srcOrd="2" destOrd="0" presId="urn:microsoft.com/office/officeart/2009/3/layout/PieProcess"/>
    <dgm:cxn modelId="{03CEFDC8-6815-430F-8C88-F8CFE944089C}" type="presParOf" srcId="{DD2C83F6-59C2-45BC-A980-842DD4E572C4}" destId="{A0EA43E1-F8A7-4B5F-8300-FD1EEDFC2018}" srcOrd="5" destOrd="0" presId="urn:microsoft.com/office/officeart/2009/3/layout/PieProcess"/>
    <dgm:cxn modelId="{E4007CC6-A026-409C-BAEE-CDCA5187EEDA}" type="presParOf" srcId="{DD2C83F6-59C2-45BC-A980-842DD4E572C4}" destId="{73C4C889-9547-4F71-A306-3A4CDAFD4BBF}" srcOrd="6" destOrd="0" presId="urn:microsoft.com/office/officeart/2009/3/layout/PieProcess"/>
    <dgm:cxn modelId="{A26998E2-931E-4920-B464-A56D440BF768}" type="presParOf" srcId="{73C4C889-9547-4F71-A306-3A4CDAFD4BBF}" destId="{20611964-6A25-416E-BDA4-60064CD54F1C}" srcOrd="0" destOrd="0" presId="urn:microsoft.com/office/officeart/2009/3/layout/PieProcess"/>
    <dgm:cxn modelId="{0EC8F35B-5FF9-436C-BB03-585A0D6CB603}" type="presParOf" srcId="{DD2C83F6-59C2-45BC-A980-842DD4E572C4}" destId="{99B84E4F-C36C-4FBC-99B5-2B4402E9E5FA}" srcOrd="7" destOrd="0" presId="urn:microsoft.com/office/officeart/2009/3/layout/PieProcess"/>
    <dgm:cxn modelId="{1604AEF2-F4C5-4A7B-8B82-1EDDFFE014B7}" type="presParOf" srcId="{DD2C83F6-59C2-45BC-A980-842DD4E572C4}" destId="{5A31BA55-5289-4895-9D19-B001E4B50888}" srcOrd="8" destOrd="0" presId="urn:microsoft.com/office/officeart/2009/3/layout/PieProcess"/>
    <dgm:cxn modelId="{D3B7408F-E44C-4589-9837-C4567EE878EE}" type="presParOf" srcId="{5A31BA55-5289-4895-9D19-B001E4B50888}" destId="{A4376CDA-7126-4D9F-9A9F-E1AAF9EF009A}" srcOrd="0" destOrd="0" presId="urn:microsoft.com/office/officeart/2009/3/layout/PieProcess"/>
    <dgm:cxn modelId="{D368AEB1-A828-40A9-9EE7-D714030B798D}" type="presParOf" srcId="{5A31BA55-5289-4895-9D19-B001E4B50888}" destId="{08B227A9-63BC-4DA2-9256-3970E1580754}" srcOrd="1" destOrd="0" presId="urn:microsoft.com/office/officeart/2009/3/layout/PieProcess"/>
    <dgm:cxn modelId="{EDD8A781-38E7-428A-96EC-714695F5564B}" type="presParOf" srcId="{5A31BA55-5289-4895-9D19-B001E4B50888}" destId="{C243F63C-98CD-456F-8A76-ECEECDE45041}" srcOrd="2" destOrd="0" presId="urn:microsoft.com/office/officeart/2009/3/layout/PieProcess"/>
    <dgm:cxn modelId="{58F4A541-4622-4431-A81A-F74572BCBB96}" type="presParOf" srcId="{DD2C83F6-59C2-45BC-A980-842DD4E572C4}" destId="{0CD1EBDA-F14E-4FB5-B488-C8784F092DA9}" srcOrd="9" destOrd="0" presId="urn:microsoft.com/office/officeart/2009/3/layout/PieProcess"/>
    <dgm:cxn modelId="{935BF52A-7656-4512-B46E-24E56E882D9F}" type="presParOf" srcId="{DD2C83F6-59C2-45BC-A980-842DD4E572C4}" destId="{C4F4732E-66A6-4E4D-A5AA-705BE89F7B22}" srcOrd="10" destOrd="0" presId="urn:microsoft.com/office/officeart/2009/3/layout/PieProcess"/>
    <dgm:cxn modelId="{033339DD-BF18-443F-B682-29704BB49F11}" type="presParOf" srcId="{C4F4732E-66A6-4E4D-A5AA-705BE89F7B22}" destId="{BBDFC7D4-35AE-47A0-ADF4-71F22D98DDD9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28AA1-618C-4A3E-9400-6CC252B70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9C55C6-E942-4171-8C82-1B0258C54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16BABB-0229-45FD-9BE4-683D7EE5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D4BD2-C47C-4E7E-BAD5-2B7FE876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D4251-0AC3-4621-A4E1-F1CF696E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600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E583B-48AF-4A49-B8B7-BF2FBF5E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379A5A-BE20-4DB6-B3EE-5A183125C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4FFDE6-7DB4-45DA-92E2-D5087EC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758E43-A2FA-4311-AC22-56973A6C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A3729C-685E-4E8D-B31F-362E3D7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986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8B0BC8-16EA-48DB-BE7A-449F3588B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5B3ACD-1621-4F4B-8AFB-E06FCFC59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BA99C-1D9E-481A-BEE6-0203D752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4FBD89-E610-4354-85B5-62FB3E97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6A726E-B162-46E6-8B74-8638F351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595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927ED-B181-457C-AE0B-B0CCB723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13B7EA-5AAE-4B7C-97D1-8FD5EB5B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CC32F8-9179-4174-B1A4-3A828F6D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BB9AF-BC40-4351-9329-8ECA628B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A23552-53A3-442F-B392-8B57CCE8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239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1389D-5DE2-49CB-9099-9DDFCC41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9F244-4F42-4476-9475-46790B9E1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8A52-2295-4FA2-AF1D-EB6ECC30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480D67-7627-496A-A6FD-A812CF21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C441-8825-4E16-9E96-6F1F2343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24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F913E-4C5C-4F6B-8256-643D7877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F8B54-D3B1-492C-A099-ACAC189A7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9DBC7E-3E6D-4CDE-B341-B0FB45E78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B6D0E8-5700-48A6-90D5-E3256FF2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89F117-C8B2-4B5B-A800-F1747C6B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0E2486-7E64-40AC-A8ED-21DFA6F7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620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4E729-9FF3-4628-9DA6-0AF96507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2C52FB-DB9C-4F7B-813E-25F2C2D49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91DA5-E386-48D3-BF18-68394F9A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00C52B-D985-4424-88CA-69ECEB9D5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6EC2A5-DEDA-4782-8820-EC744C37C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AE77DA-E3FE-4396-A100-840CB557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CC210A-10F3-474D-BA7C-0B24917D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72F67D-450F-47D7-BC03-1611834C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431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C2549-580E-4A1B-8184-647A82BC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EF4081-56B1-446C-8CEE-A935197A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F8786F-A6D4-417A-B2DE-F302C8C4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459681-9E4A-47BC-9078-14943127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978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4C981B-BFE5-4157-A1F0-DA0C79B2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F358B6-94CF-42F1-B636-662310CD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C4D71C-1F38-4F27-952B-0A16DB2E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811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8675A-D275-4F03-B9D8-652CE842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E101B-77DB-4827-B242-D731BCEC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B5C126-362C-4D83-8456-DA0C15EB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BA1D7B-DD5B-41B7-9B3E-A9FEA3B0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0FC873-53FD-482D-828E-C19D4461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AAEED-57A9-419A-B7E4-CE7ECF17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922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F3052-9085-4F9A-BEC4-DD0CD53B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A48B7-7646-48BD-9D76-27B6EC570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D0830B-E4D0-4273-987F-C9ED87DDA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2C6E26-BBA9-46C4-98F2-6AF7ADFE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145F4B-407C-4FB5-ADA5-6A061528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98E170-4C39-44C0-9D55-DD4C263D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9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43EC4A-8DC5-4ABF-A3BA-EEE73570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9028BE-4FFE-4BC2-AD74-1F3EC512C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7E45BC-BA2F-42EA-8D2E-704A1DA3A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2CB4-5955-4542-BEE7-6B3597B7DE32}" type="datetimeFigureOut">
              <a:rPr lang="en-ID" smtClean="0"/>
              <a:t>26/10/2020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648BDE-3A04-47D9-B4B4-CC2686B12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0E78C-DAE9-4FC4-A7FA-4ED2ED788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EFA7B-2C33-4AF3-93AA-F7F48504F3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79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236" y="1722051"/>
            <a:ext cx="9144000" cy="1461976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64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RAPAT KERJA RENCANA STRATEGIS</a:t>
            </a:r>
            <a:br>
              <a:rPr lang="en-US" sz="4000" b="1" dirty="0">
                <a:solidFill>
                  <a:srgbClr val="0064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64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BISNIS UNAND TAHUN 2020-2022</a:t>
            </a:r>
            <a:endParaRPr lang="en-US" sz="2000" i="1" dirty="0">
              <a:solidFill>
                <a:srgbClr val="0064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4B83E112-0672-4996-AAEB-7735DDF57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7" y="194626"/>
            <a:ext cx="95091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F187CBF-314A-40EF-ACFB-C6BA5DA216BE}"/>
              </a:ext>
            </a:extLst>
          </p:cNvPr>
          <p:cNvGrpSpPr/>
          <p:nvPr/>
        </p:nvGrpSpPr>
        <p:grpSpPr>
          <a:xfrm>
            <a:off x="5114969" y="595379"/>
            <a:ext cx="1952533" cy="1016000"/>
            <a:chOff x="3983609" y="502469"/>
            <a:chExt cx="1952533" cy="1016000"/>
          </a:xfrm>
        </p:grpSpPr>
        <p:pic>
          <p:nvPicPr>
            <p:cNvPr id="7" name="Picture 8" descr="C:\Users\hp\Downloads\Logo-Universitas-Andalas_Logovektordotcom.png">
              <a:extLst>
                <a:ext uri="{FF2B5EF4-FFF2-40B4-BE49-F238E27FC236}">
                  <a16:creationId xmlns:a16="http://schemas.microsoft.com/office/drawing/2014/main" xmlns="" id="{EB538953-F2B4-4070-9EFB-1C3230090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6" r="24631"/>
            <a:stretch>
              <a:fillRect/>
            </a:stretch>
          </p:blipFill>
          <p:spPr bwMode="auto">
            <a:xfrm>
              <a:off x="5070954" y="534219"/>
              <a:ext cx="865188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288B4D62-84BA-4382-961A-C07A1276B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609" y="502469"/>
              <a:ext cx="101441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xmlns="" id="{15EED0E3-AC68-4678-A444-57D645A687D2}"/>
              </a:ext>
            </a:extLst>
          </p:cNvPr>
          <p:cNvSpPr/>
          <p:nvPr/>
        </p:nvSpPr>
        <p:spPr>
          <a:xfrm>
            <a:off x="3983609" y="5079824"/>
            <a:ext cx="4215255" cy="547338"/>
          </a:xfrm>
          <a:prstGeom prst="round2DiagRect">
            <a:avLst/>
          </a:prstGeom>
          <a:solidFill>
            <a:srgbClr val="0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Bahnschrift" panose="020B0502040204020203" pitchFamily="34" charset="0"/>
              </a:rPr>
              <a:t>Jumat</a:t>
            </a:r>
            <a:r>
              <a:rPr lang="en-US" sz="2000" b="1" dirty="0">
                <a:latin typeface="Bahnschrift" panose="020B0502040204020203" pitchFamily="34" charset="0"/>
              </a:rPr>
              <a:t>, 23 </a:t>
            </a:r>
            <a:r>
              <a:rPr lang="en-US" sz="2000" b="1" dirty="0" err="1">
                <a:latin typeface="Bahnschrift" panose="020B0502040204020203" pitchFamily="34" charset="0"/>
              </a:rPr>
              <a:t>Oktober</a:t>
            </a:r>
            <a:r>
              <a:rPr lang="en-US" sz="2000" b="1" dirty="0">
                <a:latin typeface="Bahnschrift" panose="020B0502040204020203" pitchFamily="34" charset="0"/>
              </a:rPr>
              <a:t> 2020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4D53ADD-A737-48E7-99DA-8CC703C39E6E}"/>
              </a:ext>
            </a:extLst>
          </p:cNvPr>
          <p:cNvSpPr txBox="1">
            <a:spLocks/>
          </p:cNvSpPr>
          <p:nvPr/>
        </p:nvSpPr>
        <p:spPr>
          <a:xfrm>
            <a:off x="1519236" y="3247527"/>
            <a:ext cx="9144000" cy="506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d-ID" sz="2400" b="1" dirty="0">
                <a:latin typeface="Bahnschrift" panose="020B0502040204020203" pitchFamily="34" charset="0"/>
                <a:cs typeface="Arial" panose="020B0604020202020204" pitchFamily="34" charset="0"/>
              </a:rPr>
              <a:t>Ir. </a:t>
            </a:r>
            <a:r>
              <a:rPr lang="en-US" sz="2400" b="1" dirty="0">
                <a:latin typeface="Bahnschrift" panose="020B0502040204020203" pitchFamily="34" charset="0"/>
                <a:cs typeface="Arial" panose="020B0604020202020204" pitchFamily="34" charset="0"/>
              </a:rPr>
              <a:t>I</a:t>
            </a:r>
            <a:r>
              <a:rPr lang="id-ID" sz="2400" b="1" dirty="0">
                <a:latin typeface="Bahnschrift" panose="020B0502040204020203" pitchFamily="34" charset="0"/>
                <a:cs typeface="Arial" panose="020B0604020202020204" pitchFamily="34" charset="0"/>
              </a:rPr>
              <a:t>NSANNUL KAMIL, Ph.D, IPM, ASEAN Eng.</a:t>
            </a:r>
            <a:endParaRPr lang="en-US" sz="1050" i="1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E81B121-8E1D-422B-B5BC-CDC4FA27D8AD}"/>
              </a:ext>
            </a:extLst>
          </p:cNvPr>
          <p:cNvSpPr txBox="1">
            <a:spLocks/>
          </p:cNvSpPr>
          <p:nvPr/>
        </p:nvSpPr>
        <p:spPr>
          <a:xfrm>
            <a:off x="1524838" y="3864468"/>
            <a:ext cx="9144000" cy="506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d-ID" sz="1800" dirty="0">
                <a:latin typeface="Bahnschrift" panose="020B0502040204020203" pitchFamily="34" charset="0"/>
                <a:cs typeface="Arial" panose="020B0604020202020204" pitchFamily="34" charset="0"/>
              </a:rPr>
              <a:t>WAKIL REKTOR BIDANG KEMAHASISWAAN DAN ALUMNI</a:t>
            </a:r>
            <a:br>
              <a:rPr lang="id-ID" sz="1800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id-ID" sz="1800" dirty="0">
                <a:latin typeface="Bahnschrift" panose="020B0502040204020203" pitchFamily="34" charset="0"/>
                <a:cs typeface="Arial" panose="020B0604020202020204" pitchFamily="34" charset="0"/>
              </a:rPr>
              <a:t>UNIVERSITAS ANDALAS</a:t>
            </a:r>
            <a:endParaRPr lang="en-US" sz="900" dirty="0"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5ADB20-AFEC-4B66-932C-960425E5C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3247527"/>
            <a:ext cx="3078846" cy="30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00113B-48D9-4B6A-9161-CCA30642C1D1}"/>
              </a:ext>
            </a:extLst>
          </p:cNvPr>
          <p:cNvSpPr txBox="1"/>
          <p:nvPr/>
        </p:nvSpPr>
        <p:spPr>
          <a:xfrm>
            <a:off x="405829" y="349321"/>
            <a:ext cx="5229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i="0" u="none" strike="noStrike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PEMBINAAN SOFTSKILL, KARAKTER DAN PRESTASI MAHASISWA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306583F-2B0E-43AE-BBCB-853E0CF44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0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4727E8-274C-46E2-ACCF-C55280EDAD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972"/>
            <a:ext cx="6100980" cy="29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8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7510" y="1124665"/>
          <a:ext cx="11896979" cy="503611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35835">
                  <a:extLst>
                    <a:ext uri="{9D8B030D-6E8A-4147-A177-3AD203B41FA5}">
                      <a16:colId xmlns:a16="http://schemas.microsoft.com/office/drawing/2014/main" xmlns="" val="3378009126"/>
                    </a:ext>
                  </a:extLst>
                </a:gridCol>
                <a:gridCol w="5084946">
                  <a:extLst>
                    <a:ext uri="{9D8B030D-6E8A-4147-A177-3AD203B41FA5}">
                      <a16:colId xmlns:a16="http://schemas.microsoft.com/office/drawing/2014/main" xmlns="" val="824632443"/>
                    </a:ext>
                  </a:extLst>
                </a:gridCol>
                <a:gridCol w="1007307">
                  <a:extLst>
                    <a:ext uri="{9D8B030D-6E8A-4147-A177-3AD203B41FA5}">
                      <a16:colId xmlns:a16="http://schemas.microsoft.com/office/drawing/2014/main" xmlns="" val="2014972310"/>
                    </a:ext>
                  </a:extLst>
                </a:gridCol>
                <a:gridCol w="4968891">
                  <a:extLst>
                    <a:ext uri="{9D8B030D-6E8A-4147-A177-3AD203B41FA5}">
                      <a16:colId xmlns:a16="http://schemas.microsoft.com/office/drawing/2014/main" xmlns="" val="3229592658"/>
                    </a:ext>
                  </a:extLst>
                </a:gridCol>
              </a:tblGrid>
              <a:tr h="291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Bahnschrift" panose="020B0502040204020203" pitchFamily="34" charset="0"/>
                        </a:rPr>
                        <a:t>No.</a:t>
                      </a:r>
                      <a:endParaRPr lang="en-US" sz="19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ahnschrift" panose="020B0502040204020203" pitchFamily="34" charset="0"/>
                        </a:rPr>
                        <a:t>Nama UKM</a:t>
                      </a:r>
                      <a:endParaRPr lang="en-US" sz="19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No.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ahnschrift" panose="020B0502040204020203" pitchFamily="34" charset="0"/>
                        </a:rPr>
                        <a:t>Nama UKM</a:t>
                      </a:r>
                      <a:endParaRPr lang="en-US" sz="19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/>
                </a:tc>
                <a:extLst>
                  <a:ext uri="{0D108BD9-81ED-4DB2-BD59-A6C34878D82A}">
                    <a16:rowId xmlns:a16="http://schemas.microsoft.com/office/drawing/2014/main" xmlns="" val="3242004961"/>
                  </a:ext>
                </a:extLst>
              </a:tr>
              <a:tr h="29198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Majelis Permusyawaratan Mahasiswa (MPM)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Neo Telemetri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4737912"/>
                  </a:ext>
                </a:extLst>
              </a:tr>
              <a:tr h="29198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Badan Eksekutif Mahasiswa (BEM)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Pengenalan Hukum dan Politik (PHP)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3433996"/>
                  </a:ext>
                </a:extLst>
              </a:tr>
              <a:tr h="59754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UKPM (Unit Kegiatan Pers Mahasiswa) Genta Andalas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14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Korps Sukarela Palang Merah Indonesia (KSR PMI)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8348938"/>
                  </a:ext>
                </a:extLst>
              </a:tr>
              <a:tr h="29198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  (Unit Kegiatan Seni)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Koperasi Mahasiswa (KOPMA)</a:t>
                      </a:r>
                      <a:endParaRPr lang="en-ID" sz="1900" b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4220416"/>
                  </a:ext>
                </a:extLst>
              </a:tr>
              <a:tr h="29198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FKI Rabbani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16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Andalas Sinematografi</a:t>
                      </a:r>
                      <a:endParaRPr lang="en-ID" sz="1900" b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6605451"/>
                  </a:ext>
                </a:extLst>
              </a:tr>
              <a:tr h="59754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 Internationale et Student Sociale Economic Commerciale (AIESEC)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17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Penalaran</a:t>
                      </a:r>
                      <a:endParaRPr lang="en-ID" sz="1900" b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0637699"/>
                  </a:ext>
                </a:extLst>
              </a:tr>
              <a:tr h="59754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UKO (Unit Kegiatan Olah Raga)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18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PIKA (Pengembangan Ilmu dan Kandungan Al-Qur’an)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5007724"/>
                  </a:ext>
                </a:extLst>
              </a:tr>
              <a:tr h="59754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Resimen Mahasiswa (Menwa) 101 MAHAWIRA</a:t>
                      </a:r>
                      <a:endParaRPr lang="en-ID" sz="1900" b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19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PIKMAG (Pusat Informasi &amp; Konseling Mahasiswa Andalas Group)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0842461"/>
                  </a:ext>
                </a:extLst>
              </a:tr>
              <a:tr h="59754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Pramuka</a:t>
                      </a:r>
                      <a:endParaRPr lang="en-ID" sz="1900" b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HIPMI PT (Himpunan Pengusaha Muda Indonesia P</a:t>
                      </a:r>
                      <a:r>
                        <a:rPr lang="en-US" sz="1900" b="0" dirty="0" err="1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erguruan</a:t>
                      </a:r>
                      <a:r>
                        <a:rPr lang="en-US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900" b="0" dirty="0" err="1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inggi</a:t>
                      </a: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9892782"/>
                  </a:ext>
                </a:extLst>
              </a:tr>
              <a:tr h="29198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Mahasiswa Pencinta Alam (MAPALA)</a:t>
                      </a:r>
                      <a:endParaRPr lang="en-ID" sz="1900" b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Kosbema (Komite Siaga Bencana)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6352525"/>
                  </a:ext>
                </a:extLst>
              </a:tr>
              <a:tr h="29198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9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900" b="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UKM Pandekar</a:t>
                      </a:r>
                      <a:endParaRPr lang="en-ID" sz="1900" b="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9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3175" marR="3175" marT="317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9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3175" marR="3175" marT="3175" marB="0"/>
                </a:tc>
                <a:extLst>
                  <a:ext uri="{0D108BD9-81ED-4DB2-BD59-A6C34878D82A}">
                    <a16:rowId xmlns:a16="http://schemas.microsoft.com/office/drawing/2014/main" xmlns="" val="108325557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C5E399-FF2B-4E99-8FEF-E8155784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82"/>
            <a:ext cx="10515600" cy="91759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Bahnschrift" panose="020B0502040204020203" pitchFamily="34" charset="0"/>
              </a:rPr>
              <a:t>UNIT KEGIATAN KEMAHASISWAAN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UNIVERSITAS ANDALAS</a:t>
            </a:r>
            <a:endParaRPr lang="en-ID" sz="32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298"/>
              </p:ext>
            </p:extLst>
          </p:nvPr>
        </p:nvGraphicFramePr>
        <p:xfrm>
          <a:off x="147510" y="1100215"/>
          <a:ext cx="11896979" cy="513578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6449">
                  <a:extLst>
                    <a:ext uri="{9D8B030D-6E8A-4147-A177-3AD203B41FA5}">
                      <a16:colId xmlns:a16="http://schemas.microsoft.com/office/drawing/2014/main" xmlns="" val="3378009126"/>
                    </a:ext>
                  </a:extLst>
                </a:gridCol>
                <a:gridCol w="5134332">
                  <a:extLst>
                    <a:ext uri="{9D8B030D-6E8A-4147-A177-3AD203B41FA5}">
                      <a16:colId xmlns:a16="http://schemas.microsoft.com/office/drawing/2014/main" xmlns="" val="824632443"/>
                    </a:ext>
                  </a:extLst>
                </a:gridCol>
                <a:gridCol w="821493">
                  <a:extLst>
                    <a:ext uri="{9D8B030D-6E8A-4147-A177-3AD203B41FA5}">
                      <a16:colId xmlns:a16="http://schemas.microsoft.com/office/drawing/2014/main" xmlns="" val="2014972310"/>
                    </a:ext>
                  </a:extLst>
                </a:gridCol>
                <a:gridCol w="5154705">
                  <a:extLst>
                    <a:ext uri="{9D8B030D-6E8A-4147-A177-3AD203B41FA5}">
                      <a16:colId xmlns:a16="http://schemas.microsoft.com/office/drawing/2014/main" xmlns="" val="3229592658"/>
                    </a:ext>
                  </a:extLst>
                </a:gridCol>
              </a:tblGrid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ahnschrift" panose="020B0502040204020203" pitchFamily="34" charset="0"/>
                        </a:rPr>
                        <a:t>No.</a:t>
                      </a:r>
                      <a:endParaRPr lang="en-US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Kompetisi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No.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Kompetisi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extLst>
                  <a:ext uri="{0D108BD9-81ED-4DB2-BD59-A6C34878D82A}">
                    <a16:rowId xmlns:a16="http://schemas.microsoft.com/office/drawing/2014/main" xmlns="" val="3242004961"/>
                  </a:ext>
                </a:extLst>
              </a:tr>
              <a:tr h="632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Kompetisi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Nasional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Matematika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dan IPA (KN MIPA)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Statistika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Ria dan Festival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Sains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Data (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Satria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Data)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4737912"/>
                  </a:ext>
                </a:extLst>
              </a:tr>
              <a:tr h="632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National University Debating Championship (NUDC)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ahnschrift" panose="020B0502040204020203" pitchFamily="34" charset="0"/>
                        </a:rPr>
                        <a:t>Kompetisi Pemikiran Kritis Mahasiswa (KPKM)</a:t>
                      </a:r>
                      <a:endParaRPr lang="en-US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3433996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Kompetisi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Debat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Indonesia (KDMI)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ahnschrift" panose="020B0502040204020203" pitchFamily="34" charset="0"/>
                        </a:rPr>
                        <a:t>Kompetisi Bisnis Mahasiswa Indonesia (KBMI)</a:t>
                      </a:r>
                      <a:endParaRPr lang="en-US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48348938"/>
                  </a:ext>
                </a:extLst>
              </a:tr>
              <a:tr h="632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Pemilihan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Berprestasi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Pilmapres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Expo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Kewirausahaan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Indonesia (KMI)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4220416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Pekan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Kreativitas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(PKM)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ahnschrift" panose="020B0502040204020203" pitchFamily="34" charset="0"/>
                        </a:rPr>
                        <a:t>Pekan Olahraga Mahasiswa Nasional (POMNAS)</a:t>
                      </a:r>
                      <a:endParaRPr lang="en-US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16605451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Pekan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Ilmiah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Nasional (PIMNAS)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ahnschrift" panose="020B0502040204020203" pitchFamily="34" charset="0"/>
                        </a:rPr>
                        <a:t>Pekan Seni Mahasiswa Nasional (Peksiminas)</a:t>
                      </a:r>
                      <a:endParaRPr lang="en-US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0637699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Kontes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Robot Indonesia (KRI)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Bahnschrift" panose="020B0502040204020203" pitchFamily="34" charset="0"/>
                        </a:rPr>
                        <a:t>Festival Film Mahasiswa Indonesia (FFMI)</a:t>
                      </a:r>
                      <a:endParaRPr lang="en-US" sz="180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35007724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Kontes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Robot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Terbang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Indonesia (KRTI)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MTQ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Nasional (MTQMN)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0842461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Pagelaran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Bidang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TIK (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GemasTIK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Kompetisi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Bisnis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(KIBM)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79892782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10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Lomba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Digital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(LIDM)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Program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Hibah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Bina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Desa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(PHBD)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36352525"/>
                  </a:ext>
                </a:extLst>
              </a:tr>
              <a:tr h="659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11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Kompetisi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Mahasiswa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Nasional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Bidang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Ilmu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Bisnis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Manajemen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dan </a:t>
                      </a:r>
                      <a:r>
                        <a:rPr lang="en-US" sz="1800" dirty="0" err="1">
                          <a:effectLst/>
                          <a:latin typeface="Bahnschrift" panose="020B0502040204020203" pitchFamily="34" charset="0"/>
                        </a:rPr>
                        <a:t>Keuangan</a:t>
                      </a: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 (KBMK)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hnschrift" panose="020B0502040204020203" pitchFamily="34" charset="0"/>
                        </a:rPr>
                        <a:t>Dan lain-lain</a:t>
                      </a:r>
                      <a:endParaRPr lang="en-US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325557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C5E399-FF2B-4E99-8FEF-E8155784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88017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Bahnschrift" panose="020B0502040204020203" pitchFamily="34" charset="0"/>
              </a:rPr>
              <a:t>DAFTAR KOMPETISI</a:t>
            </a:r>
            <a:br>
              <a:rPr lang="en-US" sz="3200" b="1" dirty="0">
                <a:latin typeface="Bahnschrift" panose="020B0502040204020203" pitchFamily="34" charset="0"/>
              </a:rPr>
            </a:br>
            <a:r>
              <a:rPr lang="en-US" sz="3200" b="1" dirty="0">
                <a:latin typeface="Bahnschrift" panose="020B0502040204020203" pitchFamily="34" charset="0"/>
              </a:rPr>
              <a:t>PUSAT PRESTASI NASIONAL KEMDIKBUD</a:t>
            </a:r>
            <a:endParaRPr lang="en-ID" sz="32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5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95005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700" dirty="0">
                <a:latin typeface="+mn-lt"/>
              </a:rPr>
              <a:t>K22. 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Pengelolaan</a:t>
            </a:r>
            <a:r>
              <a:rPr lang="en-ID" sz="2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2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aktivitas</a:t>
            </a:r>
            <a:r>
              <a:rPr lang="en-ID" sz="2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UKM (unit-unit 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kegiatan</a:t>
            </a:r>
            <a:r>
              <a:rPr lang="en-ID" sz="2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2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dan 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lembaga</a:t>
            </a:r>
            <a:r>
              <a:rPr lang="en-ID" sz="2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organisasi</a:t>
            </a:r>
            <a:r>
              <a:rPr lang="en-ID" sz="2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7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kemahasiswaan</a:t>
            </a:r>
            <a:r>
              <a:rPr lang="en-ID" sz="13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002314"/>
              </p:ext>
            </p:extLst>
          </p:nvPr>
        </p:nvGraphicFramePr>
        <p:xfrm>
          <a:off x="1222829" y="1618536"/>
          <a:ext cx="9746341" cy="41535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Kegiatan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Lembaga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(BEM, MPM, dan UKM)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UKM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UKM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UKM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Pembiayaan Pelaksanaan Kegiatan BEM, DLM dan UKM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Operasional BEM Fakultas, Dewan Legislatif Mahasiswa (DLM) Fakultas dan Himpunan Mahasiswa (HIMA)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96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41217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K23. </a:t>
            </a:r>
            <a:r>
              <a:rPr lang="sv-SE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 Orientasi Proses Belajar Mengajar (OPBM)/ BAKTI mahasiswa baru</a:t>
            </a:r>
            <a:r>
              <a:rPr lang="sv-SE" sz="2200" dirty="0"/>
              <a:t> </a:t>
            </a:r>
            <a:endParaRPr lang="en-ID" sz="18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00859"/>
              </p:ext>
            </p:extLst>
          </p:nvPr>
        </p:nvGraphicFramePr>
        <p:xfrm>
          <a:off x="1222829" y="1618537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Belajar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Mengajar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(OPBM)/BAKTI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Baru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Bina, Bakat Minat dan Kepemimpinan (BBMK)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 2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angkatan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42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46107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K24. 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 pelatihan (</a:t>
            </a:r>
            <a:r>
              <a:rPr lang="fi-FI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</a:t>
            </a: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Karakter Andalasian</a:t>
            </a:r>
            <a:r>
              <a:rPr lang="fi-FI" sz="2200" dirty="0"/>
              <a:t> </a:t>
            </a:r>
            <a:endParaRPr lang="en-ID" sz="22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540401"/>
              </p:ext>
            </p:extLst>
          </p:nvPr>
        </p:nvGraphicFramePr>
        <p:xfrm>
          <a:off x="1222829" y="1530520"/>
          <a:ext cx="9746341" cy="41535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Lokakarya Implementasi Karakter Andalasian dalam Kehidupan Kampus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Sosialisasi dan Penanaman Nilai-nilai Karakter Andalasian Bagi Mahasiswa Baru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 2 angkatan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Pelatihan Calon Pelopor Implementasi Karakter Andalasian Bagi Mahasiswa 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82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10" y="395005"/>
            <a:ext cx="10520380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K25.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Pelatihan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pemantapan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Wawasan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Kebangsaan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pemahaman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ideologi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Pancasila</a:t>
            </a:r>
            <a:r>
              <a:rPr lang="en-ID" sz="2200" dirty="0"/>
              <a:t> </a:t>
            </a:r>
            <a:endParaRPr lang="en-ID" sz="22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237774"/>
              </p:ext>
            </p:extLst>
          </p:nvPr>
        </p:nvGraphicFramePr>
        <p:xfrm>
          <a:off x="1222829" y="1594087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Pemantapan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Pemahaman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Wawasan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Kebangsaan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Baru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 2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angkatan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4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41217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K26.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berbasis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asrama</a:t>
            </a:r>
            <a:r>
              <a:rPr lang="en-ID" sz="2200" dirty="0"/>
              <a:t> </a:t>
            </a:r>
            <a:endParaRPr lang="en-ID" sz="22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96485"/>
              </p:ext>
            </p:extLst>
          </p:nvPr>
        </p:nvGraphicFramePr>
        <p:xfrm>
          <a:off x="1222829" y="1613646"/>
          <a:ext cx="9746341" cy="3880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Kegiatan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Mengaji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Program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Shubuh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Mubarakah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Kegiatan Soft Skill Mahasiswa Asrama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Pekan Olah Raga Asrama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Gotong Royong Mahasiswa Asrama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Asrama 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44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288700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K26.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berbasis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asrama</a:t>
            </a:r>
            <a:r>
              <a:rPr lang="en-ID" sz="2200" dirty="0"/>
              <a:t> </a:t>
            </a:r>
            <a:endParaRPr lang="en-ID" sz="22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683498"/>
              </p:ext>
            </p:extLst>
          </p:nvPr>
        </p:nvGraphicFramePr>
        <p:xfrm>
          <a:off x="1222829" y="1598978"/>
          <a:ext cx="9746341" cy="3880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Gebyar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Penyambutan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Asrama)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Pelatihan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Pembina Asrama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Benchmarking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84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11878"/>
            <a:ext cx="9669286" cy="988819"/>
          </a:xfrm>
        </p:spPr>
        <p:txBody>
          <a:bodyPr>
            <a:normAutofit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K27. </a:t>
            </a:r>
            <a:r>
              <a:rPr lang="sv-SE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 Program Kreatifitas Mahasiswa (PKM)</a:t>
            </a:r>
            <a:r>
              <a:rPr lang="sv-SE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850360"/>
              </p:ext>
            </p:extLst>
          </p:nvPr>
        </p:nvGraphicFramePr>
        <p:xfrm>
          <a:off x="1222829" y="1598977"/>
          <a:ext cx="9746341" cy="41373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Sosialisasi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Penyusunan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Proposal PKP2 PKM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Lokakarya Program Kreativitas Mahasiswa (PKM)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Program Kreativitas Mahasiswa Universitas Andalas (Pimunand)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TIM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Pembekalan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Apresiasi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Kepada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Pembimbing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PKM yang Lolos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Didanai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Belmawa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TIM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Penilaian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Kemajuan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Pelaksanaan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PKM (PKP2) Tingkat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rangka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persiapan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PKP2 Tingkat Nasional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TIM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TIM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Penilaian Kemajuan Pelaksanaan PKM (PKP2) Tingkat Nasional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TIM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TIM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TIM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0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C199610D-3821-4ACD-8441-7E1FB8AFC9AC}"/>
              </a:ext>
            </a:extLst>
          </p:cNvPr>
          <p:cNvCxnSpPr>
            <a:cxnSpLocks/>
          </p:cNvCxnSpPr>
          <p:nvPr/>
        </p:nvCxnSpPr>
        <p:spPr>
          <a:xfrm flipH="1" flipV="1">
            <a:off x="7568740" y="1602185"/>
            <a:ext cx="1" cy="17928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86DEA8A6-3F0D-4A95-BE0C-3B2503705ECD}"/>
              </a:ext>
            </a:extLst>
          </p:cNvPr>
          <p:cNvCxnSpPr>
            <a:cxnSpLocks/>
          </p:cNvCxnSpPr>
          <p:nvPr/>
        </p:nvCxnSpPr>
        <p:spPr>
          <a:xfrm flipH="1" flipV="1">
            <a:off x="1820650" y="1566312"/>
            <a:ext cx="1" cy="17928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F8D9F6C-132A-4833-ABA3-C802D95DC4DC}"/>
              </a:ext>
            </a:extLst>
          </p:cNvPr>
          <p:cNvCxnSpPr>
            <a:cxnSpLocks/>
          </p:cNvCxnSpPr>
          <p:nvPr/>
        </p:nvCxnSpPr>
        <p:spPr>
          <a:xfrm flipH="1">
            <a:off x="6096000" y="1602185"/>
            <a:ext cx="4275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A56231A-579E-470A-80F6-626DC0745AD0}"/>
              </a:ext>
            </a:extLst>
          </p:cNvPr>
          <p:cNvCxnSpPr>
            <a:cxnSpLocks/>
          </p:cNvCxnSpPr>
          <p:nvPr/>
        </p:nvCxnSpPr>
        <p:spPr>
          <a:xfrm flipH="1" flipV="1">
            <a:off x="10342357" y="1566312"/>
            <a:ext cx="1" cy="17928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3F47AF0-CDBE-44BC-9E7E-F6BB17CD542D}"/>
              </a:ext>
            </a:extLst>
          </p:cNvPr>
          <p:cNvCxnSpPr>
            <a:cxnSpLocks/>
          </p:cNvCxnSpPr>
          <p:nvPr/>
        </p:nvCxnSpPr>
        <p:spPr>
          <a:xfrm flipH="1">
            <a:off x="7119397" y="4565341"/>
            <a:ext cx="0" cy="5756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CA7E1E7-7108-448D-AE67-10B3645A1288}"/>
              </a:ext>
            </a:extLst>
          </p:cNvPr>
          <p:cNvCxnSpPr/>
          <p:nvPr/>
        </p:nvCxnSpPr>
        <p:spPr>
          <a:xfrm>
            <a:off x="7568740" y="4014923"/>
            <a:ext cx="0" cy="1130174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CACD307-3475-4030-89BB-312E9BB4F543}"/>
              </a:ext>
            </a:extLst>
          </p:cNvPr>
          <p:cNvCxnSpPr>
            <a:cxnSpLocks/>
          </p:cNvCxnSpPr>
          <p:nvPr/>
        </p:nvCxnSpPr>
        <p:spPr>
          <a:xfrm flipH="1">
            <a:off x="4340338" y="4011054"/>
            <a:ext cx="0" cy="5756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8C85D33-D855-4F76-8815-D23BBFE219C5}"/>
              </a:ext>
            </a:extLst>
          </p:cNvPr>
          <p:cNvCxnSpPr>
            <a:cxnSpLocks/>
          </p:cNvCxnSpPr>
          <p:nvPr/>
        </p:nvCxnSpPr>
        <p:spPr>
          <a:xfrm flipH="1">
            <a:off x="4340338" y="4427505"/>
            <a:ext cx="0" cy="5756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29242361-9B69-43E3-9CF9-05BF9C9190F0}"/>
              </a:ext>
            </a:extLst>
          </p:cNvPr>
          <p:cNvCxnSpPr>
            <a:cxnSpLocks/>
          </p:cNvCxnSpPr>
          <p:nvPr/>
        </p:nvCxnSpPr>
        <p:spPr>
          <a:xfrm flipH="1">
            <a:off x="1798434" y="4528271"/>
            <a:ext cx="0" cy="5756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830F723-EA2A-4B12-B8AE-ECBB4A722ECB}"/>
              </a:ext>
            </a:extLst>
          </p:cNvPr>
          <p:cNvCxnSpPr>
            <a:cxnSpLocks/>
          </p:cNvCxnSpPr>
          <p:nvPr/>
        </p:nvCxnSpPr>
        <p:spPr>
          <a:xfrm rot="5400000">
            <a:off x="3455184" y="3112248"/>
            <a:ext cx="0" cy="1130174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410873D-DEF6-4A90-A7A8-A33BA01304B4}"/>
              </a:ext>
            </a:extLst>
          </p:cNvPr>
          <p:cNvCxnSpPr>
            <a:cxnSpLocks/>
          </p:cNvCxnSpPr>
          <p:nvPr/>
        </p:nvCxnSpPr>
        <p:spPr>
          <a:xfrm rot="5400000">
            <a:off x="8736816" y="3112248"/>
            <a:ext cx="0" cy="1130174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D4BB629-B1F9-498E-8BB7-14834CAA6600}"/>
              </a:ext>
            </a:extLst>
          </p:cNvPr>
          <p:cNvCxnSpPr>
            <a:cxnSpLocks/>
          </p:cNvCxnSpPr>
          <p:nvPr/>
        </p:nvCxnSpPr>
        <p:spPr>
          <a:xfrm rot="5400000">
            <a:off x="5993729" y="3112248"/>
            <a:ext cx="0" cy="1130174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8D3BD4B-81E5-4F24-959A-304018ED391C}"/>
              </a:ext>
            </a:extLst>
          </p:cNvPr>
          <p:cNvGrpSpPr/>
          <p:nvPr/>
        </p:nvGrpSpPr>
        <p:grpSpPr>
          <a:xfrm>
            <a:off x="4298468" y="2361570"/>
            <a:ext cx="1130174" cy="1130174"/>
            <a:chOff x="3711687" y="1515995"/>
            <a:chExt cx="1130174" cy="113017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D7D566A-D65F-4A90-A17E-4B614B4FB6EF}"/>
                </a:ext>
              </a:extLst>
            </p:cNvPr>
            <p:cNvCxnSpPr/>
            <p:nvPr/>
          </p:nvCxnSpPr>
          <p:spPr>
            <a:xfrm>
              <a:off x="3753561" y="1515995"/>
              <a:ext cx="0" cy="113017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A0457BB-5AA5-41FB-B571-E3A0B724CC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76774" y="950908"/>
              <a:ext cx="0" cy="113017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6287359-593F-4DC8-A5B0-76F08CBEA67A}"/>
              </a:ext>
            </a:extLst>
          </p:cNvPr>
          <p:cNvCxnSpPr/>
          <p:nvPr/>
        </p:nvCxnSpPr>
        <p:spPr>
          <a:xfrm>
            <a:off x="6096000" y="1045805"/>
            <a:ext cx="0" cy="11301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79" y="175414"/>
            <a:ext cx="3163319" cy="87039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Bahnschrift" panose="020B0502040204020203" pitchFamily="34" charset="0"/>
              </a:rPr>
              <a:t>STRUKTUR ORGANISASI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93B9C0-E070-4E5A-A6ED-F082399A4837}"/>
              </a:ext>
            </a:extLst>
          </p:cNvPr>
          <p:cNvSpPr/>
          <p:nvPr/>
        </p:nvSpPr>
        <p:spPr>
          <a:xfrm>
            <a:off x="4905733" y="361544"/>
            <a:ext cx="2380534" cy="10386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Wakil </a:t>
            </a:r>
            <a:r>
              <a:rPr lang="en-US" b="1" dirty="0" err="1">
                <a:latin typeface="Bahnschrift" panose="020B0502040204020203" pitchFamily="34" charset="0"/>
              </a:rPr>
              <a:t>Rektor</a:t>
            </a:r>
            <a:r>
              <a:rPr lang="en-US" b="1" dirty="0">
                <a:latin typeface="Bahnschrift" panose="020B0502040204020203" pitchFamily="34" charset="0"/>
              </a:rPr>
              <a:t> III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18B9A1E-AF4A-48A9-9685-DF88B1F9A12D}"/>
              </a:ext>
            </a:extLst>
          </p:cNvPr>
          <p:cNvSpPr/>
          <p:nvPr/>
        </p:nvSpPr>
        <p:spPr>
          <a:xfrm>
            <a:off x="4905733" y="1842259"/>
            <a:ext cx="2380534" cy="103862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Bahnschrift" panose="020B0502040204020203" pitchFamily="34" charset="0"/>
              </a:rPr>
              <a:t>Kepala</a:t>
            </a:r>
            <a:r>
              <a:rPr lang="en-US" b="1" dirty="0">
                <a:latin typeface="Bahnschrift" panose="020B0502040204020203" pitchFamily="34" charset="0"/>
              </a:rPr>
              <a:t> Biro </a:t>
            </a:r>
            <a:r>
              <a:rPr lang="en-US" b="1" dirty="0" err="1">
                <a:latin typeface="Bahnschrift" panose="020B0502040204020203" pitchFamily="34" charset="0"/>
              </a:rPr>
              <a:t>Akademik</a:t>
            </a:r>
            <a:r>
              <a:rPr lang="en-US" b="1" dirty="0">
                <a:latin typeface="Bahnschrift" panose="020B0502040204020203" pitchFamily="34" charset="0"/>
              </a:rPr>
              <a:t> dan Kemahasiswaan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C5911F2-7DEF-426F-A14F-4E548519D266}"/>
              </a:ext>
            </a:extLst>
          </p:cNvPr>
          <p:cNvSpPr/>
          <p:nvPr/>
        </p:nvSpPr>
        <p:spPr>
          <a:xfrm>
            <a:off x="3427442" y="4816079"/>
            <a:ext cx="2380534" cy="103862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Bahnschrift" panose="020B0502040204020203" pitchFamily="34" charset="0"/>
              </a:rPr>
              <a:t>Kasubag</a:t>
            </a:r>
            <a:r>
              <a:rPr lang="en-US" sz="1600" b="1" dirty="0"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latin typeface="Bahnschrift" panose="020B0502040204020203" pitchFamily="34" charset="0"/>
              </a:rPr>
              <a:t>Minat</a:t>
            </a:r>
            <a:r>
              <a:rPr lang="en-US" sz="1600" b="1" dirty="0">
                <a:latin typeface="Bahnschrift" panose="020B0502040204020203" pitchFamily="34" charset="0"/>
              </a:rPr>
              <a:t>, </a:t>
            </a:r>
            <a:r>
              <a:rPr lang="en-US" sz="1600" b="1" dirty="0" err="1">
                <a:latin typeface="Bahnschrift" panose="020B0502040204020203" pitchFamily="34" charset="0"/>
              </a:rPr>
              <a:t>Bakat</a:t>
            </a:r>
            <a:r>
              <a:rPr lang="en-US" sz="1600" b="1" dirty="0">
                <a:latin typeface="Bahnschrift" panose="020B0502040204020203" pitchFamily="34" charset="0"/>
              </a:rPr>
              <a:t>, </a:t>
            </a:r>
            <a:r>
              <a:rPr lang="en-US" sz="1600" b="1" dirty="0" err="1">
                <a:latin typeface="Bahnschrift" panose="020B0502040204020203" pitchFamily="34" charset="0"/>
              </a:rPr>
              <a:t>Penalaran</a:t>
            </a:r>
            <a:r>
              <a:rPr lang="en-US" sz="1600" b="1" dirty="0">
                <a:latin typeface="Bahnschrift" panose="020B0502040204020203" pitchFamily="34" charset="0"/>
              </a:rPr>
              <a:t> dan </a:t>
            </a:r>
            <a:r>
              <a:rPr lang="en-US" sz="1600" b="1" dirty="0" err="1">
                <a:latin typeface="Bahnschrift" panose="020B0502040204020203" pitchFamily="34" charset="0"/>
              </a:rPr>
              <a:t>Informasi</a:t>
            </a:r>
            <a:endParaRPr lang="en-US" sz="1600" b="1" dirty="0">
              <a:latin typeface="Bahnschrift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A0DBDD4-B940-46CA-B2A1-1E20FEE187CB}"/>
              </a:ext>
            </a:extLst>
          </p:cNvPr>
          <p:cNvSpPr/>
          <p:nvPr/>
        </p:nvSpPr>
        <p:spPr>
          <a:xfrm>
            <a:off x="569874" y="4816079"/>
            <a:ext cx="2380534" cy="103862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Bahnschrift" panose="020B0502040204020203" pitchFamily="34" charset="0"/>
              </a:rPr>
              <a:t>Kasubag</a:t>
            </a:r>
            <a:r>
              <a:rPr lang="en-US" sz="1600" b="1" dirty="0"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latin typeface="Bahnschrift" panose="020B0502040204020203" pitchFamily="34" charset="0"/>
              </a:rPr>
              <a:t>Kesejahteraan</a:t>
            </a:r>
            <a:r>
              <a:rPr lang="en-US" sz="1600" b="1" dirty="0"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latin typeface="Bahnschrift" panose="020B0502040204020203" pitchFamily="34" charset="0"/>
              </a:rPr>
              <a:t>Mahasiswa</a:t>
            </a:r>
            <a:r>
              <a:rPr lang="en-US" sz="1600" b="1" dirty="0">
                <a:latin typeface="Bahnschrift" panose="020B0502040204020203" pitchFamily="34" charset="0"/>
              </a:rPr>
              <a:t> &amp; Alumni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F950EC81-52EA-4F55-82C8-324F1AEB1267}"/>
              </a:ext>
            </a:extLst>
          </p:cNvPr>
          <p:cNvSpPr/>
          <p:nvPr/>
        </p:nvSpPr>
        <p:spPr>
          <a:xfrm>
            <a:off x="3427442" y="3158024"/>
            <a:ext cx="2380534" cy="103862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Bahnschrift" panose="020B0502040204020203" pitchFamily="34" charset="0"/>
              </a:rPr>
              <a:t>Kepala</a:t>
            </a:r>
            <a:r>
              <a:rPr lang="en-US" b="1" dirty="0">
                <a:latin typeface="Bahnschrift" panose="020B0502040204020203" pitchFamily="34" charset="0"/>
              </a:rPr>
              <a:t> Bagian Kemahasiswaan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5F8FF3E-2F58-4957-94B6-8E7770F9BA38}"/>
              </a:ext>
            </a:extLst>
          </p:cNvPr>
          <p:cNvSpPr/>
          <p:nvPr/>
        </p:nvSpPr>
        <p:spPr>
          <a:xfrm>
            <a:off x="6387162" y="4816079"/>
            <a:ext cx="2380534" cy="103862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Bahnschrift" panose="020B0502040204020203" pitchFamily="34" charset="0"/>
              </a:rPr>
              <a:t>Kasubag</a:t>
            </a:r>
            <a:r>
              <a:rPr lang="en-US" sz="1600" b="1" dirty="0">
                <a:latin typeface="Bahnschrift" panose="020B0502040204020203" pitchFamily="34" charset="0"/>
              </a:rPr>
              <a:t> UPT </a:t>
            </a:r>
            <a:r>
              <a:rPr lang="en-US" sz="1600" b="1" dirty="0" err="1">
                <a:latin typeface="Bahnschrift" panose="020B0502040204020203" pitchFamily="34" charset="0"/>
              </a:rPr>
              <a:t>Kewirausahaan</a:t>
            </a:r>
            <a:endParaRPr lang="en-US" sz="1600" b="1" dirty="0">
              <a:latin typeface="Bahnschrift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76FC0B2-BC36-427C-99DB-2EEC10E14C04}"/>
              </a:ext>
            </a:extLst>
          </p:cNvPr>
          <p:cNvSpPr/>
          <p:nvPr/>
        </p:nvSpPr>
        <p:spPr>
          <a:xfrm>
            <a:off x="6384026" y="3158024"/>
            <a:ext cx="2380534" cy="103862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Bahnschrift" panose="020B0502040204020203" pitchFamily="34" charset="0"/>
              </a:rPr>
              <a:t>Kepala</a:t>
            </a:r>
            <a:r>
              <a:rPr lang="en-US" b="1" dirty="0">
                <a:latin typeface="Bahnschrift" panose="020B0502040204020203" pitchFamily="34" charset="0"/>
              </a:rPr>
              <a:t> UPT </a:t>
            </a:r>
            <a:r>
              <a:rPr lang="en-US" b="1" dirty="0" err="1">
                <a:latin typeface="Bahnschrift" panose="020B0502040204020203" pitchFamily="34" charset="0"/>
              </a:rPr>
              <a:t>Kewirausahaan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544729F-61E2-4705-A2AC-A892ACEE7BDA}"/>
              </a:ext>
            </a:extLst>
          </p:cNvPr>
          <p:cNvSpPr/>
          <p:nvPr/>
        </p:nvSpPr>
        <p:spPr>
          <a:xfrm>
            <a:off x="9153582" y="3158024"/>
            <a:ext cx="2380534" cy="103862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Bahnschrift" panose="020B0502040204020203" pitchFamily="34" charset="0"/>
              </a:rPr>
              <a:t>Kepala</a:t>
            </a:r>
            <a:r>
              <a:rPr lang="en-US" b="1" dirty="0">
                <a:latin typeface="Bahnschrift" panose="020B0502040204020203" pitchFamily="34" charset="0"/>
              </a:rPr>
              <a:t> Pusat </a:t>
            </a:r>
            <a:r>
              <a:rPr lang="en-US" b="1" dirty="0" err="1">
                <a:latin typeface="Bahnschrift" panose="020B0502040204020203" pitchFamily="34" charset="0"/>
              </a:rPr>
              <a:t>Karir</a:t>
            </a:r>
            <a:r>
              <a:rPr lang="en-US" b="1" dirty="0">
                <a:latin typeface="Bahnschrift" panose="020B0502040204020203" pitchFamily="34" charset="0"/>
              </a:rPr>
              <a:t> &amp; </a:t>
            </a:r>
            <a:r>
              <a:rPr lang="en-US" b="1" dirty="0" err="1">
                <a:latin typeface="Bahnschrift" panose="020B0502040204020203" pitchFamily="34" charset="0"/>
              </a:rPr>
              <a:t>Konseling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572D022-B0D0-4652-8A03-0AC5D8158028}"/>
              </a:ext>
            </a:extLst>
          </p:cNvPr>
          <p:cNvSpPr/>
          <p:nvPr/>
        </p:nvSpPr>
        <p:spPr>
          <a:xfrm>
            <a:off x="569874" y="3158024"/>
            <a:ext cx="2380534" cy="103862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Bahnschrift" panose="020B0502040204020203" pitchFamily="34" charset="0"/>
              </a:rPr>
              <a:t>Ketua</a:t>
            </a:r>
            <a:r>
              <a:rPr lang="en-US" b="1" dirty="0">
                <a:latin typeface="Bahnschrift" panose="020B0502040204020203" pitchFamily="34" charset="0"/>
              </a:rPr>
              <a:t> </a:t>
            </a:r>
            <a:r>
              <a:rPr lang="en-US" b="1" dirty="0" err="1">
                <a:latin typeface="Bahnschrift" panose="020B0502040204020203" pitchFamily="34" charset="0"/>
              </a:rPr>
              <a:t>Pengelola</a:t>
            </a:r>
            <a:r>
              <a:rPr lang="en-US" b="1" dirty="0">
                <a:latin typeface="Bahnschrift" panose="020B0502040204020203" pitchFamily="34" charset="0"/>
              </a:rPr>
              <a:t> Asrama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CABDCBE3-2C21-430F-A056-9EF3E6BC0379}"/>
              </a:ext>
            </a:extLst>
          </p:cNvPr>
          <p:cNvCxnSpPr/>
          <p:nvPr/>
        </p:nvCxnSpPr>
        <p:spPr>
          <a:xfrm rot="5400000" flipH="1">
            <a:off x="3050339" y="3275343"/>
            <a:ext cx="0" cy="257999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9D72769-9BD3-44EC-9AC1-886427075C07}"/>
              </a:ext>
            </a:extLst>
          </p:cNvPr>
          <p:cNvCxnSpPr>
            <a:cxnSpLocks/>
          </p:cNvCxnSpPr>
          <p:nvPr/>
        </p:nvCxnSpPr>
        <p:spPr>
          <a:xfrm flipH="1" flipV="1">
            <a:off x="4340338" y="4566130"/>
            <a:ext cx="2818387" cy="98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804A23A1-746B-4EAA-8ABD-9E934863E9F4}"/>
              </a:ext>
            </a:extLst>
          </p:cNvPr>
          <p:cNvCxnSpPr>
            <a:cxnSpLocks/>
          </p:cNvCxnSpPr>
          <p:nvPr/>
        </p:nvCxnSpPr>
        <p:spPr>
          <a:xfrm flipH="1">
            <a:off x="1798434" y="1603907"/>
            <a:ext cx="4275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2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26548"/>
            <a:ext cx="9669286" cy="988819"/>
          </a:xfrm>
        </p:spPr>
        <p:txBody>
          <a:bodyPr>
            <a:normAutofit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K28. </a:t>
            </a:r>
            <a:r>
              <a:rPr lang="sv-SE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 kegiatan/even/lomba bidang penalaran dan akademik mahasiswa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298041"/>
              </p:ext>
            </p:extLst>
          </p:nvPr>
        </p:nvGraphicFramePr>
        <p:xfrm>
          <a:off x="1222829" y="1608757"/>
          <a:ext cx="9746341" cy="3880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nn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KN MIPA PT Tingkat Unand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Bahasa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Inggris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(NUDC) Tingkat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Unand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05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331438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K29. 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Pembiayaan keikutsertaan mahasiswa dalam even/lomba bidang penalaran dan akademik</a:t>
            </a:r>
            <a:r>
              <a:rPr lang="nl-NL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08854"/>
              </p:ext>
            </p:extLst>
          </p:nvPr>
        </p:nvGraphicFramePr>
        <p:xfrm>
          <a:off x="1222829" y="1598977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Keikutsertaan dalam Lomba Debat Bahasa Inggris Tingkat Wilayah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nn-N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Keikutsertaan dalam Lomba Debat Bahasa Inggris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Keikutsertaan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MIPA PT Tingkat Wilayah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Keikutsertaan dalam ON MIPA PT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Keikutsertaan dalam Pekan Ilmiah Mahasiswa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Kontes Robot Terbang (Nasional)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82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267869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K29. 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Pembiayaan keikutsertaan mahasiswa dalam even/lomba bidang penalaran dan akademik</a:t>
            </a:r>
            <a:r>
              <a:rPr lang="nl-NL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258367"/>
              </p:ext>
            </p:extLst>
          </p:nvPr>
        </p:nvGraphicFramePr>
        <p:xfrm>
          <a:off x="1222829" y="1408273"/>
          <a:ext cx="9746341" cy="47936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Kontes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Robot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Berkaki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Kontes Mobil Surya Tanpa Awak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Kontes Mobil Hemat Energi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Kompetisi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Indonesia (KDMI) Tingkat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Unand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 Keikutsertaan dalam Kompetisi Debat Mahasiswa Indonesia (KDMI) Tingkat Wilayah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Keikutsertaan dalam Kompetisi Debat Mahasiswa Indonesia (KDMI)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Keikutsertaan dalam Even/Lomba Bidang Penalaran dan Akademik Tingkat Wilayah, Nasional dan Internasional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346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6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60776"/>
            <a:ext cx="9669286" cy="988819"/>
          </a:xfrm>
        </p:spPr>
        <p:txBody>
          <a:bodyPr>
            <a:normAutofit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1800" dirty="0">
                <a:latin typeface="+mn-lt"/>
              </a:rPr>
              <a:t>K30.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kegiatan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/even/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lomba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bidang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minat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bakat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1800" dirty="0"/>
              <a:t> </a:t>
            </a:r>
            <a:endParaRPr lang="en-ID" sz="18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22512"/>
              </p:ext>
            </p:extLst>
          </p:nvPr>
        </p:nvGraphicFramePr>
        <p:xfrm>
          <a:off x="1222829" y="1628317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Pekan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Olahraga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Tingkat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Andalas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MTQ Mahasiswa Tingkat Universitas Andalas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Kompetisi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SDM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Melalui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Liga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Kemenpora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0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21657"/>
            <a:ext cx="9669286" cy="988819"/>
          </a:xfrm>
        </p:spPr>
        <p:txBody>
          <a:bodyPr>
            <a:normAutofit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K31. 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Pembiayaan keikutsertaan mahasiswa dalam even/lomba bidang minat dan bakat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652915"/>
              </p:ext>
            </p:extLst>
          </p:nvPr>
        </p:nvGraphicFramePr>
        <p:xfrm>
          <a:off x="1222829" y="1579418"/>
          <a:ext cx="9746341" cy="41373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Pekan Seni Mahasiswa (PEKSIMA) Tingkat Unand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Keikutsertaan Mahasiswan Unand dalam Pekan Seni Mahasiswa Daerah (PEKSIMIDA) Sumatera Barat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TANGKAI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TANGKAI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TANGKAI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Keikutsertaan Mahasiswa Unand dalam Lomba Pekan Seni Mahasiswa Nasional (PEKSIMINAS)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TANGKAI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TANGKAI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Keikutsertaan dalam Even/Lomba Bidang Minat dan Bakat Tingkat Wilayah, Nasional, dan Internasional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46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65666"/>
            <a:ext cx="9669286" cy="988819"/>
          </a:xfrm>
        </p:spPr>
        <p:txBody>
          <a:bodyPr>
            <a:normAutofit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softskill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karakter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1800" dirty="0">
                <a:latin typeface="+mn-lt"/>
              </a:rPr>
              <a:t>K32.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Pemberian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apresiasi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penghargaan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bagi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Unand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berprestasi</a:t>
            </a:r>
            <a:endParaRPr lang="en-ID" sz="18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701734"/>
              </p:ext>
            </p:extLst>
          </p:nvPr>
        </p:nvGraphicFramePr>
        <p:xfrm>
          <a:off x="1222829" y="1589198"/>
          <a:ext cx="9746341" cy="4291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Apresiasi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Unand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memperoleh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Bidang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Penalaran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Tk. Wilayah, Nasional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Internasional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Pemilihan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Berprestasi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Tingkat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Unand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Wilayah,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550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F848F7-908C-4BF5-9F50-D7DD327E0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096001" y="0"/>
            <a:ext cx="6095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00113B-48D9-4B6A-9161-CCA30642C1D1}"/>
              </a:ext>
            </a:extLst>
          </p:cNvPr>
          <p:cNvSpPr txBox="1"/>
          <p:nvPr/>
        </p:nvSpPr>
        <p:spPr>
          <a:xfrm>
            <a:off x="405829" y="349321"/>
            <a:ext cx="5229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i="0" u="none" strike="noStrike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PENGUATAN KOMPETENSI LULUSAN DALAM KEWIRAUSAHAAN DAN PENGEMBANGAN INDUSTRI KREATIF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9F055C-9E24-4124-BD02-7569703AC7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972"/>
            <a:ext cx="6100980" cy="29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31437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K33. 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Kuliah umum dan seminar Kewirausahaan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70293"/>
              </p:ext>
            </p:extLst>
          </p:nvPr>
        </p:nvGraphicFramePr>
        <p:xfrm>
          <a:off x="1222829" y="1466952"/>
          <a:ext cx="9746341" cy="45787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6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Kuliah Umum/Seminar Kewirausahaan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Seminar Kewirausahaan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Seminar Kewirausahaan Tingkat Internasional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Pelatihan Dosen Pendamping Program KBMI, KIBM, KBMK, ASMI Tingkat Universitas Andalas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Workshop Kewirausahaan Program KBMI (Kompetisi Bisnis Mahasiswa Indonesia) dan Program KIBM (Kompetisi Inovasi Bisnis Mahasiswa) Tingkat Universitas Andalas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Workshop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Kewirausahaan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 KBMK (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Kompetisi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Bidang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Bisnis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Manajemen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dan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Keuangan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dan Program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Akselerasi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Startup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Indonesia (ASMI) Tingkat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Andalas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710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26548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K33. 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Kuliah umum dan seminar Kewirausahaan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91836"/>
              </p:ext>
            </p:extLst>
          </p:nvPr>
        </p:nvGraphicFramePr>
        <p:xfrm>
          <a:off x="1222829" y="1393604"/>
          <a:ext cx="9746341" cy="48214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Pelatihan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Digital Marketing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Wirausaha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Andalas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Keikutsertaan Mahasiswa Unand pada Lomba Program Kegiatan Bisnis Manajemen Indonesia (KBMI)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Keikutsertaan Mahasiswa Unand pada Lomba Program  KIBM (Kompetisi Inovasi Bisnis Mahasiswa)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Keikutsertaan Mahasiswa Unand pada Lomba Program  KBMK (Kompetisi Bidang Bidang Bisnis, Manajemen, dan Keuangan)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 Keikutsertaan Mahasiswa Unand pada Lomba Program  Akselerasi Startup Mahasiswa Indonesia (ASMI)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Pendampingan Mahasiswa pada Lomba Program Kegiatan Bisnis Manajemen Indonesia (KBMI)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955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50997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K33. 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Kuliah umum dan seminar Kewirausahaan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801113"/>
              </p:ext>
            </p:extLst>
          </p:nvPr>
        </p:nvGraphicFramePr>
        <p:xfrm>
          <a:off x="1222829" y="1452282"/>
          <a:ext cx="9746341" cy="45945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6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6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Pendampingan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pada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  KIBM (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Kompetisi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Bisnis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Pendampingan Mahasiswa pada Lomba Program  KBMK (Kompetisi Bidang Bidang Bisnis, Manajemen, dan Keuangan)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 Pendampingan Mahasiswa pada Lomba Program  Akselerasi Startup Mahasiswa Indonesia (ASMI) Tingkat Nasional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Pelaksanaan Seminar dan Expo Produk Mahasiswa Wirausaha Tingkat Perguruan Tinggi Se-Sumatera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Q. Magang Mahasiswa Wirausaha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Pelatihan Kewirausahaan bagi Pembina Asrama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Coaching dan Mentoring Mahasiswa Wirausaha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17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4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CA9CB-B4B1-4537-BEF0-51ADA03A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696" y="321117"/>
            <a:ext cx="10053103" cy="10822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MILESTONE BIDANG KEMAHASISWAAN</a:t>
            </a:r>
            <a:endParaRPr lang="en-ID" sz="3200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B4582F34-87D4-46C2-BAE8-6AE737ED6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5947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56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288700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K34.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Kompetisi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rencana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bisnis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wirausaha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76340"/>
              </p:ext>
            </p:extLst>
          </p:nvPr>
        </p:nvGraphicFramePr>
        <p:xfrm>
          <a:off x="1222829" y="1662545"/>
          <a:ext cx="9746341" cy="3880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Kompetisi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Kreatif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Tingkat UNAND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Pemilihan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ENTREPRENEUR Tingkat UNAND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18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02098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K35.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Pendampingan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inkubasi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pembiayaan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start-up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bisnis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wirausaha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2200" dirty="0"/>
              <a:t> </a:t>
            </a:r>
            <a:endParaRPr lang="en-ID" sz="22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44319"/>
              </p:ext>
            </p:extLst>
          </p:nvPr>
        </p:nvGraphicFramePr>
        <p:xfrm>
          <a:off x="1222829" y="1633206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Pendampingan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Inkubasi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Bisnis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wirausaha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Unand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Program Seed Capital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Bisnis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Start-up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wirausaha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Monitoring dan Evaluasi Kegiatan Program KBMI, KIBM, KBMK, ASMI Universitas Andalas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80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404785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K36.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Pengelolaan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kegiatan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operasional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UPT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Pusat Kajian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957407"/>
              </p:ext>
            </p:extLst>
          </p:nvPr>
        </p:nvGraphicFramePr>
        <p:xfrm>
          <a:off x="1222829" y="1750562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nn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Kerjasama dengan instansi/institusi di luar UNAND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Keikutsertaan Peningkatan Kompetensi Pimpinan dan Staf UPT Kewirausahaan UNAND ke Institusi/Perguruan Tinggi di 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Keikutsertaan Pimpinan, Staf dan Dosen Kewirausahaan Mengikuti Training Bisnis Online / Kewirausahaan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01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31438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K42.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tracer study</a:t>
            </a:r>
            <a:r>
              <a:rPr lang="en-ID" sz="2200" dirty="0"/>
              <a:t> </a:t>
            </a:r>
            <a:endParaRPr lang="en-ID" sz="22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92073"/>
              </p:ext>
            </p:extLst>
          </p:nvPr>
        </p:nvGraphicFramePr>
        <p:xfrm>
          <a:off x="1222829" y="1623426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Pelaksanaan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tracer study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Sarjana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Pelaksanaan survei kepuasan pengguna alumni dari Dunia Usaha dan Dunia Industri (DUDI)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Lokakarya hasil tracer study dan survei Dunia Usaha dan Dunia Industri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5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22928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K43.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job fair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expo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kreativitas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218885"/>
              </p:ext>
            </p:extLst>
          </p:nvPr>
        </p:nvGraphicFramePr>
        <p:xfrm>
          <a:off x="1222829" y="1506070"/>
          <a:ext cx="9746341" cy="4410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Pelatihan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persiapan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kerja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menghadapi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dunia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kerja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calon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alumni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Pelatihan perencanaan karir dan pembelajaran bagi mahasiswa tahun 1 dan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Memberikan pelayanan konseling karir bagi mahasiswa dan alumni yang baru wisuda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Pengembangan sistem rekrutmen dan psikotest berbasis IT/web untuk alumni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Kerjasama rekrutmen dengan perusahaan dalam bentuk kampus hiring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Pelaksanaan jobfair di tingkat Universitas  online dan offline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45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319859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K44.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Pusat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Karir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962156"/>
              </p:ext>
            </p:extLst>
          </p:nvPr>
        </p:nvGraphicFramePr>
        <p:xfrm>
          <a:off x="1222828" y="1638096"/>
          <a:ext cx="9746341" cy="4410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Penyediaan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sarana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fasilitas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konseling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wawancara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psikotes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representatif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Mengikuti ToT konselor dan career coach bagi dosen dan pengelola pusat karir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Pelaksanaan pelatihan konseling dan career coach untuk dosen PA/prodi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Pengembangan sistem pelayanan pusat karir dan konseling berbasis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Promosi pelayanan pusat karir ke dunia usaha dan industri dalam bentuk kunjungan dan korespondensi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370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478132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Penguatan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lulusan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kewirausahaan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kreatif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K44.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Pusat </a:t>
            </a:r>
            <a:r>
              <a:rPr lang="en-ID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Karir</a:t>
            </a:r>
            <a:r>
              <a:rPr lang="en-ID" sz="2200" dirty="0"/>
              <a:t> </a:t>
            </a:r>
            <a:endParaRPr lang="en-ID" sz="22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216988"/>
              </p:ext>
            </p:extLst>
          </p:nvPr>
        </p:nvGraphicFramePr>
        <p:xfrm>
          <a:off x="1222829" y="1731003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Menjadi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anggota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Indonesia Career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 (ICCN)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mengikuti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summit ICCN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setiap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tahun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Pelatihan konselor teman sebaya sebagai fasilitator konseling karir mahasiswa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Pelayanan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konseling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konselor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sebaya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362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00113B-48D9-4B6A-9161-CCA30642C1D1}"/>
              </a:ext>
            </a:extLst>
          </p:cNvPr>
          <p:cNvSpPr txBox="1"/>
          <p:nvPr/>
        </p:nvSpPr>
        <p:spPr>
          <a:xfrm>
            <a:off x="405829" y="349321"/>
            <a:ext cx="5229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i="0" u="none" strike="noStrike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PENINGKATAN KOMPETENSI DAN KUALITAS TENAGA KEPENDIDIKAN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B1774C1-9E5D-4BF5-B3AC-A6332451F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4" r="31576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6ACCB6-54B1-4127-827D-4306F5C09D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972"/>
            <a:ext cx="6100980" cy="29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49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429234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Peningkatan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kompetensi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kualitas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tenaga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kependidikan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dirty="0">
                <a:latin typeface="+mn-lt"/>
              </a:rPr>
              <a:t>K101.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Pembiayaan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tendik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mengikuti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pelatihan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magang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bekerja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luar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negeri dan/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atau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industri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369916"/>
              </p:ext>
            </p:extLst>
          </p:nvPr>
        </p:nvGraphicFramePr>
        <p:xfrm>
          <a:off x="1222829" y="1598978"/>
          <a:ext cx="9746341" cy="4291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Kegiatan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Pimpinan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Tenaga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Pendidik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dan Tenaga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Kependidikan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Rangka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Pelatihan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Pendamping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Pelatih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Pembimbing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Mengikuti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Even/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kegiatan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lainnya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392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440926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Peningkatan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kemampuan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tendik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dalam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pelayanan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prima dan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aplikasi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teknologi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u="none" strike="noStrike" dirty="0">
                <a:effectLst/>
                <a:latin typeface="+mn-lt"/>
              </a:rPr>
              <a:t>K110. </a:t>
            </a:r>
            <a:r>
              <a:rPr lang="sv-SE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Pelaksanaan </a:t>
            </a:r>
            <a:r>
              <a:rPr lang="sv-SE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benchmarking</a:t>
            </a:r>
            <a:r>
              <a:rPr lang="sv-SE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untuk perbaikan berkelanjutan atas layanan pendidikan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501026"/>
              </p:ext>
            </p:extLst>
          </p:nvPr>
        </p:nvGraphicFramePr>
        <p:xfrm>
          <a:off x="1222829" y="1628316"/>
          <a:ext cx="9746341" cy="4291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Benchmarking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Negeri di Indonesia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Luar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Negeri 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Meningkatkan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Bidang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Kemahasiswaan dan Alumni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7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CA9CB-B4B1-4537-BEF0-51ADA03A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696" y="365126"/>
            <a:ext cx="10053103" cy="10822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GAMBARAN BESAR KEGIATAN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BIDANG KEMAHASISWAAN</a:t>
            </a:r>
            <a:endParaRPr lang="en-ID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8FD61-248F-4B97-A49F-76BC6114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10"/>
            <a:ext cx="10515600" cy="44448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afirmasi</a:t>
            </a:r>
            <a:r>
              <a:rPr lang="en-US" sz="2400" dirty="0"/>
              <a:t> dan </a:t>
            </a:r>
            <a:r>
              <a:rPr lang="en-US" sz="2400" dirty="0" err="1"/>
              <a:t>beasiswa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Pembinaan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softskill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karakter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dan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prestasi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mahasiswa</a:t>
            </a:r>
            <a:endParaRPr lang="en-US" sz="24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Penguatan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kompetensi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lulusan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kewirausahaan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dan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pengembangan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industri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kreatif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Peningkatan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kompetensi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dan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kualitas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tenaga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kependidikan</a:t>
            </a:r>
            <a:endParaRPr lang="en-ID" sz="2400" b="0" i="0" u="none" strike="noStrike" dirty="0">
              <a:solidFill>
                <a:srgbClr val="000000"/>
              </a:solidFill>
              <a:effectLst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Peningkatan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kemampuan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tendik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pelayanan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prima dan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aplikasi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teknologi</a:t>
            </a:r>
            <a:endParaRPr lang="en-ID" sz="2400" b="0" i="0" u="none" strike="noStrike" dirty="0">
              <a:solidFill>
                <a:srgbClr val="000000"/>
              </a:solidFill>
              <a:effectLst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Pengembangan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dan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integrasi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sistem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informasi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manajemen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lingkungan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</a:rPr>
              <a:t>terpadu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092582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337455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Peningkatan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kualitas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lingkungan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belajar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u="none" strike="noStrike" dirty="0">
                <a:effectLst/>
                <a:latin typeface="+mn-lt"/>
              </a:rPr>
              <a:t>K112.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Penambahan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pemeliharaan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kelengkapan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ruangan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peralatan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inventaris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gedung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kuliah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595173"/>
              </p:ext>
            </p:extLst>
          </p:nvPr>
        </p:nvGraphicFramePr>
        <p:xfrm>
          <a:off x="1222829" y="1633206"/>
          <a:ext cx="9746341" cy="3880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t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Pengadaan Peralatan Pengolah Data Bidang Kemahasiswaan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just" fontAlgn="t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Pengadaan Peralatan Inventaris Bidang Kemahasiswaan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47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273886"/>
            <a:ext cx="9669286" cy="988819"/>
          </a:xfrm>
        </p:spPr>
        <p:txBody>
          <a:bodyPr>
            <a:normAutofit/>
          </a:bodyPr>
          <a:lstStyle/>
          <a:p>
            <a:pPr algn="ctr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Peningkatan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kualitas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lingkungan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kerja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u="none" strike="noStrike" dirty="0">
                <a:effectLst/>
                <a:latin typeface="+mn-lt"/>
              </a:rPr>
              <a:t>K121.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Penambahan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sarana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prasarana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fisik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kampus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serta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fasilitas</a:t>
            </a:r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RS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198373"/>
              </p:ext>
            </p:extLst>
          </p:nvPr>
        </p:nvGraphicFramePr>
        <p:xfrm>
          <a:off x="1222829" y="1422943"/>
          <a:ext cx="9746341" cy="4565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Gedung Pusat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Kreatifitas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Ruangan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Layanan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Kemahasiswaan, UPT Pusat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Karir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UPT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Kewirausahaan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Ruangan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Sekretariat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Lembaga Kemahasiswaan Tingkat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MPM, BEM dan UKM)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just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97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52124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integrasi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sistem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manajemen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lingkungan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terpadu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u="none" strike="noStrike" dirty="0">
                <a:effectLst/>
                <a:latin typeface="+mn-lt"/>
              </a:rPr>
              <a:t>K123.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Pengelolaan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operasional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perkantoran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organ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universitas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untuk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mendukung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proses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pendidikan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berkualitas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666795"/>
              </p:ext>
            </p:extLst>
          </p:nvPr>
        </p:nvGraphicFramePr>
        <p:xfrm>
          <a:off x="1222829" y="1603868"/>
          <a:ext cx="9746341" cy="45807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448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628464"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Kantor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Keperluan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Sehari-hari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Pusat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Layanan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44882">
                <a:tc>
                  <a:txBody>
                    <a:bodyPr/>
                    <a:lstStyle/>
                    <a:p>
                      <a:pPr algn="just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Lembur Pegawai Aparatur Sipil Negara (ASN)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1167147"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Perjalanan Dinas Pimpinan, Tenaga Kependidikan, Tenaga Pendidik dalam Rangka Mengikuti Rapat/Diseminasi/Workshop/Even/Lomba dan Kegiatan Sejenis Dalam Negeri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497724"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Honorarium Pengelola Keuangan Bagian Kemahasiswaan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482226"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Honorarium Pengelola Website Bidang Kemahasiswaan Non PNS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BLN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482226"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Pengadaan ATK Keperluan Bidang Kemahasiswaan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77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405912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integrasi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sistem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manajemen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lingkungan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terpadu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u="none" strike="noStrike" dirty="0">
                <a:effectLst/>
                <a:latin typeface="+mn-lt"/>
              </a:rPr>
              <a:t>K123.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Pengelolaan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operasional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perkantoran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organ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universitas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untuk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mendukung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proses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pendidikan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berkualitas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1270"/>
              </p:ext>
            </p:extLst>
          </p:nvPr>
        </p:nvGraphicFramePr>
        <p:xfrm>
          <a:off x="1222829" y="1677215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Uang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ASN Non PNS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Iuran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BPJS ASN Non PNS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Honorarium Tenaga Kependidikan Non PNS Bidang Kemahasiswaan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ORG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just" fontAlgn="ctr"/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145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288700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Pengembangan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integrasi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sistem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informasi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manajemen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lingkungan</a:t>
            </a:r>
            <a:r>
              <a:rPr lang="en-ID" sz="3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3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terpadu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000" u="none" strike="noStrike" dirty="0">
                <a:effectLst/>
                <a:latin typeface="+mn-lt"/>
              </a:rPr>
              <a:t>K126.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Pemeliharaan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sarana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fasilitas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fisik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peralatan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inventaris</a:t>
            </a:r>
            <a:r>
              <a:rPr lang="en-ID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kantor</a:t>
            </a:r>
            <a:r>
              <a:rPr lang="en-ID" sz="20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608079"/>
              </p:ext>
            </p:extLst>
          </p:nvPr>
        </p:nvGraphicFramePr>
        <p:xfrm>
          <a:off x="1222829" y="1589198"/>
          <a:ext cx="9746341" cy="3880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Pemeliharaan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Kendaraan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Dinas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KALI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KALI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KALI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Pemelihaaan Kendaraan Dinas Roda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KALI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ctr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Pemeliharaan Peralatan Inventaris dan Pengolah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KALI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KALI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KALI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Instalasi Jaringan Internet di Gedung PKM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just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981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A9541E2A-9619-4DD9-9046-C2D7955A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6" y="4512218"/>
            <a:ext cx="8455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Bahnschrift" panose="020B0502040204020203" pitchFamily="34" charset="0"/>
              </a:rPr>
              <a:t>Pusat K</a:t>
            </a:r>
            <a:r>
              <a:rPr lang="id-ID" altLang="en-US" sz="3600" b="1" dirty="0">
                <a:solidFill>
                  <a:srgbClr val="C00000"/>
                </a:solidFill>
                <a:latin typeface="Bahnschrift" panose="020B0502040204020203" pitchFamily="34" charset="0"/>
              </a:rPr>
              <a:t>reativitas </a:t>
            </a:r>
            <a:r>
              <a:rPr lang="en-US" altLang="en-US" sz="3600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Mahasiswa</a:t>
            </a:r>
            <a:endParaRPr lang="en-US" altLang="en-US" sz="36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Bahnschrift" panose="020B0502040204020203" pitchFamily="34" charset="0"/>
              </a:rPr>
              <a:t>Lantai</a:t>
            </a:r>
            <a:r>
              <a:rPr lang="en-US" altLang="en-US" sz="2000" dirty="0">
                <a:solidFill>
                  <a:srgbClr val="000000"/>
                </a:solidFill>
                <a:latin typeface="Bahnschrift" panose="020B0502040204020203" pitchFamily="34" charset="0"/>
              </a:rPr>
              <a:t> 2 Gedung Pusat </a:t>
            </a:r>
            <a:r>
              <a:rPr lang="en-US" altLang="en-US" sz="2000" dirty="0" err="1">
                <a:solidFill>
                  <a:srgbClr val="000000"/>
                </a:solidFill>
                <a:latin typeface="Bahnschrift" panose="020B0502040204020203" pitchFamily="34" charset="0"/>
              </a:rPr>
              <a:t>Kegiatan</a:t>
            </a:r>
            <a:r>
              <a:rPr lang="en-US" altLang="en-US" sz="20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Bahnschrift" panose="020B0502040204020203" pitchFamily="34" charset="0"/>
              </a:rPr>
              <a:t>Mahasiswa</a:t>
            </a:r>
            <a:r>
              <a:rPr lang="en-US" altLang="en-US" sz="20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Bahnschrift" panose="020B0502040204020203" pitchFamily="34" charset="0"/>
              </a:rPr>
              <a:t>Universitas</a:t>
            </a:r>
            <a:r>
              <a:rPr lang="en-US" altLang="en-US" sz="20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Bahnschrift" panose="020B0502040204020203" pitchFamily="34" charset="0"/>
              </a:rPr>
              <a:t>Andalas</a:t>
            </a:r>
            <a:endParaRPr lang="en-US" altLang="en-US" sz="2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Bahnschrift" panose="020B0502040204020203" pitchFamily="34" charset="0"/>
              </a:rPr>
              <a:t>Padang, Sumatera Barat, Indonesia, 25163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Bahnschrift" panose="020B0502040204020203" pitchFamily="34" charset="0"/>
              </a:rPr>
              <a:t>E-mail:</a:t>
            </a:r>
            <a:r>
              <a:rPr lang="en-US" altLang="en-US" sz="2000" dirty="0">
                <a:solidFill>
                  <a:srgbClr val="000000"/>
                </a:solidFill>
                <a:latin typeface="Bahnschrift" panose="020B0502040204020203" pitchFamily="34" charset="0"/>
              </a:rPr>
              <a:t> kemahasiswaan@unand.ac.id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DDF1658C-EAC4-4D2B-9E10-6B0E0778E2EA}"/>
              </a:ext>
            </a:extLst>
          </p:cNvPr>
          <p:cNvSpPr/>
          <p:nvPr/>
        </p:nvSpPr>
        <p:spPr>
          <a:xfrm>
            <a:off x="3194048" y="480117"/>
            <a:ext cx="5803900" cy="685910"/>
          </a:xfrm>
          <a:prstGeom prst="round2DiagRect">
            <a:avLst/>
          </a:prstGeom>
          <a:solidFill>
            <a:srgbClr val="0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600" dirty="0">
                <a:solidFill>
                  <a:schemeClr val="bg1"/>
                </a:solidFill>
                <a:latin typeface="Bahnschrift" panose="020B0502040204020203" pitchFamily="34" charset="0"/>
              </a:rPr>
              <a:t>TERIMAKASIH</a:t>
            </a:r>
            <a:endParaRPr lang="en-ID" sz="3600" b="1" spc="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F3C003-7BFB-4CFC-A266-A137EB6F3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89" y="1038225"/>
            <a:ext cx="5464218" cy="38660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00113B-48D9-4B6A-9161-CCA30642C1D1}"/>
              </a:ext>
            </a:extLst>
          </p:cNvPr>
          <p:cNvSpPr txBox="1"/>
          <p:nvPr/>
        </p:nvSpPr>
        <p:spPr>
          <a:xfrm>
            <a:off x="405829" y="349321"/>
            <a:ext cx="4953435" cy="180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PENINGKATAN AFIRMASI  DAN BEASISWA MAHASISWA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2979F326-7C55-4B88-A4F5-667D54A69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085"/>
          <a:stretch/>
        </p:blipFill>
        <p:spPr>
          <a:xfrm>
            <a:off x="6096000" y="-1"/>
            <a:ext cx="6095999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13F31A-9631-4068-9C68-3E8F54B8EB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972"/>
            <a:ext cx="6100980" cy="29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56741"/>
              </p:ext>
            </p:extLst>
          </p:nvPr>
        </p:nvGraphicFramePr>
        <p:xfrm>
          <a:off x="147510" y="1124665"/>
          <a:ext cx="11896979" cy="51701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35835">
                  <a:extLst>
                    <a:ext uri="{9D8B030D-6E8A-4147-A177-3AD203B41FA5}">
                      <a16:colId xmlns:a16="http://schemas.microsoft.com/office/drawing/2014/main" xmlns="" val="3378009126"/>
                    </a:ext>
                  </a:extLst>
                </a:gridCol>
                <a:gridCol w="5084946">
                  <a:extLst>
                    <a:ext uri="{9D8B030D-6E8A-4147-A177-3AD203B41FA5}">
                      <a16:colId xmlns:a16="http://schemas.microsoft.com/office/drawing/2014/main" xmlns="" val="824632443"/>
                    </a:ext>
                  </a:extLst>
                </a:gridCol>
                <a:gridCol w="1007307">
                  <a:extLst>
                    <a:ext uri="{9D8B030D-6E8A-4147-A177-3AD203B41FA5}">
                      <a16:colId xmlns:a16="http://schemas.microsoft.com/office/drawing/2014/main" xmlns="" val="2014972310"/>
                    </a:ext>
                  </a:extLst>
                </a:gridCol>
                <a:gridCol w="4968891">
                  <a:extLst>
                    <a:ext uri="{9D8B030D-6E8A-4147-A177-3AD203B41FA5}">
                      <a16:colId xmlns:a16="http://schemas.microsoft.com/office/drawing/2014/main" xmlns="" val="3229592658"/>
                    </a:ext>
                  </a:extLst>
                </a:gridCol>
              </a:tblGrid>
              <a:tr h="371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No.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</a:rPr>
                        <a:t>Beasiswa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</a:rPr>
                        <a:t>Beasiswa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 anchor="ctr"/>
                </a:tc>
                <a:extLst>
                  <a:ext uri="{0D108BD9-81ED-4DB2-BD59-A6C34878D82A}">
                    <a16:rowId xmlns:a16="http://schemas.microsoft.com/office/drawing/2014/main" xmlns="" val="3242004961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Bidikmisi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Djarum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894737912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Prestasi Akademik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Paiton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3033433996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BPP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Prestasi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Akademik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CIMB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Niaga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4048348938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Adik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Papua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BFI Finance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2624220416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IM-HERE 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Tanoto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Foundation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2216605451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Bank Indonesia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Gebu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Minang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550637699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Karya Salemba Empat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Bank Syariah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Mandiri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935007724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Super Semar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Bank Nagari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1360842461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Super Semar Unggulan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Kader Surau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3179892782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VDMS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 KJMU (DKI)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636352525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Salim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Bank Rakyat Indonesia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1083255574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Toyota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Baznas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Cendikia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2444817206"/>
                  </a:ext>
                </a:extLst>
              </a:tr>
              <a:tr h="36663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ETOS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ID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 lain-lain</a:t>
                      </a:r>
                      <a:endParaRPr lang="en-ID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xmlns="" val="267253700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C5E399-FF2B-4E99-8FEF-E8155784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82"/>
            <a:ext cx="10515600" cy="91759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DAFTAR BEASISWA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DI UNIVERSITAS ANDALAS</a:t>
            </a:r>
            <a:endParaRPr lang="en-ID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95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350997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000" u="none" strike="noStrike" dirty="0" err="1">
                <a:effectLst/>
                <a:latin typeface="+mn-lt"/>
              </a:rPr>
              <a:t>Peningkatan</a:t>
            </a:r>
            <a:r>
              <a:rPr lang="en-ID" sz="4000" u="none" strike="noStrike" dirty="0">
                <a:effectLst/>
                <a:latin typeface="+mn-lt"/>
              </a:rPr>
              <a:t> </a:t>
            </a:r>
            <a:r>
              <a:rPr lang="en-ID" sz="4000" u="none" strike="noStrike" dirty="0" err="1">
                <a:effectLst/>
                <a:latin typeface="+mn-lt"/>
              </a:rPr>
              <a:t>Afirmasi</a:t>
            </a:r>
            <a:r>
              <a:rPr lang="en-ID" sz="4000" u="none" strike="noStrike" dirty="0">
                <a:effectLst/>
                <a:latin typeface="+mn-lt"/>
              </a:rPr>
              <a:t> dan </a:t>
            </a:r>
            <a:r>
              <a:rPr lang="en-ID" sz="4000" dirty="0" err="1">
                <a:latin typeface="+mn-lt"/>
              </a:rPr>
              <a:t>B</a:t>
            </a:r>
            <a:r>
              <a:rPr lang="en-ID" sz="4000" u="none" strike="noStrike" dirty="0" err="1">
                <a:effectLst/>
                <a:latin typeface="+mn-lt"/>
              </a:rPr>
              <a:t>easiswa</a:t>
            </a:r>
            <a:r>
              <a:rPr lang="en-ID" sz="4000" u="none" strike="noStrike" dirty="0">
                <a:effectLst/>
                <a:latin typeface="+mn-lt"/>
              </a:rPr>
              <a:t> </a:t>
            </a:r>
            <a:r>
              <a:rPr lang="en-ID" sz="4000" dirty="0" err="1">
                <a:latin typeface="+mn-lt"/>
              </a:rPr>
              <a:t>M</a:t>
            </a:r>
            <a:r>
              <a:rPr lang="en-ID" sz="4000" u="none" strike="noStrike" dirty="0" err="1">
                <a:effectLst/>
                <a:latin typeface="+mn-lt"/>
              </a:rPr>
              <a:t>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K6. </a:t>
            </a:r>
            <a:r>
              <a:rPr lang="en-ID" sz="2200" u="none" strike="noStrike" dirty="0" err="1">
                <a:effectLst/>
                <a:latin typeface="+mn-lt"/>
              </a:rPr>
              <a:t>Seleksi</a:t>
            </a:r>
            <a:r>
              <a:rPr lang="en-ID" sz="2200" u="none" strike="noStrike" dirty="0">
                <a:effectLst/>
                <a:latin typeface="+mn-lt"/>
              </a:rPr>
              <a:t>/</a:t>
            </a:r>
            <a:r>
              <a:rPr lang="en-ID" sz="2200" u="none" strike="noStrike" dirty="0" err="1">
                <a:effectLst/>
                <a:latin typeface="+mn-lt"/>
              </a:rPr>
              <a:t>verifikasi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mahasiswa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penerima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beasiswa</a:t>
            </a:r>
            <a:r>
              <a:rPr lang="en-ID" sz="2200" u="none" strike="noStrike" dirty="0">
                <a:effectLst/>
                <a:latin typeface="+mn-lt"/>
              </a:rPr>
              <a:t> dan </a:t>
            </a:r>
            <a:r>
              <a:rPr lang="en-ID" sz="2200" u="none" strike="noStrike" dirty="0" err="1">
                <a:effectLst/>
                <a:latin typeface="+mn-lt"/>
              </a:rPr>
              <a:t>pengelolaan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beasiswa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56247"/>
              </p:ext>
            </p:extLst>
          </p:nvPr>
        </p:nvGraphicFramePr>
        <p:xfrm>
          <a:off x="1222829" y="1628316"/>
          <a:ext cx="9746341" cy="401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Seleksi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Penerima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KIP-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Kuliah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Seleksi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Penerima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Afirmasi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(ADIK dan SM3T)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Seleksi Mahasiswa Penerima Beasiswa 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Seleksi Mahasiswa Penerima Beasiwa KJMU (DKI)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Seleksi Mahasiswa Penerima Beasiswa Non-APBN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Monitoring dan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Penerima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Bidikmisi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KEG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51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6" y="341217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000" u="none" strike="noStrike" dirty="0" err="1">
                <a:effectLst/>
                <a:latin typeface="+mn-lt"/>
              </a:rPr>
              <a:t>Peningkatan</a:t>
            </a:r>
            <a:r>
              <a:rPr lang="en-ID" sz="4000" u="none" strike="noStrike" dirty="0">
                <a:effectLst/>
                <a:latin typeface="+mn-lt"/>
              </a:rPr>
              <a:t> </a:t>
            </a:r>
            <a:r>
              <a:rPr lang="en-ID" sz="4000" u="none" strike="noStrike" dirty="0" err="1">
                <a:effectLst/>
                <a:latin typeface="+mn-lt"/>
              </a:rPr>
              <a:t>Afirmasi</a:t>
            </a:r>
            <a:r>
              <a:rPr lang="en-ID" sz="4000" u="none" strike="noStrike" dirty="0">
                <a:effectLst/>
                <a:latin typeface="+mn-lt"/>
              </a:rPr>
              <a:t> dan </a:t>
            </a:r>
            <a:r>
              <a:rPr lang="en-ID" sz="4000" dirty="0" err="1">
                <a:latin typeface="+mn-lt"/>
              </a:rPr>
              <a:t>B</a:t>
            </a:r>
            <a:r>
              <a:rPr lang="en-ID" sz="4000" u="none" strike="noStrike" dirty="0" err="1">
                <a:effectLst/>
                <a:latin typeface="+mn-lt"/>
              </a:rPr>
              <a:t>easiswa</a:t>
            </a:r>
            <a:r>
              <a:rPr lang="en-ID" sz="4000" u="none" strike="noStrike" dirty="0">
                <a:effectLst/>
                <a:latin typeface="+mn-lt"/>
              </a:rPr>
              <a:t> </a:t>
            </a:r>
            <a:r>
              <a:rPr lang="en-ID" sz="4000" dirty="0" err="1">
                <a:latin typeface="+mn-lt"/>
              </a:rPr>
              <a:t>M</a:t>
            </a:r>
            <a:r>
              <a:rPr lang="en-ID" sz="4000" u="none" strike="noStrike" dirty="0" err="1">
                <a:effectLst/>
                <a:latin typeface="+mn-lt"/>
              </a:rPr>
              <a:t>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K6. </a:t>
            </a:r>
            <a:r>
              <a:rPr lang="en-ID" sz="2200" u="none" strike="noStrike" dirty="0" err="1">
                <a:effectLst/>
                <a:latin typeface="+mn-lt"/>
              </a:rPr>
              <a:t>Seleksi</a:t>
            </a:r>
            <a:r>
              <a:rPr lang="en-ID" sz="2200" u="none" strike="noStrike" dirty="0">
                <a:effectLst/>
                <a:latin typeface="+mn-lt"/>
              </a:rPr>
              <a:t>/</a:t>
            </a:r>
            <a:r>
              <a:rPr lang="en-ID" sz="2200" u="none" strike="noStrike" dirty="0" err="1">
                <a:effectLst/>
                <a:latin typeface="+mn-lt"/>
              </a:rPr>
              <a:t>verifikasi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mahasiswa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penerima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beasiswa</a:t>
            </a:r>
            <a:r>
              <a:rPr lang="en-ID" sz="2200" u="none" strike="noStrike" dirty="0">
                <a:effectLst/>
                <a:latin typeface="+mn-lt"/>
              </a:rPr>
              <a:t> dan </a:t>
            </a:r>
            <a:r>
              <a:rPr lang="en-ID" sz="2200" u="none" strike="noStrike" dirty="0" err="1">
                <a:effectLst/>
                <a:latin typeface="+mn-lt"/>
              </a:rPr>
              <a:t>pengelolaan</a:t>
            </a:r>
            <a:r>
              <a:rPr lang="en-ID" sz="2200" u="none" strike="noStrike" dirty="0">
                <a:effectLst/>
                <a:latin typeface="+mn-lt"/>
              </a:rPr>
              <a:t> </a:t>
            </a:r>
            <a:r>
              <a:rPr lang="en-ID" sz="2200" u="none" strike="noStrike" dirty="0" err="1">
                <a:effectLst/>
                <a:latin typeface="+mn-lt"/>
              </a:rPr>
              <a:t>beasiswa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696678"/>
              </p:ext>
            </p:extLst>
          </p:nvPr>
        </p:nvGraphicFramePr>
        <p:xfrm>
          <a:off x="1222829" y="1594087"/>
          <a:ext cx="9746341" cy="3956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9090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072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Monitoring dan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KIP-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Kuliah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Monitoring dan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Afirmasi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(ADIK dan SM3T)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Monitoring dan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Monitoring dan Evaluasi Mahasiswa Penerima Beasiswa KJMU (DKI)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Monitoring dan Evaluasi Mahasiswa Penerima Beasiswa Non-APBN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Pertemuan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Orangtua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Beasiswa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APBN dan Non-APBN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54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F7E1E-217D-4ED1-BBB3-6E89A7D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57" y="439014"/>
            <a:ext cx="9669286" cy="98881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000" u="none" strike="noStrike" dirty="0" err="1">
                <a:effectLst/>
                <a:latin typeface="+mn-lt"/>
              </a:rPr>
              <a:t>Peningkatan</a:t>
            </a:r>
            <a:r>
              <a:rPr lang="en-ID" sz="4000" u="none" strike="noStrike" dirty="0">
                <a:effectLst/>
                <a:latin typeface="+mn-lt"/>
              </a:rPr>
              <a:t> </a:t>
            </a:r>
            <a:r>
              <a:rPr lang="en-ID" sz="4000" u="none" strike="noStrike" dirty="0" err="1">
                <a:effectLst/>
                <a:latin typeface="+mn-lt"/>
              </a:rPr>
              <a:t>Afirmasi</a:t>
            </a:r>
            <a:r>
              <a:rPr lang="en-ID" sz="4000" u="none" strike="noStrike" dirty="0">
                <a:effectLst/>
                <a:latin typeface="+mn-lt"/>
              </a:rPr>
              <a:t> dan </a:t>
            </a:r>
            <a:r>
              <a:rPr lang="en-ID" sz="4000" dirty="0" err="1">
                <a:latin typeface="+mn-lt"/>
              </a:rPr>
              <a:t>B</a:t>
            </a:r>
            <a:r>
              <a:rPr lang="en-ID" sz="4000" u="none" strike="noStrike" dirty="0" err="1">
                <a:effectLst/>
                <a:latin typeface="+mn-lt"/>
              </a:rPr>
              <a:t>easiswa</a:t>
            </a:r>
            <a:r>
              <a:rPr lang="en-ID" sz="4000" u="none" strike="noStrike" dirty="0">
                <a:effectLst/>
                <a:latin typeface="+mn-lt"/>
              </a:rPr>
              <a:t> </a:t>
            </a:r>
            <a:r>
              <a:rPr lang="en-ID" sz="4000" dirty="0" err="1">
                <a:latin typeface="+mn-lt"/>
              </a:rPr>
              <a:t>M</a:t>
            </a:r>
            <a:r>
              <a:rPr lang="en-ID" sz="4000" u="none" strike="noStrike" dirty="0" err="1">
                <a:effectLst/>
                <a:latin typeface="+mn-lt"/>
              </a:rPr>
              <a:t>ahasiswa</a:t>
            </a:r>
            <a:r>
              <a:rPr lang="en-ID" sz="4000" u="none" strike="noStrike" dirty="0">
                <a:effectLst/>
                <a:latin typeface="+mn-lt"/>
              </a:rPr>
              <a:t/>
            </a:r>
            <a:br>
              <a:rPr lang="en-ID" sz="4000" u="none" strike="noStrike" dirty="0">
                <a:effectLst/>
                <a:latin typeface="+mn-lt"/>
              </a:rPr>
            </a:br>
            <a:r>
              <a:rPr lang="en-ID" sz="2200" dirty="0">
                <a:latin typeface="+mn-lt"/>
              </a:rPr>
              <a:t>K7.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Pemberian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bantuan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beasiswa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untuk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US" sz="1200" dirty="0"/>
              <a:t> </a:t>
            </a:r>
            <a:endParaRPr lang="en-ID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5E201A8-91FE-4A46-9581-94535D96E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350970"/>
              </p:ext>
            </p:extLst>
          </p:nvPr>
        </p:nvGraphicFramePr>
        <p:xfrm>
          <a:off x="1222829" y="1677215"/>
          <a:ext cx="9746342" cy="38804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94091">
                  <a:extLst>
                    <a:ext uri="{9D8B030D-6E8A-4147-A177-3AD203B41FA5}">
                      <a16:colId xmlns:a16="http://schemas.microsoft.com/office/drawing/2014/main" xmlns="" val="113376707"/>
                    </a:ext>
                  </a:extLst>
                </a:gridCol>
                <a:gridCol w="1317417">
                  <a:extLst>
                    <a:ext uri="{9D8B030D-6E8A-4147-A177-3AD203B41FA5}">
                      <a16:colId xmlns:a16="http://schemas.microsoft.com/office/drawing/2014/main" xmlns="" val="4151814992"/>
                    </a:ext>
                  </a:extLst>
                </a:gridCol>
                <a:gridCol w="1317417">
                  <a:extLst>
                    <a:ext uri="{9D8B030D-6E8A-4147-A177-3AD203B41FA5}">
                      <a16:colId xmlns:a16="http://schemas.microsoft.com/office/drawing/2014/main" xmlns="" val="3020680912"/>
                    </a:ext>
                  </a:extLst>
                </a:gridCol>
                <a:gridCol w="1317417">
                  <a:extLst>
                    <a:ext uri="{9D8B030D-6E8A-4147-A177-3AD203B41FA5}">
                      <a16:colId xmlns:a16="http://schemas.microsoft.com/office/drawing/2014/main" xmlns="" val="1266828289"/>
                    </a:ext>
                  </a:extLst>
                </a:gridCol>
              </a:tblGrid>
              <a:tr h="673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err="1">
                          <a:effectLst/>
                          <a:latin typeface="+mn-lt"/>
                        </a:rPr>
                        <a:t>Uraian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Realisasi</a:t>
                      </a:r>
                      <a:endParaRPr lang="en-US" sz="18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Target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en-ID" sz="1800" b="1" i="0" u="none" strike="noStrike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4693880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Pemberian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9262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 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607607"/>
                  </a:ext>
                </a:extLst>
              </a:tr>
              <a:tr h="673347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Pemberian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Beasiswa</a:t>
                      </a: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Non APBN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36541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263542"/>
                  </a:ext>
                </a:extLst>
              </a:tr>
              <a:tr h="519693">
                <a:tc>
                  <a:txBody>
                    <a:bodyPr/>
                    <a:lstStyle/>
                    <a:p>
                      <a:pPr algn="l" fontAlgn="t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846937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822361"/>
                  </a:ext>
                </a:extLst>
              </a:tr>
              <a:tr h="503511">
                <a:tc>
                  <a:txBody>
                    <a:bodyPr/>
                    <a:lstStyle/>
                    <a:p>
                      <a:pPr algn="l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0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3272</Words>
  <Application>Microsoft Office PowerPoint</Application>
  <PresentationFormat>Widescreen</PresentationFormat>
  <Paragraphs>951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Bahnschrift</vt:lpstr>
      <vt:lpstr>Calibri</vt:lpstr>
      <vt:lpstr>Calibri Light</vt:lpstr>
      <vt:lpstr>Times New Roman</vt:lpstr>
      <vt:lpstr>Office Theme</vt:lpstr>
      <vt:lpstr>RAPAT KERJA RENCANA STRATEGIS BISNIS UNAND TAHUN 2020-2022</vt:lpstr>
      <vt:lpstr>STRUKTUR ORGANISASI</vt:lpstr>
      <vt:lpstr>MILESTONE BIDANG KEMAHASISWAAN</vt:lpstr>
      <vt:lpstr>GAMBARAN BESAR KEGIATAN BIDANG KEMAHASISWAAN</vt:lpstr>
      <vt:lpstr>PowerPoint Presentation</vt:lpstr>
      <vt:lpstr>DAFTAR BEASISWA DI UNIVERSITAS ANDALAS</vt:lpstr>
      <vt:lpstr>Peningkatan Afirmasi dan Beasiswa Mahasiswa K6. Seleksi/verifikasi mahasiswa penerima beasiswa dan pengelolaan beasiswa</vt:lpstr>
      <vt:lpstr>Peningkatan Afirmasi dan Beasiswa Mahasiswa K6. Seleksi/verifikasi mahasiswa penerima beasiswa dan pengelolaan beasiswa</vt:lpstr>
      <vt:lpstr>Peningkatan Afirmasi dan Beasiswa Mahasiswa K7. Pemberian bantuan/beasiswa untuk mahasiswa </vt:lpstr>
      <vt:lpstr>PowerPoint Presentation</vt:lpstr>
      <vt:lpstr>UNIT KEGIATAN KEMAHASISWAAN UNIVERSITAS ANDALAS</vt:lpstr>
      <vt:lpstr>DAFTAR KOMPETISI PUSAT PRESTASI NASIONAL KEMDIKBUD</vt:lpstr>
      <vt:lpstr>Pembinaan softskill, karakter dan prestasi mahasiswa K22. Pengelolaan/pembinaan aktivitas UKM (unit-unit kegiatan mahasiswa) dan lembaga organisasi kemahasiswaan </vt:lpstr>
      <vt:lpstr>Pembinaan softskill, karakter dan prestasi mahasiswa K23. Pelaksanaan Orientasi Proses Belajar Mengajar (OPBM)/ BAKTI mahasiswa baru </vt:lpstr>
      <vt:lpstr>Pembinaan softskill, karakter dan prestasi mahasiswa K24. Pelaksanaan pelatihan (training) Karakter Andalasian </vt:lpstr>
      <vt:lpstr>Pembinaan softskill, karakter dan prestasi mahasiswa K25. Pelatihan pemantapan Wawasan Kebangsaan mahasiswa dan pemahaman ideologi Pancasila </vt:lpstr>
      <vt:lpstr>Pembinaan softskill, karakter dan prestasi mahasiswa K26. Pembinaan mahasiswa berbasis asrama </vt:lpstr>
      <vt:lpstr>Pembinaan softskill, karakter dan prestasi mahasiswa K26. Pembinaan mahasiswa berbasis asrama </vt:lpstr>
      <vt:lpstr>Pembinaan softskill, karakter dan prestasi mahasiswa K27. Pelaksanaan Program Kreatifitas Mahasiswa (PKM) </vt:lpstr>
      <vt:lpstr>Pembinaan softskill, karakter dan prestasi mahasiswa K28. Pelaksanaan kegiatan/even/lomba bidang penalaran dan akademik mahasiswa</vt:lpstr>
      <vt:lpstr>Pembinaan softskill, karakter dan prestasi mahasiswa K29. Pembiayaan keikutsertaan mahasiswa dalam even/lomba bidang penalaran dan akademik </vt:lpstr>
      <vt:lpstr>Pembinaan softskill, karakter dan prestasi mahasiswa K29. Pembiayaan keikutsertaan mahasiswa dalam even/lomba bidang penalaran dan akademik </vt:lpstr>
      <vt:lpstr>Pembinaan softskill, karakter dan prestasi mahasiswa K30. Pelaksanaan kegiatan/even/lomba bidang minat dan bakat mahasiswa </vt:lpstr>
      <vt:lpstr>Pembinaan softskill, karakter dan prestasi mahasiswa K31. Pembiayaan keikutsertaan mahasiswa dalam even/lomba bidang minat dan bakat</vt:lpstr>
      <vt:lpstr>Pembinaan softskill, karakter dan prestasi mahasiswa K32. Pemberian apresiasi/penghargaan bagi mahasiswa Unand berprestasi</vt:lpstr>
      <vt:lpstr>PowerPoint Presentation</vt:lpstr>
      <vt:lpstr>Penguatan kompetensi lulusan dalam kewirausahaan dan pengembangan industri kreatif K33. Kuliah umum dan seminar Kewirausahaan</vt:lpstr>
      <vt:lpstr>Penguatan kompetensi lulusan dalam kewirausahaan dan pengembangan industri kreatif K33. Kuliah umum dan seminar Kewirausahaan</vt:lpstr>
      <vt:lpstr>Penguatan kompetensi lulusan dalam kewirausahaan dan pengembangan industri kreatif K33. Kuliah umum dan seminar Kewirausahaan</vt:lpstr>
      <vt:lpstr>Penguatan kompetensi lulusan dalam kewirausahaan dan pengembangan industri kreatif K34. Kompetisi rencana bisnis/wirausaha mahasiswa </vt:lpstr>
      <vt:lpstr>Penguatan kompetensi lulusan dalam kewirausahaan dan pengembangan industri kreatif K35. Pendampingan, inkubasi dan pembiayaan start-up bisnis/wirausaha mahasiswa </vt:lpstr>
      <vt:lpstr>Penguatan kompetensi lulusan dalam kewirausahaan dan pengembangan industri kreatif K36. Pengelolaan kegiatan/operasional UPT Kewirausahaan dan pengembangan Pusat Kajian Kewirausahaan </vt:lpstr>
      <vt:lpstr>Penguatan kompetensi lulusan dalam kewirausahaan dan pengembangan industri kreatif K42. Pelaksanaan tracer study </vt:lpstr>
      <vt:lpstr>Penguatan kompetensi lulusan dalam kewirausahaan dan pengembangan industri kreatif K43. Pelaksanaan job fair dan expo kreativitas mahasiswa </vt:lpstr>
      <vt:lpstr>Penguatan kompetensi lulusan dalam kewirausahaan dan pengembangan industri kreatif K44. Pengembangan Pusat Karir </vt:lpstr>
      <vt:lpstr>Penguatan kompetensi lulusan dalam kewirausahaan dan pengembangan industri kreatif K44. Pengembangan Pusat Karir </vt:lpstr>
      <vt:lpstr>PowerPoint Presentation</vt:lpstr>
      <vt:lpstr>Peningkatan kompetensi dan kualitas tenaga kependidikan K101. Pembiayaan tendik mengikuti pelatihan/magang/bekerja di luar negeri dan/atau dalam industri </vt:lpstr>
      <vt:lpstr>Peningkatan kemampuan tendik dalam pelayanan prima dan aplikasi teknologi K110. Pelaksanaan benchmarking untuk perbaikan berkelanjutan atas layanan pendidikan</vt:lpstr>
      <vt:lpstr>Peningkatan kualitas lingkungan belajar K112. Penambahan/pemeliharaan kelengkapan ruangan dan peralatan inventaris gedung kuliah </vt:lpstr>
      <vt:lpstr>Peningkatan kualitas lingkungan kerja K121. Penambahan sarana dan prasarana fisik kampus serta fasilitas RS</vt:lpstr>
      <vt:lpstr>Pengembangan dan integrasi sistem informasi manajemen lingkungan terpadu K123. Pengelolaan operasional perkantoran dan organ universitas untuk mendukung proses pendidikan berkualitas </vt:lpstr>
      <vt:lpstr>Pengembangan dan integrasi sistem informasi manajemen lingkungan terpadu K123. Pengelolaan operasional perkantoran dan organ universitas untuk mendukung proses pendidikan berkualitas </vt:lpstr>
      <vt:lpstr>Pengembangan dan integrasi sistem informasi manajemen lingkungan terpadu K126. Pemeliharaan sarana/fasilitas fisik dan peralatan inventaris kantor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Kemahasiswaan UNAND</dc:creator>
  <cp:lastModifiedBy>ASUS</cp:lastModifiedBy>
  <cp:revision>30</cp:revision>
  <dcterms:created xsi:type="dcterms:W3CDTF">2020-10-15T10:53:37Z</dcterms:created>
  <dcterms:modified xsi:type="dcterms:W3CDTF">2020-10-26T03:02:16Z</dcterms:modified>
</cp:coreProperties>
</file>