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4" r:id="rId3"/>
    <p:sldId id="302" r:id="rId4"/>
    <p:sldId id="303" r:id="rId5"/>
    <p:sldId id="306" r:id="rId6"/>
    <p:sldId id="305" r:id="rId7"/>
    <p:sldId id="307" r:id="rId8"/>
    <p:sldId id="308" r:id="rId9"/>
    <p:sldId id="310" r:id="rId10"/>
    <p:sldId id="311" r:id="rId11"/>
    <p:sldId id="312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>
      <p:cViewPr varScale="1">
        <p:scale>
          <a:sx n="70" d="100"/>
          <a:sy n="70" d="100"/>
        </p:scale>
        <p:origin x="11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NAND\UNAND%202021\PROKER%20BID%20I%202021\ANALISIS%20DATA%20MHS%20-%20RAK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600" b="1" dirty="0" err="1"/>
              <a:t>Proporsi</a:t>
            </a:r>
            <a:r>
              <a:rPr lang="en-ID" sz="1600" b="0" baseline="0" dirty="0"/>
              <a:t> </a:t>
            </a:r>
            <a:r>
              <a:rPr lang="en-ID" sz="1600" b="1" baseline="0" dirty="0" err="1"/>
              <a:t>Mhs</a:t>
            </a:r>
            <a:endParaRPr lang="en-ID" sz="1600" b="1" dirty="0"/>
          </a:p>
        </c:rich>
      </c:tx>
      <c:layout>
        <c:manualLayout>
          <c:xMode val="edge"/>
          <c:yMode val="edge"/>
          <c:x val="2.360017497812647E-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F4-47D5-BB5D-CD14F8EE72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F4-47D5-BB5D-CD14F8EE72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F4-47D5-BB5D-CD14F8EE72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F4-47D5-BB5D-CD14F8EE72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F4-47D5-BB5D-CD14F8EE72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3F4-47D5-BB5D-CD14F8EE7218}"/>
              </c:ext>
            </c:extLst>
          </c:dPt>
          <c:dLbls>
            <c:dLbl>
              <c:idx val="0"/>
              <c:layout>
                <c:manualLayout>
                  <c:x val="3.8020341207349082E-2"/>
                  <c:y val="6.475284339457567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3F4-47D5-BB5D-CD14F8EE721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734251968503893E-2"/>
                  <c:y val="-1.5201224846898755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D3</a:t>
                    </a:r>
                    <a:fld id="{B7F0BB84-0379-440F-9A35-BCC5A2ED2E56}" type="PERCENTAGE">
                      <a:rPr lang="en-US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3F4-47D5-BB5D-CD14F8EE7218}"/>
                </c:ext>
                <c:ext xmlns:c15="http://schemas.microsoft.com/office/drawing/2012/chart" uri="{CE6537A1-D6FC-4f65-9D91-7224C49458BB}">
                  <c15:layout>
                    <c:manualLayout>
                      <c:w val="8.1555555555555562E-2"/>
                      <c:h val="8.428258967629045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8031496062992127E-3"/>
                  <c:y val="6.201516477107007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3F4-47D5-BB5D-CD14F8EE721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374890638670678E-3"/>
                  <c:y val="-7.965514727325793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3F4-47D5-BB5D-CD14F8EE721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102362204724358E-2"/>
                  <c:y val="-6.582822980460797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3F4-47D5-BB5D-CD14F8EE7218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Sheet1!$I$7:$I$12</c:f>
              <c:strCache>
                <c:ptCount val="6"/>
                <c:pt idx="0">
                  <c:v>D-3</c:v>
                </c:pt>
                <c:pt idx="1">
                  <c:v>S-1</c:v>
                </c:pt>
                <c:pt idx="2">
                  <c:v>Prof</c:v>
                </c:pt>
                <c:pt idx="3">
                  <c:v>S-2</c:v>
                </c:pt>
                <c:pt idx="4">
                  <c:v>Sp-1</c:v>
                </c:pt>
                <c:pt idx="5">
                  <c:v>S-3</c:v>
                </c:pt>
              </c:strCache>
            </c:strRef>
          </c:cat>
          <c:val>
            <c:numRef>
              <c:f>Sheet1!$J$7:$J$12</c:f>
              <c:numCache>
                <c:formatCode>_(* #,##0_);_(* \(#,##0\);_(* "-"_);_(@_)</c:formatCode>
                <c:ptCount val="6"/>
                <c:pt idx="0">
                  <c:v>930.4</c:v>
                </c:pt>
                <c:pt idx="1">
                  <c:v>24670.799999999999</c:v>
                </c:pt>
                <c:pt idx="2">
                  <c:v>726.25</c:v>
                </c:pt>
                <c:pt idx="3">
                  <c:v>2102.1999999999998</c:v>
                </c:pt>
                <c:pt idx="4">
                  <c:v>351.4</c:v>
                </c:pt>
                <c:pt idx="5">
                  <c:v>401.8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3F4-47D5-BB5D-CD14F8EE721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593C2-43F6-4169-95FE-EBB3104391A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157F314-71F2-484C-8B74-21955EB548B1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 KERJA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DAF94-F97E-4BBB-9CB7-0DBC3BB72198}" type="parTrans" cxnId="{D54AE06D-03FC-4A44-9B02-75733192806A}">
      <dgm:prSet/>
      <dgm:spPr/>
      <dgm:t>
        <a:bodyPr/>
        <a:lstStyle/>
        <a:p>
          <a:endParaRPr lang="en-ID"/>
        </a:p>
      </dgm:t>
    </dgm:pt>
    <dgm:pt modelId="{DF0F4AFE-EEDE-4539-8A4D-A095223D8125}" type="sibTrans" cxnId="{D54AE06D-03FC-4A44-9B02-75733192806A}">
      <dgm:prSet/>
      <dgm:spPr/>
      <dgm:t>
        <a:bodyPr/>
        <a:lstStyle/>
        <a:p>
          <a:endParaRPr lang="en-ID"/>
        </a:p>
      </dgm:t>
    </dgm:pt>
    <dgm:pt modelId="{D7A10906-A479-4277-95C9-36891F186385}">
      <dgm:prSet phldrT="[Text]" custT="1"/>
      <dgm:spPr/>
      <dgm:t>
        <a:bodyPr/>
        <a:lstStyle/>
        <a:p>
          <a:pPr algn="l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PENGEMBANGAN KEBIJAKAN PENDIDIKAN</a:t>
          </a:r>
          <a:endParaRPr lang="en-ID" sz="2400" dirty="0"/>
        </a:p>
      </dgm:t>
    </dgm:pt>
    <dgm:pt modelId="{61DA4A11-963C-4DEB-A82D-DA1C4C0EA39D}" type="parTrans" cxnId="{E88728A1-287E-4BD1-9A7C-455B27D3EC95}">
      <dgm:prSet/>
      <dgm:spPr/>
      <dgm:t>
        <a:bodyPr/>
        <a:lstStyle/>
        <a:p>
          <a:endParaRPr lang="en-ID"/>
        </a:p>
      </dgm:t>
    </dgm:pt>
    <dgm:pt modelId="{B8169B72-E55C-48A0-B300-2D662FA09FC1}" type="sibTrans" cxnId="{E88728A1-287E-4BD1-9A7C-455B27D3EC95}">
      <dgm:prSet/>
      <dgm:spPr/>
      <dgm:t>
        <a:bodyPr/>
        <a:lstStyle/>
        <a:p>
          <a:endParaRPr lang="en-ID"/>
        </a:p>
      </dgm:t>
    </dgm:pt>
    <dgm:pt modelId="{490C69AD-9B44-4FD1-86FE-18F83CCE8642}">
      <dgm:prSet phldrT="[Text]" custT="1"/>
      <dgm:spPr/>
      <dgm:t>
        <a:bodyPr/>
        <a:lstStyle/>
        <a:p>
          <a:pPr algn="l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PENGUATAN OTK BIDANG AKADEMIK</a:t>
          </a:r>
          <a:endParaRPr lang="en-ID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FB0B30-3091-4293-BF58-2AD3B9060F2A}" type="parTrans" cxnId="{E039EE33-54DA-49AA-BE70-38E004AB7648}">
      <dgm:prSet/>
      <dgm:spPr/>
      <dgm:t>
        <a:bodyPr/>
        <a:lstStyle/>
        <a:p>
          <a:endParaRPr lang="en-ID"/>
        </a:p>
      </dgm:t>
    </dgm:pt>
    <dgm:pt modelId="{1904E444-EFA4-453A-955D-47E938A1107B}" type="sibTrans" cxnId="{E039EE33-54DA-49AA-BE70-38E004AB7648}">
      <dgm:prSet/>
      <dgm:spPr/>
      <dgm:t>
        <a:bodyPr/>
        <a:lstStyle/>
        <a:p>
          <a:endParaRPr lang="en-ID"/>
        </a:p>
      </dgm:t>
    </dgm:pt>
    <dgm:pt modelId="{14B072D9-80A1-4794-A907-0E98EEB002F5}">
      <dgm:prSet phldrT="[Text]" custT="1"/>
      <dgm:spPr/>
      <dgm:t>
        <a:bodyPr/>
        <a:lstStyle/>
        <a:p>
          <a:pPr algn="l"/>
          <a:r>
            <a:rPr lang="en-A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PERLUASAN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AKSES DAN PROPORSI JENJANG PMB</a:t>
          </a:r>
          <a:endParaRPr lang="en-ID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B56025-FE27-49E6-AB2C-ED12705A23B5}" type="parTrans" cxnId="{D3E9FF8D-15D7-4504-AFFB-B6CE1B2430C3}">
      <dgm:prSet/>
      <dgm:spPr/>
      <dgm:t>
        <a:bodyPr/>
        <a:lstStyle/>
        <a:p>
          <a:endParaRPr lang="en-ID"/>
        </a:p>
      </dgm:t>
    </dgm:pt>
    <dgm:pt modelId="{C08CD1AB-E409-4F74-A558-DD155110C285}" type="sibTrans" cxnId="{D3E9FF8D-15D7-4504-AFFB-B6CE1B2430C3}">
      <dgm:prSet/>
      <dgm:spPr/>
      <dgm:t>
        <a:bodyPr/>
        <a:lstStyle/>
        <a:p>
          <a:endParaRPr lang="en-ID"/>
        </a:p>
      </dgm:t>
    </dgm:pt>
    <dgm:pt modelId="{528E4018-56F7-45B3-9E7A-CE0E203B22E7}">
      <dgm:prSet phldrT="[Text]" custT="1"/>
      <dgm:spPr/>
      <dgm:t>
        <a:bodyPr/>
        <a:lstStyle/>
        <a:p>
          <a:pPr algn="l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INTERNASIONALISASI PENDIDIKAN</a:t>
          </a:r>
          <a:endParaRPr lang="en-ID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5F9EC1-A065-4A99-B072-BE441081C983}" type="parTrans" cxnId="{F805D9D6-1126-4C29-A779-AA43AD77744B}">
      <dgm:prSet/>
      <dgm:spPr/>
      <dgm:t>
        <a:bodyPr/>
        <a:lstStyle/>
        <a:p>
          <a:endParaRPr lang="en-ID"/>
        </a:p>
      </dgm:t>
    </dgm:pt>
    <dgm:pt modelId="{F9B4F95A-D7B4-41A9-8567-8ABEC35DAD6B}" type="sibTrans" cxnId="{F805D9D6-1126-4C29-A779-AA43AD77744B}">
      <dgm:prSet/>
      <dgm:spPr/>
      <dgm:t>
        <a:bodyPr/>
        <a:lstStyle/>
        <a:p>
          <a:endParaRPr lang="en-ID"/>
        </a:p>
      </dgm:t>
    </dgm:pt>
    <dgm:pt modelId="{478D5D2C-7235-4FC8-96D8-06EDA2487F6B}">
      <dgm:prSet phldrT="[Text]" custT="1"/>
      <dgm:spPr/>
      <dgm:t>
        <a:bodyPr/>
        <a:lstStyle/>
        <a:p>
          <a:pPr algn="l"/>
          <a:r>
            <a:rPr lang="en-US" sz="2400" b="1" dirty="0"/>
            <a:t>PENGUATAN UNIT PELAYANAN TEKNIS</a:t>
          </a:r>
          <a:endParaRPr lang="en-ID" sz="2400" b="1" dirty="0"/>
        </a:p>
      </dgm:t>
    </dgm:pt>
    <dgm:pt modelId="{6E4B07D9-C11B-4410-BE48-F5962903C393}" type="parTrans" cxnId="{0C6AC92F-58FB-4726-B8FF-8DE349F5EE05}">
      <dgm:prSet/>
      <dgm:spPr/>
      <dgm:t>
        <a:bodyPr/>
        <a:lstStyle/>
        <a:p>
          <a:endParaRPr lang="en-ID"/>
        </a:p>
      </dgm:t>
    </dgm:pt>
    <dgm:pt modelId="{AB42205F-E027-47DE-B7B5-2B429AD66080}" type="sibTrans" cxnId="{0C6AC92F-58FB-4726-B8FF-8DE349F5EE05}">
      <dgm:prSet/>
      <dgm:spPr/>
      <dgm:t>
        <a:bodyPr/>
        <a:lstStyle/>
        <a:p>
          <a:endParaRPr lang="en-ID"/>
        </a:p>
      </dgm:t>
    </dgm:pt>
    <dgm:pt modelId="{35239D2E-A626-4C4C-AAB7-DB55470F5674}">
      <dgm:prSet phldrT="[Text]" custT="1"/>
      <dgm:spPr/>
      <dgm:t>
        <a:bodyPr/>
        <a:lstStyle/>
        <a:p>
          <a:pPr algn="l"/>
          <a:r>
            <a:rPr lang="en-US" sz="2400" b="1" dirty="0"/>
            <a:t>PENGEMBANGAN BISNIS AKADEMIK</a:t>
          </a:r>
          <a:endParaRPr lang="en-ID" sz="2400" b="1" dirty="0"/>
        </a:p>
      </dgm:t>
    </dgm:pt>
    <dgm:pt modelId="{546D8B4C-52D5-4EF2-B541-CA11B4FC1082}" type="parTrans" cxnId="{93C7DE0A-6B18-4D32-97CA-C6FE987A022A}">
      <dgm:prSet/>
      <dgm:spPr/>
      <dgm:t>
        <a:bodyPr/>
        <a:lstStyle/>
        <a:p>
          <a:endParaRPr lang="en-ID"/>
        </a:p>
      </dgm:t>
    </dgm:pt>
    <dgm:pt modelId="{928EBC10-60DD-43BA-BFD1-703801F9F4B5}" type="sibTrans" cxnId="{93C7DE0A-6B18-4D32-97CA-C6FE987A022A}">
      <dgm:prSet/>
      <dgm:spPr/>
      <dgm:t>
        <a:bodyPr/>
        <a:lstStyle/>
        <a:p>
          <a:endParaRPr lang="en-ID"/>
        </a:p>
      </dgm:t>
    </dgm:pt>
    <dgm:pt modelId="{E5FE618E-3647-43D0-9CD4-CB52527AA8F4}" type="pres">
      <dgm:prSet presAssocID="{F1A593C2-43F6-4169-95FE-EBB3104391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7974E8-FB32-4645-A279-655C9E4D65B0}" type="pres">
      <dgm:prSet presAssocID="{2157F314-71F2-484C-8B74-21955EB548B1}" presName="root" presStyleCnt="0"/>
      <dgm:spPr/>
    </dgm:pt>
    <dgm:pt modelId="{893C2F83-49B5-4EA8-8B24-B874A3740140}" type="pres">
      <dgm:prSet presAssocID="{2157F314-71F2-484C-8B74-21955EB548B1}" presName="rootComposite" presStyleCnt="0"/>
      <dgm:spPr/>
    </dgm:pt>
    <dgm:pt modelId="{FC708640-0095-483C-937A-3F137264A4A0}" type="pres">
      <dgm:prSet presAssocID="{2157F314-71F2-484C-8B74-21955EB548B1}" presName="rootText" presStyleLbl="node1" presStyleIdx="0" presStyleCnt="1" custScaleX="421567"/>
      <dgm:spPr/>
      <dgm:t>
        <a:bodyPr/>
        <a:lstStyle/>
        <a:p>
          <a:endParaRPr lang="en-US"/>
        </a:p>
      </dgm:t>
    </dgm:pt>
    <dgm:pt modelId="{3A4DF728-0CFF-4B20-8ACB-D90E2D164676}" type="pres">
      <dgm:prSet presAssocID="{2157F314-71F2-484C-8B74-21955EB548B1}" presName="rootConnector" presStyleLbl="node1" presStyleIdx="0" presStyleCnt="1"/>
      <dgm:spPr/>
      <dgm:t>
        <a:bodyPr/>
        <a:lstStyle/>
        <a:p>
          <a:endParaRPr lang="en-US"/>
        </a:p>
      </dgm:t>
    </dgm:pt>
    <dgm:pt modelId="{FE27FF96-2242-4F24-845C-D405FAF52DFB}" type="pres">
      <dgm:prSet presAssocID="{2157F314-71F2-484C-8B74-21955EB548B1}" presName="childShape" presStyleCnt="0"/>
      <dgm:spPr/>
    </dgm:pt>
    <dgm:pt modelId="{63546BF6-7ABD-4C29-95C4-37DCEE05149A}" type="pres">
      <dgm:prSet presAssocID="{61DA4A11-963C-4DEB-A82D-DA1C4C0EA39D}" presName="Name13" presStyleLbl="parChTrans1D2" presStyleIdx="0" presStyleCnt="6"/>
      <dgm:spPr/>
      <dgm:t>
        <a:bodyPr/>
        <a:lstStyle/>
        <a:p>
          <a:endParaRPr lang="en-US"/>
        </a:p>
      </dgm:t>
    </dgm:pt>
    <dgm:pt modelId="{3FBE2F77-716D-4A6C-BC69-97BEED9B0164}" type="pres">
      <dgm:prSet presAssocID="{D7A10906-A479-4277-95C9-36891F186385}" presName="childText" presStyleLbl="bgAcc1" presStyleIdx="0" presStyleCnt="6" custScaleX="541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3FD0D-16F1-46DF-A79F-291604712E2F}" type="pres">
      <dgm:prSet presAssocID="{55FB0B30-3091-4293-BF58-2AD3B9060F2A}" presName="Name13" presStyleLbl="parChTrans1D2" presStyleIdx="1" presStyleCnt="6"/>
      <dgm:spPr/>
      <dgm:t>
        <a:bodyPr/>
        <a:lstStyle/>
        <a:p>
          <a:endParaRPr lang="en-US"/>
        </a:p>
      </dgm:t>
    </dgm:pt>
    <dgm:pt modelId="{ED41D540-C574-4B03-889E-1B2C127CAA81}" type="pres">
      <dgm:prSet presAssocID="{490C69AD-9B44-4FD1-86FE-18F83CCE8642}" presName="childText" presStyleLbl="bgAcc1" presStyleIdx="1" presStyleCnt="6" custScaleX="541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D7FE7-E820-4DF4-ABA2-562E481ECE77}" type="pres">
      <dgm:prSet presAssocID="{21B56025-FE27-49E6-AB2C-ED12705A23B5}" presName="Name13" presStyleLbl="parChTrans1D2" presStyleIdx="2" presStyleCnt="6"/>
      <dgm:spPr/>
      <dgm:t>
        <a:bodyPr/>
        <a:lstStyle/>
        <a:p>
          <a:endParaRPr lang="en-US"/>
        </a:p>
      </dgm:t>
    </dgm:pt>
    <dgm:pt modelId="{F819A3A6-4FEA-42FB-8E98-B6CCA4A7BDC1}" type="pres">
      <dgm:prSet presAssocID="{14B072D9-80A1-4794-A907-0E98EEB002F5}" presName="childText" presStyleLbl="bgAcc1" presStyleIdx="2" presStyleCnt="6" custScaleX="541310" custScaleY="121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FC57E-D84B-4484-B2AD-ACAD64ACE3DA}" type="pres">
      <dgm:prSet presAssocID="{A65F9EC1-A065-4A99-B072-BE441081C983}" presName="Name13" presStyleLbl="parChTrans1D2" presStyleIdx="3" presStyleCnt="6"/>
      <dgm:spPr/>
      <dgm:t>
        <a:bodyPr/>
        <a:lstStyle/>
        <a:p>
          <a:endParaRPr lang="en-US"/>
        </a:p>
      </dgm:t>
    </dgm:pt>
    <dgm:pt modelId="{C81D17FC-23BA-4A6B-8B2E-71562683B1D0}" type="pres">
      <dgm:prSet presAssocID="{528E4018-56F7-45B3-9E7A-CE0E203B22E7}" presName="childText" presStyleLbl="bgAcc1" presStyleIdx="3" presStyleCnt="6" custScaleX="539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F2549-D1FB-440D-80B6-174821020B75}" type="pres">
      <dgm:prSet presAssocID="{6E4B07D9-C11B-4410-BE48-F5962903C393}" presName="Name13" presStyleLbl="parChTrans1D2" presStyleIdx="4" presStyleCnt="6"/>
      <dgm:spPr/>
      <dgm:t>
        <a:bodyPr/>
        <a:lstStyle/>
        <a:p>
          <a:endParaRPr lang="en-US"/>
        </a:p>
      </dgm:t>
    </dgm:pt>
    <dgm:pt modelId="{CFB4CF0E-04A3-4B7C-8D64-B0568A7EBCB7}" type="pres">
      <dgm:prSet presAssocID="{478D5D2C-7235-4FC8-96D8-06EDA2487F6B}" presName="childText" presStyleLbl="bgAcc1" presStyleIdx="4" presStyleCnt="6" custScaleX="540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48FAA-3C4F-4B9A-A5DE-FD1372EAB6DA}" type="pres">
      <dgm:prSet presAssocID="{546D8B4C-52D5-4EF2-B541-CA11B4FC1082}" presName="Name13" presStyleLbl="parChTrans1D2" presStyleIdx="5" presStyleCnt="6"/>
      <dgm:spPr/>
      <dgm:t>
        <a:bodyPr/>
        <a:lstStyle/>
        <a:p>
          <a:endParaRPr lang="en-US"/>
        </a:p>
      </dgm:t>
    </dgm:pt>
    <dgm:pt modelId="{5A1A735C-15D2-4521-8750-56EB757D31C0}" type="pres">
      <dgm:prSet presAssocID="{35239D2E-A626-4C4C-AAB7-DB55470F5674}" presName="childText" presStyleLbl="bgAcc1" presStyleIdx="5" presStyleCnt="6" custScaleX="545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C77D10-B404-49F9-AEDA-9DB5314C8611}" type="presOf" srcId="{528E4018-56F7-45B3-9E7A-CE0E203B22E7}" destId="{C81D17FC-23BA-4A6B-8B2E-71562683B1D0}" srcOrd="0" destOrd="0" presId="urn:microsoft.com/office/officeart/2005/8/layout/hierarchy3"/>
    <dgm:cxn modelId="{93C7DE0A-6B18-4D32-97CA-C6FE987A022A}" srcId="{2157F314-71F2-484C-8B74-21955EB548B1}" destId="{35239D2E-A626-4C4C-AAB7-DB55470F5674}" srcOrd="5" destOrd="0" parTransId="{546D8B4C-52D5-4EF2-B541-CA11B4FC1082}" sibTransId="{928EBC10-60DD-43BA-BFD1-703801F9F4B5}"/>
    <dgm:cxn modelId="{3E9BEB86-C999-4271-B046-34CA25E999F2}" type="presOf" srcId="{61DA4A11-963C-4DEB-A82D-DA1C4C0EA39D}" destId="{63546BF6-7ABD-4C29-95C4-37DCEE05149A}" srcOrd="0" destOrd="0" presId="urn:microsoft.com/office/officeart/2005/8/layout/hierarchy3"/>
    <dgm:cxn modelId="{47EB85F6-98C6-444F-86C6-8BD62FD15F60}" type="presOf" srcId="{546D8B4C-52D5-4EF2-B541-CA11B4FC1082}" destId="{7DF48FAA-3C4F-4B9A-A5DE-FD1372EAB6DA}" srcOrd="0" destOrd="0" presId="urn:microsoft.com/office/officeart/2005/8/layout/hierarchy3"/>
    <dgm:cxn modelId="{F805D9D6-1126-4C29-A779-AA43AD77744B}" srcId="{2157F314-71F2-484C-8B74-21955EB548B1}" destId="{528E4018-56F7-45B3-9E7A-CE0E203B22E7}" srcOrd="3" destOrd="0" parTransId="{A65F9EC1-A065-4A99-B072-BE441081C983}" sibTransId="{F9B4F95A-D7B4-41A9-8567-8ABEC35DAD6B}"/>
    <dgm:cxn modelId="{3CA8EBF6-864E-46C7-8ABC-90642CBC10C8}" type="presOf" srcId="{2157F314-71F2-484C-8B74-21955EB548B1}" destId="{FC708640-0095-483C-937A-3F137264A4A0}" srcOrd="0" destOrd="0" presId="urn:microsoft.com/office/officeart/2005/8/layout/hierarchy3"/>
    <dgm:cxn modelId="{0DE5EB64-C5F9-47E3-BAE2-C643ECFB18C7}" type="presOf" srcId="{35239D2E-A626-4C4C-AAB7-DB55470F5674}" destId="{5A1A735C-15D2-4521-8750-56EB757D31C0}" srcOrd="0" destOrd="0" presId="urn:microsoft.com/office/officeart/2005/8/layout/hierarchy3"/>
    <dgm:cxn modelId="{E88728A1-287E-4BD1-9A7C-455B27D3EC95}" srcId="{2157F314-71F2-484C-8B74-21955EB548B1}" destId="{D7A10906-A479-4277-95C9-36891F186385}" srcOrd="0" destOrd="0" parTransId="{61DA4A11-963C-4DEB-A82D-DA1C4C0EA39D}" sibTransId="{B8169B72-E55C-48A0-B300-2D662FA09FC1}"/>
    <dgm:cxn modelId="{35A0E178-3A21-4604-ABC8-68513D9447AA}" type="presOf" srcId="{D7A10906-A479-4277-95C9-36891F186385}" destId="{3FBE2F77-716D-4A6C-BC69-97BEED9B0164}" srcOrd="0" destOrd="0" presId="urn:microsoft.com/office/officeart/2005/8/layout/hierarchy3"/>
    <dgm:cxn modelId="{0C6AC92F-58FB-4726-B8FF-8DE349F5EE05}" srcId="{2157F314-71F2-484C-8B74-21955EB548B1}" destId="{478D5D2C-7235-4FC8-96D8-06EDA2487F6B}" srcOrd="4" destOrd="0" parTransId="{6E4B07D9-C11B-4410-BE48-F5962903C393}" sibTransId="{AB42205F-E027-47DE-B7B5-2B429AD66080}"/>
    <dgm:cxn modelId="{055D21B4-EBBA-45E2-A345-48B2BE1B4A1C}" type="presOf" srcId="{F1A593C2-43F6-4169-95FE-EBB3104391A5}" destId="{E5FE618E-3647-43D0-9CD4-CB52527AA8F4}" srcOrd="0" destOrd="0" presId="urn:microsoft.com/office/officeart/2005/8/layout/hierarchy3"/>
    <dgm:cxn modelId="{D54AE06D-03FC-4A44-9B02-75733192806A}" srcId="{F1A593C2-43F6-4169-95FE-EBB3104391A5}" destId="{2157F314-71F2-484C-8B74-21955EB548B1}" srcOrd="0" destOrd="0" parTransId="{015DAF94-F97E-4BBB-9CB7-0DBC3BB72198}" sibTransId="{DF0F4AFE-EEDE-4539-8A4D-A095223D8125}"/>
    <dgm:cxn modelId="{0AD7A580-9B9E-4B08-94AB-1A33F2C4735D}" type="presOf" srcId="{A65F9EC1-A065-4A99-B072-BE441081C983}" destId="{DC8FC57E-D84B-4484-B2AD-ACAD64ACE3DA}" srcOrd="0" destOrd="0" presId="urn:microsoft.com/office/officeart/2005/8/layout/hierarchy3"/>
    <dgm:cxn modelId="{40E29D1B-B553-4097-AF43-C65D6B69A2CF}" type="presOf" srcId="{6E4B07D9-C11B-4410-BE48-F5962903C393}" destId="{5C5F2549-D1FB-440D-80B6-174821020B75}" srcOrd="0" destOrd="0" presId="urn:microsoft.com/office/officeart/2005/8/layout/hierarchy3"/>
    <dgm:cxn modelId="{E3635F7F-F0A9-4F87-9A82-F35B6898B7E5}" type="presOf" srcId="{55FB0B30-3091-4293-BF58-2AD3B9060F2A}" destId="{7D93FD0D-16F1-46DF-A79F-291604712E2F}" srcOrd="0" destOrd="0" presId="urn:microsoft.com/office/officeart/2005/8/layout/hierarchy3"/>
    <dgm:cxn modelId="{3F36D12F-32C7-4728-B216-35954A794E4A}" type="presOf" srcId="{14B072D9-80A1-4794-A907-0E98EEB002F5}" destId="{F819A3A6-4FEA-42FB-8E98-B6CCA4A7BDC1}" srcOrd="0" destOrd="0" presId="urn:microsoft.com/office/officeart/2005/8/layout/hierarchy3"/>
    <dgm:cxn modelId="{E039EE33-54DA-49AA-BE70-38E004AB7648}" srcId="{2157F314-71F2-484C-8B74-21955EB548B1}" destId="{490C69AD-9B44-4FD1-86FE-18F83CCE8642}" srcOrd="1" destOrd="0" parTransId="{55FB0B30-3091-4293-BF58-2AD3B9060F2A}" sibTransId="{1904E444-EFA4-453A-955D-47E938A1107B}"/>
    <dgm:cxn modelId="{7A395E98-9B32-4600-8030-2E93100F5CAF}" type="presOf" srcId="{2157F314-71F2-484C-8B74-21955EB548B1}" destId="{3A4DF728-0CFF-4B20-8ACB-D90E2D164676}" srcOrd="1" destOrd="0" presId="urn:microsoft.com/office/officeart/2005/8/layout/hierarchy3"/>
    <dgm:cxn modelId="{D3E9FF8D-15D7-4504-AFFB-B6CE1B2430C3}" srcId="{2157F314-71F2-484C-8B74-21955EB548B1}" destId="{14B072D9-80A1-4794-A907-0E98EEB002F5}" srcOrd="2" destOrd="0" parTransId="{21B56025-FE27-49E6-AB2C-ED12705A23B5}" sibTransId="{C08CD1AB-E409-4F74-A558-DD155110C285}"/>
    <dgm:cxn modelId="{8D655AFC-C342-4175-BC56-C22C9C77EA96}" type="presOf" srcId="{21B56025-FE27-49E6-AB2C-ED12705A23B5}" destId="{AD6D7FE7-E820-4DF4-ABA2-562E481ECE77}" srcOrd="0" destOrd="0" presId="urn:microsoft.com/office/officeart/2005/8/layout/hierarchy3"/>
    <dgm:cxn modelId="{0DB4F452-9498-4226-A4AA-81ABEB0A6083}" type="presOf" srcId="{478D5D2C-7235-4FC8-96D8-06EDA2487F6B}" destId="{CFB4CF0E-04A3-4B7C-8D64-B0568A7EBCB7}" srcOrd="0" destOrd="0" presId="urn:microsoft.com/office/officeart/2005/8/layout/hierarchy3"/>
    <dgm:cxn modelId="{7D986577-DB99-4F40-A3FB-27380647A372}" type="presOf" srcId="{490C69AD-9B44-4FD1-86FE-18F83CCE8642}" destId="{ED41D540-C574-4B03-889E-1B2C127CAA81}" srcOrd="0" destOrd="0" presId="urn:microsoft.com/office/officeart/2005/8/layout/hierarchy3"/>
    <dgm:cxn modelId="{B93AED2F-A1B7-405D-A321-192B0DECFF98}" type="presParOf" srcId="{E5FE618E-3647-43D0-9CD4-CB52527AA8F4}" destId="{A87974E8-FB32-4645-A279-655C9E4D65B0}" srcOrd="0" destOrd="0" presId="urn:microsoft.com/office/officeart/2005/8/layout/hierarchy3"/>
    <dgm:cxn modelId="{9F9D6189-214B-4C49-A6F9-38AFD2B5A348}" type="presParOf" srcId="{A87974E8-FB32-4645-A279-655C9E4D65B0}" destId="{893C2F83-49B5-4EA8-8B24-B874A3740140}" srcOrd="0" destOrd="0" presId="urn:microsoft.com/office/officeart/2005/8/layout/hierarchy3"/>
    <dgm:cxn modelId="{396398B9-68A3-4DAF-9B0C-FEA155EF6E52}" type="presParOf" srcId="{893C2F83-49B5-4EA8-8B24-B874A3740140}" destId="{FC708640-0095-483C-937A-3F137264A4A0}" srcOrd="0" destOrd="0" presId="urn:microsoft.com/office/officeart/2005/8/layout/hierarchy3"/>
    <dgm:cxn modelId="{4D292380-CE32-4561-9FE2-CB105DE6D92F}" type="presParOf" srcId="{893C2F83-49B5-4EA8-8B24-B874A3740140}" destId="{3A4DF728-0CFF-4B20-8ACB-D90E2D164676}" srcOrd="1" destOrd="0" presId="urn:microsoft.com/office/officeart/2005/8/layout/hierarchy3"/>
    <dgm:cxn modelId="{24340CC9-D567-46A7-9285-7E0823277A83}" type="presParOf" srcId="{A87974E8-FB32-4645-A279-655C9E4D65B0}" destId="{FE27FF96-2242-4F24-845C-D405FAF52DFB}" srcOrd="1" destOrd="0" presId="urn:microsoft.com/office/officeart/2005/8/layout/hierarchy3"/>
    <dgm:cxn modelId="{49890CEC-989F-4F7D-8BF6-EC6670DE4407}" type="presParOf" srcId="{FE27FF96-2242-4F24-845C-D405FAF52DFB}" destId="{63546BF6-7ABD-4C29-95C4-37DCEE05149A}" srcOrd="0" destOrd="0" presId="urn:microsoft.com/office/officeart/2005/8/layout/hierarchy3"/>
    <dgm:cxn modelId="{D32141DD-FF71-42B3-9BC2-06A7CECFA651}" type="presParOf" srcId="{FE27FF96-2242-4F24-845C-D405FAF52DFB}" destId="{3FBE2F77-716D-4A6C-BC69-97BEED9B0164}" srcOrd="1" destOrd="0" presId="urn:microsoft.com/office/officeart/2005/8/layout/hierarchy3"/>
    <dgm:cxn modelId="{E7AF031A-1071-43F9-A9A4-70CCC1A9C978}" type="presParOf" srcId="{FE27FF96-2242-4F24-845C-D405FAF52DFB}" destId="{7D93FD0D-16F1-46DF-A79F-291604712E2F}" srcOrd="2" destOrd="0" presId="urn:microsoft.com/office/officeart/2005/8/layout/hierarchy3"/>
    <dgm:cxn modelId="{DF89981E-2A27-4767-B556-32D73D04D323}" type="presParOf" srcId="{FE27FF96-2242-4F24-845C-D405FAF52DFB}" destId="{ED41D540-C574-4B03-889E-1B2C127CAA81}" srcOrd="3" destOrd="0" presId="urn:microsoft.com/office/officeart/2005/8/layout/hierarchy3"/>
    <dgm:cxn modelId="{B99CFCCD-E0F2-4325-8918-F1ABA3FE54A5}" type="presParOf" srcId="{FE27FF96-2242-4F24-845C-D405FAF52DFB}" destId="{AD6D7FE7-E820-4DF4-ABA2-562E481ECE77}" srcOrd="4" destOrd="0" presId="urn:microsoft.com/office/officeart/2005/8/layout/hierarchy3"/>
    <dgm:cxn modelId="{E28418A3-4F6E-43E8-9B6C-E0BA7EE252FE}" type="presParOf" srcId="{FE27FF96-2242-4F24-845C-D405FAF52DFB}" destId="{F819A3A6-4FEA-42FB-8E98-B6CCA4A7BDC1}" srcOrd="5" destOrd="0" presId="urn:microsoft.com/office/officeart/2005/8/layout/hierarchy3"/>
    <dgm:cxn modelId="{96FC55EF-892E-46A2-8F8A-B95F12B7091B}" type="presParOf" srcId="{FE27FF96-2242-4F24-845C-D405FAF52DFB}" destId="{DC8FC57E-D84B-4484-B2AD-ACAD64ACE3DA}" srcOrd="6" destOrd="0" presId="urn:microsoft.com/office/officeart/2005/8/layout/hierarchy3"/>
    <dgm:cxn modelId="{7D81E639-9E20-496D-8F7D-E5B95174B4B9}" type="presParOf" srcId="{FE27FF96-2242-4F24-845C-D405FAF52DFB}" destId="{C81D17FC-23BA-4A6B-8B2E-71562683B1D0}" srcOrd="7" destOrd="0" presId="urn:microsoft.com/office/officeart/2005/8/layout/hierarchy3"/>
    <dgm:cxn modelId="{D7612E41-16BB-46BC-A13B-E1378AE3ADCC}" type="presParOf" srcId="{FE27FF96-2242-4F24-845C-D405FAF52DFB}" destId="{5C5F2549-D1FB-440D-80B6-174821020B75}" srcOrd="8" destOrd="0" presId="urn:microsoft.com/office/officeart/2005/8/layout/hierarchy3"/>
    <dgm:cxn modelId="{4856398A-FEE0-43C4-9759-401CEA908C5B}" type="presParOf" srcId="{FE27FF96-2242-4F24-845C-D405FAF52DFB}" destId="{CFB4CF0E-04A3-4B7C-8D64-B0568A7EBCB7}" srcOrd="9" destOrd="0" presId="urn:microsoft.com/office/officeart/2005/8/layout/hierarchy3"/>
    <dgm:cxn modelId="{1FD3BE51-E78B-4DA1-B1F8-4726481BCF4B}" type="presParOf" srcId="{FE27FF96-2242-4F24-845C-D405FAF52DFB}" destId="{7DF48FAA-3C4F-4B9A-A5DE-FD1372EAB6DA}" srcOrd="10" destOrd="0" presId="urn:microsoft.com/office/officeart/2005/8/layout/hierarchy3"/>
    <dgm:cxn modelId="{CB97A7A2-EB11-473B-842D-C093DDD3C5E2}" type="presParOf" srcId="{FE27FF96-2242-4F24-845C-D405FAF52DFB}" destId="{5A1A735C-15D2-4521-8750-56EB757D31C0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06D300-A625-448A-9CA8-7652D8EDE28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5B5BEE3-66C8-4777-BB98-3214FA19DF9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UPT</a:t>
          </a:r>
          <a:endParaRPr lang="en-ID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CC18E4-8B16-42D8-B8F9-6A8CF2ED000D}" type="parTrans" cxnId="{11C18BEC-E433-4320-837C-C05EE38967C2}">
      <dgm:prSet/>
      <dgm:spPr/>
      <dgm:t>
        <a:bodyPr/>
        <a:lstStyle/>
        <a:p>
          <a:endParaRPr lang="en-ID"/>
        </a:p>
      </dgm:t>
    </dgm:pt>
    <dgm:pt modelId="{6C8000D8-C801-496B-99CB-E1BD6B067D89}" type="sibTrans" cxnId="{11C18BEC-E433-4320-837C-C05EE38967C2}">
      <dgm:prSet/>
      <dgm:spPr/>
      <dgm:t>
        <a:bodyPr/>
        <a:lstStyle/>
        <a:p>
          <a:endParaRPr lang="en-ID"/>
        </a:p>
      </dgm:t>
    </dgm:pt>
    <dgm:pt modelId="{B2D5572C-D1A8-4F98-84E9-D03D3788339E}">
      <dgm:prSet phldrT="[Text]" custT="1"/>
      <dgm:spPr/>
      <dgm:t>
        <a:bodyPr/>
        <a:lstStyle/>
        <a:p>
          <a:pPr algn="l"/>
          <a:r>
            <a: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PERPUSTAKAAN: </a:t>
          </a:r>
          <a:r>
            <a:rPr lang="nl-N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E-Jurnal dan E-Book Perpustakaan</a:t>
          </a:r>
          <a:endParaRPr lang="en-ID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B66A32-7C06-45F3-B097-406D1F0CE65B}" type="parTrans" cxnId="{05E5B238-E941-4DEF-A632-075E7A1B38B9}">
      <dgm:prSet/>
      <dgm:spPr/>
      <dgm:t>
        <a:bodyPr/>
        <a:lstStyle/>
        <a:p>
          <a:endParaRPr lang="en-ID"/>
        </a:p>
      </dgm:t>
    </dgm:pt>
    <dgm:pt modelId="{B72FECE7-DE58-4846-8D41-54EBE5513C11}" type="sibTrans" cxnId="{05E5B238-E941-4DEF-A632-075E7A1B38B9}">
      <dgm:prSet/>
      <dgm:spPr/>
      <dgm:t>
        <a:bodyPr/>
        <a:lstStyle/>
        <a:p>
          <a:endParaRPr lang="en-ID"/>
        </a:p>
      </dgm:t>
    </dgm:pt>
    <dgm:pt modelId="{7577E086-3715-4446-A983-2E51CF8455D7}">
      <dgm:prSet phldrT="[Text]" custT="1"/>
      <dgm:spPr/>
      <dgm:t>
        <a:bodyPr/>
        <a:lstStyle/>
        <a:p>
          <a:pPr algn="l"/>
          <a:r>
            <a: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KKN: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Pengembangan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KKN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Tematik</a:t>
          </a:r>
          <a:endParaRPr lang="en-ID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8AED96-4BCC-4082-89DF-5FCF7C75D2A2}" type="parTrans" cxnId="{0F960EC8-3A17-4428-AC86-E8C0BBE42175}">
      <dgm:prSet/>
      <dgm:spPr/>
      <dgm:t>
        <a:bodyPr/>
        <a:lstStyle/>
        <a:p>
          <a:endParaRPr lang="en-ID"/>
        </a:p>
      </dgm:t>
    </dgm:pt>
    <dgm:pt modelId="{928DAC5F-056C-4ACF-A948-BDC1E8F29363}" type="sibTrans" cxnId="{0F960EC8-3A17-4428-AC86-E8C0BBE42175}">
      <dgm:prSet/>
      <dgm:spPr/>
      <dgm:t>
        <a:bodyPr/>
        <a:lstStyle/>
        <a:p>
          <a:endParaRPr lang="en-ID"/>
        </a:p>
      </dgm:t>
    </dgm:pt>
    <dgm:pt modelId="{0C41E6B0-6EDE-47C5-A921-C9A6D7AF3AC9}">
      <dgm:prSet phldrT="[Text]" custT="1"/>
      <dgm:spPr>
        <a:noFill/>
      </dgm:spPr>
      <dgm:t>
        <a:bodyPr/>
        <a:lstStyle/>
        <a:p>
          <a:pPr algn="l"/>
          <a:r>
            <a: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PUSAT BAHASA: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Pelatihan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TOEFL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bagi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dosen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baru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English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Covertation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utk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Tendik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Layanan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training dan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terjemahan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ID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4CBDB-976B-4F61-8FFD-5CE35A1F56E5}" type="parTrans" cxnId="{8790E6A2-B8C9-42AC-90B6-139BC6AD89D4}">
      <dgm:prSet/>
      <dgm:spPr/>
      <dgm:t>
        <a:bodyPr/>
        <a:lstStyle/>
        <a:p>
          <a:endParaRPr lang="en-ID"/>
        </a:p>
      </dgm:t>
    </dgm:pt>
    <dgm:pt modelId="{2691F47C-C304-4B68-8442-F354C0ED1CB0}" type="sibTrans" cxnId="{8790E6A2-B8C9-42AC-90B6-139BC6AD89D4}">
      <dgm:prSet/>
      <dgm:spPr/>
      <dgm:t>
        <a:bodyPr/>
        <a:lstStyle/>
        <a:p>
          <a:endParaRPr lang="en-ID"/>
        </a:p>
      </dgm:t>
    </dgm:pt>
    <dgm:pt modelId="{4630371B-D6DA-44AF-8137-D2B706ED4A14}">
      <dgm:prSet phldrT="[Text]" custT="1"/>
      <dgm:spPr/>
      <dgm:t>
        <a:bodyPr/>
        <a:lstStyle/>
        <a:p>
          <a:pPr algn="l"/>
          <a:r>
            <a: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SDH: </a:t>
          </a:r>
          <a:r>
            <a:rPr lang="en-US" sz="2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ayanan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pendidikan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penelitian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ISO17025</a:t>
          </a:r>
          <a:endParaRPr lang="en-ID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45951A-F1B4-4E3F-BB6B-147C811FABDB}" type="parTrans" cxnId="{14E5CDEC-4EB5-43B1-940C-677B0FFCF66A}">
      <dgm:prSet/>
      <dgm:spPr/>
      <dgm:t>
        <a:bodyPr/>
        <a:lstStyle/>
        <a:p>
          <a:endParaRPr lang="en-ID"/>
        </a:p>
      </dgm:t>
    </dgm:pt>
    <dgm:pt modelId="{76141CA1-E1E9-4F3D-B363-F49517BD539F}" type="sibTrans" cxnId="{14E5CDEC-4EB5-43B1-940C-677B0FFCF66A}">
      <dgm:prSet/>
      <dgm:spPr/>
      <dgm:t>
        <a:bodyPr/>
        <a:lstStyle/>
        <a:p>
          <a:endParaRPr lang="en-ID"/>
        </a:p>
      </dgm:t>
    </dgm:pt>
    <dgm:pt modelId="{8D82EAEC-8D12-4FDA-9FFD-7B414F4DBC26}">
      <dgm:prSet phldrT="[Text]" custT="1"/>
      <dgm:spPr>
        <a:noFill/>
      </dgm:spPr>
      <dgm:t>
        <a:bodyPr/>
        <a:lstStyle/>
        <a:p>
          <a:pPr algn="l"/>
          <a:r>
            <a: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 DASAR &amp; SENTRAL: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layanan</a:t>
          </a:r>
          <a:r>
            <a: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praktikum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virtual;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layanan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analisis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sampel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riset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 ISO17025</a:t>
          </a:r>
          <a:endParaRPr lang="en-ID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39D39F-02FC-4982-A81F-5476690AF7DE}" type="parTrans" cxnId="{E40138F4-5531-47CC-AEF6-7B631A4B6F38}">
      <dgm:prSet/>
      <dgm:spPr/>
      <dgm:t>
        <a:bodyPr/>
        <a:lstStyle/>
        <a:p>
          <a:endParaRPr lang="en-ID"/>
        </a:p>
      </dgm:t>
    </dgm:pt>
    <dgm:pt modelId="{70104B5A-FF6D-4959-8DFF-22784505D2D6}" type="sibTrans" cxnId="{E40138F4-5531-47CC-AEF6-7B631A4B6F38}">
      <dgm:prSet/>
      <dgm:spPr/>
      <dgm:t>
        <a:bodyPr/>
        <a:lstStyle/>
        <a:p>
          <a:endParaRPr lang="en-ID"/>
        </a:p>
      </dgm:t>
    </dgm:pt>
    <dgm:pt modelId="{0401C127-6DCC-4FC3-99AC-E1A889EF55A9}" type="pres">
      <dgm:prSet presAssocID="{4606D300-A625-448A-9CA8-7652D8EDE2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157B9F-37E1-4DD0-B7C0-1479EC619107}" type="pres">
      <dgm:prSet presAssocID="{75B5BEE3-66C8-4777-BB98-3214FA19DF98}" presName="root" presStyleCnt="0"/>
      <dgm:spPr/>
    </dgm:pt>
    <dgm:pt modelId="{177AFF5C-7F67-440C-86FC-400E8B5ECAF9}" type="pres">
      <dgm:prSet presAssocID="{75B5BEE3-66C8-4777-BB98-3214FA19DF98}" presName="rootComposite" presStyleCnt="0"/>
      <dgm:spPr/>
    </dgm:pt>
    <dgm:pt modelId="{C329FBFE-E904-4643-A742-D882D43D5B1E}" type="pres">
      <dgm:prSet presAssocID="{75B5BEE3-66C8-4777-BB98-3214FA19DF98}" presName="rootText" presStyleLbl="node1" presStyleIdx="0" presStyleCnt="1" custScaleX="286290"/>
      <dgm:spPr/>
      <dgm:t>
        <a:bodyPr/>
        <a:lstStyle/>
        <a:p>
          <a:endParaRPr lang="en-US"/>
        </a:p>
      </dgm:t>
    </dgm:pt>
    <dgm:pt modelId="{2162B762-AB6A-4AA1-A219-1A624F14EB6E}" type="pres">
      <dgm:prSet presAssocID="{75B5BEE3-66C8-4777-BB98-3214FA19DF98}" presName="rootConnector" presStyleLbl="node1" presStyleIdx="0" presStyleCnt="1"/>
      <dgm:spPr/>
      <dgm:t>
        <a:bodyPr/>
        <a:lstStyle/>
        <a:p>
          <a:endParaRPr lang="en-US"/>
        </a:p>
      </dgm:t>
    </dgm:pt>
    <dgm:pt modelId="{3B041DB5-3026-4473-A93C-2145B7845223}" type="pres">
      <dgm:prSet presAssocID="{75B5BEE3-66C8-4777-BB98-3214FA19DF98}" presName="childShape" presStyleCnt="0"/>
      <dgm:spPr/>
    </dgm:pt>
    <dgm:pt modelId="{886030D8-40B3-4FCC-98DB-2651E2AEB26B}" type="pres">
      <dgm:prSet presAssocID="{33B66A32-7C06-45F3-B097-406D1F0CE65B}" presName="Name13" presStyleLbl="parChTrans1D2" presStyleIdx="0" presStyleCnt="5"/>
      <dgm:spPr/>
      <dgm:t>
        <a:bodyPr/>
        <a:lstStyle/>
        <a:p>
          <a:endParaRPr lang="en-US"/>
        </a:p>
      </dgm:t>
    </dgm:pt>
    <dgm:pt modelId="{31C01836-249C-4AA5-B37D-FD5B472C8F4D}" type="pres">
      <dgm:prSet presAssocID="{B2D5572C-D1A8-4F98-84E9-D03D3788339E}" presName="childText" presStyleLbl="bgAcc1" presStyleIdx="0" presStyleCnt="5" custScaleX="521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1CA0D-A806-469B-81C5-4AD10758F2A5}" type="pres">
      <dgm:prSet presAssocID="{1A8AED96-4BCC-4082-89DF-5FCF7C75D2A2}" presName="Name13" presStyleLbl="parChTrans1D2" presStyleIdx="1" presStyleCnt="5"/>
      <dgm:spPr/>
      <dgm:t>
        <a:bodyPr/>
        <a:lstStyle/>
        <a:p>
          <a:endParaRPr lang="en-US"/>
        </a:p>
      </dgm:t>
    </dgm:pt>
    <dgm:pt modelId="{BC8CF070-1CF7-4B1A-A54E-ED15C0AE5C8D}" type="pres">
      <dgm:prSet presAssocID="{7577E086-3715-4446-A983-2E51CF8455D7}" presName="childText" presStyleLbl="bgAcc1" presStyleIdx="1" presStyleCnt="5" custScaleX="518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B909A-D31B-40C8-BB5F-F0C61F81C166}" type="pres">
      <dgm:prSet presAssocID="{E694CBDB-976B-4F61-8FFD-5CE35A1F56E5}" presName="Name13" presStyleLbl="parChTrans1D2" presStyleIdx="2" presStyleCnt="5"/>
      <dgm:spPr/>
      <dgm:t>
        <a:bodyPr/>
        <a:lstStyle/>
        <a:p>
          <a:endParaRPr lang="en-US"/>
        </a:p>
      </dgm:t>
    </dgm:pt>
    <dgm:pt modelId="{F30C9DE1-2B9B-4272-9C51-D81BF9209D07}" type="pres">
      <dgm:prSet presAssocID="{0C41E6B0-6EDE-47C5-A921-C9A6D7AF3AC9}" presName="childText" presStyleLbl="bgAcc1" presStyleIdx="2" presStyleCnt="5" custScaleX="517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69EB4-7D5D-4869-B01B-0AB1F00E1187}" type="pres">
      <dgm:prSet presAssocID="{D939D39F-02FC-4982-A81F-5476690AF7DE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D890DDF-0B38-4392-B6D3-0ACC7B952061}" type="pres">
      <dgm:prSet presAssocID="{8D82EAEC-8D12-4FDA-9FFD-7B414F4DBC26}" presName="childText" presStyleLbl="bgAcc1" presStyleIdx="3" presStyleCnt="5" custScaleX="519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6818C-4876-445C-8A2C-53E0A6A505A8}" type="pres">
      <dgm:prSet presAssocID="{6D45951A-F1B4-4E3F-BB6B-147C811FABDB}" presName="Name13" presStyleLbl="parChTrans1D2" presStyleIdx="4" presStyleCnt="5"/>
      <dgm:spPr/>
      <dgm:t>
        <a:bodyPr/>
        <a:lstStyle/>
        <a:p>
          <a:endParaRPr lang="en-US"/>
        </a:p>
      </dgm:t>
    </dgm:pt>
    <dgm:pt modelId="{2BC7FF5B-FACD-4131-BEC6-C5364941858D}" type="pres">
      <dgm:prSet presAssocID="{4630371B-D6DA-44AF-8137-D2B706ED4A14}" presName="childText" presStyleLbl="bgAcc1" presStyleIdx="4" presStyleCnt="5" custScaleX="517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8D94E-29C7-4712-9029-DEB937535CCB}" type="presOf" srcId="{4630371B-D6DA-44AF-8137-D2B706ED4A14}" destId="{2BC7FF5B-FACD-4131-BEC6-C5364941858D}" srcOrd="0" destOrd="0" presId="urn:microsoft.com/office/officeart/2005/8/layout/hierarchy3"/>
    <dgm:cxn modelId="{7F1C4A44-C8CA-469D-AF1B-3DB716D753D3}" type="presOf" srcId="{75B5BEE3-66C8-4777-BB98-3214FA19DF98}" destId="{C329FBFE-E904-4643-A742-D882D43D5B1E}" srcOrd="0" destOrd="0" presId="urn:microsoft.com/office/officeart/2005/8/layout/hierarchy3"/>
    <dgm:cxn modelId="{0F960EC8-3A17-4428-AC86-E8C0BBE42175}" srcId="{75B5BEE3-66C8-4777-BB98-3214FA19DF98}" destId="{7577E086-3715-4446-A983-2E51CF8455D7}" srcOrd="1" destOrd="0" parTransId="{1A8AED96-4BCC-4082-89DF-5FCF7C75D2A2}" sibTransId="{928DAC5F-056C-4ACF-A948-BDC1E8F29363}"/>
    <dgm:cxn modelId="{4E28F8C4-B998-4ED6-BEB3-7174904FD476}" type="presOf" srcId="{E694CBDB-976B-4F61-8FFD-5CE35A1F56E5}" destId="{D40B909A-D31B-40C8-BB5F-F0C61F81C166}" srcOrd="0" destOrd="0" presId="urn:microsoft.com/office/officeart/2005/8/layout/hierarchy3"/>
    <dgm:cxn modelId="{334075B5-6785-498E-ACEF-F0076BAF4D31}" type="presOf" srcId="{7577E086-3715-4446-A983-2E51CF8455D7}" destId="{BC8CF070-1CF7-4B1A-A54E-ED15C0AE5C8D}" srcOrd="0" destOrd="0" presId="urn:microsoft.com/office/officeart/2005/8/layout/hierarchy3"/>
    <dgm:cxn modelId="{39AEDA4F-35C5-4738-AB8A-26540AD3E5E9}" type="presOf" srcId="{0C41E6B0-6EDE-47C5-A921-C9A6D7AF3AC9}" destId="{F30C9DE1-2B9B-4272-9C51-D81BF9209D07}" srcOrd="0" destOrd="0" presId="urn:microsoft.com/office/officeart/2005/8/layout/hierarchy3"/>
    <dgm:cxn modelId="{7A877424-1A29-48CD-A55B-D6FE3EDA6574}" type="presOf" srcId="{B2D5572C-D1A8-4F98-84E9-D03D3788339E}" destId="{31C01836-249C-4AA5-B37D-FD5B472C8F4D}" srcOrd="0" destOrd="0" presId="urn:microsoft.com/office/officeart/2005/8/layout/hierarchy3"/>
    <dgm:cxn modelId="{734B801E-863A-4808-9F22-34E1CD0F6314}" type="presOf" srcId="{8D82EAEC-8D12-4FDA-9FFD-7B414F4DBC26}" destId="{4D890DDF-0B38-4392-B6D3-0ACC7B952061}" srcOrd="0" destOrd="0" presId="urn:microsoft.com/office/officeart/2005/8/layout/hierarchy3"/>
    <dgm:cxn modelId="{8790E6A2-B8C9-42AC-90B6-139BC6AD89D4}" srcId="{75B5BEE3-66C8-4777-BB98-3214FA19DF98}" destId="{0C41E6B0-6EDE-47C5-A921-C9A6D7AF3AC9}" srcOrd="2" destOrd="0" parTransId="{E694CBDB-976B-4F61-8FFD-5CE35A1F56E5}" sibTransId="{2691F47C-C304-4B68-8442-F354C0ED1CB0}"/>
    <dgm:cxn modelId="{05E5B238-E941-4DEF-A632-075E7A1B38B9}" srcId="{75B5BEE3-66C8-4777-BB98-3214FA19DF98}" destId="{B2D5572C-D1A8-4F98-84E9-D03D3788339E}" srcOrd="0" destOrd="0" parTransId="{33B66A32-7C06-45F3-B097-406D1F0CE65B}" sibTransId="{B72FECE7-DE58-4846-8D41-54EBE5513C11}"/>
    <dgm:cxn modelId="{14E5CDEC-4EB5-43B1-940C-677B0FFCF66A}" srcId="{75B5BEE3-66C8-4777-BB98-3214FA19DF98}" destId="{4630371B-D6DA-44AF-8137-D2B706ED4A14}" srcOrd="4" destOrd="0" parTransId="{6D45951A-F1B4-4E3F-BB6B-147C811FABDB}" sibTransId="{76141CA1-E1E9-4F3D-B363-F49517BD539F}"/>
    <dgm:cxn modelId="{AA7C46FD-9BE8-4813-8C13-2304A6ACC3D4}" type="presOf" srcId="{75B5BEE3-66C8-4777-BB98-3214FA19DF98}" destId="{2162B762-AB6A-4AA1-A219-1A624F14EB6E}" srcOrd="1" destOrd="0" presId="urn:microsoft.com/office/officeart/2005/8/layout/hierarchy3"/>
    <dgm:cxn modelId="{F1D5ECC7-59CF-46D6-80BD-3DF80650B518}" type="presOf" srcId="{1A8AED96-4BCC-4082-89DF-5FCF7C75D2A2}" destId="{CAC1CA0D-A806-469B-81C5-4AD10758F2A5}" srcOrd="0" destOrd="0" presId="urn:microsoft.com/office/officeart/2005/8/layout/hierarchy3"/>
    <dgm:cxn modelId="{E40138F4-5531-47CC-AEF6-7B631A4B6F38}" srcId="{75B5BEE3-66C8-4777-BB98-3214FA19DF98}" destId="{8D82EAEC-8D12-4FDA-9FFD-7B414F4DBC26}" srcOrd="3" destOrd="0" parTransId="{D939D39F-02FC-4982-A81F-5476690AF7DE}" sibTransId="{70104B5A-FF6D-4959-8DFF-22784505D2D6}"/>
    <dgm:cxn modelId="{A59A7066-929D-47FD-8FD8-DE17CBD8DB5E}" type="presOf" srcId="{4606D300-A625-448A-9CA8-7652D8EDE28D}" destId="{0401C127-6DCC-4FC3-99AC-E1A889EF55A9}" srcOrd="0" destOrd="0" presId="urn:microsoft.com/office/officeart/2005/8/layout/hierarchy3"/>
    <dgm:cxn modelId="{11C18BEC-E433-4320-837C-C05EE38967C2}" srcId="{4606D300-A625-448A-9CA8-7652D8EDE28D}" destId="{75B5BEE3-66C8-4777-BB98-3214FA19DF98}" srcOrd="0" destOrd="0" parTransId="{C1CC18E4-8B16-42D8-B8F9-6A8CF2ED000D}" sibTransId="{6C8000D8-C801-496B-99CB-E1BD6B067D89}"/>
    <dgm:cxn modelId="{4B9A49D1-CFF1-4E67-AE94-63F58FA86885}" type="presOf" srcId="{33B66A32-7C06-45F3-B097-406D1F0CE65B}" destId="{886030D8-40B3-4FCC-98DB-2651E2AEB26B}" srcOrd="0" destOrd="0" presId="urn:microsoft.com/office/officeart/2005/8/layout/hierarchy3"/>
    <dgm:cxn modelId="{C0E83C4D-9DB7-458C-9887-B8D08AE3DF47}" type="presOf" srcId="{D939D39F-02FC-4982-A81F-5476690AF7DE}" destId="{17569EB4-7D5D-4869-B01B-0AB1F00E1187}" srcOrd="0" destOrd="0" presId="urn:microsoft.com/office/officeart/2005/8/layout/hierarchy3"/>
    <dgm:cxn modelId="{571A9A26-9CE0-4A9E-BB9C-16FA254EA2F0}" type="presOf" srcId="{6D45951A-F1B4-4E3F-BB6B-147C811FABDB}" destId="{7216818C-4876-445C-8A2C-53E0A6A505A8}" srcOrd="0" destOrd="0" presId="urn:microsoft.com/office/officeart/2005/8/layout/hierarchy3"/>
    <dgm:cxn modelId="{E66E4EB8-571E-476A-94EE-70D7A8F29D5E}" type="presParOf" srcId="{0401C127-6DCC-4FC3-99AC-E1A889EF55A9}" destId="{00157B9F-37E1-4DD0-B7C0-1479EC619107}" srcOrd="0" destOrd="0" presId="urn:microsoft.com/office/officeart/2005/8/layout/hierarchy3"/>
    <dgm:cxn modelId="{A9970D87-89D0-484F-AF10-DFC2FD478543}" type="presParOf" srcId="{00157B9F-37E1-4DD0-B7C0-1479EC619107}" destId="{177AFF5C-7F67-440C-86FC-400E8B5ECAF9}" srcOrd="0" destOrd="0" presId="urn:microsoft.com/office/officeart/2005/8/layout/hierarchy3"/>
    <dgm:cxn modelId="{CD40BD02-AAAC-4D06-B888-65C4FC4DB0C5}" type="presParOf" srcId="{177AFF5C-7F67-440C-86FC-400E8B5ECAF9}" destId="{C329FBFE-E904-4643-A742-D882D43D5B1E}" srcOrd="0" destOrd="0" presId="urn:microsoft.com/office/officeart/2005/8/layout/hierarchy3"/>
    <dgm:cxn modelId="{F2A96AA2-F5B1-4C0A-9B15-5DCD092FFC4E}" type="presParOf" srcId="{177AFF5C-7F67-440C-86FC-400E8B5ECAF9}" destId="{2162B762-AB6A-4AA1-A219-1A624F14EB6E}" srcOrd="1" destOrd="0" presId="urn:microsoft.com/office/officeart/2005/8/layout/hierarchy3"/>
    <dgm:cxn modelId="{1D1BED7D-802B-4B1D-BFD6-93D95C6D2AD7}" type="presParOf" srcId="{00157B9F-37E1-4DD0-B7C0-1479EC619107}" destId="{3B041DB5-3026-4473-A93C-2145B7845223}" srcOrd="1" destOrd="0" presId="urn:microsoft.com/office/officeart/2005/8/layout/hierarchy3"/>
    <dgm:cxn modelId="{F393721E-E6C7-4A53-928E-4FA558A807D7}" type="presParOf" srcId="{3B041DB5-3026-4473-A93C-2145B7845223}" destId="{886030D8-40B3-4FCC-98DB-2651E2AEB26B}" srcOrd="0" destOrd="0" presId="urn:microsoft.com/office/officeart/2005/8/layout/hierarchy3"/>
    <dgm:cxn modelId="{D6CDE451-77EB-48AF-A53C-8C1477EC60A4}" type="presParOf" srcId="{3B041DB5-3026-4473-A93C-2145B7845223}" destId="{31C01836-249C-4AA5-B37D-FD5B472C8F4D}" srcOrd="1" destOrd="0" presId="urn:microsoft.com/office/officeart/2005/8/layout/hierarchy3"/>
    <dgm:cxn modelId="{8BF37501-607A-4752-A800-68DADEF54F83}" type="presParOf" srcId="{3B041DB5-3026-4473-A93C-2145B7845223}" destId="{CAC1CA0D-A806-469B-81C5-4AD10758F2A5}" srcOrd="2" destOrd="0" presId="urn:microsoft.com/office/officeart/2005/8/layout/hierarchy3"/>
    <dgm:cxn modelId="{9A519179-CE64-4A6F-A6EA-C8445E8AB586}" type="presParOf" srcId="{3B041DB5-3026-4473-A93C-2145B7845223}" destId="{BC8CF070-1CF7-4B1A-A54E-ED15C0AE5C8D}" srcOrd="3" destOrd="0" presId="urn:microsoft.com/office/officeart/2005/8/layout/hierarchy3"/>
    <dgm:cxn modelId="{50CBCD13-DB97-46B3-A5D8-D7463A22EBBA}" type="presParOf" srcId="{3B041DB5-3026-4473-A93C-2145B7845223}" destId="{D40B909A-D31B-40C8-BB5F-F0C61F81C166}" srcOrd="4" destOrd="0" presId="urn:microsoft.com/office/officeart/2005/8/layout/hierarchy3"/>
    <dgm:cxn modelId="{67232B43-FD17-421E-BB6C-B4CAC72DBA55}" type="presParOf" srcId="{3B041DB5-3026-4473-A93C-2145B7845223}" destId="{F30C9DE1-2B9B-4272-9C51-D81BF9209D07}" srcOrd="5" destOrd="0" presId="urn:microsoft.com/office/officeart/2005/8/layout/hierarchy3"/>
    <dgm:cxn modelId="{E6BD3874-9F85-4DA7-AAE6-B13754A8E8E1}" type="presParOf" srcId="{3B041DB5-3026-4473-A93C-2145B7845223}" destId="{17569EB4-7D5D-4869-B01B-0AB1F00E1187}" srcOrd="6" destOrd="0" presId="urn:microsoft.com/office/officeart/2005/8/layout/hierarchy3"/>
    <dgm:cxn modelId="{00928CFB-F79A-46A9-A94E-5352295D0AEC}" type="presParOf" srcId="{3B041DB5-3026-4473-A93C-2145B7845223}" destId="{4D890DDF-0B38-4392-B6D3-0ACC7B952061}" srcOrd="7" destOrd="0" presId="urn:microsoft.com/office/officeart/2005/8/layout/hierarchy3"/>
    <dgm:cxn modelId="{FB76C6D0-D916-4610-823A-11355B21AAD9}" type="presParOf" srcId="{3B041DB5-3026-4473-A93C-2145B7845223}" destId="{7216818C-4876-445C-8A2C-53E0A6A505A8}" srcOrd="8" destOrd="0" presId="urn:microsoft.com/office/officeart/2005/8/layout/hierarchy3"/>
    <dgm:cxn modelId="{4E9A6925-B64D-4222-B01E-AF0BCA22E040}" type="presParOf" srcId="{3B041DB5-3026-4473-A93C-2145B7845223}" destId="{2BC7FF5B-FACD-4131-BEC6-C5364941858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C5EC43-7772-438C-95A3-EF4B229998C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286C8917-1B15-4734-BCED-F65F6535ADB5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MEMFASILITASI AKREDITASI  LABORATORIUM JASA: ISO17025 </a:t>
          </a:r>
          <a:endParaRPr lang="en-ID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14DDF6-407B-4A0C-9D30-2BCB6600708C}" type="parTrans" cxnId="{E1FF6C1C-2480-4DB8-AC47-6EC1FDF6BF1A}">
      <dgm:prSet/>
      <dgm:spPr/>
      <dgm:t>
        <a:bodyPr/>
        <a:lstStyle/>
        <a:p>
          <a:endParaRPr lang="en-ID"/>
        </a:p>
      </dgm:t>
    </dgm:pt>
    <dgm:pt modelId="{DE10A1AD-B154-4173-9E9B-FC2C0736AA10}" type="sibTrans" cxnId="{E1FF6C1C-2480-4DB8-AC47-6EC1FDF6BF1A}">
      <dgm:prSet/>
      <dgm:spPr/>
      <dgm:t>
        <a:bodyPr/>
        <a:lstStyle/>
        <a:p>
          <a:endParaRPr lang="en-ID"/>
        </a:p>
      </dgm:t>
    </dgm:pt>
    <dgm:pt modelId="{288405E4-48D2-4B47-80F8-9EA772BCCD2E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MEMFASILITASI PRODI MENYELENGGARAKAN SUMMER COURSE</a:t>
          </a:r>
          <a:endParaRPr lang="en-ID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4393BA-3078-4DA4-83A5-98F3050D9358}" type="parTrans" cxnId="{D663356C-97A4-484B-A2A4-FC31E6FB07D7}">
      <dgm:prSet/>
      <dgm:spPr/>
      <dgm:t>
        <a:bodyPr/>
        <a:lstStyle/>
        <a:p>
          <a:endParaRPr lang="en-ID"/>
        </a:p>
      </dgm:t>
    </dgm:pt>
    <dgm:pt modelId="{B11A6952-8D9A-4D40-9E51-FE08E1347955}" type="sibTrans" cxnId="{D663356C-97A4-484B-A2A4-FC31E6FB07D7}">
      <dgm:prSet/>
      <dgm:spPr/>
      <dgm:t>
        <a:bodyPr/>
        <a:lstStyle/>
        <a:p>
          <a:endParaRPr lang="en-ID"/>
        </a:p>
      </dgm:t>
    </dgm:pt>
    <dgm:pt modelId="{DE7BC7FB-4520-47FE-9C76-AEED5D2CDAC3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PENAWARAN PROYEK KEMANUSIAAN MBKM BAGI MAHASISWA PT LUAR NEGERI</a:t>
          </a:r>
          <a:endParaRPr lang="en-ID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DABE6-C0F8-4DF1-BB9E-C0A17AE4F234}" type="parTrans" cxnId="{69974C2C-F691-45FE-8F62-07D0B0BAEDED}">
      <dgm:prSet/>
      <dgm:spPr/>
      <dgm:t>
        <a:bodyPr/>
        <a:lstStyle/>
        <a:p>
          <a:endParaRPr lang="en-ID"/>
        </a:p>
      </dgm:t>
    </dgm:pt>
    <dgm:pt modelId="{ED54D9D6-280B-4EDC-8649-14B5AC05FD83}" type="sibTrans" cxnId="{69974C2C-F691-45FE-8F62-07D0B0BAEDED}">
      <dgm:prSet/>
      <dgm:spPr/>
      <dgm:t>
        <a:bodyPr/>
        <a:lstStyle/>
        <a:p>
          <a:endParaRPr lang="en-ID"/>
        </a:p>
      </dgm:t>
    </dgm:pt>
    <dgm:pt modelId="{3F64F6AD-2ACC-4700-8FBF-592A14E65E1D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UPT ANDALAS EDU ECO PARK</a:t>
          </a:r>
          <a:endParaRPr lang="en-ID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6E47C-4D25-4C77-A23E-0F74B1ACCA0F}" type="parTrans" cxnId="{0E15490A-899F-49D1-AAAD-C2A10E795AA8}">
      <dgm:prSet/>
      <dgm:spPr/>
      <dgm:t>
        <a:bodyPr/>
        <a:lstStyle/>
        <a:p>
          <a:endParaRPr lang="en-ID"/>
        </a:p>
      </dgm:t>
    </dgm:pt>
    <dgm:pt modelId="{C73D7C43-9322-40E6-806D-E8A8988CE2B1}" type="sibTrans" cxnId="{0E15490A-899F-49D1-AAAD-C2A10E795AA8}">
      <dgm:prSet/>
      <dgm:spPr/>
      <dgm:t>
        <a:bodyPr/>
        <a:lstStyle/>
        <a:p>
          <a:endParaRPr lang="en-ID"/>
        </a:p>
      </dgm:t>
    </dgm:pt>
    <dgm:pt modelId="{2626C875-DF9B-4024-A82A-FBAAE7BA492A}" type="pres">
      <dgm:prSet presAssocID="{12C5EC43-7772-438C-95A3-EF4B229998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E8C45A-A591-4D43-8EB3-895E1B487CE2}" type="pres">
      <dgm:prSet presAssocID="{286C8917-1B15-4734-BCED-F65F6535ADB5}" presName="parentLin" presStyleCnt="0"/>
      <dgm:spPr/>
    </dgm:pt>
    <dgm:pt modelId="{0E95C414-5A54-474A-8B05-FD0DCC0CA107}" type="pres">
      <dgm:prSet presAssocID="{286C8917-1B15-4734-BCED-F65F6535ADB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33B4924-9EB1-4248-9A8E-6A18A23BDD73}" type="pres">
      <dgm:prSet presAssocID="{286C8917-1B15-4734-BCED-F65F6535ADB5}" presName="parentText" presStyleLbl="node1" presStyleIdx="0" presStyleCnt="4" custScaleX="112516" custScaleY="114492" custLinFactNeighborX="7143" custLinFactNeighborY="-1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2C7EF-CA2F-41C3-BC39-0908F62E8ADF}" type="pres">
      <dgm:prSet presAssocID="{286C8917-1B15-4734-BCED-F65F6535ADB5}" presName="negativeSpace" presStyleCnt="0"/>
      <dgm:spPr/>
    </dgm:pt>
    <dgm:pt modelId="{428D6EAD-297E-4BB6-A28E-FC67F8006FCE}" type="pres">
      <dgm:prSet presAssocID="{286C8917-1B15-4734-BCED-F65F6535ADB5}" presName="childText" presStyleLbl="conFgAcc1" presStyleIdx="0" presStyleCnt="4">
        <dgm:presLayoutVars>
          <dgm:bulletEnabled val="1"/>
        </dgm:presLayoutVars>
      </dgm:prSet>
      <dgm:spPr/>
    </dgm:pt>
    <dgm:pt modelId="{9FA30738-869E-4388-B433-2ABFAD38CDC9}" type="pres">
      <dgm:prSet presAssocID="{DE10A1AD-B154-4173-9E9B-FC2C0736AA10}" presName="spaceBetweenRectangles" presStyleCnt="0"/>
      <dgm:spPr/>
    </dgm:pt>
    <dgm:pt modelId="{A9090DFD-627A-4EA7-AABE-70E163F6B807}" type="pres">
      <dgm:prSet presAssocID="{288405E4-48D2-4B47-80F8-9EA772BCCD2E}" presName="parentLin" presStyleCnt="0"/>
      <dgm:spPr/>
    </dgm:pt>
    <dgm:pt modelId="{CD8B5EA7-2B8E-482F-AF88-38835DA49F93}" type="pres">
      <dgm:prSet presAssocID="{288405E4-48D2-4B47-80F8-9EA772BCCD2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92BA341-D517-4B78-8E5F-D7DE82C9470A}" type="pres">
      <dgm:prSet presAssocID="{288405E4-48D2-4B47-80F8-9EA772BCCD2E}" presName="parentText" presStyleLbl="node1" presStyleIdx="1" presStyleCnt="4" custScaleX="112755" custScaleY="1133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451F3-BACA-4B59-BEE1-B17C507592AA}" type="pres">
      <dgm:prSet presAssocID="{288405E4-48D2-4B47-80F8-9EA772BCCD2E}" presName="negativeSpace" presStyleCnt="0"/>
      <dgm:spPr/>
    </dgm:pt>
    <dgm:pt modelId="{8BF3FE16-5030-45AB-A079-416E9124EF37}" type="pres">
      <dgm:prSet presAssocID="{288405E4-48D2-4B47-80F8-9EA772BCCD2E}" presName="childText" presStyleLbl="conFgAcc1" presStyleIdx="1" presStyleCnt="4">
        <dgm:presLayoutVars>
          <dgm:bulletEnabled val="1"/>
        </dgm:presLayoutVars>
      </dgm:prSet>
      <dgm:spPr/>
    </dgm:pt>
    <dgm:pt modelId="{4C64755E-C5C4-41C8-815C-8C97EA9D1DF0}" type="pres">
      <dgm:prSet presAssocID="{B11A6952-8D9A-4D40-9E51-FE08E1347955}" presName="spaceBetweenRectangles" presStyleCnt="0"/>
      <dgm:spPr/>
    </dgm:pt>
    <dgm:pt modelId="{B258CEE7-9429-46F5-AC5D-997F2A574501}" type="pres">
      <dgm:prSet presAssocID="{DE7BC7FB-4520-47FE-9C76-AEED5D2CDAC3}" presName="parentLin" presStyleCnt="0"/>
      <dgm:spPr/>
    </dgm:pt>
    <dgm:pt modelId="{4EF33945-9F27-42F6-8DB7-862D005B48BA}" type="pres">
      <dgm:prSet presAssocID="{DE7BC7FB-4520-47FE-9C76-AEED5D2CDAC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97A3785-356F-4E2D-AC2D-57E6CB6AED6E}" type="pres">
      <dgm:prSet presAssocID="{DE7BC7FB-4520-47FE-9C76-AEED5D2CDAC3}" presName="parentText" presStyleLbl="node1" presStyleIdx="2" presStyleCnt="4" custScaleX="112755" custScaleY="1068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20A3F-B790-494C-8C4A-85D04A5C432C}" type="pres">
      <dgm:prSet presAssocID="{DE7BC7FB-4520-47FE-9C76-AEED5D2CDAC3}" presName="negativeSpace" presStyleCnt="0"/>
      <dgm:spPr/>
    </dgm:pt>
    <dgm:pt modelId="{D8C17AA7-3803-4E94-9026-B0E7985E141D}" type="pres">
      <dgm:prSet presAssocID="{DE7BC7FB-4520-47FE-9C76-AEED5D2CDAC3}" presName="childText" presStyleLbl="conFgAcc1" presStyleIdx="2" presStyleCnt="4">
        <dgm:presLayoutVars>
          <dgm:bulletEnabled val="1"/>
        </dgm:presLayoutVars>
      </dgm:prSet>
      <dgm:spPr/>
    </dgm:pt>
    <dgm:pt modelId="{6BB5686A-57F4-4161-B4AE-A099D32B3497}" type="pres">
      <dgm:prSet presAssocID="{ED54D9D6-280B-4EDC-8649-14B5AC05FD83}" presName="spaceBetweenRectangles" presStyleCnt="0"/>
      <dgm:spPr/>
    </dgm:pt>
    <dgm:pt modelId="{08C0BA29-6B26-420C-B33E-C6929378A7E9}" type="pres">
      <dgm:prSet presAssocID="{3F64F6AD-2ACC-4700-8FBF-592A14E65E1D}" presName="parentLin" presStyleCnt="0"/>
      <dgm:spPr/>
    </dgm:pt>
    <dgm:pt modelId="{54B06AB7-919A-478D-8B53-754A999CD3AD}" type="pres">
      <dgm:prSet presAssocID="{3F64F6AD-2ACC-4700-8FBF-592A14E65E1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35DBF99-EA06-4930-A29D-9F48262C875B}" type="pres">
      <dgm:prSet presAssocID="{3F64F6AD-2ACC-4700-8FBF-592A14E65E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A02D3-3DB4-404A-997F-5768352FB4B8}" type="pres">
      <dgm:prSet presAssocID="{3F64F6AD-2ACC-4700-8FBF-592A14E65E1D}" presName="negativeSpace" presStyleCnt="0"/>
      <dgm:spPr/>
    </dgm:pt>
    <dgm:pt modelId="{B7495E30-472E-4F31-ACA1-4252C7D49C4C}" type="pres">
      <dgm:prSet presAssocID="{3F64F6AD-2ACC-4700-8FBF-592A14E65E1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9974C2C-F691-45FE-8F62-07D0B0BAEDED}" srcId="{12C5EC43-7772-438C-95A3-EF4B229998CA}" destId="{DE7BC7FB-4520-47FE-9C76-AEED5D2CDAC3}" srcOrd="2" destOrd="0" parTransId="{D81DABE6-C0F8-4DF1-BB9E-C0A17AE4F234}" sibTransId="{ED54D9D6-280B-4EDC-8649-14B5AC05FD83}"/>
    <dgm:cxn modelId="{F2E8701F-6E2D-452B-A311-DB195BC652B2}" type="presOf" srcId="{DE7BC7FB-4520-47FE-9C76-AEED5D2CDAC3}" destId="{F97A3785-356F-4E2D-AC2D-57E6CB6AED6E}" srcOrd="1" destOrd="0" presId="urn:microsoft.com/office/officeart/2005/8/layout/list1"/>
    <dgm:cxn modelId="{8DC0999A-E637-41B4-813C-DCF9D4357C86}" type="presOf" srcId="{286C8917-1B15-4734-BCED-F65F6535ADB5}" destId="{E33B4924-9EB1-4248-9A8E-6A18A23BDD73}" srcOrd="1" destOrd="0" presId="urn:microsoft.com/office/officeart/2005/8/layout/list1"/>
    <dgm:cxn modelId="{6598C8B1-345B-40A3-AC2A-02E207B0E085}" type="presOf" srcId="{12C5EC43-7772-438C-95A3-EF4B229998CA}" destId="{2626C875-DF9B-4024-A82A-FBAAE7BA492A}" srcOrd="0" destOrd="0" presId="urn:microsoft.com/office/officeart/2005/8/layout/list1"/>
    <dgm:cxn modelId="{0E15490A-899F-49D1-AAAD-C2A10E795AA8}" srcId="{12C5EC43-7772-438C-95A3-EF4B229998CA}" destId="{3F64F6AD-2ACC-4700-8FBF-592A14E65E1D}" srcOrd="3" destOrd="0" parTransId="{8316E47C-4D25-4C77-A23E-0F74B1ACCA0F}" sibTransId="{C73D7C43-9322-40E6-806D-E8A8988CE2B1}"/>
    <dgm:cxn modelId="{6385A75B-63C6-4684-B62E-A5E50F058E6C}" type="presOf" srcId="{286C8917-1B15-4734-BCED-F65F6535ADB5}" destId="{0E95C414-5A54-474A-8B05-FD0DCC0CA107}" srcOrd="0" destOrd="0" presId="urn:microsoft.com/office/officeart/2005/8/layout/list1"/>
    <dgm:cxn modelId="{1E01E6C2-9D6D-4570-BB84-02FD4FD8B546}" type="presOf" srcId="{DE7BC7FB-4520-47FE-9C76-AEED5D2CDAC3}" destId="{4EF33945-9F27-42F6-8DB7-862D005B48BA}" srcOrd="0" destOrd="0" presId="urn:microsoft.com/office/officeart/2005/8/layout/list1"/>
    <dgm:cxn modelId="{4D6B1471-1392-43AA-B3CA-FCAEE4378986}" type="presOf" srcId="{3F64F6AD-2ACC-4700-8FBF-592A14E65E1D}" destId="{E35DBF99-EA06-4930-A29D-9F48262C875B}" srcOrd="1" destOrd="0" presId="urn:microsoft.com/office/officeart/2005/8/layout/list1"/>
    <dgm:cxn modelId="{D663356C-97A4-484B-A2A4-FC31E6FB07D7}" srcId="{12C5EC43-7772-438C-95A3-EF4B229998CA}" destId="{288405E4-48D2-4B47-80F8-9EA772BCCD2E}" srcOrd="1" destOrd="0" parTransId="{2F4393BA-3078-4DA4-83A5-98F3050D9358}" sibTransId="{B11A6952-8D9A-4D40-9E51-FE08E1347955}"/>
    <dgm:cxn modelId="{E1FF6C1C-2480-4DB8-AC47-6EC1FDF6BF1A}" srcId="{12C5EC43-7772-438C-95A3-EF4B229998CA}" destId="{286C8917-1B15-4734-BCED-F65F6535ADB5}" srcOrd="0" destOrd="0" parTransId="{6914DDF6-407B-4A0C-9D30-2BCB6600708C}" sibTransId="{DE10A1AD-B154-4173-9E9B-FC2C0736AA10}"/>
    <dgm:cxn modelId="{8F9D923D-EF78-40F1-8AA6-106D47A308B6}" type="presOf" srcId="{288405E4-48D2-4B47-80F8-9EA772BCCD2E}" destId="{CD8B5EA7-2B8E-482F-AF88-38835DA49F93}" srcOrd="0" destOrd="0" presId="urn:microsoft.com/office/officeart/2005/8/layout/list1"/>
    <dgm:cxn modelId="{23F4B45A-9114-451C-95F6-8CFD77DDCEBE}" type="presOf" srcId="{3F64F6AD-2ACC-4700-8FBF-592A14E65E1D}" destId="{54B06AB7-919A-478D-8B53-754A999CD3AD}" srcOrd="0" destOrd="0" presId="urn:microsoft.com/office/officeart/2005/8/layout/list1"/>
    <dgm:cxn modelId="{9A5BDA63-D100-4BAD-B693-F1EC9023A701}" type="presOf" srcId="{288405E4-48D2-4B47-80F8-9EA772BCCD2E}" destId="{492BA341-D517-4B78-8E5F-D7DE82C9470A}" srcOrd="1" destOrd="0" presId="urn:microsoft.com/office/officeart/2005/8/layout/list1"/>
    <dgm:cxn modelId="{9BE4AA3F-9218-4FC0-9757-A6DC7D922C91}" type="presParOf" srcId="{2626C875-DF9B-4024-A82A-FBAAE7BA492A}" destId="{01E8C45A-A591-4D43-8EB3-895E1B487CE2}" srcOrd="0" destOrd="0" presId="urn:microsoft.com/office/officeart/2005/8/layout/list1"/>
    <dgm:cxn modelId="{0572A4B7-A200-4313-849A-F1A64FDB6670}" type="presParOf" srcId="{01E8C45A-A591-4D43-8EB3-895E1B487CE2}" destId="{0E95C414-5A54-474A-8B05-FD0DCC0CA107}" srcOrd="0" destOrd="0" presId="urn:microsoft.com/office/officeart/2005/8/layout/list1"/>
    <dgm:cxn modelId="{90F8F60D-ADFB-4DBA-8977-ADB17B7150F7}" type="presParOf" srcId="{01E8C45A-A591-4D43-8EB3-895E1B487CE2}" destId="{E33B4924-9EB1-4248-9A8E-6A18A23BDD73}" srcOrd="1" destOrd="0" presId="urn:microsoft.com/office/officeart/2005/8/layout/list1"/>
    <dgm:cxn modelId="{2C44182E-587D-452D-A992-E1CE73C6807C}" type="presParOf" srcId="{2626C875-DF9B-4024-A82A-FBAAE7BA492A}" destId="{C562C7EF-CA2F-41C3-BC39-0908F62E8ADF}" srcOrd="1" destOrd="0" presId="urn:microsoft.com/office/officeart/2005/8/layout/list1"/>
    <dgm:cxn modelId="{D9044FDD-ACDE-4E61-9AD9-51A8F51EC6C2}" type="presParOf" srcId="{2626C875-DF9B-4024-A82A-FBAAE7BA492A}" destId="{428D6EAD-297E-4BB6-A28E-FC67F8006FCE}" srcOrd="2" destOrd="0" presId="urn:microsoft.com/office/officeart/2005/8/layout/list1"/>
    <dgm:cxn modelId="{CAF96F84-C46F-40F6-B199-C25AC989A306}" type="presParOf" srcId="{2626C875-DF9B-4024-A82A-FBAAE7BA492A}" destId="{9FA30738-869E-4388-B433-2ABFAD38CDC9}" srcOrd="3" destOrd="0" presId="urn:microsoft.com/office/officeart/2005/8/layout/list1"/>
    <dgm:cxn modelId="{45E698E0-31B2-49E7-BD7A-4E1DF9FDBCFA}" type="presParOf" srcId="{2626C875-DF9B-4024-A82A-FBAAE7BA492A}" destId="{A9090DFD-627A-4EA7-AABE-70E163F6B807}" srcOrd="4" destOrd="0" presId="urn:microsoft.com/office/officeart/2005/8/layout/list1"/>
    <dgm:cxn modelId="{31731C37-D194-4DD9-A253-26B08B01CDC6}" type="presParOf" srcId="{A9090DFD-627A-4EA7-AABE-70E163F6B807}" destId="{CD8B5EA7-2B8E-482F-AF88-38835DA49F93}" srcOrd="0" destOrd="0" presId="urn:microsoft.com/office/officeart/2005/8/layout/list1"/>
    <dgm:cxn modelId="{81AB176B-F708-4348-A360-45D59EA0007A}" type="presParOf" srcId="{A9090DFD-627A-4EA7-AABE-70E163F6B807}" destId="{492BA341-D517-4B78-8E5F-D7DE82C9470A}" srcOrd="1" destOrd="0" presId="urn:microsoft.com/office/officeart/2005/8/layout/list1"/>
    <dgm:cxn modelId="{762A9D43-1FB8-4E13-BF03-1312FCFD1174}" type="presParOf" srcId="{2626C875-DF9B-4024-A82A-FBAAE7BA492A}" destId="{F99451F3-BACA-4B59-BEE1-B17C507592AA}" srcOrd="5" destOrd="0" presId="urn:microsoft.com/office/officeart/2005/8/layout/list1"/>
    <dgm:cxn modelId="{6DCAFF28-97F3-4296-AB56-B2153192BDA0}" type="presParOf" srcId="{2626C875-DF9B-4024-A82A-FBAAE7BA492A}" destId="{8BF3FE16-5030-45AB-A079-416E9124EF37}" srcOrd="6" destOrd="0" presId="urn:microsoft.com/office/officeart/2005/8/layout/list1"/>
    <dgm:cxn modelId="{FFA87B02-E9AC-4941-8F37-F478DC1BD132}" type="presParOf" srcId="{2626C875-DF9B-4024-A82A-FBAAE7BA492A}" destId="{4C64755E-C5C4-41C8-815C-8C97EA9D1DF0}" srcOrd="7" destOrd="0" presId="urn:microsoft.com/office/officeart/2005/8/layout/list1"/>
    <dgm:cxn modelId="{BDEE3227-2DE8-4516-86B8-E72BEC364711}" type="presParOf" srcId="{2626C875-DF9B-4024-A82A-FBAAE7BA492A}" destId="{B258CEE7-9429-46F5-AC5D-997F2A574501}" srcOrd="8" destOrd="0" presId="urn:microsoft.com/office/officeart/2005/8/layout/list1"/>
    <dgm:cxn modelId="{4DECE052-F2A6-45FE-BC73-E6432B123F7C}" type="presParOf" srcId="{B258CEE7-9429-46F5-AC5D-997F2A574501}" destId="{4EF33945-9F27-42F6-8DB7-862D005B48BA}" srcOrd="0" destOrd="0" presId="urn:microsoft.com/office/officeart/2005/8/layout/list1"/>
    <dgm:cxn modelId="{4FFE8BCC-3BC0-4F51-A51B-1578ECFF6838}" type="presParOf" srcId="{B258CEE7-9429-46F5-AC5D-997F2A574501}" destId="{F97A3785-356F-4E2D-AC2D-57E6CB6AED6E}" srcOrd="1" destOrd="0" presId="urn:microsoft.com/office/officeart/2005/8/layout/list1"/>
    <dgm:cxn modelId="{96F8954D-BED0-4BE2-982E-051734F91946}" type="presParOf" srcId="{2626C875-DF9B-4024-A82A-FBAAE7BA492A}" destId="{CA720A3F-B790-494C-8C4A-85D04A5C432C}" srcOrd="9" destOrd="0" presId="urn:microsoft.com/office/officeart/2005/8/layout/list1"/>
    <dgm:cxn modelId="{4CBE7ABA-C7B1-4635-AE67-A8C2E8F21FA4}" type="presParOf" srcId="{2626C875-DF9B-4024-A82A-FBAAE7BA492A}" destId="{D8C17AA7-3803-4E94-9026-B0E7985E141D}" srcOrd="10" destOrd="0" presId="urn:microsoft.com/office/officeart/2005/8/layout/list1"/>
    <dgm:cxn modelId="{3FE5F695-EEFC-425D-8C0A-A269E45ACC78}" type="presParOf" srcId="{2626C875-DF9B-4024-A82A-FBAAE7BA492A}" destId="{6BB5686A-57F4-4161-B4AE-A099D32B3497}" srcOrd="11" destOrd="0" presId="urn:microsoft.com/office/officeart/2005/8/layout/list1"/>
    <dgm:cxn modelId="{3FDF7B54-ED77-4637-8A90-DE932630CFDB}" type="presParOf" srcId="{2626C875-DF9B-4024-A82A-FBAAE7BA492A}" destId="{08C0BA29-6B26-420C-B33E-C6929378A7E9}" srcOrd="12" destOrd="0" presId="urn:microsoft.com/office/officeart/2005/8/layout/list1"/>
    <dgm:cxn modelId="{0D7DAA99-1E41-4823-8A8C-3FFC89CA1C84}" type="presParOf" srcId="{08C0BA29-6B26-420C-B33E-C6929378A7E9}" destId="{54B06AB7-919A-478D-8B53-754A999CD3AD}" srcOrd="0" destOrd="0" presId="urn:microsoft.com/office/officeart/2005/8/layout/list1"/>
    <dgm:cxn modelId="{3026A1F9-AFE5-42F4-918E-1E26FB3E918C}" type="presParOf" srcId="{08C0BA29-6B26-420C-B33E-C6929378A7E9}" destId="{E35DBF99-EA06-4930-A29D-9F48262C875B}" srcOrd="1" destOrd="0" presId="urn:microsoft.com/office/officeart/2005/8/layout/list1"/>
    <dgm:cxn modelId="{246D2FD5-8A90-4166-B455-A28E61035388}" type="presParOf" srcId="{2626C875-DF9B-4024-A82A-FBAAE7BA492A}" destId="{60BA02D3-3DB4-404A-997F-5768352FB4B8}" srcOrd="13" destOrd="0" presId="urn:microsoft.com/office/officeart/2005/8/layout/list1"/>
    <dgm:cxn modelId="{59F2A923-41BA-4265-8381-C0475E56E781}" type="presParOf" srcId="{2626C875-DF9B-4024-A82A-FBAAE7BA492A}" destId="{B7495E30-472E-4F31-ACA1-4252C7D49C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F49E92-4EEF-4BC2-B721-81B11734F3A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0DAFB46-C259-4F1D-A40B-038269B2B53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  <a:endParaRPr lang="en-ID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117DA-B023-4364-837F-39F7E86E96DB}" type="parTrans" cxnId="{BE01C91B-AF6E-4575-ABF6-9E736DB1709F}">
      <dgm:prSet/>
      <dgm:spPr/>
      <dgm:t>
        <a:bodyPr/>
        <a:lstStyle/>
        <a:p>
          <a:endParaRPr lang="en-ID"/>
        </a:p>
      </dgm:t>
    </dgm:pt>
    <dgm:pt modelId="{48845F43-731A-4723-88E5-305D811353BF}" type="sibTrans" cxnId="{BE01C91B-AF6E-4575-ABF6-9E736DB1709F}">
      <dgm:prSet/>
      <dgm:spPr/>
      <dgm:t>
        <a:bodyPr/>
        <a:lstStyle/>
        <a:p>
          <a:endParaRPr lang="en-ID"/>
        </a:p>
      </dgm:t>
    </dgm:pt>
    <dgm:pt modelId="{BE30178C-C0C7-44CD-B34D-EE8CCC5D538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en-US" sz="24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</a:t>
          </a:r>
          <a:r>
            <a: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Peraturan</a:t>
          </a:r>
          <a:r>
            <a: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Akademik</a:t>
          </a:r>
          <a:endParaRPr lang="en-ID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D5878-92BB-446E-8088-593BE498F700}" type="parTrans" cxnId="{5A3D2897-024A-48DB-B8F9-FC9A56D2D1BF}">
      <dgm:prSet/>
      <dgm:spPr/>
      <dgm:t>
        <a:bodyPr/>
        <a:lstStyle/>
        <a:p>
          <a:endParaRPr lang="en-ID"/>
        </a:p>
      </dgm:t>
    </dgm:pt>
    <dgm:pt modelId="{8F7DF6AD-9A71-4835-A40B-4A766706FCEA}" type="sibTrans" cxnId="{5A3D2897-024A-48DB-B8F9-FC9A56D2D1BF}">
      <dgm:prSet/>
      <dgm:spPr/>
      <dgm:t>
        <a:bodyPr/>
        <a:lstStyle/>
        <a:p>
          <a:endParaRPr lang="en-ID"/>
        </a:p>
      </dgm:t>
    </dgm:pt>
    <dgm:pt modelId="{2E52553B-406D-4247-8272-11D88A3A16C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  <a:endParaRPr lang="en-ID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5810C-EF67-4B03-9E77-886A4E3B8084}" type="parTrans" cxnId="{BD457B3D-29E8-43BF-81F4-EB31876DEFCE}">
      <dgm:prSet/>
      <dgm:spPr/>
      <dgm:t>
        <a:bodyPr/>
        <a:lstStyle/>
        <a:p>
          <a:endParaRPr lang="en-ID"/>
        </a:p>
      </dgm:t>
    </dgm:pt>
    <dgm:pt modelId="{49D44E45-7351-4904-82FA-CBD9F4C2B0F7}" type="sibTrans" cxnId="{BD457B3D-29E8-43BF-81F4-EB31876DEFCE}">
      <dgm:prSet/>
      <dgm:spPr/>
      <dgm:t>
        <a:bodyPr/>
        <a:lstStyle/>
        <a:p>
          <a:endParaRPr lang="en-ID"/>
        </a:p>
      </dgm:t>
    </dgm:pt>
    <dgm:pt modelId="{BEFF8AAA-AB26-4ED8-996A-EAA6ECB3401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en-US" sz="24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Implementasi</a:t>
          </a:r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Kebijakan</a:t>
          </a:r>
          <a:endParaRPr lang="en-ID" sz="24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5499AC-4CB1-42CD-8FA0-9E435A6E7695}" type="parTrans" cxnId="{AE933362-96FA-4F80-A81F-C0AAFA054501}">
      <dgm:prSet/>
      <dgm:spPr/>
      <dgm:t>
        <a:bodyPr/>
        <a:lstStyle/>
        <a:p>
          <a:endParaRPr lang="en-ID"/>
        </a:p>
      </dgm:t>
    </dgm:pt>
    <dgm:pt modelId="{AA7A7F81-D026-4ED9-91B6-6498AD2E0C3F}" type="sibTrans" cxnId="{AE933362-96FA-4F80-A81F-C0AAFA054501}">
      <dgm:prSet/>
      <dgm:spPr/>
      <dgm:t>
        <a:bodyPr/>
        <a:lstStyle/>
        <a:p>
          <a:endParaRPr lang="en-ID"/>
        </a:p>
      </dgm:t>
    </dgm:pt>
    <dgm:pt modelId="{D3C85949-0014-47E0-A288-09F82B1B2E5A}">
      <dgm:prSet phldrT="[Text]" custT="1"/>
      <dgm:spPr/>
      <dgm:t>
        <a:bodyPr/>
        <a:lstStyle/>
        <a:p>
          <a:pPr marL="177800" indent="-17780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Peraturan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Turunan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>
              <a:solidFill>
                <a:srgbClr val="C00000"/>
              </a:solidFill>
              <a:effectLst/>
            </a:rPr>
            <a:t>&gt;&gt;&gt; PMB PPs,  </a:t>
          </a:r>
          <a:r>
            <a:rPr lang="en-US" sz="1400" b="1" dirty="0" err="1">
              <a:solidFill>
                <a:srgbClr val="C00000"/>
              </a:solidFill>
              <a:effectLst/>
            </a:rPr>
            <a:t>Kebijakan</a:t>
          </a:r>
          <a:r>
            <a:rPr lang="en-US" sz="1400" b="1" dirty="0">
              <a:solidFill>
                <a:srgbClr val="C00000"/>
              </a:solidFill>
              <a:effectLst/>
            </a:rPr>
            <a:t> OBE; Etika &amp; Norma </a:t>
          </a:r>
          <a:r>
            <a:rPr lang="en-US" sz="1400" b="1" dirty="0" err="1">
              <a:solidFill>
                <a:srgbClr val="C00000"/>
              </a:solidFill>
              <a:effectLst/>
            </a:rPr>
            <a:t>Akademik</a:t>
          </a:r>
          <a:r>
            <a:rPr lang="en-US" sz="1400" b="1" dirty="0">
              <a:solidFill>
                <a:srgbClr val="C00000"/>
              </a:solidFill>
              <a:effectLst/>
            </a:rPr>
            <a:t>; SKPI; </a:t>
          </a:r>
          <a:r>
            <a:rPr lang="en-US" sz="1400" b="1" dirty="0" err="1">
              <a:solidFill>
                <a:srgbClr val="C00000"/>
              </a:solidFill>
              <a:effectLst/>
            </a:rPr>
            <a:t>Pembukaan</a:t>
          </a:r>
          <a:r>
            <a:rPr lang="en-US" sz="1400" b="1" dirty="0">
              <a:solidFill>
                <a:srgbClr val="C00000"/>
              </a:solidFill>
              <a:effectLst/>
            </a:rPr>
            <a:t> Prodi </a:t>
          </a:r>
          <a:r>
            <a:rPr lang="en-US" sz="1400" b="1" dirty="0" err="1">
              <a:solidFill>
                <a:srgbClr val="C00000"/>
              </a:solidFill>
              <a:effectLst/>
            </a:rPr>
            <a:t>baru</a:t>
          </a:r>
          <a:r>
            <a:rPr lang="en-US" sz="1400" b="1" dirty="0">
              <a:solidFill>
                <a:srgbClr val="C00000"/>
              </a:solidFill>
              <a:effectLst/>
            </a:rPr>
            <a:t>; </a:t>
          </a:r>
          <a:r>
            <a:rPr lang="en-US" sz="1400" b="1" dirty="0" err="1">
              <a:solidFill>
                <a:srgbClr val="C00000"/>
              </a:solidFill>
              <a:effectLst/>
            </a:rPr>
            <a:t>dll</a:t>
          </a:r>
          <a:r>
            <a:rPr lang="en-US" sz="1400" b="1" dirty="0">
              <a:solidFill>
                <a:srgbClr val="C00000"/>
              </a:solidFill>
              <a:effectLst/>
            </a:rPr>
            <a:t>  </a:t>
          </a:r>
        </a:p>
      </dgm:t>
    </dgm:pt>
    <dgm:pt modelId="{3AC731D1-CF12-4268-A8E0-DF87FA3C389C}" type="parTrans" cxnId="{777BFA3B-D4A9-40CC-B7BB-E6827B1C9D4A}">
      <dgm:prSet/>
      <dgm:spPr/>
      <dgm:t>
        <a:bodyPr/>
        <a:lstStyle/>
        <a:p>
          <a:endParaRPr lang="en-ID"/>
        </a:p>
      </dgm:t>
    </dgm:pt>
    <dgm:pt modelId="{63A6F3CF-2DD1-461F-A661-54538698446B}" type="sibTrans" cxnId="{777BFA3B-D4A9-40CC-B7BB-E6827B1C9D4A}">
      <dgm:prSet/>
      <dgm:spPr/>
      <dgm:t>
        <a:bodyPr/>
        <a:lstStyle/>
        <a:p>
          <a:endParaRPr lang="en-ID"/>
        </a:p>
      </dgm:t>
    </dgm:pt>
    <dgm:pt modelId="{7272E81F-CE95-46D9-82CD-FE0C58C3D092}">
      <dgm:prSet phldrT="[Text]" custT="1"/>
      <dgm:spPr/>
      <dgm:t>
        <a:bodyPr/>
        <a:lstStyle/>
        <a:p>
          <a:pPr marL="177800" indent="-177800">
            <a:lnSpc>
              <a:spcPts val="1500"/>
            </a:lnSpc>
            <a:spcAft>
              <a:spcPts val="0"/>
            </a:spcAft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Terpisah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S1, </a:t>
          </a:r>
          <a:r>
            <a: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D3, PPs &amp; </a:t>
          </a:r>
          <a:r>
            <a:rPr lang="en-US" sz="1600" b="1" dirty="0" err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Profesi</a:t>
          </a:r>
          <a:r>
            <a: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&gt;&gt;&gt;</a:t>
          </a:r>
          <a:r>
            <a: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500" b="1" dirty="0" err="1">
              <a:solidFill>
                <a:srgbClr val="7030A0"/>
              </a:solidFill>
              <a:effectLst/>
            </a:rPr>
            <a:t>lbh</a:t>
          </a:r>
          <a:r>
            <a:rPr lang="en-US" sz="1500" b="1" dirty="0">
              <a:solidFill>
                <a:srgbClr val="7030A0"/>
              </a:solidFill>
              <a:effectLst/>
            </a:rPr>
            <a:t> </a:t>
          </a:r>
          <a:r>
            <a:rPr lang="en-US" sz="1500" b="1" dirty="0" err="1">
              <a:solidFill>
                <a:srgbClr val="7030A0"/>
              </a:solidFill>
              <a:effectLst/>
            </a:rPr>
            <a:t>efektif</a:t>
          </a:r>
          <a:r>
            <a:rPr lang="en-US" sz="1500" b="1" dirty="0">
              <a:solidFill>
                <a:srgbClr val="7030A0"/>
              </a:solidFill>
              <a:effectLst/>
            </a:rPr>
            <a:t> </a:t>
          </a:r>
          <a:r>
            <a:rPr lang="en-US" sz="1500" b="1" dirty="0" err="1">
              <a:solidFill>
                <a:srgbClr val="7030A0"/>
              </a:solidFill>
              <a:effectLst/>
            </a:rPr>
            <a:t>bagi</a:t>
          </a:r>
          <a:r>
            <a:rPr lang="en-US" sz="1500" b="1" dirty="0">
              <a:solidFill>
                <a:srgbClr val="7030A0"/>
              </a:solidFill>
              <a:effectLst/>
            </a:rPr>
            <a:t> </a:t>
          </a:r>
          <a:r>
            <a:rPr lang="en-US" sz="1500" b="1" i="1" dirty="0">
              <a:solidFill>
                <a:srgbClr val="7030A0"/>
              </a:solidFill>
              <a:effectLst/>
            </a:rPr>
            <a:t>customer</a:t>
          </a:r>
          <a:endParaRPr lang="en-ID" sz="1500" b="1" i="1" dirty="0">
            <a:solidFill>
              <a:srgbClr val="7030A0"/>
            </a:solidFill>
            <a:effectLst/>
          </a:endParaRPr>
        </a:p>
      </dgm:t>
    </dgm:pt>
    <dgm:pt modelId="{1CE002B3-B230-4DFF-A42A-380445949F4E}" type="sibTrans" cxnId="{36DB618C-982F-4BC9-944C-490CB5E2EAA7}">
      <dgm:prSet/>
      <dgm:spPr/>
      <dgm:t>
        <a:bodyPr/>
        <a:lstStyle/>
        <a:p>
          <a:endParaRPr lang="en-ID"/>
        </a:p>
      </dgm:t>
    </dgm:pt>
    <dgm:pt modelId="{82737780-F47D-4409-B56F-7E3BD3C8C17A}" type="parTrans" cxnId="{36DB618C-982F-4BC9-944C-490CB5E2EAA7}">
      <dgm:prSet/>
      <dgm:spPr/>
      <dgm:t>
        <a:bodyPr/>
        <a:lstStyle/>
        <a:p>
          <a:endParaRPr lang="en-ID"/>
        </a:p>
      </dgm:t>
    </dgm:pt>
    <dgm:pt modelId="{E0EB5A0B-7A43-418E-8B5F-86C2EC135C74}">
      <dgm:prSet phldrT="[Text]" custT="1"/>
      <dgm:spPr/>
      <dgm:t>
        <a:bodyPr/>
        <a:lstStyle/>
        <a:p>
          <a:pPr marL="177800" indent="-177800">
            <a:lnSpc>
              <a:spcPts val="1500"/>
            </a:lnSpc>
            <a:spcAft>
              <a:spcPts val="0"/>
            </a:spcAft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Mengakomodasi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bebijakan2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baru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0" dirty="0">
              <a:solidFill>
                <a:srgbClr val="7030A0"/>
              </a:solidFill>
              <a:effectLst/>
            </a:rPr>
            <a:t>&gt;&gt;&gt;</a:t>
          </a:r>
          <a:r>
            <a: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>
              <a:solidFill>
                <a:srgbClr val="7030A0"/>
              </a:solidFill>
              <a:effectLst/>
            </a:rPr>
            <a:t>MBKM; Banding </a:t>
          </a:r>
          <a:r>
            <a:rPr lang="en-US" sz="1400" b="1" dirty="0" err="1">
              <a:solidFill>
                <a:srgbClr val="7030A0"/>
              </a:solidFill>
              <a:effectLst/>
            </a:rPr>
            <a:t>nilai</a:t>
          </a:r>
          <a:r>
            <a:rPr lang="en-US" sz="1400" b="1" dirty="0">
              <a:solidFill>
                <a:srgbClr val="7030A0"/>
              </a:solidFill>
              <a:effectLst/>
            </a:rPr>
            <a:t>; </a:t>
          </a:r>
          <a:r>
            <a:rPr lang="en-US" sz="1400" b="1" dirty="0" err="1">
              <a:solidFill>
                <a:srgbClr val="7030A0"/>
              </a:solidFill>
              <a:effectLst/>
            </a:rPr>
            <a:t>Rekognisi</a:t>
          </a:r>
          <a:r>
            <a:rPr lang="en-US" sz="1400" b="1" dirty="0">
              <a:solidFill>
                <a:srgbClr val="7030A0"/>
              </a:solidFill>
              <a:effectLst/>
            </a:rPr>
            <a:t> </a:t>
          </a:r>
          <a:r>
            <a:rPr lang="en-US" sz="1400" b="1" dirty="0" err="1">
              <a:solidFill>
                <a:srgbClr val="7030A0"/>
              </a:solidFill>
              <a:effectLst/>
            </a:rPr>
            <a:t>Prestasi</a:t>
          </a:r>
          <a:r>
            <a:rPr lang="en-US" sz="1400" b="1" dirty="0">
              <a:solidFill>
                <a:srgbClr val="7030A0"/>
              </a:solidFill>
              <a:effectLst/>
            </a:rPr>
            <a:t> </a:t>
          </a:r>
          <a:r>
            <a:rPr lang="en-US" sz="1400" b="1" dirty="0" err="1">
              <a:solidFill>
                <a:srgbClr val="7030A0"/>
              </a:solidFill>
              <a:effectLst/>
            </a:rPr>
            <a:t>Kemahasiswaan</a:t>
          </a:r>
          <a:r>
            <a:rPr lang="en-US" sz="1400" b="1" dirty="0">
              <a:solidFill>
                <a:srgbClr val="7030A0"/>
              </a:solidFill>
              <a:effectLst/>
            </a:rPr>
            <a:t>; </a:t>
          </a:r>
          <a:r>
            <a:rPr lang="en-US" sz="1400" b="1" dirty="0" err="1">
              <a:solidFill>
                <a:srgbClr val="7030A0"/>
              </a:solidFill>
              <a:effectLst/>
            </a:rPr>
            <a:t>dll</a:t>
          </a:r>
          <a:endParaRPr lang="en-ID" sz="1400" b="1" dirty="0">
            <a:solidFill>
              <a:srgbClr val="7030A0"/>
            </a:solidFill>
            <a:effectLst/>
          </a:endParaRPr>
        </a:p>
      </dgm:t>
    </dgm:pt>
    <dgm:pt modelId="{C9B78F96-8C2C-434D-B733-E71917951BED}" type="parTrans" cxnId="{BFFCD4B2-6B9B-48C0-B2C7-A666DE42B3F1}">
      <dgm:prSet/>
      <dgm:spPr/>
      <dgm:t>
        <a:bodyPr/>
        <a:lstStyle/>
        <a:p>
          <a:endParaRPr lang="en-ID"/>
        </a:p>
      </dgm:t>
    </dgm:pt>
    <dgm:pt modelId="{81A7BBE6-C705-49C0-A6B4-39ADF9250FD9}" type="sibTrans" cxnId="{BFFCD4B2-6B9B-48C0-B2C7-A666DE42B3F1}">
      <dgm:prSet/>
      <dgm:spPr/>
      <dgm:t>
        <a:bodyPr/>
        <a:lstStyle/>
        <a:p>
          <a:endParaRPr lang="en-ID"/>
        </a:p>
      </dgm:t>
    </dgm:pt>
    <dgm:pt modelId="{96131DEC-0C15-41DE-8777-54E93F36D26C}">
      <dgm:prSet phldrT="[Text]" custT="1"/>
      <dgm:spPr/>
      <dgm:t>
        <a:bodyPr/>
        <a:lstStyle/>
        <a:p>
          <a:pPr marL="177800" indent="-17780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Peraturan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Turunan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0" dirty="0">
              <a:solidFill>
                <a:srgbClr val="7030A0"/>
              </a:solidFill>
              <a:effectLst/>
            </a:rPr>
            <a:t>&gt;&gt;&gt; </a:t>
          </a:r>
          <a:r>
            <a:rPr lang="en-US" sz="1400" b="1" dirty="0">
              <a:solidFill>
                <a:srgbClr val="7030A0"/>
              </a:solidFill>
              <a:effectLst/>
            </a:rPr>
            <a:t>PMB </a:t>
          </a:r>
          <a:r>
            <a:rPr lang="en-US" sz="1400" b="1" dirty="0" err="1">
              <a:solidFill>
                <a:srgbClr val="7030A0"/>
              </a:solidFill>
              <a:effectLst/>
            </a:rPr>
            <a:t>Mandiri</a:t>
          </a:r>
          <a:r>
            <a:rPr lang="en-US" sz="1400" b="1" dirty="0">
              <a:solidFill>
                <a:srgbClr val="7030A0"/>
              </a:solidFill>
              <a:effectLst/>
            </a:rPr>
            <a:t>; </a:t>
          </a:r>
          <a:r>
            <a:rPr lang="en-US" sz="1400" b="1" dirty="0" err="1">
              <a:solidFill>
                <a:srgbClr val="7030A0"/>
              </a:solidFill>
              <a:effectLst/>
            </a:rPr>
            <a:t>Pedoman</a:t>
          </a:r>
          <a:r>
            <a:rPr lang="en-US" sz="1400" b="1" dirty="0">
              <a:solidFill>
                <a:srgbClr val="7030A0"/>
              </a:solidFill>
              <a:effectLst/>
            </a:rPr>
            <a:t> </a:t>
          </a:r>
          <a:r>
            <a:rPr lang="en-US" sz="1400" b="1" dirty="0" err="1">
              <a:solidFill>
                <a:srgbClr val="7030A0"/>
              </a:solidFill>
              <a:effectLst/>
            </a:rPr>
            <a:t>Kurikulum</a:t>
          </a:r>
          <a:r>
            <a:rPr lang="en-US" sz="1400" b="1" dirty="0">
              <a:solidFill>
                <a:srgbClr val="7030A0"/>
              </a:solidFill>
              <a:effectLst/>
            </a:rPr>
            <a:t> MBKM; 10 </a:t>
          </a:r>
          <a:r>
            <a:rPr lang="en-US" sz="1400" b="1" dirty="0" err="1">
              <a:solidFill>
                <a:srgbClr val="7030A0"/>
              </a:solidFill>
              <a:effectLst/>
            </a:rPr>
            <a:t>Pedoman</a:t>
          </a:r>
          <a:r>
            <a:rPr lang="en-US" sz="1400" b="1" dirty="0">
              <a:solidFill>
                <a:srgbClr val="7030A0"/>
              </a:solidFill>
              <a:effectLst/>
            </a:rPr>
            <a:t> </a:t>
          </a:r>
          <a:r>
            <a:rPr lang="en-US" sz="1400" b="1" dirty="0" err="1">
              <a:solidFill>
                <a:srgbClr val="7030A0"/>
              </a:solidFill>
              <a:effectLst/>
            </a:rPr>
            <a:t>Pembelajan</a:t>
          </a:r>
          <a:r>
            <a:rPr lang="en-US" sz="1400" b="1" dirty="0">
              <a:solidFill>
                <a:srgbClr val="7030A0"/>
              </a:solidFill>
              <a:effectLst/>
            </a:rPr>
            <a:t> MBKM</a:t>
          </a:r>
          <a:endParaRPr lang="en-ID" sz="1400" b="1" dirty="0">
            <a:solidFill>
              <a:srgbClr val="7030A0"/>
            </a:solidFill>
            <a:effectLst/>
          </a:endParaRPr>
        </a:p>
      </dgm:t>
    </dgm:pt>
    <dgm:pt modelId="{ADF7FC27-212F-4B31-9B83-0D374540BC6B}" type="parTrans" cxnId="{D5805950-7894-4D0E-85F5-A72440C8A2E5}">
      <dgm:prSet/>
      <dgm:spPr/>
      <dgm:t>
        <a:bodyPr/>
        <a:lstStyle/>
        <a:p>
          <a:endParaRPr lang="en-ID"/>
        </a:p>
      </dgm:t>
    </dgm:pt>
    <dgm:pt modelId="{9763B605-51F2-43E4-B839-DFBF84D23AA5}" type="sibTrans" cxnId="{D5805950-7894-4D0E-85F5-A72440C8A2E5}">
      <dgm:prSet/>
      <dgm:spPr/>
      <dgm:t>
        <a:bodyPr/>
        <a:lstStyle/>
        <a:p>
          <a:endParaRPr lang="en-ID"/>
        </a:p>
      </dgm:t>
    </dgm:pt>
    <dgm:pt modelId="{2040A9DB-18F0-4C2A-BE69-E4320A4838B1}">
      <dgm:prSet phldrT="[Text]" custT="1"/>
      <dgm:spPr/>
      <dgm:t>
        <a:bodyPr/>
        <a:lstStyle/>
        <a:p>
          <a:pPr marL="177800" indent="-17780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Improvement </a:t>
          </a:r>
          <a:r>
            <a:rPr lang="en-US" sz="1400" b="1" dirty="0">
              <a:solidFill>
                <a:srgbClr val="C00000"/>
              </a:solidFill>
              <a:effectLst/>
            </a:rPr>
            <a:t>&gt;&gt;&gt; MBKM; </a:t>
          </a:r>
          <a:r>
            <a:rPr lang="en-US" sz="1400" b="1" dirty="0" err="1">
              <a:solidFill>
                <a:srgbClr val="C00000"/>
              </a:solidFill>
              <a:effectLst/>
            </a:rPr>
            <a:t>dll</a:t>
          </a:r>
          <a:r>
            <a:rPr lang="en-US" sz="1400" b="1" dirty="0">
              <a:solidFill>
                <a:srgbClr val="C00000"/>
              </a:solidFill>
              <a:effectLst/>
            </a:rPr>
            <a:t> </a:t>
          </a:r>
          <a:endParaRPr lang="en-ID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E22235-5C57-4FBD-9952-71B163F0DF31}" type="sibTrans" cxnId="{B703585A-CB60-4CF1-BF99-692ACDEB51EA}">
      <dgm:prSet/>
      <dgm:spPr/>
      <dgm:t>
        <a:bodyPr/>
        <a:lstStyle/>
        <a:p>
          <a:endParaRPr lang="en-ID"/>
        </a:p>
      </dgm:t>
    </dgm:pt>
    <dgm:pt modelId="{36ED0471-A8C8-474D-8085-2C47E45278D9}" type="parTrans" cxnId="{B703585A-CB60-4CF1-BF99-692ACDEB51EA}">
      <dgm:prSet/>
      <dgm:spPr/>
      <dgm:t>
        <a:bodyPr/>
        <a:lstStyle/>
        <a:p>
          <a:endParaRPr lang="en-ID"/>
        </a:p>
      </dgm:t>
    </dgm:pt>
    <dgm:pt modelId="{4A75DDEC-5673-4FF6-B2FC-1113A64EE4FC}">
      <dgm:prSet phldrT="[Text]" custT="1"/>
      <dgm:spPr/>
      <dgm:t>
        <a:bodyPr/>
        <a:lstStyle/>
        <a:p>
          <a:pPr marL="177800" indent="-17780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Implementasi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>
              <a:solidFill>
                <a:srgbClr val="C00000"/>
              </a:solidFill>
              <a:effectLst/>
            </a:rPr>
            <a:t>&gt;&gt;&gt; MBKM; </a:t>
          </a:r>
          <a:r>
            <a:rPr lang="en-US" sz="1400" b="1" dirty="0" err="1">
              <a:solidFill>
                <a:srgbClr val="C00000"/>
              </a:solidFill>
              <a:effectLst/>
            </a:rPr>
            <a:t>dll</a:t>
          </a:r>
          <a:endParaRPr lang="en-ID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2B1F0F-97EC-4D2F-8E87-A3DDF80EBD64}" type="sibTrans" cxnId="{F87651F6-7556-44A0-AC7C-EE5330E1A18B}">
      <dgm:prSet/>
      <dgm:spPr/>
      <dgm:t>
        <a:bodyPr/>
        <a:lstStyle/>
        <a:p>
          <a:endParaRPr lang="en-ID"/>
        </a:p>
      </dgm:t>
    </dgm:pt>
    <dgm:pt modelId="{641236BD-EC92-47F3-85A4-594009281D54}" type="parTrans" cxnId="{F87651F6-7556-44A0-AC7C-EE5330E1A18B}">
      <dgm:prSet/>
      <dgm:spPr/>
      <dgm:t>
        <a:bodyPr/>
        <a:lstStyle/>
        <a:p>
          <a:endParaRPr lang="en-ID"/>
        </a:p>
      </dgm:t>
    </dgm:pt>
    <dgm:pt modelId="{9AF9A8B7-BF78-45C9-BD06-2CB72B403A26}" type="pres">
      <dgm:prSet presAssocID="{C7F49E92-4EEF-4BC2-B721-81B11734F3A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D45B007-E0DF-4F74-AFE4-C090B1870E1D}" type="pres">
      <dgm:prSet presAssocID="{90DAFB46-C259-4F1D-A40B-038269B2B53C}" presName="posSpace" presStyleCnt="0"/>
      <dgm:spPr/>
    </dgm:pt>
    <dgm:pt modelId="{EF3C7C8A-6EAC-4E1A-8C0D-2C2BBAE622A3}" type="pres">
      <dgm:prSet presAssocID="{90DAFB46-C259-4F1D-A40B-038269B2B53C}" presName="vertFlow" presStyleCnt="0"/>
      <dgm:spPr/>
    </dgm:pt>
    <dgm:pt modelId="{AD2547AA-957C-4AA5-87E0-EF9D1E0C2CFA}" type="pres">
      <dgm:prSet presAssocID="{90DAFB46-C259-4F1D-A40B-038269B2B53C}" presName="topSpace" presStyleCnt="0"/>
      <dgm:spPr/>
    </dgm:pt>
    <dgm:pt modelId="{56D5D3AC-292E-4EBB-B20D-5ABC029F6C97}" type="pres">
      <dgm:prSet presAssocID="{90DAFB46-C259-4F1D-A40B-038269B2B53C}" presName="firstComp" presStyleCnt="0"/>
      <dgm:spPr/>
    </dgm:pt>
    <dgm:pt modelId="{A16C0402-E85B-42BB-B5B1-B463A2DB543A}" type="pres">
      <dgm:prSet presAssocID="{90DAFB46-C259-4F1D-A40B-038269B2B53C}" presName="firstChild" presStyleLbl="bgAccFollowNode1" presStyleIdx="0" presStyleCnt="8" custScaleY="54357"/>
      <dgm:spPr/>
      <dgm:t>
        <a:bodyPr/>
        <a:lstStyle/>
        <a:p>
          <a:endParaRPr lang="en-US"/>
        </a:p>
      </dgm:t>
    </dgm:pt>
    <dgm:pt modelId="{D5DDBF06-6DFD-4143-9CC6-C810E0D10A2A}" type="pres">
      <dgm:prSet presAssocID="{90DAFB46-C259-4F1D-A40B-038269B2B53C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63AA2-415C-4980-A591-0BFCDD068885}" type="pres">
      <dgm:prSet presAssocID="{7272E81F-CE95-46D9-82CD-FE0C58C3D092}" presName="comp" presStyleCnt="0"/>
      <dgm:spPr/>
    </dgm:pt>
    <dgm:pt modelId="{B5A17F49-EC2F-4467-9C92-6E3BC5A5BE97}" type="pres">
      <dgm:prSet presAssocID="{7272E81F-CE95-46D9-82CD-FE0C58C3D092}" presName="child" presStyleLbl="bgAccFollowNode1" presStyleIdx="1" presStyleCnt="8" custAng="10800000" custFlipVert="1" custScaleX="99139" custScaleY="40547"/>
      <dgm:spPr/>
      <dgm:t>
        <a:bodyPr/>
        <a:lstStyle/>
        <a:p>
          <a:endParaRPr lang="en-US"/>
        </a:p>
      </dgm:t>
    </dgm:pt>
    <dgm:pt modelId="{44CF7322-040D-47EB-8E0B-9184779E2D29}" type="pres">
      <dgm:prSet presAssocID="{7272E81F-CE95-46D9-82CD-FE0C58C3D092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7F91B-CB73-4B85-BC1B-68D3454F69C5}" type="pres">
      <dgm:prSet presAssocID="{E0EB5A0B-7A43-418E-8B5F-86C2EC135C74}" presName="comp" presStyleCnt="0"/>
      <dgm:spPr/>
    </dgm:pt>
    <dgm:pt modelId="{C0E2C58C-7C9F-4F76-ACA0-87BA361C4483}" type="pres">
      <dgm:prSet presAssocID="{E0EB5A0B-7A43-418E-8B5F-86C2EC135C74}" presName="child" presStyleLbl="bgAccFollowNode1" presStyleIdx="2" presStyleCnt="8" custAng="10800000" custFlipVert="1" custScaleX="99169" custScaleY="57390"/>
      <dgm:spPr/>
      <dgm:t>
        <a:bodyPr/>
        <a:lstStyle/>
        <a:p>
          <a:endParaRPr lang="en-US"/>
        </a:p>
      </dgm:t>
    </dgm:pt>
    <dgm:pt modelId="{B8292735-96B2-42D7-BB1B-362F71E3A99B}" type="pres">
      <dgm:prSet presAssocID="{E0EB5A0B-7A43-418E-8B5F-86C2EC135C74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1E111-FED3-424B-A2BB-C7322131BB4B}" type="pres">
      <dgm:prSet presAssocID="{96131DEC-0C15-41DE-8777-54E93F36D26C}" presName="comp" presStyleCnt="0"/>
      <dgm:spPr/>
    </dgm:pt>
    <dgm:pt modelId="{954F72A5-5FAA-43CE-992A-B1420F3576EA}" type="pres">
      <dgm:prSet presAssocID="{96131DEC-0C15-41DE-8777-54E93F36D26C}" presName="child" presStyleLbl="bgAccFollowNode1" presStyleIdx="3" presStyleCnt="8" custAng="10800000" custFlipVert="1" custScaleY="66393"/>
      <dgm:spPr/>
      <dgm:t>
        <a:bodyPr/>
        <a:lstStyle/>
        <a:p>
          <a:endParaRPr lang="en-US"/>
        </a:p>
      </dgm:t>
    </dgm:pt>
    <dgm:pt modelId="{AD1FDAA6-8670-4CCF-9980-AE7801AAA98D}" type="pres">
      <dgm:prSet presAssocID="{96131DEC-0C15-41DE-8777-54E93F36D26C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232E0-CC1D-4ECD-AC8E-26FE7CAD04A5}" type="pres">
      <dgm:prSet presAssocID="{90DAFB46-C259-4F1D-A40B-038269B2B53C}" presName="negSpace" presStyleCnt="0"/>
      <dgm:spPr/>
    </dgm:pt>
    <dgm:pt modelId="{D70C3B08-126E-4EDA-8867-4C9DCC090DFC}" type="pres">
      <dgm:prSet presAssocID="{90DAFB46-C259-4F1D-A40B-038269B2B53C}" presName="circle" presStyleLbl="node1" presStyleIdx="0" presStyleCnt="2"/>
      <dgm:spPr/>
      <dgm:t>
        <a:bodyPr/>
        <a:lstStyle/>
        <a:p>
          <a:endParaRPr lang="en-US"/>
        </a:p>
      </dgm:t>
    </dgm:pt>
    <dgm:pt modelId="{263CFC3D-4D5C-42F3-A3A8-5CC0DF3B3BF7}" type="pres">
      <dgm:prSet presAssocID="{48845F43-731A-4723-88E5-305D811353BF}" presName="transSpace" presStyleCnt="0"/>
      <dgm:spPr/>
    </dgm:pt>
    <dgm:pt modelId="{F4D68FF6-9ADF-48BC-8FC5-EFD751129C08}" type="pres">
      <dgm:prSet presAssocID="{2E52553B-406D-4247-8272-11D88A3A16C2}" presName="posSpace" presStyleCnt="0"/>
      <dgm:spPr/>
    </dgm:pt>
    <dgm:pt modelId="{65FEC116-7DA2-4F5B-B587-346C5F0BB226}" type="pres">
      <dgm:prSet presAssocID="{2E52553B-406D-4247-8272-11D88A3A16C2}" presName="vertFlow" presStyleCnt="0"/>
      <dgm:spPr/>
    </dgm:pt>
    <dgm:pt modelId="{E8574DCA-D0D0-4666-A842-CA9D0222E40E}" type="pres">
      <dgm:prSet presAssocID="{2E52553B-406D-4247-8272-11D88A3A16C2}" presName="topSpace" presStyleCnt="0"/>
      <dgm:spPr/>
    </dgm:pt>
    <dgm:pt modelId="{C4C637F8-18E2-40D8-86EC-C31C17EBF933}" type="pres">
      <dgm:prSet presAssocID="{2E52553B-406D-4247-8272-11D88A3A16C2}" presName="firstComp" presStyleCnt="0"/>
      <dgm:spPr/>
    </dgm:pt>
    <dgm:pt modelId="{D17F0B04-53A0-4DDF-A720-7BE04B608327}" type="pres">
      <dgm:prSet presAssocID="{2E52553B-406D-4247-8272-11D88A3A16C2}" presName="firstChild" presStyleLbl="bgAccFollowNode1" presStyleIdx="4" presStyleCnt="8" custScaleY="54357"/>
      <dgm:spPr/>
      <dgm:t>
        <a:bodyPr/>
        <a:lstStyle/>
        <a:p>
          <a:endParaRPr lang="en-US"/>
        </a:p>
      </dgm:t>
    </dgm:pt>
    <dgm:pt modelId="{AA8E32EF-6E86-47D3-A9E1-1A3EE377181F}" type="pres">
      <dgm:prSet presAssocID="{2E52553B-406D-4247-8272-11D88A3A16C2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8AA21-0D9B-417C-9E56-07F5B29902DC}" type="pres">
      <dgm:prSet presAssocID="{D3C85949-0014-47E0-A288-09F82B1B2E5A}" presName="comp" presStyleCnt="0"/>
      <dgm:spPr/>
    </dgm:pt>
    <dgm:pt modelId="{B369CE0D-5D87-4BD4-A736-C91B11B8B875}" type="pres">
      <dgm:prSet presAssocID="{D3C85949-0014-47E0-A288-09F82B1B2E5A}" presName="child" presStyleLbl="bgAccFollowNode1" presStyleIdx="5" presStyleCnt="8" custScaleY="71925"/>
      <dgm:spPr/>
      <dgm:t>
        <a:bodyPr/>
        <a:lstStyle/>
        <a:p>
          <a:endParaRPr lang="en-US"/>
        </a:p>
      </dgm:t>
    </dgm:pt>
    <dgm:pt modelId="{FB49E8F5-9D0E-4A3D-9E09-5E979561A8F0}" type="pres">
      <dgm:prSet presAssocID="{D3C85949-0014-47E0-A288-09F82B1B2E5A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DF786-04E2-44DB-A336-71D08F4A3DA3}" type="pres">
      <dgm:prSet presAssocID="{4A75DDEC-5673-4FF6-B2FC-1113A64EE4FC}" presName="comp" presStyleCnt="0"/>
      <dgm:spPr/>
    </dgm:pt>
    <dgm:pt modelId="{397FA970-BB33-4641-BD64-BDC174B01AD5}" type="pres">
      <dgm:prSet presAssocID="{4A75DDEC-5673-4FF6-B2FC-1113A64EE4FC}" presName="child" presStyleLbl="bgAccFollowNode1" presStyleIdx="6" presStyleCnt="8" custScaleY="36712"/>
      <dgm:spPr/>
      <dgm:t>
        <a:bodyPr/>
        <a:lstStyle/>
        <a:p>
          <a:endParaRPr lang="en-US"/>
        </a:p>
      </dgm:t>
    </dgm:pt>
    <dgm:pt modelId="{B743BEA9-ED9C-459B-AFB4-50D346FC1AB9}" type="pres">
      <dgm:prSet presAssocID="{4A75DDEC-5673-4FF6-B2FC-1113A64EE4FC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3ED86-3DA1-4C43-AAE6-A48F5637A920}" type="pres">
      <dgm:prSet presAssocID="{2040A9DB-18F0-4C2A-BE69-E4320A4838B1}" presName="comp" presStyleCnt="0"/>
      <dgm:spPr/>
    </dgm:pt>
    <dgm:pt modelId="{E435FE76-ED8A-4FB4-9AC3-46E22FB6316A}" type="pres">
      <dgm:prSet presAssocID="{2040A9DB-18F0-4C2A-BE69-E4320A4838B1}" presName="child" presStyleLbl="bgAccFollowNode1" presStyleIdx="7" presStyleCnt="8" custScaleY="48629"/>
      <dgm:spPr/>
      <dgm:t>
        <a:bodyPr/>
        <a:lstStyle/>
        <a:p>
          <a:endParaRPr lang="en-US"/>
        </a:p>
      </dgm:t>
    </dgm:pt>
    <dgm:pt modelId="{F5FA133B-513E-4605-83E8-1E4D2413F419}" type="pres">
      <dgm:prSet presAssocID="{2040A9DB-18F0-4C2A-BE69-E4320A4838B1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C76DC-4453-4F03-BA18-724E71871FCF}" type="pres">
      <dgm:prSet presAssocID="{2E52553B-406D-4247-8272-11D88A3A16C2}" presName="negSpace" presStyleCnt="0"/>
      <dgm:spPr/>
    </dgm:pt>
    <dgm:pt modelId="{BA3939F1-D629-47C8-8115-BB5048E8E0BD}" type="pres">
      <dgm:prSet presAssocID="{2E52553B-406D-4247-8272-11D88A3A16C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B03A18E8-8B17-4BFC-85B7-AF3E004D3338}" type="presOf" srcId="{90DAFB46-C259-4F1D-A40B-038269B2B53C}" destId="{D70C3B08-126E-4EDA-8867-4C9DCC090DFC}" srcOrd="0" destOrd="0" presId="urn:microsoft.com/office/officeart/2005/8/layout/hList9"/>
    <dgm:cxn modelId="{90AD01F9-E58B-4CC3-BEEB-43E5D9F53363}" type="presOf" srcId="{BEFF8AAA-AB26-4ED8-996A-EAA6ECB34013}" destId="{D17F0B04-53A0-4DDF-A720-7BE04B608327}" srcOrd="0" destOrd="0" presId="urn:microsoft.com/office/officeart/2005/8/layout/hList9"/>
    <dgm:cxn modelId="{36DB618C-982F-4BC9-944C-490CB5E2EAA7}" srcId="{90DAFB46-C259-4F1D-A40B-038269B2B53C}" destId="{7272E81F-CE95-46D9-82CD-FE0C58C3D092}" srcOrd="1" destOrd="0" parTransId="{82737780-F47D-4409-B56F-7E3BD3C8C17A}" sibTransId="{1CE002B3-B230-4DFF-A42A-380445949F4E}"/>
    <dgm:cxn modelId="{DD583B08-9DED-4AA7-BBC0-23DF83A5E457}" type="presOf" srcId="{96131DEC-0C15-41DE-8777-54E93F36D26C}" destId="{954F72A5-5FAA-43CE-992A-B1420F3576EA}" srcOrd="0" destOrd="0" presId="urn:microsoft.com/office/officeart/2005/8/layout/hList9"/>
    <dgm:cxn modelId="{F87651F6-7556-44A0-AC7C-EE5330E1A18B}" srcId="{2E52553B-406D-4247-8272-11D88A3A16C2}" destId="{4A75DDEC-5673-4FF6-B2FC-1113A64EE4FC}" srcOrd="2" destOrd="0" parTransId="{641236BD-EC92-47F3-85A4-594009281D54}" sibTransId="{9E2B1F0F-97EC-4D2F-8E87-A3DDF80EBD64}"/>
    <dgm:cxn modelId="{06CF1A33-8930-41F7-A223-6FD2BA863F74}" type="presOf" srcId="{BE30178C-C0C7-44CD-B34D-EE8CCC5D5384}" destId="{A16C0402-E85B-42BB-B5B1-B463A2DB543A}" srcOrd="0" destOrd="0" presId="urn:microsoft.com/office/officeart/2005/8/layout/hList9"/>
    <dgm:cxn modelId="{590C0E20-4F5F-42DD-94B9-F9660F26A6B3}" type="presOf" srcId="{C7F49E92-4EEF-4BC2-B721-81B11734F3A4}" destId="{9AF9A8B7-BF78-45C9-BD06-2CB72B403A26}" srcOrd="0" destOrd="0" presId="urn:microsoft.com/office/officeart/2005/8/layout/hList9"/>
    <dgm:cxn modelId="{58D4DF5A-2188-4E06-8460-9F8DBD7711EE}" type="presOf" srcId="{BE30178C-C0C7-44CD-B34D-EE8CCC5D5384}" destId="{D5DDBF06-6DFD-4143-9CC6-C810E0D10A2A}" srcOrd="1" destOrd="0" presId="urn:microsoft.com/office/officeart/2005/8/layout/hList9"/>
    <dgm:cxn modelId="{9F61EBCB-9862-4CB9-992A-21C918D04428}" type="presOf" srcId="{7272E81F-CE95-46D9-82CD-FE0C58C3D092}" destId="{44CF7322-040D-47EB-8E0B-9184779E2D29}" srcOrd="1" destOrd="0" presId="urn:microsoft.com/office/officeart/2005/8/layout/hList9"/>
    <dgm:cxn modelId="{B703585A-CB60-4CF1-BF99-692ACDEB51EA}" srcId="{2E52553B-406D-4247-8272-11D88A3A16C2}" destId="{2040A9DB-18F0-4C2A-BE69-E4320A4838B1}" srcOrd="3" destOrd="0" parTransId="{36ED0471-A8C8-474D-8085-2C47E45278D9}" sibTransId="{2BE22235-5C57-4FBD-9952-71B163F0DF31}"/>
    <dgm:cxn modelId="{6C64357A-D592-4D32-9D43-F7A616E677D6}" type="presOf" srcId="{96131DEC-0C15-41DE-8777-54E93F36D26C}" destId="{AD1FDAA6-8670-4CCF-9980-AE7801AAA98D}" srcOrd="1" destOrd="0" presId="urn:microsoft.com/office/officeart/2005/8/layout/hList9"/>
    <dgm:cxn modelId="{9B7AA571-900A-4536-B3CC-80514CCEF6C6}" type="presOf" srcId="{D3C85949-0014-47E0-A288-09F82B1B2E5A}" destId="{FB49E8F5-9D0E-4A3D-9E09-5E979561A8F0}" srcOrd="1" destOrd="0" presId="urn:microsoft.com/office/officeart/2005/8/layout/hList9"/>
    <dgm:cxn modelId="{BE01C91B-AF6E-4575-ABF6-9E736DB1709F}" srcId="{C7F49E92-4EEF-4BC2-B721-81B11734F3A4}" destId="{90DAFB46-C259-4F1D-A40B-038269B2B53C}" srcOrd="0" destOrd="0" parTransId="{CA6117DA-B023-4364-837F-39F7E86E96DB}" sibTransId="{48845F43-731A-4723-88E5-305D811353BF}"/>
    <dgm:cxn modelId="{B5196A13-789D-4715-991F-553DE557454C}" type="presOf" srcId="{BEFF8AAA-AB26-4ED8-996A-EAA6ECB34013}" destId="{AA8E32EF-6E86-47D3-A9E1-1A3EE377181F}" srcOrd="1" destOrd="0" presId="urn:microsoft.com/office/officeart/2005/8/layout/hList9"/>
    <dgm:cxn modelId="{1C863537-1F90-40E9-A1EB-D6287FD7558D}" type="presOf" srcId="{4A75DDEC-5673-4FF6-B2FC-1113A64EE4FC}" destId="{397FA970-BB33-4641-BD64-BDC174B01AD5}" srcOrd="0" destOrd="0" presId="urn:microsoft.com/office/officeart/2005/8/layout/hList9"/>
    <dgm:cxn modelId="{D5805950-7894-4D0E-85F5-A72440C8A2E5}" srcId="{90DAFB46-C259-4F1D-A40B-038269B2B53C}" destId="{96131DEC-0C15-41DE-8777-54E93F36D26C}" srcOrd="3" destOrd="0" parTransId="{ADF7FC27-212F-4B31-9B83-0D374540BC6B}" sibTransId="{9763B605-51F2-43E4-B839-DFBF84D23AA5}"/>
    <dgm:cxn modelId="{5A3D2897-024A-48DB-B8F9-FC9A56D2D1BF}" srcId="{90DAFB46-C259-4F1D-A40B-038269B2B53C}" destId="{BE30178C-C0C7-44CD-B34D-EE8CCC5D5384}" srcOrd="0" destOrd="0" parTransId="{535D5878-92BB-446E-8088-593BE498F700}" sibTransId="{8F7DF6AD-9A71-4835-A40B-4A766706FCEA}"/>
    <dgm:cxn modelId="{A8C524DF-B03F-4010-8A00-D04CAC3C4837}" type="presOf" srcId="{E0EB5A0B-7A43-418E-8B5F-86C2EC135C74}" destId="{B8292735-96B2-42D7-BB1B-362F71E3A99B}" srcOrd="1" destOrd="0" presId="urn:microsoft.com/office/officeart/2005/8/layout/hList9"/>
    <dgm:cxn modelId="{41E804E5-A099-4833-911D-096307C735DD}" type="presOf" srcId="{2040A9DB-18F0-4C2A-BE69-E4320A4838B1}" destId="{F5FA133B-513E-4605-83E8-1E4D2413F419}" srcOrd="1" destOrd="0" presId="urn:microsoft.com/office/officeart/2005/8/layout/hList9"/>
    <dgm:cxn modelId="{BFFCD4B2-6B9B-48C0-B2C7-A666DE42B3F1}" srcId="{90DAFB46-C259-4F1D-A40B-038269B2B53C}" destId="{E0EB5A0B-7A43-418E-8B5F-86C2EC135C74}" srcOrd="2" destOrd="0" parTransId="{C9B78F96-8C2C-434D-B733-E71917951BED}" sibTransId="{81A7BBE6-C705-49C0-A6B4-39ADF9250FD9}"/>
    <dgm:cxn modelId="{AE933362-96FA-4F80-A81F-C0AAFA054501}" srcId="{2E52553B-406D-4247-8272-11D88A3A16C2}" destId="{BEFF8AAA-AB26-4ED8-996A-EAA6ECB34013}" srcOrd="0" destOrd="0" parTransId="{CF5499AC-4CB1-42CD-8FA0-9E435A6E7695}" sibTransId="{AA7A7F81-D026-4ED9-91B6-6498AD2E0C3F}"/>
    <dgm:cxn modelId="{777BFA3B-D4A9-40CC-B7BB-E6827B1C9D4A}" srcId="{2E52553B-406D-4247-8272-11D88A3A16C2}" destId="{D3C85949-0014-47E0-A288-09F82B1B2E5A}" srcOrd="1" destOrd="0" parTransId="{3AC731D1-CF12-4268-A8E0-DF87FA3C389C}" sibTransId="{63A6F3CF-2DD1-461F-A661-54538698446B}"/>
    <dgm:cxn modelId="{BD457B3D-29E8-43BF-81F4-EB31876DEFCE}" srcId="{C7F49E92-4EEF-4BC2-B721-81B11734F3A4}" destId="{2E52553B-406D-4247-8272-11D88A3A16C2}" srcOrd="1" destOrd="0" parTransId="{EB95810C-EF67-4B03-9E77-886A4E3B8084}" sibTransId="{49D44E45-7351-4904-82FA-CBD9F4C2B0F7}"/>
    <dgm:cxn modelId="{65417648-593C-4F7A-9BA7-181E11409D88}" type="presOf" srcId="{7272E81F-CE95-46D9-82CD-FE0C58C3D092}" destId="{B5A17F49-EC2F-4467-9C92-6E3BC5A5BE97}" srcOrd="0" destOrd="0" presId="urn:microsoft.com/office/officeart/2005/8/layout/hList9"/>
    <dgm:cxn modelId="{54928E8E-D03C-49E7-B6E1-098CA99BB3CA}" type="presOf" srcId="{4A75DDEC-5673-4FF6-B2FC-1113A64EE4FC}" destId="{B743BEA9-ED9C-459B-AFB4-50D346FC1AB9}" srcOrd="1" destOrd="0" presId="urn:microsoft.com/office/officeart/2005/8/layout/hList9"/>
    <dgm:cxn modelId="{D56835A5-6B83-465E-8BC9-4682F5252E47}" type="presOf" srcId="{E0EB5A0B-7A43-418E-8B5F-86C2EC135C74}" destId="{C0E2C58C-7C9F-4F76-ACA0-87BA361C4483}" srcOrd="0" destOrd="0" presId="urn:microsoft.com/office/officeart/2005/8/layout/hList9"/>
    <dgm:cxn modelId="{2DC83E53-2D33-4CF7-8913-F40BADD3DA81}" type="presOf" srcId="{D3C85949-0014-47E0-A288-09F82B1B2E5A}" destId="{B369CE0D-5D87-4BD4-A736-C91B11B8B875}" srcOrd="0" destOrd="0" presId="urn:microsoft.com/office/officeart/2005/8/layout/hList9"/>
    <dgm:cxn modelId="{7A3BFE8B-8FA0-4752-B11D-B9A1A87CC40E}" type="presOf" srcId="{2040A9DB-18F0-4C2A-BE69-E4320A4838B1}" destId="{E435FE76-ED8A-4FB4-9AC3-46E22FB6316A}" srcOrd="0" destOrd="0" presId="urn:microsoft.com/office/officeart/2005/8/layout/hList9"/>
    <dgm:cxn modelId="{85BCD6C6-607E-495A-AD66-4CE00E8212C8}" type="presOf" srcId="{2E52553B-406D-4247-8272-11D88A3A16C2}" destId="{BA3939F1-D629-47C8-8115-BB5048E8E0BD}" srcOrd="0" destOrd="0" presId="urn:microsoft.com/office/officeart/2005/8/layout/hList9"/>
    <dgm:cxn modelId="{E11369B5-A6D7-4F8C-B023-41E29D85DD2E}" type="presParOf" srcId="{9AF9A8B7-BF78-45C9-BD06-2CB72B403A26}" destId="{FD45B007-E0DF-4F74-AFE4-C090B1870E1D}" srcOrd="0" destOrd="0" presId="urn:microsoft.com/office/officeart/2005/8/layout/hList9"/>
    <dgm:cxn modelId="{3547BFF4-C9A5-4D2A-ABB1-19B05F1C5A0E}" type="presParOf" srcId="{9AF9A8B7-BF78-45C9-BD06-2CB72B403A26}" destId="{EF3C7C8A-6EAC-4E1A-8C0D-2C2BBAE622A3}" srcOrd="1" destOrd="0" presId="urn:microsoft.com/office/officeart/2005/8/layout/hList9"/>
    <dgm:cxn modelId="{BAEAD9D9-E201-4707-96B8-F4D14D143BD2}" type="presParOf" srcId="{EF3C7C8A-6EAC-4E1A-8C0D-2C2BBAE622A3}" destId="{AD2547AA-957C-4AA5-87E0-EF9D1E0C2CFA}" srcOrd="0" destOrd="0" presId="urn:microsoft.com/office/officeart/2005/8/layout/hList9"/>
    <dgm:cxn modelId="{FB8C931C-B307-46A6-B47C-E51E71D4A9A0}" type="presParOf" srcId="{EF3C7C8A-6EAC-4E1A-8C0D-2C2BBAE622A3}" destId="{56D5D3AC-292E-4EBB-B20D-5ABC029F6C97}" srcOrd="1" destOrd="0" presId="urn:microsoft.com/office/officeart/2005/8/layout/hList9"/>
    <dgm:cxn modelId="{7AF61E2F-0701-4873-A769-F94872E34BED}" type="presParOf" srcId="{56D5D3AC-292E-4EBB-B20D-5ABC029F6C97}" destId="{A16C0402-E85B-42BB-B5B1-B463A2DB543A}" srcOrd="0" destOrd="0" presId="urn:microsoft.com/office/officeart/2005/8/layout/hList9"/>
    <dgm:cxn modelId="{8704A6E1-D99E-4556-9679-CF9656B64EAD}" type="presParOf" srcId="{56D5D3AC-292E-4EBB-B20D-5ABC029F6C97}" destId="{D5DDBF06-6DFD-4143-9CC6-C810E0D10A2A}" srcOrd="1" destOrd="0" presId="urn:microsoft.com/office/officeart/2005/8/layout/hList9"/>
    <dgm:cxn modelId="{AC3A8AD6-96D4-4A71-A5A0-1994E5BEB8B5}" type="presParOf" srcId="{EF3C7C8A-6EAC-4E1A-8C0D-2C2BBAE622A3}" destId="{70963AA2-415C-4980-A591-0BFCDD068885}" srcOrd="2" destOrd="0" presId="urn:microsoft.com/office/officeart/2005/8/layout/hList9"/>
    <dgm:cxn modelId="{6C611505-8CC2-4262-9FBF-0B375FAEE294}" type="presParOf" srcId="{70963AA2-415C-4980-A591-0BFCDD068885}" destId="{B5A17F49-EC2F-4467-9C92-6E3BC5A5BE97}" srcOrd="0" destOrd="0" presId="urn:microsoft.com/office/officeart/2005/8/layout/hList9"/>
    <dgm:cxn modelId="{68866F6A-4323-48B8-B3B6-8774B79E639A}" type="presParOf" srcId="{70963AA2-415C-4980-A591-0BFCDD068885}" destId="{44CF7322-040D-47EB-8E0B-9184779E2D29}" srcOrd="1" destOrd="0" presId="urn:microsoft.com/office/officeart/2005/8/layout/hList9"/>
    <dgm:cxn modelId="{89C16FB8-6C0B-4073-93CF-2A6656FB1BDB}" type="presParOf" srcId="{EF3C7C8A-6EAC-4E1A-8C0D-2C2BBAE622A3}" destId="{C047F91B-CB73-4B85-BC1B-68D3454F69C5}" srcOrd="3" destOrd="0" presId="urn:microsoft.com/office/officeart/2005/8/layout/hList9"/>
    <dgm:cxn modelId="{1FAB9E94-29CB-4AE3-9754-EE9D3CBBE545}" type="presParOf" srcId="{C047F91B-CB73-4B85-BC1B-68D3454F69C5}" destId="{C0E2C58C-7C9F-4F76-ACA0-87BA361C4483}" srcOrd="0" destOrd="0" presId="urn:microsoft.com/office/officeart/2005/8/layout/hList9"/>
    <dgm:cxn modelId="{0AEE922B-0961-4946-90EC-6DB2CB44705A}" type="presParOf" srcId="{C047F91B-CB73-4B85-BC1B-68D3454F69C5}" destId="{B8292735-96B2-42D7-BB1B-362F71E3A99B}" srcOrd="1" destOrd="0" presId="urn:microsoft.com/office/officeart/2005/8/layout/hList9"/>
    <dgm:cxn modelId="{6E2A5376-81B2-49E0-9E69-0DD4D2F0D708}" type="presParOf" srcId="{EF3C7C8A-6EAC-4E1A-8C0D-2C2BBAE622A3}" destId="{4CB1E111-FED3-424B-A2BB-C7322131BB4B}" srcOrd="4" destOrd="0" presId="urn:microsoft.com/office/officeart/2005/8/layout/hList9"/>
    <dgm:cxn modelId="{4E48AD6A-E133-4806-9F33-98EFDBD86DC1}" type="presParOf" srcId="{4CB1E111-FED3-424B-A2BB-C7322131BB4B}" destId="{954F72A5-5FAA-43CE-992A-B1420F3576EA}" srcOrd="0" destOrd="0" presId="urn:microsoft.com/office/officeart/2005/8/layout/hList9"/>
    <dgm:cxn modelId="{211352B3-9614-4E4F-ABD4-32F2B9D88F9E}" type="presParOf" srcId="{4CB1E111-FED3-424B-A2BB-C7322131BB4B}" destId="{AD1FDAA6-8670-4CCF-9980-AE7801AAA98D}" srcOrd="1" destOrd="0" presId="urn:microsoft.com/office/officeart/2005/8/layout/hList9"/>
    <dgm:cxn modelId="{40C5521A-A85C-4150-B349-4BF364BB5DD9}" type="presParOf" srcId="{9AF9A8B7-BF78-45C9-BD06-2CB72B403A26}" destId="{D00232E0-CC1D-4ECD-AC8E-26FE7CAD04A5}" srcOrd="2" destOrd="0" presId="urn:microsoft.com/office/officeart/2005/8/layout/hList9"/>
    <dgm:cxn modelId="{5A54F472-C608-4548-8AA7-FF2068CAA8AC}" type="presParOf" srcId="{9AF9A8B7-BF78-45C9-BD06-2CB72B403A26}" destId="{D70C3B08-126E-4EDA-8867-4C9DCC090DFC}" srcOrd="3" destOrd="0" presId="urn:microsoft.com/office/officeart/2005/8/layout/hList9"/>
    <dgm:cxn modelId="{0CE94BA1-F13A-4BA4-8E45-ADD59BF00BF5}" type="presParOf" srcId="{9AF9A8B7-BF78-45C9-BD06-2CB72B403A26}" destId="{263CFC3D-4D5C-42F3-A3A8-5CC0DF3B3BF7}" srcOrd="4" destOrd="0" presId="urn:microsoft.com/office/officeart/2005/8/layout/hList9"/>
    <dgm:cxn modelId="{F0BF0BD5-F9FE-4EA8-BFA9-CDD6AC057190}" type="presParOf" srcId="{9AF9A8B7-BF78-45C9-BD06-2CB72B403A26}" destId="{F4D68FF6-9ADF-48BC-8FC5-EFD751129C08}" srcOrd="5" destOrd="0" presId="urn:microsoft.com/office/officeart/2005/8/layout/hList9"/>
    <dgm:cxn modelId="{A8D1D226-9641-411C-A717-5E41C3F0DE24}" type="presParOf" srcId="{9AF9A8B7-BF78-45C9-BD06-2CB72B403A26}" destId="{65FEC116-7DA2-4F5B-B587-346C5F0BB226}" srcOrd="6" destOrd="0" presId="urn:microsoft.com/office/officeart/2005/8/layout/hList9"/>
    <dgm:cxn modelId="{DE75AD9B-A352-4AF8-823B-E14D365EBF62}" type="presParOf" srcId="{65FEC116-7DA2-4F5B-B587-346C5F0BB226}" destId="{E8574DCA-D0D0-4666-A842-CA9D0222E40E}" srcOrd="0" destOrd="0" presId="urn:microsoft.com/office/officeart/2005/8/layout/hList9"/>
    <dgm:cxn modelId="{4D8C0E39-CBB1-40CF-AF91-46AB3C0DD12E}" type="presParOf" srcId="{65FEC116-7DA2-4F5B-B587-346C5F0BB226}" destId="{C4C637F8-18E2-40D8-86EC-C31C17EBF933}" srcOrd="1" destOrd="0" presId="urn:microsoft.com/office/officeart/2005/8/layout/hList9"/>
    <dgm:cxn modelId="{49FB87E1-2852-4A14-8EF5-9CF4EDC0F698}" type="presParOf" srcId="{C4C637F8-18E2-40D8-86EC-C31C17EBF933}" destId="{D17F0B04-53A0-4DDF-A720-7BE04B608327}" srcOrd="0" destOrd="0" presId="urn:microsoft.com/office/officeart/2005/8/layout/hList9"/>
    <dgm:cxn modelId="{803A87DE-3F93-461B-84E0-5C314193C08D}" type="presParOf" srcId="{C4C637F8-18E2-40D8-86EC-C31C17EBF933}" destId="{AA8E32EF-6E86-47D3-A9E1-1A3EE377181F}" srcOrd="1" destOrd="0" presId="urn:microsoft.com/office/officeart/2005/8/layout/hList9"/>
    <dgm:cxn modelId="{68AF087C-9A8C-43FB-9CD3-97DD5F71C9C3}" type="presParOf" srcId="{65FEC116-7DA2-4F5B-B587-346C5F0BB226}" destId="{CA88AA21-0D9B-417C-9E56-07F5B29902DC}" srcOrd="2" destOrd="0" presId="urn:microsoft.com/office/officeart/2005/8/layout/hList9"/>
    <dgm:cxn modelId="{20086D46-6B7F-4170-A43B-520B06A696AE}" type="presParOf" srcId="{CA88AA21-0D9B-417C-9E56-07F5B29902DC}" destId="{B369CE0D-5D87-4BD4-A736-C91B11B8B875}" srcOrd="0" destOrd="0" presId="urn:microsoft.com/office/officeart/2005/8/layout/hList9"/>
    <dgm:cxn modelId="{4C9522E7-3D12-4A01-B090-11E734314995}" type="presParOf" srcId="{CA88AA21-0D9B-417C-9E56-07F5B29902DC}" destId="{FB49E8F5-9D0E-4A3D-9E09-5E979561A8F0}" srcOrd="1" destOrd="0" presId="urn:microsoft.com/office/officeart/2005/8/layout/hList9"/>
    <dgm:cxn modelId="{8AAC1E4F-1C06-488A-B5CE-8161BE2B263A}" type="presParOf" srcId="{65FEC116-7DA2-4F5B-B587-346C5F0BB226}" destId="{C25DF786-04E2-44DB-A336-71D08F4A3DA3}" srcOrd="3" destOrd="0" presId="urn:microsoft.com/office/officeart/2005/8/layout/hList9"/>
    <dgm:cxn modelId="{7E94F2CF-3F1D-4382-9BDB-B0E95F2F11E9}" type="presParOf" srcId="{C25DF786-04E2-44DB-A336-71D08F4A3DA3}" destId="{397FA970-BB33-4641-BD64-BDC174B01AD5}" srcOrd="0" destOrd="0" presId="urn:microsoft.com/office/officeart/2005/8/layout/hList9"/>
    <dgm:cxn modelId="{B0DCE901-D935-4CAE-BC6D-E8E2025EB83D}" type="presParOf" srcId="{C25DF786-04E2-44DB-A336-71D08F4A3DA3}" destId="{B743BEA9-ED9C-459B-AFB4-50D346FC1AB9}" srcOrd="1" destOrd="0" presId="urn:microsoft.com/office/officeart/2005/8/layout/hList9"/>
    <dgm:cxn modelId="{C69D07F4-B247-47BF-87E1-0AAEBD085C7A}" type="presParOf" srcId="{65FEC116-7DA2-4F5B-B587-346C5F0BB226}" destId="{7D93ED86-3DA1-4C43-AAE6-A48F5637A920}" srcOrd="4" destOrd="0" presId="urn:microsoft.com/office/officeart/2005/8/layout/hList9"/>
    <dgm:cxn modelId="{A37F5262-F0D7-4B3F-94BD-17CC9BD7CE24}" type="presParOf" srcId="{7D93ED86-3DA1-4C43-AAE6-A48F5637A920}" destId="{E435FE76-ED8A-4FB4-9AC3-46E22FB6316A}" srcOrd="0" destOrd="0" presId="urn:microsoft.com/office/officeart/2005/8/layout/hList9"/>
    <dgm:cxn modelId="{EE1CF40B-6AA7-46DA-9EFB-3AC5AE2BFEA0}" type="presParOf" srcId="{7D93ED86-3DA1-4C43-AAE6-A48F5637A920}" destId="{F5FA133B-513E-4605-83E8-1E4D2413F419}" srcOrd="1" destOrd="0" presId="urn:microsoft.com/office/officeart/2005/8/layout/hList9"/>
    <dgm:cxn modelId="{FD8F9518-8C44-434E-9022-E5C73753DFDE}" type="presParOf" srcId="{9AF9A8B7-BF78-45C9-BD06-2CB72B403A26}" destId="{F7FC76DC-4453-4F03-BA18-724E71871FCF}" srcOrd="7" destOrd="0" presId="urn:microsoft.com/office/officeart/2005/8/layout/hList9"/>
    <dgm:cxn modelId="{962EA6FF-3D4B-4983-8CD1-F7FE8096780B}" type="presParOf" srcId="{9AF9A8B7-BF78-45C9-BD06-2CB72B403A26}" destId="{BA3939F1-D629-47C8-8115-BB5048E8E0B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F49E92-4EEF-4BC2-B721-81B11734F3A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0DAFB46-C259-4F1D-A40B-038269B2B53C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117DA-B023-4364-837F-39F7E86E96DB}" type="parTrans" cxnId="{BE01C91B-AF6E-4575-ABF6-9E736DB1709F}">
      <dgm:prSet/>
      <dgm:spPr/>
      <dgm:t>
        <a:bodyPr/>
        <a:lstStyle/>
        <a:p>
          <a:endParaRPr lang="en-ID"/>
        </a:p>
      </dgm:t>
    </dgm:pt>
    <dgm:pt modelId="{48845F43-731A-4723-88E5-305D811353BF}" type="sibTrans" cxnId="{BE01C91B-AF6E-4575-ABF6-9E736DB1709F}">
      <dgm:prSet/>
      <dgm:spPr/>
      <dgm:t>
        <a:bodyPr/>
        <a:lstStyle/>
        <a:p>
          <a:endParaRPr lang="en-ID"/>
        </a:p>
      </dgm:t>
    </dgm:pt>
    <dgm:pt modelId="{BE30178C-C0C7-44CD-B34D-EE8CCC5D538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en-US" sz="24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Administrasi</a:t>
          </a:r>
          <a:r>
            <a: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Akademik</a:t>
          </a:r>
          <a:endParaRPr lang="en-ID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D5878-92BB-446E-8088-593BE498F700}" type="parTrans" cxnId="{5A3D2897-024A-48DB-B8F9-FC9A56D2D1BF}">
      <dgm:prSet/>
      <dgm:spPr/>
      <dgm:t>
        <a:bodyPr/>
        <a:lstStyle/>
        <a:p>
          <a:endParaRPr lang="en-ID"/>
        </a:p>
      </dgm:t>
    </dgm:pt>
    <dgm:pt modelId="{8F7DF6AD-9A71-4835-A40B-4A766706FCEA}" type="sibTrans" cxnId="{5A3D2897-024A-48DB-B8F9-FC9A56D2D1BF}">
      <dgm:prSet/>
      <dgm:spPr/>
      <dgm:t>
        <a:bodyPr/>
        <a:lstStyle/>
        <a:p>
          <a:endParaRPr lang="en-ID"/>
        </a:p>
      </dgm:t>
    </dgm:pt>
    <dgm:pt modelId="{2E52553B-406D-4247-8272-11D88A3A16C2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5810C-EF67-4B03-9E77-886A4E3B8084}" type="parTrans" cxnId="{BD457B3D-29E8-43BF-81F4-EB31876DEFCE}">
      <dgm:prSet/>
      <dgm:spPr/>
      <dgm:t>
        <a:bodyPr/>
        <a:lstStyle/>
        <a:p>
          <a:endParaRPr lang="en-ID"/>
        </a:p>
      </dgm:t>
    </dgm:pt>
    <dgm:pt modelId="{49D44E45-7351-4904-82FA-CBD9F4C2B0F7}" type="sibTrans" cxnId="{BD457B3D-29E8-43BF-81F4-EB31876DEFCE}">
      <dgm:prSet/>
      <dgm:spPr/>
      <dgm:t>
        <a:bodyPr/>
        <a:lstStyle/>
        <a:p>
          <a:endParaRPr lang="en-ID"/>
        </a:p>
      </dgm:t>
    </dgm:pt>
    <dgm:pt modelId="{BEFF8AAA-AB26-4ED8-996A-EAA6ECB3401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en-US" sz="24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Administrasi</a:t>
          </a:r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Akademik</a:t>
          </a:r>
          <a:endParaRPr lang="en-ID" sz="24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5499AC-4CB1-42CD-8FA0-9E435A6E7695}" type="parTrans" cxnId="{AE933362-96FA-4F80-A81F-C0AAFA054501}">
      <dgm:prSet/>
      <dgm:spPr/>
      <dgm:t>
        <a:bodyPr/>
        <a:lstStyle/>
        <a:p>
          <a:endParaRPr lang="en-ID"/>
        </a:p>
      </dgm:t>
    </dgm:pt>
    <dgm:pt modelId="{AA7A7F81-D026-4ED9-91B6-6498AD2E0C3F}" type="sibTrans" cxnId="{AE933362-96FA-4F80-A81F-C0AAFA054501}">
      <dgm:prSet/>
      <dgm:spPr/>
      <dgm:t>
        <a:bodyPr/>
        <a:lstStyle/>
        <a:p>
          <a:endParaRPr lang="en-ID"/>
        </a:p>
      </dgm:t>
    </dgm:pt>
    <dgm:pt modelId="{D3C85949-0014-47E0-A288-09F82B1B2E5A}">
      <dgm:prSet phldrT="[Text]" custT="1"/>
      <dgm:spPr/>
      <dgm:t>
        <a:bodyPr/>
        <a:lstStyle/>
        <a:p>
          <a:pPr marL="177800" indent="-17780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Efektifitas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layanan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akademik</a:t>
          </a:r>
          <a:r>
            <a: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>
              <a:solidFill>
                <a:srgbClr val="C00000"/>
              </a:solidFill>
              <a:effectLst/>
            </a:rPr>
            <a:t>&gt;&gt;&gt; </a:t>
          </a:r>
          <a:r>
            <a:rPr lang="en-US" sz="1400" b="1" dirty="0" err="1">
              <a:solidFill>
                <a:srgbClr val="C00000"/>
              </a:solidFill>
              <a:effectLst/>
            </a:rPr>
            <a:t>administras</a:t>
          </a:r>
          <a:r>
            <a:rPr lang="en-US" sz="1400" b="1" dirty="0">
              <a:solidFill>
                <a:srgbClr val="C00000"/>
              </a:solidFill>
              <a:effectLst/>
            </a:rPr>
            <a:t> MBKM</a:t>
          </a:r>
        </a:p>
      </dgm:t>
    </dgm:pt>
    <dgm:pt modelId="{3AC731D1-CF12-4268-A8E0-DF87FA3C389C}" type="parTrans" cxnId="{777BFA3B-D4A9-40CC-B7BB-E6827B1C9D4A}">
      <dgm:prSet/>
      <dgm:spPr/>
      <dgm:t>
        <a:bodyPr/>
        <a:lstStyle/>
        <a:p>
          <a:endParaRPr lang="en-ID"/>
        </a:p>
      </dgm:t>
    </dgm:pt>
    <dgm:pt modelId="{63A6F3CF-2DD1-461F-A661-54538698446B}" type="sibTrans" cxnId="{777BFA3B-D4A9-40CC-B7BB-E6827B1C9D4A}">
      <dgm:prSet/>
      <dgm:spPr/>
      <dgm:t>
        <a:bodyPr/>
        <a:lstStyle/>
        <a:p>
          <a:endParaRPr lang="en-ID"/>
        </a:p>
      </dgm:t>
    </dgm:pt>
    <dgm:pt modelId="{7272E81F-CE95-46D9-82CD-FE0C58C3D092}">
      <dgm:prSet phldrT="[Text]" custT="1"/>
      <dgm:spPr/>
      <dgm:t>
        <a:bodyPr/>
        <a:lstStyle/>
        <a:p>
          <a:pPr marL="177800" indent="-177800">
            <a:lnSpc>
              <a:spcPts val="1500"/>
            </a:lnSpc>
            <a:spcAft>
              <a:spcPts val="0"/>
            </a:spcAft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Efektifitas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layanan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akademik</a:t>
          </a:r>
          <a:r>
            <a: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&gt;&gt;&gt;</a:t>
          </a:r>
          <a:r>
            <a: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500" b="1" dirty="0" err="1">
              <a:solidFill>
                <a:srgbClr val="7030A0"/>
              </a:solidFill>
              <a:effectLst/>
            </a:rPr>
            <a:t>layanan</a:t>
          </a:r>
          <a:r>
            <a:rPr lang="en-US" sz="1500" b="1" dirty="0">
              <a:solidFill>
                <a:srgbClr val="7030A0"/>
              </a:solidFill>
              <a:effectLst/>
            </a:rPr>
            <a:t> online BSS; SIPENA </a:t>
          </a:r>
          <a:r>
            <a:rPr lang="en-US" sz="1500" b="1" dirty="0" err="1">
              <a:solidFill>
                <a:srgbClr val="7030A0"/>
              </a:solidFill>
              <a:effectLst/>
            </a:rPr>
            <a:t>untuk</a:t>
          </a:r>
          <a:r>
            <a:rPr lang="en-US" sz="1500" b="1" dirty="0">
              <a:solidFill>
                <a:srgbClr val="7030A0"/>
              </a:solidFill>
              <a:effectLst/>
            </a:rPr>
            <a:t> </a:t>
          </a:r>
          <a:r>
            <a:rPr lang="en-US" sz="1500" b="1" dirty="0" err="1">
              <a:solidFill>
                <a:srgbClr val="7030A0"/>
              </a:solidFill>
              <a:effectLst/>
            </a:rPr>
            <a:t>adminstrasi</a:t>
          </a:r>
          <a:r>
            <a:rPr lang="en-US" sz="1500" b="1" dirty="0">
              <a:solidFill>
                <a:srgbClr val="7030A0"/>
              </a:solidFill>
              <a:effectLst/>
            </a:rPr>
            <a:t> cross enrollment, MKWU </a:t>
          </a:r>
          <a:r>
            <a:rPr lang="en-US" sz="1500" b="1" dirty="0" err="1">
              <a:solidFill>
                <a:srgbClr val="7030A0"/>
              </a:solidFill>
              <a:effectLst/>
            </a:rPr>
            <a:t>terintegrasi</a:t>
          </a:r>
          <a:r>
            <a:rPr lang="en-US" sz="1500" b="1" dirty="0">
              <a:solidFill>
                <a:srgbClr val="7030A0"/>
              </a:solidFill>
              <a:effectLst/>
            </a:rPr>
            <a:t> &amp; PERMATA SAKTI</a:t>
          </a:r>
          <a:endParaRPr lang="en-ID" sz="1500" b="1" i="1" dirty="0">
            <a:solidFill>
              <a:srgbClr val="7030A0"/>
            </a:solidFill>
            <a:effectLst/>
          </a:endParaRPr>
        </a:p>
      </dgm:t>
    </dgm:pt>
    <dgm:pt modelId="{1CE002B3-B230-4DFF-A42A-380445949F4E}" type="sibTrans" cxnId="{36DB618C-982F-4BC9-944C-490CB5E2EAA7}">
      <dgm:prSet/>
      <dgm:spPr/>
      <dgm:t>
        <a:bodyPr/>
        <a:lstStyle/>
        <a:p>
          <a:endParaRPr lang="en-ID"/>
        </a:p>
      </dgm:t>
    </dgm:pt>
    <dgm:pt modelId="{82737780-F47D-4409-B56F-7E3BD3C8C17A}" type="parTrans" cxnId="{36DB618C-982F-4BC9-944C-490CB5E2EAA7}">
      <dgm:prSet/>
      <dgm:spPr/>
      <dgm:t>
        <a:bodyPr/>
        <a:lstStyle/>
        <a:p>
          <a:endParaRPr lang="en-ID"/>
        </a:p>
      </dgm:t>
    </dgm:pt>
    <dgm:pt modelId="{E0EB5A0B-7A43-418E-8B5F-86C2EC135C74}">
      <dgm:prSet phldrT="[Text]" custT="1"/>
      <dgm:spPr/>
      <dgm:t>
        <a:bodyPr/>
        <a:lstStyle/>
        <a:p>
          <a:pPr marL="177800" indent="-177800">
            <a:lnSpc>
              <a:spcPts val="1500"/>
            </a:lnSpc>
            <a:spcAft>
              <a:spcPts val="0"/>
            </a:spcAft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Transparansi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>
              <a:solidFill>
                <a:srgbClr val="7030A0"/>
              </a:solidFill>
              <a:effectLst/>
            </a:rPr>
            <a:t>&gt;&gt;&gt;</a:t>
          </a:r>
          <a:r>
            <a: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solidFill>
                <a:srgbClr val="7030A0"/>
              </a:solidFill>
              <a:effectLst/>
            </a:rPr>
            <a:t>Peraturan</a:t>
          </a:r>
          <a:endParaRPr lang="en-ID" sz="1400" b="1" dirty="0">
            <a:solidFill>
              <a:srgbClr val="7030A0"/>
            </a:solidFill>
            <a:effectLst/>
          </a:endParaRPr>
        </a:p>
      </dgm:t>
    </dgm:pt>
    <dgm:pt modelId="{C9B78F96-8C2C-434D-B733-E71917951BED}" type="parTrans" cxnId="{BFFCD4B2-6B9B-48C0-B2C7-A666DE42B3F1}">
      <dgm:prSet/>
      <dgm:spPr/>
      <dgm:t>
        <a:bodyPr/>
        <a:lstStyle/>
        <a:p>
          <a:endParaRPr lang="en-ID"/>
        </a:p>
      </dgm:t>
    </dgm:pt>
    <dgm:pt modelId="{81A7BBE6-C705-49C0-A6B4-39ADF9250FD9}" type="sibTrans" cxnId="{BFFCD4B2-6B9B-48C0-B2C7-A666DE42B3F1}">
      <dgm:prSet/>
      <dgm:spPr/>
      <dgm:t>
        <a:bodyPr/>
        <a:lstStyle/>
        <a:p>
          <a:endParaRPr lang="en-ID"/>
        </a:p>
      </dgm:t>
    </dgm:pt>
    <dgm:pt modelId="{96131DEC-0C15-41DE-8777-54E93F36D26C}">
      <dgm:prSet phldrT="[Text]" custT="1"/>
      <dgm:spPr/>
      <dgm:t>
        <a:bodyPr/>
        <a:lstStyle/>
        <a:p>
          <a:pPr marL="177800" indent="-17780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data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terintegrasi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0" dirty="0">
              <a:solidFill>
                <a:srgbClr val="C00000"/>
              </a:solidFill>
              <a:effectLst/>
            </a:rPr>
            <a:t>&gt;&gt;&gt; </a:t>
          </a:r>
          <a:r>
            <a:rPr lang="en-US" sz="1600" b="0" dirty="0" err="1">
              <a:solidFill>
                <a:srgbClr val="C00000"/>
              </a:solidFill>
              <a:effectLst/>
            </a:rPr>
            <a:t>blm</a:t>
          </a:r>
          <a:r>
            <a:rPr lang="en-US" sz="1600" b="0" dirty="0">
              <a:solidFill>
                <a:srgbClr val="C00000"/>
              </a:solidFill>
              <a:effectLst/>
            </a:rPr>
            <a:t> </a:t>
          </a:r>
          <a:r>
            <a:rPr lang="en-US" sz="1600" b="0" dirty="0" err="1">
              <a:solidFill>
                <a:srgbClr val="C00000"/>
              </a:solidFill>
              <a:effectLst/>
            </a:rPr>
            <a:t>memadai</a:t>
          </a:r>
          <a:endParaRPr lang="en-ID" sz="1400" b="1" dirty="0">
            <a:solidFill>
              <a:srgbClr val="C00000"/>
            </a:solidFill>
            <a:effectLst/>
          </a:endParaRPr>
        </a:p>
      </dgm:t>
    </dgm:pt>
    <dgm:pt modelId="{ADF7FC27-212F-4B31-9B83-0D374540BC6B}" type="parTrans" cxnId="{D5805950-7894-4D0E-85F5-A72440C8A2E5}">
      <dgm:prSet/>
      <dgm:spPr/>
      <dgm:t>
        <a:bodyPr/>
        <a:lstStyle/>
        <a:p>
          <a:endParaRPr lang="en-ID"/>
        </a:p>
      </dgm:t>
    </dgm:pt>
    <dgm:pt modelId="{9763B605-51F2-43E4-B839-DFBF84D23AA5}" type="sibTrans" cxnId="{D5805950-7894-4D0E-85F5-A72440C8A2E5}">
      <dgm:prSet/>
      <dgm:spPr/>
      <dgm:t>
        <a:bodyPr/>
        <a:lstStyle/>
        <a:p>
          <a:endParaRPr lang="en-ID"/>
        </a:p>
      </dgm:t>
    </dgm:pt>
    <dgm:pt modelId="{4A75DDEC-5673-4FF6-B2FC-1113A64EE4FC}">
      <dgm:prSet phldrT="[Text]" custT="1"/>
      <dgm:spPr/>
      <dgm:t>
        <a:bodyPr/>
        <a:lstStyle/>
        <a:p>
          <a:pPr marL="177800" indent="-17780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Transparansi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>
              <a:solidFill>
                <a:srgbClr val="C00000"/>
              </a:solidFill>
              <a:effectLst/>
            </a:rPr>
            <a:t>&gt;&gt;&gt;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solidFill>
                <a:srgbClr val="C00000"/>
              </a:solidFill>
              <a:effectLst/>
            </a:rPr>
            <a:t>Pedoman</a:t>
          </a:r>
          <a:r>
            <a:rPr lang="en-US" sz="1400" b="1" dirty="0">
              <a:solidFill>
                <a:srgbClr val="C00000"/>
              </a:solidFill>
              <a:effectLst/>
            </a:rPr>
            <a:t>, SOP dan </a:t>
          </a:r>
          <a:r>
            <a:rPr lang="en-US" sz="1400" b="1" dirty="0" err="1">
              <a:solidFill>
                <a:srgbClr val="C00000"/>
              </a:solidFill>
              <a:effectLst/>
            </a:rPr>
            <a:t>Formulir</a:t>
          </a:r>
          <a:r>
            <a:rPr lang="en-US" sz="1400" b="1" dirty="0">
              <a:solidFill>
                <a:srgbClr val="C00000"/>
              </a:solidFill>
              <a:effectLst/>
            </a:rPr>
            <a:t> (MBKM; SKPI)</a:t>
          </a:r>
          <a:endParaRPr lang="en-ID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1236BD-EC92-47F3-85A4-594009281D54}" type="parTrans" cxnId="{F87651F6-7556-44A0-AC7C-EE5330E1A18B}">
      <dgm:prSet/>
      <dgm:spPr/>
      <dgm:t>
        <a:bodyPr/>
        <a:lstStyle/>
        <a:p>
          <a:endParaRPr lang="en-ID"/>
        </a:p>
      </dgm:t>
    </dgm:pt>
    <dgm:pt modelId="{9E2B1F0F-97EC-4D2F-8E87-A3DDF80EBD64}" type="sibTrans" cxnId="{F87651F6-7556-44A0-AC7C-EE5330E1A18B}">
      <dgm:prSet/>
      <dgm:spPr/>
      <dgm:t>
        <a:bodyPr/>
        <a:lstStyle/>
        <a:p>
          <a:endParaRPr lang="en-ID"/>
        </a:p>
      </dgm:t>
    </dgm:pt>
    <dgm:pt modelId="{2040A9DB-18F0-4C2A-BE69-E4320A4838B1}">
      <dgm:prSet phldrT="[Text]" custT="1"/>
      <dgm:spPr/>
      <dgm:t>
        <a:bodyPr/>
        <a:lstStyle/>
        <a:p>
          <a:pPr marL="177800" indent="-17780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Dukungan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IT </a:t>
          </a:r>
          <a:r>
            <a:rPr lang="en-US" sz="1400" b="1" dirty="0">
              <a:solidFill>
                <a:srgbClr val="C00000"/>
              </a:solidFill>
              <a:effectLst/>
            </a:rPr>
            <a:t>&gt;&gt;&gt; </a:t>
          </a:r>
          <a:r>
            <a:rPr lang="en-US" sz="1400" b="1" dirty="0" err="1">
              <a:solidFill>
                <a:srgbClr val="C00000"/>
              </a:solidFill>
              <a:effectLst/>
            </a:rPr>
            <a:t>Sisem</a:t>
          </a:r>
          <a:r>
            <a:rPr lang="en-US" sz="1400" b="1" dirty="0">
              <a:solidFill>
                <a:srgbClr val="C00000"/>
              </a:solidFill>
              <a:effectLst/>
            </a:rPr>
            <a:t> data </a:t>
          </a:r>
          <a:r>
            <a:rPr lang="en-US" sz="1400" b="1" dirty="0" err="1">
              <a:solidFill>
                <a:srgbClr val="C00000"/>
              </a:solidFill>
              <a:effectLst/>
            </a:rPr>
            <a:t>akademik</a:t>
          </a:r>
          <a:r>
            <a:rPr lang="en-US" sz="1400" b="1" dirty="0">
              <a:solidFill>
                <a:srgbClr val="C00000"/>
              </a:solidFill>
              <a:effectLst/>
            </a:rPr>
            <a:t> </a:t>
          </a:r>
          <a:r>
            <a:rPr lang="en-US" sz="1400" b="1" dirty="0" err="1">
              <a:solidFill>
                <a:srgbClr val="C00000"/>
              </a:solidFill>
              <a:effectLst/>
            </a:rPr>
            <a:t>terintegrasi</a:t>
          </a:r>
          <a:endParaRPr lang="en-ID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ED0471-A8C8-474D-8085-2C47E45278D9}" type="parTrans" cxnId="{B703585A-CB60-4CF1-BF99-692ACDEB51EA}">
      <dgm:prSet/>
      <dgm:spPr/>
      <dgm:t>
        <a:bodyPr/>
        <a:lstStyle/>
        <a:p>
          <a:endParaRPr lang="en-ID"/>
        </a:p>
      </dgm:t>
    </dgm:pt>
    <dgm:pt modelId="{2BE22235-5C57-4FBD-9952-71B163F0DF31}" type="sibTrans" cxnId="{B703585A-CB60-4CF1-BF99-692ACDEB51EA}">
      <dgm:prSet/>
      <dgm:spPr/>
      <dgm:t>
        <a:bodyPr/>
        <a:lstStyle/>
        <a:p>
          <a:endParaRPr lang="en-ID"/>
        </a:p>
      </dgm:t>
    </dgm:pt>
    <dgm:pt modelId="{F577F21B-DE13-471A-A378-E90C48300F05}">
      <dgm:prSet phldrT="[Text]" custT="1"/>
      <dgm:spPr/>
      <dgm:t>
        <a:bodyPr/>
        <a:lstStyle/>
        <a:p>
          <a:pPr marL="177800" indent="-177800"/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Unit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pendukung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>
              <a:solidFill>
                <a:srgbClr val="C00000"/>
              </a:solidFill>
              <a:effectLst/>
            </a:rPr>
            <a:t>&gt;&gt;&gt;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solidFill>
                <a:srgbClr val="C00000"/>
              </a:solidFill>
              <a:effectLst/>
            </a:rPr>
            <a:t>Pengembalian</a:t>
          </a:r>
          <a:r>
            <a:rPr lang="en-US" sz="1400" b="1" dirty="0">
              <a:solidFill>
                <a:srgbClr val="C00000"/>
              </a:solidFill>
              <a:effectLst/>
            </a:rPr>
            <a:t> </a:t>
          </a:r>
          <a:r>
            <a:rPr lang="en-US" sz="1400" b="1" dirty="0" err="1">
              <a:solidFill>
                <a:srgbClr val="C00000"/>
              </a:solidFill>
              <a:effectLst/>
            </a:rPr>
            <a:t>Tupoksi</a:t>
          </a:r>
          <a:r>
            <a:rPr lang="en-US" sz="1400" b="1" dirty="0">
              <a:solidFill>
                <a:srgbClr val="C00000"/>
              </a:solidFill>
              <a:effectLst/>
            </a:rPr>
            <a:t> </a:t>
          </a:r>
          <a:r>
            <a:rPr lang="en-US" sz="1400" b="1" dirty="0" err="1">
              <a:solidFill>
                <a:srgbClr val="C00000"/>
              </a:solidFill>
              <a:effectLst/>
            </a:rPr>
            <a:t>Kasubbag</a:t>
          </a:r>
          <a:r>
            <a:rPr lang="en-US" sz="1400" b="1" dirty="0">
              <a:solidFill>
                <a:srgbClr val="C00000"/>
              </a:solidFill>
              <a:effectLst/>
            </a:rPr>
            <a:t> </a:t>
          </a:r>
          <a:r>
            <a:rPr lang="en-US" sz="1400" b="1" dirty="0" err="1">
              <a:solidFill>
                <a:srgbClr val="C00000"/>
              </a:solidFill>
              <a:effectLst/>
            </a:rPr>
            <a:t>Evaluasi</a:t>
          </a:r>
          <a:r>
            <a:rPr lang="en-US" sz="1400" b="1" dirty="0">
              <a:solidFill>
                <a:srgbClr val="C00000"/>
              </a:solidFill>
              <a:effectLst/>
            </a:rPr>
            <a:t> &amp; </a:t>
          </a:r>
          <a:r>
            <a:rPr lang="en-US" sz="1400" b="1" dirty="0" err="1">
              <a:solidFill>
                <a:srgbClr val="C00000"/>
              </a:solidFill>
              <a:effectLst/>
            </a:rPr>
            <a:t>Statistik</a:t>
          </a:r>
          <a:r>
            <a:rPr lang="en-US" sz="1400" b="1" dirty="0">
              <a:solidFill>
                <a:srgbClr val="C00000"/>
              </a:solidFill>
              <a:effectLst/>
            </a:rPr>
            <a:t>; UPT MBKM; </a:t>
          </a:r>
          <a:endParaRPr lang="en-ID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472F95-BC02-4A0F-B3F6-582040561BD9}" type="parTrans" cxnId="{636AA555-1E5A-4741-8AA1-AE4C086CDDCD}">
      <dgm:prSet/>
      <dgm:spPr/>
      <dgm:t>
        <a:bodyPr/>
        <a:lstStyle/>
        <a:p>
          <a:endParaRPr lang="en-ID"/>
        </a:p>
      </dgm:t>
    </dgm:pt>
    <dgm:pt modelId="{C8F48902-65BC-47C9-B03F-61C4677174AA}" type="sibTrans" cxnId="{636AA555-1E5A-4741-8AA1-AE4C086CDDCD}">
      <dgm:prSet/>
      <dgm:spPr/>
      <dgm:t>
        <a:bodyPr/>
        <a:lstStyle/>
        <a:p>
          <a:endParaRPr lang="en-ID"/>
        </a:p>
      </dgm:t>
    </dgm:pt>
    <dgm:pt modelId="{9AF9A8B7-BF78-45C9-BD06-2CB72B403A26}" type="pres">
      <dgm:prSet presAssocID="{C7F49E92-4EEF-4BC2-B721-81B11734F3A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D45B007-E0DF-4F74-AFE4-C090B1870E1D}" type="pres">
      <dgm:prSet presAssocID="{90DAFB46-C259-4F1D-A40B-038269B2B53C}" presName="posSpace" presStyleCnt="0"/>
      <dgm:spPr/>
    </dgm:pt>
    <dgm:pt modelId="{EF3C7C8A-6EAC-4E1A-8C0D-2C2BBAE622A3}" type="pres">
      <dgm:prSet presAssocID="{90DAFB46-C259-4F1D-A40B-038269B2B53C}" presName="vertFlow" presStyleCnt="0"/>
      <dgm:spPr/>
    </dgm:pt>
    <dgm:pt modelId="{AD2547AA-957C-4AA5-87E0-EF9D1E0C2CFA}" type="pres">
      <dgm:prSet presAssocID="{90DAFB46-C259-4F1D-A40B-038269B2B53C}" presName="topSpace" presStyleCnt="0"/>
      <dgm:spPr/>
    </dgm:pt>
    <dgm:pt modelId="{56D5D3AC-292E-4EBB-B20D-5ABC029F6C97}" type="pres">
      <dgm:prSet presAssocID="{90DAFB46-C259-4F1D-A40B-038269B2B53C}" presName="firstComp" presStyleCnt="0"/>
      <dgm:spPr/>
    </dgm:pt>
    <dgm:pt modelId="{A16C0402-E85B-42BB-B5B1-B463A2DB543A}" type="pres">
      <dgm:prSet presAssocID="{90DAFB46-C259-4F1D-A40B-038269B2B53C}" presName="firstChild" presStyleLbl="bgAccFollowNode1" presStyleIdx="0" presStyleCnt="9" custScaleY="54357"/>
      <dgm:spPr/>
      <dgm:t>
        <a:bodyPr/>
        <a:lstStyle/>
        <a:p>
          <a:endParaRPr lang="en-US"/>
        </a:p>
      </dgm:t>
    </dgm:pt>
    <dgm:pt modelId="{D5DDBF06-6DFD-4143-9CC6-C810E0D10A2A}" type="pres">
      <dgm:prSet presAssocID="{90DAFB46-C259-4F1D-A40B-038269B2B53C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63AA2-415C-4980-A591-0BFCDD068885}" type="pres">
      <dgm:prSet presAssocID="{7272E81F-CE95-46D9-82CD-FE0C58C3D092}" presName="comp" presStyleCnt="0"/>
      <dgm:spPr/>
    </dgm:pt>
    <dgm:pt modelId="{B5A17F49-EC2F-4467-9C92-6E3BC5A5BE97}" type="pres">
      <dgm:prSet presAssocID="{7272E81F-CE95-46D9-82CD-FE0C58C3D092}" presName="child" presStyleLbl="bgAccFollowNode1" presStyleIdx="1" presStyleCnt="9" custAng="10800000" custFlipVert="1" custScaleX="99139" custScaleY="69072"/>
      <dgm:spPr/>
      <dgm:t>
        <a:bodyPr/>
        <a:lstStyle/>
        <a:p>
          <a:endParaRPr lang="en-US"/>
        </a:p>
      </dgm:t>
    </dgm:pt>
    <dgm:pt modelId="{44CF7322-040D-47EB-8E0B-9184779E2D29}" type="pres">
      <dgm:prSet presAssocID="{7272E81F-CE95-46D9-82CD-FE0C58C3D092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7F91B-CB73-4B85-BC1B-68D3454F69C5}" type="pres">
      <dgm:prSet presAssocID="{E0EB5A0B-7A43-418E-8B5F-86C2EC135C74}" presName="comp" presStyleCnt="0"/>
      <dgm:spPr/>
    </dgm:pt>
    <dgm:pt modelId="{C0E2C58C-7C9F-4F76-ACA0-87BA361C4483}" type="pres">
      <dgm:prSet presAssocID="{E0EB5A0B-7A43-418E-8B5F-86C2EC135C74}" presName="child" presStyleLbl="bgAccFollowNode1" presStyleIdx="2" presStyleCnt="9" custAng="10800000" custFlipVert="1" custScaleX="99169" custScaleY="51936"/>
      <dgm:spPr/>
      <dgm:t>
        <a:bodyPr/>
        <a:lstStyle/>
        <a:p>
          <a:endParaRPr lang="en-US"/>
        </a:p>
      </dgm:t>
    </dgm:pt>
    <dgm:pt modelId="{B8292735-96B2-42D7-BB1B-362F71E3A99B}" type="pres">
      <dgm:prSet presAssocID="{E0EB5A0B-7A43-418E-8B5F-86C2EC135C74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1E111-FED3-424B-A2BB-C7322131BB4B}" type="pres">
      <dgm:prSet presAssocID="{96131DEC-0C15-41DE-8777-54E93F36D26C}" presName="comp" presStyleCnt="0"/>
      <dgm:spPr/>
    </dgm:pt>
    <dgm:pt modelId="{954F72A5-5FAA-43CE-992A-B1420F3576EA}" type="pres">
      <dgm:prSet presAssocID="{96131DEC-0C15-41DE-8777-54E93F36D26C}" presName="child" presStyleLbl="bgAccFollowNode1" presStyleIdx="3" presStyleCnt="9" custAng="10800000" custFlipVert="1" custScaleY="43205"/>
      <dgm:spPr/>
      <dgm:t>
        <a:bodyPr/>
        <a:lstStyle/>
        <a:p>
          <a:endParaRPr lang="en-US"/>
        </a:p>
      </dgm:t>
    </dgm:pt>
    <dgm:pt modelId="{AD1FDAA6-8670-4CCF-9980-AE7801AAA98D}" type="pres">
      <dgm:prSet presAssocID="{96131DEC-0C15-41DE-8777-54E93F36D26C}" presName="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232E0-CC1D-4ECD-AC8E-26FE7CAD04A5}" type="pres">
      <dgm:prSet presAssocID="{90DAFB46-C259-4F1D-A40B-038269B2B53C}" presName="negSpace" presStyleCnt="0"/>
      <dgm:spPr/>
    </dgm:pt>
    <dgm:pt modelId="{D70C3B08-126E-4EDA-8867-4C9DCC090DFC}" type="pres">
      <dgm:prSet presAssocID="{90DAFB46-C259-4F1D-A40B-038269B2B53C}" presName="circle" presStyleLbl="node1" presStyleIdx="0" presStyleCnt="2"/>
      <dgm:spPr/>
      <dgm:t>
        <a:bodyPr/>
        <a:lstStyle/>
        <a:p>
          <a:endParaRPr lang="en-US"/>
        </a:p>
      </dgm:t>
    </dgm:pt>
    <dgm:pt modelId="{263CFC3D-4D5C-42F3-A3A8-5CC0DF3B3BF7}" type="pres">
      <dgm:prSet presAssocID="{48845F43-731A-4723-88E5-305D811353BF}" presName="transSpace" presStyleCnt="0"/>
      <dgm:spPr/>
    </dgm:pt>
    <dgm:pt modelId="{F4D68FF6-9ADF-48BC-8FC5-EFD751129C08}" type="pres">
      <dgm:prSet presAssocID="{2E52553B-406D-4247-8272-11D88A3A16C2}" presName="posSpace" presStyleCnt="0"/>
      <dgm:spPr/>
    </dgm:pt>
    <dgm:pt modelId="{65FEC116-7DA2-4F5B-B587-346C5F0BB226}" type="pres">
      <dgm:prSet presAssocID="{2E52553B-406D-4247-8272-11D88A3A16C2}" presName="vertFlow" presStyleCnt="0"/>
      <dgm:spPr/>
    </dgm:pt>
    <dgm:pt modelId="{E8574DCA-D0D0-4666-A842-CA9D0222E40E}" type="pres">
      <dgm:prSet presAssocID="{2E52553B-406D-4247-8272-11D88A3A16C2}" presName="topSpace" presStyleCnt="0"/>
      <dgm:spPr/>
    </dgm:pt>
    <dgm:pt modelId="{C4C637F8-18E2-40D8-86EC-C31C17EBF933}" type="pres">
      <dgm:prSet presAssocID="{2E52553B-406D-4247-8272-11D88A3A16C2}" presName="firstComp" presStyleCnt="0"/>
      <dgm:spPr/>
    </dgm:pt>
    <dgm:pt modelId="{D17F0B04-53A0-4DDF-A720-7BE04B608327}" type="pres">
      <dgm:prSet presAssocID="{2E52553B-406D-4247-8272-11D88A3A16C2}" presName="firstChild" presStyleLbl="bgAccFollowNode1" presStyleIdx="4" presStyleCnt="9" custScaleY="54357"/>
      <dgm:spPr/>
      <dgm:t>
        <a:bodyPr/>
        <a:lstStyle/>
        <a:p>
          <a:endParaRPr lang="en-US"/>
        </a:p>
      </dgm:t>
    </dgm:pt>
    <dgm:pt modelId="{AA8E32EF-6E86-47D3-A9E1-1A3EE377181F}" type="pres">
      <dgm:prSet presAssocID="{2E52553B-406D-4247-8272-11D88A3A16C2}" presName="first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8AA21-0D9B-417C-9E56-07F5B29902DC}" type="pres">
      <dgm:prSet presAssocID="{D3C85949-0014-47E0-A288-09F82B1B2E5A}" presName="comp" presStyleCnt="0"/>
      <dgm:spPr/>
    </dgm:pt>
    <dgm:pt modelId="{B369CE0D-5D87-4BD4-A736-C91B11B8B875}" type="pres">
      <dgm:prSet presAssocID="{D3C85949-0014-47E0-A288-09F82B1B2E5A}" presName="child" presStyleLbl="bgAccFollowNode1" presStyleIdx="5" presStyleCnt="9" custScaleY="43527"/>
      <dgm:spPr/>
      <dgm:t>
        <a:bodyPr/>
        <a:lstStyle/>
        <a:p>
          <a:endParaRPr lang="en-US"/>
        </a:p>
      </dgm:t>
    </dgm:pt>
    <dgm:pt modelId="{FB49E8F5-9D0E-4A3D-9E09-5E979561A8F0}" type="pres">
      <dgm:prSet presAssocID="{D3C85949-0014-47E0-A288-09F82B1B2E5A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DF786-04E2-44DB-A336-71D08F4A3DA3}" type="pres">
      <dgm:prSet presAssocID="{4A75DDEC-5673-4FF6-B2FC-1113A64EE4FC}" presName="comp" presStyleCnt="0"/>
      <dgm:spPr/>
    </dgm:pt>
    <dgm:pt modelId="{397FA970-BB33-4641-BD64-BDC174B01AD5}" type="pres">
      <dgm:prSet presAssocID="{4A75DDEC-5673-4FF6-B2FC-1113A64EE4FC}" presName="child" presStyleLbl="bgAccFollowNode1" presStyleIdx="6" presStyleCnt="9" custScaleY="34942"/>
      <dgm:spPr/>
      <dgm:t>
        <a:bodyPr/>
        <a:lstStyle/>
        <a:p>
          <a:endParaRPr lang="en-US"/>
        </a:p>
      </dgm:t>
    </dgm:pt>
    <dgm:pt modelId="{B743BEA9-ED9C-459B-AFB4-50D346FC1AB9}" type="pres">
      <dgm:prSet presAssocID="{4A75DDEC-5673-4FF6-B2FC-1113A64EE4FC}" presName="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C8908-4F9A-4928-B4D4-8007FA240B3D}" type="pres">
      <dgm:prSet presAssocID="{F577F21B-DE13-471A-A378-E90C48300F05}" presName="comp" presStyleCnt="0"/>
      <dgm:spPr/>
    </dgm:pt>
    <dgm:pt modelId="{FA6EA215-660E-4B4B-9413-6A26E7B390FE}" type="pres">
      <dgm:prSet presAssocID="{F577F21B-DE13-471A-A378-E90C48300F05}" presName="child" presStyleLbl="bgAccFollowNode1" presStyleIdx="7" presStyleCnt="9" custScaleY="43835"/>
      <dgm:spPr/>
      <dgm:t>
        <a:bodyPr/>
        <a:lstStyle/>
        <a:p>
          <a:endParaRPr lang="en-US"/>
        </a:p>
      </dgm:t>
    </dgm:pt>
    <dgm:pt modelId="{FBF338B4-5EE2-430B-AB2C-CFE828B4A748}" type="pres">
      <dgm:prSet presAssocID="{F577F21B-DE13-471A-A378-E90C48300F05}" presName="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3ED86-3DA1-4C43-AAE6-A48F5637A920}" type="pres">
      <dgm:prSet presAssocID="{2040A9DB-18F0-4C2A-BE69-E4320A4838B1}" presName="comp" presStyleCnt="0"/>
      <dgm:spPr/>
    </dgm:pt>
    <dgm:pt modelId="{E435FE76-ED8A-4FB4-9AC3-46E22FB6316A}" type="pres">
      <dgm:prSet presAssocID="{2040A9DB-18F0-4C2A-BE69-E4320A4838B1}" presName="child" presStyleLbl="bgAccFollowNode1" presStyleIdx="8" presStyleCnt="9" custScaleY="38707"/>
      <dgm:spPr/>
      <dgm:t>
        <a:bodyPr/>
        <a:lstStyle/>
        <a:p>
          <a:endParaRPr lang="en-US"/>
        </a:p>
      </dgm:t>
    </dgm:pt>
    <dgm:pt modelId="{F5FA133B-513E-4605-83E8-1E4D2413F419}" type="pres">
      <dgm:prSet presAssocID="{2040A9DB-18F0-4C2A-BE69-E4320A4838B1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C76DC-4453-4F03-BA18-724E71871FCF}" type="pres">
      <dgm:prSet presAssocID="{2E52553B-406D-4247-8272-11D88A3A16C2}" presName="negSpace" presStyleCnt="0"/>
      <dgm:spPr/>
    </dgm:pt>
    <dgm:pt modelId="{BA3939F1-D629-47C8-8115-BB5048E8E0BD}" type="pres">
      <dgm:prSet presAssocID="{2E52553B-406D-4247-8272-11D88A3A16C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90AD01F9-E58B-4CC3-BEEB-43E5D9F53363}" type="presOf" srcId="{BEFF8AAA-AB26-4ED8-996A-EAA6ECB34013}" destId="{D17F0B04-53A0-4DDF-A720-7BE04B608327}" srcOrd="0" destOrd="0" presId="urn:microsoft.com/office/officeart/2005/8/layout/hList9"/>
    <dgm:cxn modelId="{36DB618C-982F-4BC9-944C-490CB5E2EAA7}" srcId="{90DAFB46-C259-4F1D-A40B-038269B2B53C}" destId="{7272E81F-CE95-46D9-82CD-FE0C58C3D092}" srcOrd="1" destOrd="0" parTransId="{82737780-F47D-4409-B56F-7E3BD3C8C17A}" sibTransId="{1CE002B3-B230-4DFF-A42A-380445949F4E}"/>
    <dgm:cxn modelId="{A8C524DF-B03F-4010-8A00-D04CAC3C4837}" type="presOf" srcId="{E0EB5A0B-7A43-418E-8B5F-86C2EC135C74}" destId="{B8292735-96B2-42D7-BB1B-362F71E3A99B}" srcOrd="1" destOrd="0" presId="urn:microsoft.com/office/officeart/2005/8/layout/hList9"/>
    <dgm:cxn modelId="{B703585A-CB60-4CF1-BF99-692ACDEB51EA}" srcId="{2E52553B-406D-4247-8272-11D88A3A16C2}" destId="{2040A9DB-18F0-4C2A-BE69-E4320A4838B1}" srcOrd="4" destOrd="0" parTransId="{36ED0471-A8C8-474D-8085-2C47E45278D9}" sibTransId="{2BE22235-5C57-4FBD-9952-71B163F0DF31}"/>
    <dgm:cxn modelId="{BD457B3D-29E8-43BF-81F4-EB31876DEFCE}" srcId="{C7F49E92-4EEF-4BC2-B721-81B11734F3A4}" destId="{2E52553B-406D-4247-8272-11D88A3A16C2}" srcOrd="1" destOrd="0" parTransId="{EB95810C-EF67-4B03-9E77-886A4E3B8084}" sibTransId="{49D44E45-7351-4904-82FA-CBD9F4C2B0F7}"/>
    <dgm:cxn modelId="{65417648-593C-4F7A-9BA7-181E11409D88}" type="presOf" srcId="{7272E81F-CE95-46D9-82CD-FE0C58C3D092}" destId="{B5A17F49-EC2F-4467-9C92-6E3BC5A5BE97}" srcOrd="0" destOrd="0" presId="urn:microsoft.com/office/officeart/2005/8/layout/hList9"/>
    <dgm:cxn modelId="{B03A18E8-8B17-4BFC-85B7-AF3E004D3338}" type="presOf" srcId="{90DAFB46-C259-4F1D-A40B-038269B2B53C}" destId="{D70C3B08-126E-4EDA-8867-4C9DCC090DFC}" srcOrd="0" destOrd="0" presId="urn:microsoft.com/office/officeart/2005/8/layout/hList9"/>
    <dgm:cxn modelId="{41E804E5-A099-4833-911D-096307C735DD}" type="presOf" srcId="{2040A9DB-18F0-4C2A-BE69-E4320A4838B1}" destId="{F5FA133B-513E-4605-83E8-1E4D2413F419}" srcOrd="1" destOrd="0" presId="urn:microsoft.com/office/officeart/2005/8/layout/hList9"/>
    <dgm:cxn modelId="{590C0E20-4F5F-42DD-94B9-F9660F26A6B3}" type="presOf" srcId="{C7F49E92-4EEF-4BC2-B721-81B11734F3A4}" destId="{9AF9A8B7-BF78-45C9-BD06-2CB72B403A26}" srcOrd="0" destOrd="0" presId="urn:microsoft.com/office/officeart/2005/8/layout/hList9"/>
    <dgm:cxn modelId="{B5196A13-789D-4715-991F-553DE557454C}" type="presOf" srcId="{BEFF8AAA-AB26-4ED8-996A-EAA6ECB34013}" destId="{AA8E32EF-6E86-47D3-A9E1-1A3EE377181F}" srcOrd="1" destOrd="0" presId="urn:microsoft.com/office/officeart/2005/8/layout/hList9"/>
    <dgm:cxn modelId="{777BFA3B-D4A9-40CC-B7BB-E6827B1C9D4A}" srcId="{2E52553B-406D-4247-8272-11D88A3A16C2}" destId="{D3C85949-0014-47E0-A288-09F82B1B2E5A}" srcOrd="1" destOrd="0" parTransId="{3AC731D1-CF12-4268-A8E0-DF87FA3C389C}" sibTransId="{63A6F3CF-2DD1-461F-A661-54538698446B}"/>
    <dgm:cxn modelId="{F87651F6-7556-44A0-AC7C-EE5330E1A18B}" srcId="{2E52553B-406D-4247-8272-11D88A3A16C2}" destId="{4A75DDEC-5673-4FF6-B2FC-1113A64EE4FC}" srcOrd="2" destOrd="0" parTransId="{641236BD-EC92-47F3-85A4-594009281D54}" sibTransId="{9E2B1F0F-97EC-4D2F-8E87-A3DDF80EBD64}"/>
    <dgm:cxn modelId="{D5805950-7894-4D0E-85F5-A72440C8A2E5}" srcId="{90DAFB46-C259-4F1D-A40B-038269B2B53C}" destId="{96131DEC-0C15-41DE-8777-54E93F36D26C}" srcOrd="3" destOrd="0" parTransId="{ADF7FC27-212F-4B31-9B83-0D374540BC6B}" sibTransId="{9763B605-51F2-43E4-B839-DFBF84D23AA5}"/>
    <dgm:cxn modelId="{D56835A5-6B83-465E-8BC9-4682F5252E47}" type="presOf" srcId="{E0EB5A0B-7A43-418E-8B5F-86C2EC135C74}" destId="{C0E2C58C-7C9F-4F76-ACA0-87BA361C4483}" srcOrd="0" destOrd="0" presId="urn:microsoft.com/office/officeart/2005/8/layout/hList9"/>
    <dgm:cxn modelId="{54928E8E-D03C-49E7-B6E1-098CA99BB3CA}" type="presOf" srcId="{4A75DDEC-5673-4FF6-B2FC-1113A64EE4FC}" destId="{B743BEA9-ED9C-459B-AFB4-50D346FC1AB9}" srcOrd="1" destOrd="0" presId="urn:microsoft.com/office/officeart/2005/8/layout/hList9"/>
    <dgm:cxn modelId="{58D4DF5A-2188-4E06-8460-9F8DBD7711EE}" type="presOf" srcId="{BE30178C-C0C7-44CD-B34D-EE8CCC5D5384}" destId="{D5DDBF06-6DFD-4143-9CC6-C810E0D10A2A}" srcOrd="1" destOrd="0" presId="urn:microsoft.com/office/officeart/2005/8/layout/hList9"/>
    <dgm:cxn modelId="{48FE5EB4-2D5E-4344-BE9B-DABF670832CC}" type="presOf" srcId="{F577F21B-DE13-471A-A378-E90C48300F05}" destId="{FA6EA215-660E-4B4B-9413-6A26E7B390FE}" srcOrd="0" destOrd="0" presId="urn:microsoft.com/office/officeart/2005/8/layout/hList9"/>
    <dgm:cxn modelId="{9F61EBCB-9862-4CB9-992A-21C918D04428}" type="presOf" srcId="{7272E81F-CE95-46D9-82CD-FE0C58C3D092}" destId="{44CF7322-040D-47EB-8E0B-9184779E2D29}" srcOrd="1" destOrd="0" presId="urn:microsoft.com/office/officeart/2005/8/layout/hList9"/>
    <dgm:cxn modelId="{06CF1A33-8930-41F7-A223-6FD2BA863F74}" type="presOf" srcId="{BE30178C-C0C7-44CD-B34D-EE8CCC5D5384}" destId="{A16C0402-E85B-42BB-B5B1-B463A2DB543A}" srcOrd="0" destOrd="0" presId="urn:microsoft.com/office/officeart/2005/8/layout/hList9"/>
    <dgm:cxn modelId="{BE01C91B-AF6E-4575-ABF6-9E736DB1709F}" srcId="{C7F49E92-4EEF-4BC2-B721-81B11734F3A4}" destId="{90DAFB46-C259-4F1D-A40B-038269B2B53C}" srcOrd="0" destOrd="0" parTransId="{CA6117DA-B023-4364-837F-39F7E86E96DB}" sibTransId="{48845F43-731A-4723-88E5-305D811353BF}"/>
    <dgm:cxn modelId="{5A3D2897-024A-48DB-B8F9-FC9A56D2D1BF}" srcId="{90DAFB46-C259-4F1D-A40B-038269B2B53C}" destId="{BE30178C-C0C7-44CD-B34D-EE8CCC5D5384}" srcOrd="0" destOrd="0" parTransId="{535D5878-92BB-446E-8088-593BE498F700}" sibTransId="{8F7DF6AD-9A71-4835-A40B-4A766706FCEA}"/>
    <dgm:cxn modelId="{636AA555-1E5A-4741-8AA1-AE4C086CDDCD}" srcId="{2E52553B-406D-4247-8272-11D88A3A16C2}" destId="{F577F21B-DE13-471A-A378-E90C48300F05}" srcOrd="3" destOrd="0" parTransId="{89472F95-BC02-4A0F-B3F6-582040561BD9}" sibTransId="{C8F48902-65BC-47C9-B03F-61C4677174AA}"/>
    <dgm:cxn modelId="{41FDEA1C-0C80-40BA-9ABD-CF118B297BA3}" type="presOf" srcId="{F577F21B-DE13-471A-A378-E90C48300F05}" destId="{FBF338B4-5EE2-430B-AB2C-CFE828B4A748}" srcOrd="1" destOrd="0" presId="urn:microsoft.com/office/officeart/2005/8/layout/hList9"/>
    <dgm:cxn modelId="{2DC83E53-2D33-4CF7-8913-F40BADD3DA81}" type="presOf" srcId="{D3C85949-0014-47E0-A288-09F82B1B2E5A}" destId="{B369CE0D-5D87-4BD4-A736-C91B11B8B875}" srcOrd="0" destOrd="0" presId="urn:microsoft.com/office/officeart/2005/8/layout/hList9"/>
    <dgm:cxn modelId="{7A3BFE8B-8FA0-4752-B11D-B9A1A87CC40E}" type="presOf" srcId="{2040A9DB-18F0-4C2A-BE69-E4320A4838B1}" destId="{E435FE76-ED8A-4FB4-9AC3-46E22FB6316A}" srcOrd="0" destOrd="0" presId="urn:microsoft.com/office/officeart/2005/8/layout/hList9"/>
    <dgm:cxn modelId="{9B7AA571-900A-4536-B3CC-80514CCEF6C6}" type="presOf" srcId="{D3C85949-0014-47E0-A288-09F82B1B2E5A}" destId="{FB49E8F5-9D0E-4A3D-9E09-5E979561A8F0}" srcOrd="1" destOrd="0" presId="urn:microsoft.com/office/officeart/2005/8/layout/hList9"/>
    <dgm:cxn modelId="{DD583B08-9DED-4AA7-BBC0-23DF83A5E457}" type="presOf" srcId="{96131DEC-0C15-41DE-8777-54E93F36D26C}" destId="{954F72A5-5FAA-43CE-992A-B1420F3576EA}" srcOrd="0" destOrd="0" presId="urn:microsoft.com/office/officeart/2005/8/layout/hList9"/>
    <dgm:cxn modelId="{BFFCD4B2-6B9B-48C0-B2C7-A666DE42B3F1}" srcId="{90DAFB46-C259-4F1D-A40B-038269B2B53C}" destId="{E0EB5A0B-7A43-418E-8B5F-86C2EC135C74}" srcOrd="2" destOrd="0" parTransId="{C9B78F96-8C2C-434D-B733-E71917951BED}" sibTransId="{81A7BBE6-C705-49C0-A6B4-39ADF9250FD9}"/>
    <dgm:cxn modelId="{85BCD6C6-607E-495A-AD66-4CE00E8212C8}" type="presOf" srcId="{2E52553B-406D-4247-8272-11D88A3A16C2}" destId="{BA3939F1-D629-47C8-8115-BB5048E8E0BD}" srcOrd="0" destOrd="0" presId="urn:microsoft.com/office/officeart/2005/8/layout/hList9"/>
    <dgm:cxn modelId="{AE933362-96FA-4F80-A81F-C0AAFA054501}" srcId="{2E52553B-406D-4247-8272-11D88A3A16C2}" destId="{BEFF8AAA-AB26-4ED8-996A-EAA6ECB34013}" srcOrd="0" destOrd="0" parTransId="{CF5499AC-4CB1-42CD-8FA0-9E435A6E7695}" sibTransId="{AA7A7F81-D026-4ED9-91B6-6498AD2E0C3F}"/>
    <dgm:cxn modelId="{6C64357A-D592-4D32-9D43-F7A616E677D6}" type="presOf" srcId="{96131DEC-0C15-41DE-8777-54E93F36D26C}" destId="{AD1FDAA6-8670-4CCF-9980-AE7801AAA98D}" srcOrd="1" destOrd="0" presId="urn:microsoft.com/office/officeart/2005/8/layout/hList9"/>
    <dgm:cxn modelId="{1C863537-1F90-40E9-A1EB-D6287FD7558D}" type="presOf" srcId="{4A75DDEC-5673-4FF6-B2FC-1113A64EE4FC}" destId="{397FA970-BB33-4641-BD64-BDC174B01AD5}" srcOrd="0" destOrd="0" presId="urn:microsoft.com/office/officeart/2005/8/layout/hList9"/>
    <dgm:cxn modelId="{E11369B5-A6D7-4F8C-B023-41E29D85DD2E}" type="presParOf" srcId="{9AF9A8B7-BF78-45C9-BD06-2CB72B403A26}" destId="{FD45B007-E0DF-4F74-AFE4-C090B1870E1D}" srcOrd="0" destOrd="0" presId="urn:microsoft.com/office/officeart/2005/8/layout/hList9"/>
    <dgm:cxn modelId="{3547BFF4-C9A5-4D2A-ABB1-19B05F1C5A0E}" type="presParOf" srcId="{9AF9A8B7-BF78-45C9-BD06-2CB72B403A26}" destId="{EF3C7C8A-6EAC-4E1A-8C0D-2C2BBAE622A3}" srcOrd="1" destOrd="0" presId="urn:microsoft.com/office/officeart/2005/8/layout/hList9"/>
    <dgm:cxn modelId="{BAEAD9D9-E201-4707-96B8-F4D14D143BD2}" type="presParOf" srcId="{EF3C7C8A-6EAC-4E1A-8C0D-2C2BBAE622A3}" destId="{AD2547AA-957C-4AA5-87E0-EF9D1E0C2CFA}" srcOrd="0" destOrd="0" presId="urn:microsoft.com/office/officeart/2005/8/layout/hList9"/>
    <dgm:cxn modelId="{FB8C931C-B307-46A6-B47C-E51E71D4A9A0}" type="presParOf" srcId="{EF3C7C8A-6EAC-4E1A-8C0D-2C2BBAE622A3}" destId="{56D5D3AC-292E-4EBB-B20D-5ABC029F6C97}" srcOrd="1" destOrd="0" presId="urn:microsoft.com/office/officeart/2005/8/layout/hList9"/>
    <dgm:cxn modelId="{7AF61E2F-0701-4873-A769-F94872E34BED}" type="presParOf" srcId="{56D5D3AC-292E-4EBB-B20D-5ABC029F6C97}" destId="{A16C0402-E85B-42BB-B5B1-B463A2DB543A}" srcOrd="0" destOrd="0" presId="urn:microsoft.com/office/officeart/2005/8/layout/hList9"/>
    <dgm:cxn modelId="{8704A6E1-D99E-4556-9679-CF9656B64EAD}" type="presParOf" srcId="{56D5D3AC-292E-4EBB-B20D-5ABC029F6C97}" destId="{D5DDBF06-6DFD-4143-9CC6-C810E0D10A2A}" srcOrd="1" destOrd="0" presId="urn:microsoft.com/office/officeart/2005/8/layout/hList9"/>
    <dgm:cxn modelId="{AC3A8AD6-96D4-4A71-A5A0-1994E5BEB8B5}" type="presParOf" srcId="{EF3C7C8A-6EAC-4E1A-8C0D-2C2BBAE622A3}" destId="{70963AA2-415C-4980-A591-0BFCDD068885}" srcOrd="2" destOrd="0" presId="urn:microsoft.com/office/officeart/2005/8/layout/hList9"/>
    <dgm:cxn modelId="{6C611505-8CC2-4262-9FBF-0B375FAEE294}" type="presParOf" srcId="{70963AA2-415C-4980-A591-0BFCDD068885}" destId="{B5A17F49-EC2F-4467-9C92-6E3BC5A5BE97}" srcOrd="0" destOrd="0" presId="urn:microsoft.com/office/officeart/2005/8/layout/hList9"/>
    <dgm:cxn modelId="{68866F6A-4323-48B8-B3B6-8774B79E639A}" type="presParOf" srcId="{70963AA2-415C-4980-A591-0BFCDD068885}" destId="{44CF7322-040D-47EB-8E0B-9184779E2D29}" srcOrd="1" destOrd="0" presId="urn:microsoft.com/office/officeart/2005/8/layout/hList9"/>
    <dgm:cxn modelId="{89C16FB8-6C0B-4073-93CF-2A6656FB1BDB}" type="presParOf" srcId="{EF3C7C8A-6EAC-4E1A-8C0D-2C2BBAE622A3}" destId="{C047F91B-CB73-4B85-BC1B-68D3454F69C5}" srcOrd="3" destOrd="0" presId="urn:microsoft.com/office/officeart/2005/8/layout/hList9"/>
    <dgm:cxn modelId="{1FAB9E94-29CB-4AE3-9754-EE9D3CBBE545}" type="presParOf" srcId="{C047F91B-CB73-4B85-BC1B-68D3454F69C5}" destId="{C0E2C58C-7C9F-4F76-ACA0-87BA361C4483}" srcOrd="0" destOrd="0" presId="urn:microsoft.com/office/officeart/2005/8/layout/hList9"/>
    <dgm:cxn modelId="{0AEE922B-0961-4946-90EC-6DB2CB44705A}" type="presParOf" srcId="{C047F91B-CB73-4B85-BC1B-68D3454F69C5}" destId="{B8292735-96B2-42D7-BB1B-362F71E3A99B}" srcOrd="1" destOrd="0" presId="urn:microsoft.com/office/officeart/2005/8/layout/hList9"/>
    <dgm:cxn modelId="{6E2A5376-81B2-49E0-9E69-0DD4D2F0D708}" type="presParOf" srcId="{EF3C7C8A-6EAC-4E1A-8C0D-2C2BBAE622A3}" destId="{4CB1E111-FED3-424B-A2BB-C7322131BB4B}" srcOrd="4" destOrd="0" presId="urn:microsoft.com/office/officeart/2005/8/layout/hList9"/>
    <dgm:cxn modelId="{4E48AD6A-E133-4806-9F33-98EFDBD86DC1}" type="presParOf" srcId="{4CB1E111-FED3-424B-A2BB-C7322131BB4B}" destId="{954F72A5-5FAA-43CE-992A-B1420F3576EA}" srcOrd="0" destOrd="0" presId="urn:microsoft.com/office/officeart/2005/8/layout/hList9"/>
    <dgm:cxn modelId="{211352B3-9614-4E4F-ABD4-32F2B9D88F9E}" type="presParOf" srcId="{4CB1E111-FED3-424B-A2BB-C7322131BB4B}" destId="{AD1FDAA6-8670-4CCF-9980-AE7801AAA98D}" srcOrd="1" destOrd="0" presId="urn:microsoft.com/office/officeart/2005/8/layout/hList9"/>
    <dgm:cxn modelId="{40C5521A-A85C-4150-B349-4BF364BB5DD9}" type="presParOf" srcId="{9AF9A8B7-BF78-45C9-BD06-2CB72B403A26}" destId="{D00232E0-CC1D-4ECD-AC8E-26FE7CAD04A5}" srcOrd="2" destOrd="0" presId="urn:microsoft.com/office/officeart/2005/8/layout/hList9"/>
    <dgm:cxn modelId="{5A54F472-C608-4548-8AA7-FF2068CAA8AC}" type="presParOf" srcId="{9AF9A8B7-BF78-45C9-BD06-2CB72B403A26}" destId="{D70C3B08-126E-4EDA-8867-4C9DCC090DFC}" srcOrd="3" destOrd="0" presId="urn:microsoft.com/office/officeart/2005/8/layout/hList9"/>
    <dgm:cxn modelId="{0CE94BA1-F13A-4BA4-8E45-ADD59BF00BF5}" type="presParOf" srcId="{9AF9A8B7-BF78-45C9-BD06-2CB72B403A26}" destId="{263CFC3D-4D5C-42F3-A3A8-5CC0DF3B3BF7}" srcOrd="4" destOrd="0" presId="urn:microsoft.com/office/officeart/2005/8/layout/hList9"/>
    <dgm:cxn modelId="{F0BF0BD5-F9FE-4EA8-BFA9-CDD6AC057190}" type="presParOf" srcId="{9AF9A8B7-BF78-45C9-BD06-2CB72B403A26}" destId="{F4D68FF6-9ADF-48BC-8FC5-EFD751129C08}" srcOrd="5" destOrd="0" presId="urn:microsoft.com/office/officeart/2005/8/layout/hList9"/>
    <dgm:cxn modelId="{A8D1D226-9641-411C-A717-5E41C3F0DE24}" type="presParOf" srcId="{9AF9A8B7-BF78-45C9-BD06-2CB72B403A26}" destId="{65FEC116-7DA2-4F5B-B587-346C5F0BB226}" srcOrd="6" destOrd="0" presId="urn:microsoft.com/office/officeart/2005/8/layout/hList9"/>
    <dgm:cxn modelId="{DE75AD9B-A352-4AF8-823B-E14D365EBF62}" type="presParOf" srcId="{65FEC116-7DA2-4F5B-B587-346C5F0BB226}" destId="{E8574DCA-D0D0-4666-A842-CA9D0222E40E}" srcOrd="0" destOrd="0" presId="urn:microsoft.com/office/officeart/2005/8/layout/hList9"/>
    <dgm:cxn modelId="{4D8C0E39-CBB1-40CF-AF91-46AB3C0DD12E}" type="presParOf" srcId="{65FEC116-7DA2-4F5B-B587-346C5F0BB226}" destId="{C4C637F8-18E2-40D8-86EC-C31C17EBF933}" srcOrd="1" destOrd="0" presId="urn:microsoft.com/office/officeart/2005/8/layout/hList9"/>
    <dgm:cxn modelId="{49FB87E1-2852-4A14-8EF5-9CF4EDC0F698}" type="presParOf" srcId="{C4C637F8-18E2-40D8-86EC-C31C17EBF933}" destId="{D17F0B04-53A0-4DDF-A720-7BE04B608327}" srcOrd="0" destOrd="0" presId="urn:microsoft.com/office/officeart/2005/8/layout/hList9"/>
    <dgm:cxn modelId="{803A87DE-3F93-461B-84E0-5C314193C08D}" type="presParOf" srcId="{C4C637F8-18E2-40D8-86EC-C31C17EBF933}" destId="{AA8E32EF-6E86-47D3-A9E1-1A3EE377181F}" srcOrd="1" destOrd="0" presId="urn:microsoft.com/office/officeart/2005/8/layout/hList9"/>
    <dgm:cxn modelId="{68AF087C-9A8C-43FB-9CD3-97DD5F71C9C3}" type="presParOf" srcId="{65FEC116-7DA2-4F5B-B587-346C5F0BB226}" destId="{CA88AA21-0D9B-417C-9E56-07F5B29902DC}" srcOrd="2" destOrd="0" presId="urn:microsoft.com/office/officeart/2005/8/layout/hList9"/>
    <dgm:cxn modelId="{20086D46-6B7F-4170-A43B-520B06A696AE}" type="presParOf" srcId="{CA88AA21-0D9B-417C-9E56-07F5B29902DC}" destId="{B369CE0D-5D87-4BD4-A736-C91B11B8B875}" srcOrd="0" destOrd="0" presId="urn:microsoft.com/office/officeart/2005/8/layout/hList9"/>
    <dgm:cxn modelId="{4C9522E7-3D12-4A01-B090-11E734314995}" type="presParOf" srcId="{CA88AA21-0D9B-417C-9E56-07F5B29902DC}" destId="{FB49E8F5-9D0E-4A3D-9E09-5E979561A8F0}" srcOrd="1" destOrd="0" presId="urn:microsoft.com/office/officeart/2005/8/layout/hList9"/>
    <dgm:cxn modelId="{8AAC1E4F-1C06-488A-B5CE-8161BE2B263A}" type="presParOf" srcId="{65FEC116-7DA2-4F5B-B587-346C5F0BB226}" destId="{C25DF786-04E2-44DB-A336-71D08F4A3DA3}" srcOrd="3" destOrd="0" presId="urn:microsoft.com/office/officeart/2005/8/layout/hList9"/>
    <dgm:cxn modelId="{7E94F2CF-3F1D-4382-9BDB-B0E95F2F11E9}" type="presParOf" srcId="{C25DF786-04E2-44DB-A336-71D08F4A3DA3}" destId="{397FA970-BB33-4641-BD64-BDC174B01AD5}" srcOrd="0" destOrd="0" presId="urn:microsoft.com/office/officeart/2005/8/layout/hList9"/>
    <dgm:cxn modelId="{B0DCE901-D935-4CAE-BC6D-E8E2025EB83D}" type="presParOf" srcId="{C25DF786-04E2-44DB-A336-71D08F4A3DA3}" destId="{B743BEA9-ED9C-459B-AFB4-50D346FC1AB9}" srcOrd="1" destOrd="0" presId="urn:microsoft.com/office/officeart/2005/8/layout/hList9"/>
    <dgm:cxn modelId="{6FC6BF01-3AFA-4BAF-80FF-863F3919D931}" type="presParOf" srcId="{65FEC116-7DA2-4F5B-B587-346C5F0BB226}" destId="{9CFC8908-4F9A-4928-B4D4-8007FA240B3D}" srcOrd="4" destOrd="0" presId="urn:microsoft.com/office/officeart/2005/8/layout/hList9"/>
    <dgm:cxn modelId="{E516D97E-68C6-4019-920E-D788F6B78CDB}" type="presParOf" srcId="{9CFC8908-4F9A-4928-B4D4-8007FA240B3D}" destId="{FA6EA215-660E-4B4B-9413-6A26E7B390FE}" srcOrd="0" destOrd="0" presId="urn:microsoft.com/office/officeart/2005/8/layout/hList9"/>
    <dgm:cxn modelId="{34D7C0C9-5797-4B38-AF13-E5C511BF18C1}" type="presParOf" srcId="{9CFC8908-4F9A-4928-B4D4-8007FA240B3D}" destId="{FBF338B4-5EE2-430B-AB2C-CFE828B4A748}" srcOrd="1" destOrd="0" presId="urn:microsoft.com/office/officeart/2005/8/layout/hList9"/>
    <dgm:cxn modelId="{C69D07F4-B247-47BF-87E1-0AAEBD085C7A}" type="presParOf" srcId="{65FEC116-7DA2-4F5B-B587-346C5F0BB226}" destId="{7D93ED86-3DA1-4C43-AAE6-A48F5637A920}" srcOrd="5" destOrd="0" presId="urn:microsoft.com/office/officeart/2005/8/layout/hList9"/>
    <dgm:cxn modelId="{A37F5262-F0D7-4B3F-94BD-17CC9BD7CE24}" type="presParOf" srcId="{7D93ED86-3DA1-4C43-AAE6-A48F5637A920}" destId="{E435FE76-ED8A-4FB4-9AC3-46E22FB6316A}" srcOrd="0" destOrd="0" presId="urn:microsoft.com/office/officeart/2005/8/layout/hList9"/>
    <dgm:cxn modelId="{EE1CF40B-6AA7-46DA-9EFB-3AC5AE2BFEA0}" type="presParOf" srcId="{7D93ED86-3DA1-4C43-AAE6-A48F5637A920}" destId="{F5FA133B-513E-4605-83E8-1E4D2413F419}" srcOrd="1" destOrd="0" presId="urn:microsoft.com/office/officeart/2005/8/layout/hList9"/>
    <dgm:cxn modelId="{FD8F9518-8C44-434E-9022-E5C73753DFDE}" type="presParOf" srcId="{9AF9A8B7-BF78-45C9-BD06-2CB72B403A26}" destId="{F7FC76DC-4453-4F03-BA18-724E71871FCF}" srcOrd="7" destOrd="0" presId="urn:microsoft.com/office/officeart/2005/8/layout/hList9"/>
    <dgm:cxn modelId="{962EA6FF-3D4B-4983-8CD1-F7FE8096780B}" type="presParOf" srcId="{9AF9A8B7-BF78-45C9-BD06-2CB72B403A26}" destId="{BA3939F1-D629-47C8-8115-BB5048E8E0B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06D300-A625-448A-9CA8-7652D8EDE28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5B5BEE3-66C8-4777-BB98-3214FA19DF9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PMB MANDIRI 2020</a:t>
          </a:r>
          <a:endParaRPr lang="en-ID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CC18E4-8B16-42D8-B8F9-6A8CF2ED000D}" type="parTrans" cxnId="{11C18BEC-E433-4320-837C-C05EE38967C2}">
      <dgm:prSet/>
      <dgm:spPr/>
      <dgm:t>
        <a:bodyPr/>
        <a:lstStyle/>
        <a:p>
          <a:endParaRPr lang="en-ID"/>
        </a:p>
      </dgm:t>
    </dgm:pt>
    <dgm:pt modelId="{6C8000D8-C801-496B-99CB-E1BD6B067D89}" type="sibTrans" cxnId="{11C18BEC-E433-4320-837C-C05EE38967C2}">
      <dgm:prSet/>
      <dgm:spPr/>
      <dgm:t>
        <a:bodyPr/>
        <a:lstStyle/>
        <a:p>
          <a:endParaRPr lang="en-ID"/>
        </a:p>
      </dgm:t>
    </dgm:pt>
    <dgm:pt modelId="{2F4B6482-2A18-4CC8-9A10-789BE8EF811E}">
      <dgm:prSet phldrT="[Text]" custT="1"/>
      <dgm:spPr/>
      <dgm:t>
        <a:bodyPr/>
        <a:lstStyle/>
        <a:p>
          <a:pPr algn="l"/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Kemampuan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Akademik</a:t>
          </a:r>
          <a:endParaRPr lang="en-ID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5C0495-A10E-4CA1-AB4D-FF3825A0D40F}" type="parTrans" cxnId="{CBC4A3FA-A7F2-40AE-910A-FF3BBD097D6F}">
      <dgm:prSet/>
      <dgm:spPr/>
      <dgm:t>
        <a:bodyPr/>
        <a:lstStyle/>
        <a:p>
          <a:endParaRPr lang="en-ID"/>
        </a:p>
      </dgm:t>
    </dgm:pt>
    <dgm:pt modelId="{A1B305CF-8B86-4A37-891A-026BF9E31E79}" type="sibTrans" cxnId="{CBC4A3FA-A7F2-40AE-910A-FF3BBD097D6F}">
      <dgm:prSet/>
      <dgm:spPr/>
      <dgm:t>
        <a:bodyPr/>
        <a:lstStyle/>
        <a:p>
          <a:endParaRPr lang="en-ID"/>
        </a:p>
      </dgm:t>
    </dgm:pt>
    <dgm:pt modelId="{97534C4D-A392-4630-AB33-7D4A08882F3A}">
      <dgm:prSet phldrT="[Text]" custT="1"/>
      <dgm:spPr/>
      <dgm:t>
        <a:bodyPr/>
        <a:lstStyle/>
        <a:p>
          <a:pPr algn="l"/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Prestasi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Unggul</a:t>
          </a:r>
          <a:endParaRPr lang="en-ID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C75B4A-490E-4D54-9123-D8332F65CD6B}" type="parTrans" cxnId="{5DA4218A-20CB-47DC-927A-C270F35138D4}">
      <dgm:prSet/>
      <dgm:spPr/>
      <dgm:t>
        <a:bodyPr/>
        <a:lstStyle/>
        <a:p>
          <a:endParaRPr lang="en-ID"/>
        </a:p>
      </dgm:t>
    </dgm:pt>
    <dgm:pt modelId="{C9048236-CDF5-4975-A58A-D110857261A0}" type="sibTrans" cxnId="{5DA4218A-20CB-47DC-927A-C270F35138D4}">
      <dgm:prSet/>
      <dgm:spPr/>
      <dgm:t>
        <a:bodyPr/>
        <a:lstStyle/>
        <a:p>
          <a:endParaRPr lang="en-ID"/>
        </a:p>
      </dgm:t>
    </dgm:pt>
    <dgm:pt modelId="{C284F943-FFC6-49F1-8A95-9169E0FAC8F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PMB MANDIRI 2020</a:t>
          </a:r>
          <a:endParaRPr lang="en-ID" sz="2400" b="1" dirty="0"/>
        </a:p>
      </dgm:t>
    </dgm:pt>
    <dgm:pt modelId="{A0E4A460-DCCB-4C04-A6EA-DF5ACCE248CF}" type="parTrans" cxnId="{1D858223-52D0-42DD-A08D-D40C7EAAF98C}">
      <dgm:prSet/>
      <dgm:spPr/>
      <dgm:t>
        <a:bodyPr/>
        <a:lstStyle/>
        <a:p>
          <a:endParaRPr lang="en-ID"/>
        </a:p>
      </dgm:t>
    </dgm:pt>
    <dgm:pt modelId="{66FCCE80-5CB1-4602-A3FC-186FDA36338B}" type="sibTrans" cxnId="{1D858223-52D0-42DD-A08D-D40C7EAAF98C}">
      <dgm:prSet/>
      <dgm:spPr/>
      <dgm:t>
        <a:bodyPr/>
        <a:lstStyle/>
        <a:p>
          <a:endParaRPr lang="en-ID"/>
        </a:p>
      </dgm:t>
    </dgm:pt>
    <dgm:pt modelId="{B2D5572C-D1A8-4F98-84E9-D03D3788339E}">
      <dgm:prSet phldrT="[Text]" custT="1"/>
      <dgm:spPr/>
      <dgm:t>
        <a:bodyPr/>
        <a:lstStyle/>
        <a:p>
          <a:pPr algn="l"/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Kemampuan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Akademik</a:t>
          </a:r>
          <a:endParaRPr lang="en-ID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B66A32-7C06-45F3-B097-406D1F0CE65B}" type="parTrans" cxnId="{05E5B238-E941-4DEF-A632-075E7A1B38B9}">
      <dgm:prSet/>
      <dgm:spPr/>
      <dgm:t>
        <a:bodyPr/>
        <a:lstStyle/>
        <a:p>
          <a:endParaRPr lang="en-ID"/>
        </a:p>
      </dgm:t>
    </dgm:pt>
    <dgm:pt modelId="{B72FECE7-DE58-4846-8D41-54EBE5513C11}" type="sibTrans" cxnId="{05E5B238-E941-4DEF-A632-075E7A1B38B9}">
      <dgm:prSet/>
      <dgm:spPr/>
      <dgm:t>
        <a:bodyPr/>
        <a:lstStyle/>
        <a:p>
          <a:endParaRPr lang="en-ID"/>
        </a:p>
      </dgm:t>
    </dgm:pt>
    <dgm:pt modelId="{7577E086-3715-4446-A983-2E51CF8455D7}">
      <dgm:prSet phldrT="[Text]" custT="1"/>
      <dgm:spPr/>
      <dgm:t>
        <a:bodyPr/>
        <a:lstStyle/>
        <a:p>
          <a:pPr algn="l"/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Prestasi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Unggul</a:t>
          </a:r>
          <a:endParaRPr lang="en-ID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8AED96-4BCC-4082-89DF-5FCF7C75D2A2}" type="parTrans" cxnId="{0F960EC8-3A17-4428-AC86-E8C0BBE42175}">
      <dgm:prSet/>
      <dgm:spPr/>
      <dgm:t>
        <a:bodyPr/>
        <a:lstStyle/>
        <a:p>
          <a:endParaRPr lang="en-ID"/>
        </a:p>
      </dgm:t>
    </dgm:pt>
    <dgm:pt modelId="{928DAC5F-056C-4ACF-A948-BDC1E8F29363}" type="sibTrans" cxnId="{0F960EC8-3A17-4428-AC86-E8C0BBE42175}">
      <dgm:prSet/>
      <dgm:spPr/>
      <dgm:t>
        <a:bodyPr/>
        <a:lstStyle/>
        <a:p>
          <a:endParaRPr lang="en-ID"/>
        </a:p>
      </dgm:t>
    </dgm:pt>
    <dgm:pt modelId="{0C41E6B0-6EDE-47C5-A921-C9A6D7AF3AC9}">
      <dgm:prSet phldrT="[Text]" custT="1"/>
      <dgm:spPr>
        <a:solidFill>
          <a:srgbClr val="0070C0">
            <a:alpha val="90000"/>
          </a:srgbClr>
        </a:solidFill>
      </dgm:spPr>
      <dgm:t>
        <a:bodyPr/>
        <a:lstStyle/>
        <a:p>
          <a:pPr algn="l"/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Berkebutuhan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Khusus</a:t>
          </a:r>
          <a:endParaRPr lang="en-ID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4CBDB-976B-4F61-8FFD-5CE35A1F56E5}" type="parTrans" cxnId="{8790E6A2-B8C9-42AC-90B6-139BC6AD89D4}">
      <dgm:prSet/>
      <dgm:spPr/>
      <dgm:t>
        <a:bodyPr/>
        <a:lstStyle/>
        <a:p>
          <a:endParaRPr lang="en-ID"/>
        </a:p>
      </dgm:t>
    </dgm:pt>
    <dgm:pt modelId="{2691F47C-C304-4B68-8442-F354C0ED1CB0}" type="sibTrans" cxnId="{8790E6A2-B8C9-42AC-90B6-139BC6AD89D4}">
      <dgm:prSet/>
      <dgm:spPr/>
      <dgm:t>
        <a:bodyPr/>
        <a:lstStyle/>
        <a:p>
          <a:endParaRPr lang="en-ID"/>
        </a:p>
      </dgm:t>
    </dgm:pt>
    <dgm:pt modelId="{4630371B-D6DA-44AF-8137-D2B706ED4A14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Mhs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Internasional</a:t>
          </a:r>
          <a:endParaRPr lang="en-ID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45951A-F1B4-4E3F-BB6B-147C811FABDB}" type="parTrans" cxnId="{14E5CDEC-4EB5-43B1-940C-677B0FFCF66A}">
      <dgm:prSet/>
      <dgm:spPr/>
      <dgm:t>
        <a:bodyPr/>
        <a:lstStyle/>
        <a:p>
          <a:endParaRPr lang="en-ID"/>
        </a:p>
      </dgm:t>
    </dgm:pt>
    <dgm:pt modelId="{76141CA1-E1E9-4F3D-B363-F49517BD539F}" type="sibTrans" cxnId="{14E5CDEC-4EB5-43B1-940C-677B0FFCF66A}">
      <dgm:prSet/>
      <dgm:spPr/>
      <dgm:t>
        <a:bodyPr/>
        <a:lstStyle/>
        <a:p>
          <a:endParaRPr lang="en-ID"/>
        </a:p>
      </dgm:t>
    </dgm:pt>
    <dgm:pt modelId="{8D82EAEC-8D12-4FDA-9FFD-7B414F4DBC26}">
      <dgm:prSet phldrT="[Text]" custT="1"/>
      <dgm:spPr>
        <a:solidFill>
          <a:srgbClr val="0070C0">
            <a:alpha val="90000"/>
          </a:srgbClr>
        </a:solidFill>
      </dgm:spPr>
      <dgm:t>
        <a:bodyPr/>
        <a:lstStyle/>
        <a:p>
          <a:pPr algn="l"/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Kerjasama</a:t>
          </a:r>
          <a:endParaRPr lang="en-ID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39D39F-02FC-4982-A81F-5476690AF7DE}" type="parTrans" cxnId="{E40138F4-5531-47CC-AEF6-7B631A4B6F38}">
      <dgm:prSet/>
      <dgm:spPr/>
      <dgm:t>
        <a:bodyPr/>
        <a:lstStyle/>
        <a:p>
          <a:endParaRPr lang="en-ID"/>
        </a:p>
      </dgm:t>
    </dgm:pt>
    <dgm:pt modelId="{70104B5A-FF6D-4959-8DFF-22784505D2D6}" type="sibTrans" cxnId="{E40138F4-5531-47CC-AEF6-7B631A4B6F38}">
      <dgm:prSet/>
      <dgm:spPr/>
      <dgm:t>
        <a:bodyPr/>
        <a:lstStyle/>
        <a:p>
          <a:endParaRPr lang="en-ID"/>
        </a:p>
      </dgm:t>
    </dgm:pt>
    <dgm:pt modelId="{B1368FD9-BEBF-4520-AA4D-E0BBBF7053DC}">
      <dgm:prSet phldrT="[Text]" custT="1"/>
      <dgm:spPr/>
      <dgm:t>
        <a:bodyPr/>
        <a:lstStyle/>
        <a:p>
          <a:pPr algn="l"/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Internasional</a:t>
          </a:r>
          <a:endParaRPr lang="en-ID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140860-40CB-4717-8C55-650CA774E420}" type="parTrans" cxnId="{EB009314-B62F-4895-887F-A03F5D960718}">
      <dgm:prSet/>
      <dgm:spPr/>
      <dgm:t>
        <a:bodyPr/>
        <a:lstStyle/>
        <a:p>
          <a:endParaRPr lang="en-ID"/>
        </a:p>
      </dgm:t>
    </dgm:pt>
    <dgm:pt modelId="{D0F0FC78-7FCB-4086-8A94-61335D3A443B}" type="sibTrans" cxnId="{EB009314-B62F-4895-887F-A03F5D960718}">
      <dgm:prSet/>
      <dgm:spPr/>
      <dgm:t>
        <a:bodyPr/>
        <a:lstStyle/>
        <a:p>
          <a:endParaRPr lang="en-ID"/>
        </a:p>
      </dgm:t>
    </dgm:pt>
    <dgm:pt modelId="{0401C127-6DCC-4FC3-99AC-E1A889EF55A9}" type="pres">
      <dgm:prSet presAssocID="{4606D300-A625-448A-9CA8-7652D8EDE2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157B9F-37E1-4DD0-B7C0-1479EC619107}" type="pres">
      <dgm:prSet presAssocID="{75B5BEE3-66C8-4777-BB98-3214FA19DF98}" presName="root" presStyleCnt="0"/>
      <dgm:spPr/>
    </dgm:pt>
    <dgm:pt modelId="{177AFF5C-7F67-440C-86FC-400E8B5ECAF9}" type="pres">
      <dgm:prSet presAssocID="{75B5BEE3-66C8-4777-BB98-3214FA19DF98}" presName="rootComposite" presStyleCnt="0"/>
      <dgm:spPr/>
    </dgm:pt>
    <dgm:pt modelId="{C329FBFE-E904-4643-A742-D882D43D5B1E}" type="pres">
      <dgm:prSet presAssocID="{75B5BEE3-66C8-4777-BB98-3214FA19DF98}" presName="rootText" presStyleLbl="node1" presStyleIdx="0" presStyleCnt="2" custScaleX="218975"/>
      <dgm:spPr/>
      <dgm:t>
        <a:bodyPr/>
        <a:lstStyle/>
        <a:p>
          <a:endParaRPr lang="en-US"/>
        </a:p>
      </dgm:t>
    </dgm:pt>
    <dgm:pt modelId="{2162B762-AB6A-4AA1-A219-1A624F14EB6E}" type="pres">
      <dgm:prSet presAssocID="{75B5BEE3-66C8-4777-BB98-3214FA19DF98}" presName="rootConnector" presStyleLbl="node1" presStyleIdx="0" presStyleCnt="2"/>
      <dgm:spPr/>
      <dgm:t>
        <a:bodyPr/>
        <a:lstStyle/>
        <a:p>
          <a:endParaRPr lang="en-US"/>
        </a:p>
      </dgm:t>
    </dgm:pt>
    <dgm:pt modelId="{3B041DB5-3026-4473-A93C-2145B7845223}" type="pres">
      <dgm:prSet presAssocID="{75B5BEE3-66C8-4777-BB98-3214FA19DF98}" presName="childShape" presStyleCnt="0"/>
      <dgm:spPr/>
    </dgm:pt>
    <dgm:pt modelId="{71D10617-98AB-4536-AA36-80658802F75F}" type="pres">
      <dgm:prSet presAssocID="{635C0495-A10E-4CA1-AB4D-FF3825A0D40F}" presName="Name13" presStyleLbl="parChTrans1D2" presStyleIdx="0" presStyleCnt="8"/>
      <dgm:spPr/>
      <dgm:t>
        <a:bodyPr/>
        <a:lstStyle/>
        <a:p>
          <a:endParaRPr lang="en-US"/>
        </a:p>
      </dgm:t>
    </dgm:pt>
    <dgm:pt modelId="{87CF2B93-0683-44C7-84BB-39E8107B3087}" type="pres">
      <dgm:prSet presAssocID="{2F4B6482-2A18-4CC8-9A10-789BE8EF811E}" presName="childText" presStyleLbl="bgAcc1" presStyleIdx="0" presStyleCnt="8" custScaleX="257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DC817-DD96-4EBE-AB81-046B0F606A0C}" type="pres">
      <dgm:prSet presAssocID="{78C75B4A-490E-4D54-9123-D8332F65CD6B}" presName="Name13" presStyleLbl="parChTrans1D2" presStyleIdx="1" presStyleCnt="8"/>
      <dgm:spPr/>
      <dgm:t>
        <a:bodyPr/>
        <a:lstStyle/>
        <a:p>
          <a:endParaRPr lang="en-US"/>
        </a:p>
      </dgm:t>
    </dgm:pt>
    <dgm:pt modelId="{E897244F-434A-4A9A-A4EC-B768D5E0F5BD}" type="pres">
      <dgm:prSet presAssocID="{97534C4D-A392-4630-AB33-7D4A08882F3A}" presName="childText" presStyleLbl="bgAcc1" presStyleIdx="1" presStyleCnt="8" custScaleX="249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D3A91-840A-4E53-9C9E-7B48D2D93AD9}" type="pres">
      <dgm:prSet presAssocID="{F4140860-40CB-4717-8C55-650CA774E420}" presName="Name13" presStyleLbl="parChTrans1D2" presStyleIdx="2" presStyleCnt="8"/>
      <dgm:spPr/>
      <dgm:t>
        <a:bodyPr/>
        <a:lstStyle/>
        <a:p>
          <a:endParaRPr lang="en-US"/>
        </a:p>
      </dgm:t>
    </dgm:pt>
    <dgm:pt modelId="{4D3090E5-CCCA-4B4E-BBF2-C4D694FB1978}" type="pres">
      <dgm:prSet presAssocID="{B1368FD9-BEBF-4520-AA4D-E0BBBF7053DC}" presName="childText" presStyleLbl="bgAcc1" presStyleIdx="2" presStyleCnt="8" custScaleX="249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3575B-F6AA-476F-ABAA-3F5F74C5E255}" type="pres">
      <dgm:prSet presAssocID="{C284F943-FFC6-49F1-8A95-9169E0FAC8FC}" presName="root" presStyleCnt="0"/>
      <dgm:spPr/>
    </dgm:pt>
    <dgm:pt modelId="{E0F65671-92DC-4A8F-88F7-DC8851F74696}" type="pres">
      <dgm:prSet presAssocID="{C284F943-FFC6-49F1-8A95-9169E0FAC8FC}" presName="rootComposite" presStyleCnt="0"/>
      <dgm:spPr/>
    </dgm:pt>
    <dgm:pt modelId="{C7A71122-59FF-4547-86B4-E951DEC03B99}" type="pres">
      <dgm:prSet presAssocID="{C284F943-FFC6-49F1-8A95-9169E0FAC8FC}" presName="rootText" presStyleLbl="node1" presStyleIdx="1" presStyleCnt="2" custScaleX="238704"/>
      <dgm:spPr/>
      <dgm:t>
        <a:bodyPr/>
        <a:lstStyle/>
        <a:p>
          <a:endParaRPr lang="en-US"/>
        </a:p>
      </dgm:t>
    </dgm:pt>
    <dgm:pt modelId="{C334807B-C2E5-4861-88E6-AE5421CCC099}" type="pres">
      <dgm:prSet presAssocID="{C284F943-FFC6-49F1-8A95-9169E0FAC8FC}" presName="rootConnector" presStyleLbl="node1" presStyleIdx="1" presStyleCnt="2"/>
      <dgm:spPr/>
      <dgm:t>
        <a:bodyPr/>
        <a:lstStyle/>
        <a:p>
          <a:endParaRPr lang="en-US"/>
        </a:p>
      </dgm:t>
    </dgm:pt>
    <dgm:pt modelId="{3C6AF789-33F4-4F11-B0A9-294A8AB2B748}" type="pres">
      <dgm:prSet presAssocID="{C284F943-FFC6-49F1-8A95-9169E0FAC8FC}" presName="childShape" presStyleCnt="0"/>
      <dgm:spPr/>
    </dgm:pt>
    <dgm:pt modelId="{886030D8-40B3-4FCC-98DB-2651E2AEB26B}" type="pres">
      <dgm:prSet presAssocID="{33B66A32-7C06-45F3-B097-406D1F0CE65B}" presName="Name13" presStyleLbl="parChTrans1D2" presStyleIdx="3" presStyleCnt="8"/>
      <dgm:spPr/>
      <dgm:t>
        <a:bodyPr/>
        <a:lstStyle/>
        <a:p>
          <a:endParaRPr lang="en-US"/>
        </a:p>
      </dgm:t>
    </dgm:pt>
    <dgm:pt modelId="{31C01836-249C-4AA5-B37D-FD5B472C8F4D}" type="pres">
      <dgm:prSet presAssocID="{B2D5572C-D1A8-4F98-84E9-D03D3788339E}" presName="childText" presStyleLbl="bgAcc1" presStyleIdx="3" presStyleCnt="8" custScaleX="261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1CA0D-A806-469B-81C5-4AD10758F2A5}" type="pres">
      <dgm:prSet presAssocID="{1A8AED96-4BCC-4082-89DF-5FCF7C75D2A2}" presName="Name13" presStyleLbl="parChTrans1D2" presStyleIdx="4" presStyleCnt="8"/>
      <dgm:spPr/>
      <dgm:t>
        <a:bodyPr/>
        <a:lstStyle/>
        <a:p>
          <a:endParaRPr lang="en-US"/>
        </a:p>
      </dgm:t>
    </dgm:pt>
    <dgm:pt modelId="{BC8CF070-1CF7-4B1A-A54E-ED15C0AE5C8D}" type="pres">
      <dgm:prSet presAssocID="{7577E086-3715-4446-A983-2E51CF8455D7}" presName="childText" presStyleLbl="bgAcc1" presStyleIdx="4" presStyleCnt="8" custScaleX="257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B909A-D31B-40C8-BB5F-F0C61F81C166}" type="pres">
      <dgm:prSet presAssocID="{E694CBDB-976B-4F61-8FFD-5CE35A1F56E5}" presName="Name13" presStyleLbl="parChTrans1D2" presStyleIdx="5" presStyleCnt="8"/>
      <dgm:spPr/>
      <dgm:t>
        <a:bodyPr/>
        <a:lstStyle/>
        <a:p>
          <a:endParaRPr lang="en-US"/>
        </a:p>
      </dgm:t>
    </dgm:pt>
    <dgm:pt modelId="{F30C9DE1-2B9B-4272-9C51-D81BF9209D07}" type="pres">
      <dgm:prSet presAssocID="{0C41E6B0-6EDE-47C5-A921-C9A6D7AF3AC9}" presName="childText" presStyleLbl="bgAcc1" presStyleIdx="5" presStyleCnt="8" custScaleX="264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69EB4-7D5D-4869-B01B-0AB1F00E1187}" type="pres">
      <dgm:prSet presAssocID="{D939D39F-02FC-4982-A81F-5476690AF7DE}" presName="Name13" presStyleLbl="parChTrans1D2" presStyleIdx="6" presStyleCnt="8"/>
      <dgm:spPr/>
      <dgm:t>
        <a:bodyPr/>
        <a:lstStyle/>
        <a:p>
          <a:endParaRPr lang="en-US"/>
        </a:p>
      </dgm:t>
    </dgm:pt>
    <dgm:pt modelId="{4D890DDF-0B38-4392-B6D3-0ACC7B952061}" type="pres">
      <dgm:prSet presAssocID="{8D82EAEC-8D12-4FDA-9FFD-7B414F4DBC26}" presName="childText" presStyleLbl="bgAcc1" presStyleIdx="6" presStyleCnt="8" custScaleX="264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6818C-4876-445C-8A2C-53E0A6A505A8}" type="pres">
      <dgm:prSet presAssocID="{6D45951A-F1B4-4E3F-BB6B-147C811FABDB}" presName="Name13" presStyleLbl="parChTrans1D2" presStyleIdx="7" presStyleCnt="8"/>
      <dgm:spPr/>
      <dgm:t>
        <a:bodyPr/>
        <a:lstStyle/>
        <a:p>
          <a:endParaRPr lang="en-US"/>
        </a:p>
      </dgm:t>
    </dgm:pt>
    <dgm:pt modelId="{2BC7FF5B-FACD-4131-BEC6-C5364941858D}" type="pres">
      <dgm:prSet presAssocID="{4630371B-D6DA-44AF-8137-D2B706ED4A14}" presName="childText" presStyleLbl="bgAcc1" presStyleIdx="7" presStyleCnt="8" custScaleX="264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7C46FD-9BE8-4813-8C13-2304A6ACC3D4}" type="presOf" srcId="{75B5BEE3-66C8-4777-BB98-3214FA19DF98}" destId="{2162B762-AB6A-4AA1-A219-1A624F14EB6E}" srcOrd="1" destOrd="0" presId="urn:microsoft.com/office/officeart/2005/8/layout/hierarchy3"/>
    <dgm:cxn modelId="{67FF8192-4FA3-428A-8D81-8DCEB7DF1529}" type="presOf" srcId="{97534C4D-A392-4630-AB33-7D4A08882F3A}" destId="{E897244F-434A-4A9A-A4EC-B768D5E0F5BD}" srcOrd="0" destOrd="0" presId="urn:microsoft.com/office/officeart/2005/8/layout/hierarchy3"/>
    <dgm:cxn modelId="{E430598B-D2FE-4BC8-8B09-5C423E19503E}" type="presOf" srcId="{635C0495-A10E-4CA1-AB4D-FF3825A0D40F}" destId="{71D10617-98AB-4536-AA36-80658802F75F}" srcOrd="0" destOrd="0" presId="urn:microsoft.com/office/officeart/2005/8/layout/hierarchy3"/>
    <dgm:cxn modelId="{7F4DBFF6-1A0B-4957-BDE9-4BAAAC471910}" type="presOf" srcId="{C284F943-FFC6-49F1-8A95-9169E0FAC8FC}" destId="{C334807B-C2E5-4861-88E6-AE5421CCC099}" srcOrd="1" destOrd="0" presId="urn:microsoft.com/office/officeart/2005/8/layout/hierarchy3"/>
    <dgm:cxn modelId="{6805B562-145C-47D9-A514-2C9DDAEA1BC4}" type="presOf" srcId="{78C75B4A-490E-4D54-9123-D8332F65CD6B}" destId="{38DDC817-DD96-4EBE-AB81-046B0F606A0C}" srcOrd="0" destOrd="0" presId="urn:microsoft.com/office/officeart/2005/8/layout/hierarchy3"/>
    <dgm:cxn modelId="{0E8C6C1E-ACBC-483A-9792-447EC51AD255}" type="presOf" srcId="{D939D39F-02FC-4982-A81F-5476690AF7DE}" destId="{17569EB4-7D5D-4869-B01B-0AB1F00E1187}" srcOrd="0" destOrd="0" presId="urn:microsoft.com/office/officeart/2005/8/layout/hierarchy3"/>
    <dgm:cxn modelId="{59A5D90B-D6CF-42C1-A5D0-858745D7CE7D}" type="presOf" srcId="{F4140860-40CB-4717-8C55-650CA774E420}" destId="{21DD3A91-840A-4E53-9C9E-7B48D2D93AD9}" srcOrd="0" destOrd="0" presId="urn:microsoft.com/office/officeart/2005/8/layout/hierarchy3"/>
    <dgm:cxn modelId="{EB009314-B62F-4895-887F-A03F5D960718}" srcId="{75B5BEE3-66C8-4777-BB98-3214FA19DF98}" destId="{B1368FD9-BEBF-4520-AA4D-E0BBBF7053DC}" srcOrd="2" destOrd="0" parTransId="{F4140860-40CB-4717-8C55-650CA774E420}" sibTransId="{D0F0FC78-7FCB-4086-8A94-61335D3A443B}"/>
    <dgm:cxn modelId="{CDD7D4EF-6684-4F83-B285-3DC932CCAFCA}" type="presOf" srcId="{4630371B-D6DA-44AF-8137-D2B706ED4A14}" destId="{2BC7FF5B-FACD-4131-BEC6-C5364941858D}" srcOrd="0" destOrd="0" presId="urn:microsoft.com/office/officeart/2005/8/layout/hierarchy3"/>
    <dgm:cxn modelId="{05E5B238-E941-4DEF-A632-075E7A1B38B9}" srcId="{C284F943-FFC6-49F1-8A95-9169E0FAC8FC}" destId="{B2D5572C-D1A8-4F98-84E9-D03D3788339E}" srcOrd="0" destOrd="0" parTransId="{33B66A32-7C06-45F3-B097-406D1F0CE65B}" sibTransId="{B72FECE7-DE58-4846-8D41-54EBE5513C11}"/>
    <dgm:cxn modelId="{CBC4A3FA-A7F2-40AE-910A-FF3BBD097D6F}" srcId="{75B5BEE3-66C8-4777-BB98-3214FA19DF98}" destId="{2F4B6482-2A18-4CC8-9A10-789BE8EF811E}" srcOrd="0" destOrd="0" parTransId="{635C0495-A10E-4CA1-AB4D-FF3825A0D40F}" sibTransId="{A1B305CF-8B86-4A37-891A-026BF9E31E79}"/>
    <dgm:cxn modelId="{D3D061B4-F7C1-4752-84DC-82A06C108F2A}" type="presOf" srcId="{6D45951A-F1B4-4E3F-BB6B-147C811FABDB}" destId="{7216818C-4876-445C-8A2C-53E0A6A505A8}" srcOrd="0" destOrd="0" presId="urn:microsoft.com/office/officeart/2005/8/layout/hierarchy3"/>
    <dgm:cxn modelId="{6C3717D4-A448-4BC0-A413-9545AB7900BD}" type="presOf" srcId="{1A8AED96-4BCC-4082-89DF-5FCF7C75D2A2}" destId="{CAC1CA0D-A806-469B-81C5-4AD10758F2A5}" srcOrd="0" destOrd="0" presId="urn:microsoft.com/office/officeart/2005/8/layout/hierarchy3"/>
    <dgm:cxn modelId="{14E5CDEC-4EB5-43B1-940C-677B0FFCF66A}" srcId="{C284F943-FFC6-49F1-8A95-9169E0FAC8FC}" destId="{4630371B-D6DA-44AF-8137-D2B706ED4A14}" srcOrd="4" destOrd="0" parTransId="{6D45951A-F1B4-4E3F-BB6B-147C811FABDB}" sibTransId="{76141CA1-E1E9-4F3D-B363-F49517BD539F}"/>
    <dgm:cxn modelId="{6B970F2D-7460-47AF-87FF-FCA77F1ECA53}" type="presOf" srcId="{0C41E6B0-6EDE-47C5-A921-C9A6D7AF3AC9}" destId="{F30C9DE1-2B9B-4272-9C51-D81BF9209D07}" srcOrd="0" destOrd="0" presId="urn:microsoft.com/office/officeart/2005/8/layout/hierarchy3"/>
    <dgm:cxn modelId="{1D858223-52D0-42DD-A08D-D40C7EAAF98C}" srcId="{4606D300-A625-448A-9CA8-7652D8EDE28D}" destId="{C284F943-FFC6-49F1-8A95-9169E0FAC8FC}" srcOrd="1" destOrd="0" parTransId="{A0E4A460-DCCB-4C04-A6EA-DF5ACCE248CF}" sibTransId="{66FCCE80-5CB1-4602-A3FC-186FDA36338B}"/>
    <dgm:cxn modelId="{0E629EE9-F482-472E-A006-3283DBD673FC}" type="presOf" srcId="{33B66A32-7C06-45F3-B097-406D1F0CE65B}" destId="{886030D8-40B3-4FCC-98DB-2651E2AEB26B}" srcOrd="0" destOrd="0" presId="urn:microsoft.com/office/officeart/2005/8/layout/hierarchy3"/>
    <dgm:cxn modelId="{11C18BEC-E433-4320-837C-C05EE38967C2}" srcId="{4606D300-A625-448A-9CA8-7652D8EDE28D}" destId="{75B5BEE3-66C8-4777-BB98-3214FA19DF98}" srcOrd="0" destOrd="0" parTransId="{C1CC18E4-8B16-42D8-B8F9-6A8CF2ED000D}" sibTransId="{6C8000D8-C801-496B-99CB-E1BD6B067D89}"/>
    <dgm:cxn modelId="{A59A7066-929D-47FD-8FD8-DE17CBD8DB5E}" type="presOf" srcId="{4606D300-A625-448A-9CA8-7652D8EDE28D}" destId="{0401C127-6DCC-4FC3-99AC-E1A889EF55A9}" srcOrd="0" destOrd="0" presId="urn:microsoft.com/office/officeart/2005/8/layout/hierarchy3"/>
    <dgm:cxn modelId="{2CFEB518-48D7-4250-B60D-0304191745BD}" type="presOf" srcId="{8D82EAEC-8D12-4FDA-9FFD-7B414F4DBC26}" destId="{4D890DDF-0B38-4392-B6D3-0ACC7B952061}" srcOrd="0" destOrd="0" presId="urn:microsoft.com/office/officeart/2005/8/layout/hierarchy3"/>
    <dgm:cxn modelId="{E40138F4-5531-47CC-AEF6-7B631A4B6F38}" srcId="{C284F943-FFC6-49F1-8A95-9169E0FAC8FC}" destId="{8D82EAEC-8D12-4FDA-9FFD-7B414F4DBC26}" srcOrd="3" destOrd="0" parTransId="{D939D39F-02FC-4982-A81F-5476690AF7DE}" sibTransId="{70104B5A-FF6D-4959-8DFF-22784505D2D6}"/>
    <dgm:cxn modelId="{7F1C4A44-C8CA-469D-AF1B-3DB716D753D3}" type="presOf" srcId="{75B5BEE3-66C8-4777-BB98-3214FA19DF98}" destId="{C329FBFE-E904-4643-A742-D882D43D5B1E}" srcOrd="0" destOrd="0" presId="urn:microsoft.com/office/officeart/2005/8/layout/hierarchy3"/>
    <dgm:cxn modelId="{7EA3CCA7-54DE-477B-9E33-CE62744AFB74}" type="presOf" srcId="{7577E086-3715-4446-A983-2E51CF8455D7}" destId="{BC8CF070-1CF7-4B1A-A54E-ED15C0AE5C8D}" srcOrd="0" destOrd="0" presId="urn:microsoft.com/office/officeart/2005/8/layout/hierarchy3"/>
    <dgm:cxn modelId="{623B8578-5913-4EC2-B6DE-DE4C06F733B3}" type="presOf" srcId="{E694CBDB-976B-4F61-8FFD-5CE35A1F56E5}" destId="{D40B909A-D31B-40C8-BB5F-F0C61F81C166}" srcOrd="0" destOrd="0" presId="urn:microsoft.com/office/officeart/2005/8/layout/hierarchy3"/>
    <dgm:cxn modelId="{730DDD23-6D27-4069-80CA-4999244BF992}" type="presOf" srcId="{2F4B6482-2A18-4CC8-9A10-789BE8EF811E}" destId="{87CF2B93-0683-44C7-84BB-39E8107B3087}" srcOrd="0" destOrd="0" presId="urn:microsoft.com/office/officeart/2005/8/layout/hierarchy3"/>
    <dgm:cxn modelId="{5DA4218A-20CB-47DC-927A-C270F35138D4}" srcId="{75B5BEE3-66C8-4777-BB98-3214FA19DF98}" destId="{97534C4D-A392-4630-AB33-7D4A08882F3A}" srcOrd="1" destOrd="0" parTransId="{78C75B4A-490E-4D54-9123-D8332F65CD6B}" sibTransId="{C9048236-CDF5-4975-A58A-D110857261A0}"/>
    <dgm:cxn modelId="{D1A4BBD1-8804-487B-9D14-4AA89730B124}" type="presOf" srcId="{B1368FD9-BEBF-4520-AA4D-E0BBBF7053DC}" destId="{4D3090E5-CCCA-4B4E-BBF2-C4D694FB1978}" srcOrd="0" destOrd="0" presId="urn:microsoft.com/office/officeart/2005/8/layout/hierarchy3"/>
    <dgm:cxn modelId="{0F960EC8-3A17-4428-AC86-E8C0BBE42175}" srcId="{C284F943-FFC6-49F1-8A95-9169E0FAC8FC}" destId="{7577E086-3715-4446-A983-2E51CF8455D7}" srcOrd="1" destOrd="0" parTransId="{1A8AED96-4BCC-4082-89DF-5FCF7C75D2A2}" sibTransId="{928DAC5F-056C-4ACF-A948-BDC1E8F29363}"/>
    <dgm:cxn modelId="{A6051561-E42E-4B66-ADF2-482D438F2FDD}" type="presOf" srcId="{C284F943-FFC6-49F1-8A95-9169E0FAC8FC}" destId="{C7A71122-59FF-4547-86B4-E951DEC03B99}" srcOrd="0" destOrd="0" presId="urn:microsoft.com/office/officeart/2005/8/layout/hierarchy3"/>
    <dgm:cxn modelId="{1689C91D-06A6-4653-8C40-67F9BC647D5D}" type="presOf" srcId="{B2D5572C-D1A8-4F98-84E9-D03D3788339E}" destId="{31C01836-249C-4AA5-B37D-FD5B472C8F4D}" srcOrd="0" destOrd="0" presId="urn:microsoft.com/office/officeart/2005/8/layout/hierarchy3"/>
    <dgm:cxn modelId="{8790E6A2-B8C9-42AC-90B6-139BC6AD89D4}" srcId="{C284F943-FFC6-49F1-8A95-9169E0FAC8FC}" destId="{0C41E6B0-6EDE-47C5-A921-C9A6D7AF3AC9}" srcOrd="2" destOrd="0" parTransId="{E694CBDB-976B-4F61-8FFD-5CE35A1F56E5}" sibTransId="{2691F47C-C304-4B68-8442-F354C0ED1CB0}"/>
    <dgm:cxn modelId="{E66E4EB8-571E-476A-94EE-70D7A8F29D5E}" type="presParOf" srcId="{0401C127-6DCC-4FC3-99AC-E1A889EF55A9}" destId="{00157B9F-37E1-4DD0-B7C0-1479EC619107}" srcOrd="0" destOrd="0" presId="urn:microsoft.com/office/officeart/2005/8/layout/hierarchy3"/>
    <dgm:cxn modelId="{A9970D87-89D0-484F-AF10-DFC2FD478543}" type="presParOf" srcId="{00157B9F-37E1-4DD0-B7C0-1479EC619107}" destId="{177AFF5C-7F67-440C-86FC-400E8B5ECAF9}" srcOrd="0" destOrd="0" presId="urn:microsoft.com/office/officeart/2005/8/layout/hierarchy3"/>
    <dgm:cxn modelId="{CD40BD02-AAAC-4D06-B888-65C4FC4DB0C5}" type="presParOf" srcId="{177AFF5C-7F67-440C-86FC-400E8B5ECAF9}" destId="{C329FBFE-E904-4643-A742-D882D43D5B1E}" srcOrd="0" destOrd="0" presId="urn:microsoft.com/office/officeart/2005/8/layout/hierarchy3"/>
    <dgm:cxn modelId="{F2A96AA2-F5B1-4C0A-9B15-5DCD092FFC4E}" type="presParOf" srcId="{177AFF5C-7F67-440C-86FC-400E8B5ECAF9}" destId="{2162B762-AB6A-4AA1-A219-1A624F14EB6E}" srcOrd="1" destOrd="0" presId="urn:microsoft.com/office/officeart/2005/8/layout/hierarchy3"/>
    <dgm:cxn modelId="{1D1BED7D-802B-4B1D-BFD6-93D95C6D2AD7}" type="presParOf" srcId="{00157B9F-37E1-4DD0-B7C0-1479EC619107}" destId="{3B041DB5-3026-4473-A93C-2145B7845223}" srcOrd="1" destOrd="0" presId="urn:microsoft.com/office/officeart/2005/8/layout/hierarchy3"/>
    <dgm:cxn modelId="{A9165B6E-51D5-4FF4-BEF0-9C5494C28B6E}" type="presParOf" srcId="{3B041DB5-3026-4473-A93C-2145B7845223}" destId="{71D10617-98AB-4536-AA36-80658802F75F}" srcOrd="0" destOrd="0" presId="urn:microsoft.com/office/officeart/2005/8/layout/hierarchy3"/>
    <dgm:cxn modelId="{3F50BFC0-208C-4088-B092-89AE3AE28797}" type="presParOf" srcId="{3B041DB5-3026-4473-A93C-2145B7845223}" destId="{87CF2B93-0683-44C7-84BB-39E8107B3087}" srcOrd="1" destOrd="0" presId="urn:microsoft.com/office/officeart/2005/8/layout/hierarchy3"/>
    <dgm:cxn modelId="{61A85EC5-4F18-4056-AABF-9D6822A3A2CE}" type="presParOf" srcId="{3B041DB5-3026-4473-A93C-2145B7845223}" destId="{38DDC817-DD96-4EBE-AB81-046B0F606A0C}" srcOrd="2" destOrd="0" presId="urn:microsoft.com/office/officeart/2005/8/layout/hierarchy3"/>
    <dgm:cxn modelId="{4FE56E0C-EFE4-48E9-9D29-31D0935BE030}" type="presParOf" srcId="{3B041DB5-3026-4473-A93C-2145B7845223}" destId="{E897244F-434A-4A9A-A4EC-B768D5E0F5BD}" srcOrd="3" destOrd="0" presId="urn:microsoft.com/office/officeart/2005/8/layout/hierarchy3"/>
    <dgm:cxn modelId="{AE85E33A-64CE-44E1-97BB-C7CC94DE5216}" type="presParOf" srcId="{3B041DB5-3026-4473-A93C-2145B7845223}" destId="{21DD3A91-840A-4E53-9C9E-7B48D2D93AD9}" srcOrd="4" destOrd="0" presId="urn:microsoft.com/office/officeart/2005/8/layout/hierarchy3"/>
    <dgm:cxn modelId="{EA30BB2B-C21C-4805-9A4E-CAF629C9ACA2}" type="presParOf" srcId="{3B041DB5-3026-4473-A93C-2145B7845223}" destId="{4D3090E5-CCCA-4B4E-BBF2-C4D694FB1978}" srcOrd="5" destOrd="0" presId="urn:microsoft.com/office/officeart/2005/8/layout/hierarchy3"/>
    <dgm:cxn modelId="{E4E1A559-49A5-4DB0-9942-0B07E483DFA8}" type="presParOf" srcId="{0401C127-6DCC-4FC3-99AC-E1A889EF55A9}" destId="{2B13575B-F6AA-476F-ABAA-3F5F74C5E255}" srcOrd="1" destOrd="0" presId="urn:microsoft.com/office/officeart/2005/8/layout/hierarchy3"/>
    <dgm:cxn modelId="{41724A22-C131-48B3-89F0-DE0409871E2A}" type="presParOf" srcId="{2B13575B-F6AA-476F-ABAA-3F5F74C5E255}" destId="{E0F65671-92DC-4A8F-88F7-DC8851F74696}" srcOrd="0" destOrd="0" presId="urn:microsoft.com/office/officeart/2005/8/layout/hierarchy3"/>
    <dgm:cxn modelId="{43F02E5F-D5E0-43B0-95F5-D443DE8EF6E8}" type="presParOf" srcId="{E0F65671-92DC-4A8F-88F7-DC8851F74696}" destId="{C7A71122-59FF-4547-86B4-E951DEC03B99}" srcOrd="0" destOrd="0" presId="urn:microsoft.com/office/officeart/2005/8/layout/hierarchy3"/>
    <dgm:cxn modelId="{101BA89F-D10A-4EDB-A8DC-723311806B8D}" type="presParOf" srcId="{E0F65671-92DC-4A8F-88F7-DC8851F74696}" destId="{C334807B-C2E5-4861-88E6-AE5421CCC099}" srcOrd="1" destOrd="0" presId="urn:microsoft.com/office/officeart/2005/8/layout/hierarchy3"/>
    <dgm:cxn modelId="{7FDE7B3C-2A4B-4378-B12D-A0DC6D338ADC}" type="presParOf" srcId="{2B13575B-F6AA-476F-ABAA-3F5F74C5E255}" destId="{3C6AF789-33F4-4F11-B0A9-294A8AB2B748}" srcOrd="1" destOrd="0" presId="urn:microsoft.com/office/officeart/2005/8/layout/hierarchy3"/>
    <dgm:cxn modelId="{3CD15F64-8619-48CC-BF04-20C5FFF71B84}" type="presParOf" srcId="{3C6AF789-33F4-4F11-B0A9-294A8AB2B748}" destId="{886030D8-40B3-4FCC-98DB-2651E2AEB26B}" srcOrd="0" destOrd="0" presId="urn:microsoft.com/office/officeart/2005/8/layout/hierarchy3"/>
    <dgm:cxn modelId="{1C73B368-A8B7-4824-911B-94B2F7F49C78}" type="presParOf" srcId="{3C6AF789-33F4-4F11-B0A9-294A8AB2B748}" destId="{31C01836-249C-4AA5-B37D-FD5B472C8F4D}" srcOrd="1" destOrd="0" presId="urn:microsoft.com/office/officeart/2005/8/layout/hierarchy3"/>
    <dgm:cxn modelId="{9694CA60-A432-4D1D-8E09-C5B7F8782C8E}" type="presParOf" srcId="{3C6AF789-33F4-4F11-B0A9-294A8AB2B748}" destId="{CAC1CA0D-A806-469B-81C5-4AD10758F2A5}" srcOrd="2" destOrd="0" presId="urn:microsoft.com/office/officeart/2005/8/layout/hierarchy3"/>
    <dgm:cxn modelId="{D429717D-4826-46E4-B35E-D0F4587DA61E}" type="presParOf" srcId="{3C6AF789-33F4-4F11-B0A9-294A8AB2B748}" destId="{BC8CF070-1CF7-4B1A-A54E-ED15C0AE5C8D}" srcOrd="3" destOrd="0" presId="urn:microsoft.com/office/officeart/2005/8/layout/hierarchy3"/>
    <dgm:cxn modelId="{3DEA7AA6-52EA-4560-99C2-6FC86FF24E15}" type="presParOf" srcId="{3C6AF789-33F4-4F11-B0A9-294A8AB2B748}" destId="{D40B909A-D31B-40C8-BB5F-F0C61F81C166}" srcOrd="4" destOrd="0" presId="urn:microsoft.com/office/officeart/2005/8/layout/hierarchy3"/>
    <dgm:cxn modelId="{E51F5DF2-8D1B-445A-BB09-66412D95C90A}" type="presParOf" srcId="{3C6AF789-33F4-4F11-B0A9-294A8AB2B748}" destId="{F30C9DE1-2B9B-4272-9C51-D81BF9209D07}" srcOrd="5" destOrd="0" presId="urn:microsoft.com/office/officeart/2005/8/layout/hierarchy3"/>
    <dgm:cxn modelId="{96D972AC-6251-4D8A-A3FE-00937DC1C860}" type="presParOf" srcId="{3C6AF789-33F4-4F11-B0A9-294A8AB2B748}" destId="{17569EB4-7D5D-4869-B01B-0AB1F00E1187}" srcOrd="6" destOrd="0" presId="urn:microsoft.com/office/officeart/2005/8/layout/hierarchy3"/>
    <dgm:cxn modelId="{EC9C056C-2F84-4076-81E5-1388BA084645}" type="presParOf" srcId="{3C6AF789-33F4-4F11-B0A9-294A8AB2B748}" destId="{4D890DDF-0B38-4392-B6D3-0ACC7B952061}" srcOrd="7" destOrd="0" presId="urn:microsoft.com/office/officeart/2005/8/layout/hierarchy3"/>
    <dgm:cxn modelId="{72B7FE67-47B7-4B4F-98A9-C0B4F940E4E7}" type="presParOf" srcId="{3C6AF789-33F4-4F11-B0A9-294A8AB2B748}" destId="{7216818C-4876-445C-8A2C-53E0A6A505A8}" srcOrd="8" destOrd="0" presId="urn:microsoft.com/office/officeart/2005/8/layout/hierarchy3"/>
    <dgm:cxn modelId="{5B41FFFF-D414-43E3-B408-007016336A16}" type="presParOf" srcId="{3C6AF789-33F4-4F11-B0A9-294A8AB2B748}" destId="{2BC7FF5B-FACD-4131-BEC6-C5364941858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11F566-192B-4796-B037-A9294A4B4A1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5A1E0D5-B9FC-47AA-86AD-37A962AF2208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IMPLEMENTASI PERAK PPs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Baru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7966DE-5F28-4300-B2C6-E3EC13D3F87A}" type="parTrans" cxnId="{CD6886B4-55E3-4342-98AF-34534589E29D}">
      <dgm:prSet/>
      <dgm:spPr/>
      <dgm:t>
        <a:bodyPr/>
        <a:lstStyle/>
        <a:p>
          <a:endParaRPr lang="en-ID"/>
        </a:p>
      </dgm:t>
    </dgm:pt>
    <dgm:pt modelId="{10EACAF2-A525-4E70-B461-A28A491C579E}" type="sibTrans" cxnId="{CD6886B4-55E3-4342-98AF-34534589E29D}">
      <dgm:prSet/>
      <dgm:spPr/>
      <dgm:t>
        <a:bodyPr/>
        <a:lstStyle/>
        <a:p>
          <a:endParaRPr lang="en-ID"/>
        </a:p>
      </dgm:t>
    </dgm:pt>
    <dgm:pt modelId="{D78D7339-0771-4439-8AB0-24E5E2FBE807}">
      <dgm:prSet phldrT="[Text]" custT="1"/>
      <dgm:spPr/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600" b="1" dirty="0">
              <a:solidFill>
                <a:srgbClr val="C00000"/>
              </a:solidFill>
            </a:rPr>
            <a:t>Jalur by Research</a:t>
          </a:r>
          <a:endParaRPr lang="en-ID" sz="1600" b="1" dirty="0">
            <a:solidFill>
              <a:srgbClr val="C00000"/>
            </a:solidFill>
          </a:endParaRPr>
        </a:p>
      </dgm:t>
    </dgm:pt>
    <dgm:pt modelId="{E9C43554-533B-4032-AFC6-7DC5E3AB6302}" type="parTrans" cxnId="{F9330BE9-8C4A-42EB-AE99-34060E32B2BB}">
      <dgm:prSet/>
      <dgm:spPr/>
      <dgm:t>
        <a:bodyPr/>
        <a:lstStyle/>
        <a:p>
          <a:endParaRPr lang="en-ID"/>
        </a:p>
      </dgm:t>
    </dgm:pt>
    <dgm:pt modelId="{CCD80588-4931-4CAE-8D38-B90B568B211D}" type="sibTrans" cxnId="{F9330BE9-8C4A-42EB-AE99-34060E32B2BB}">
      <dgm:prSet/>
      <dgm:spPr/>
      <dgm:t>
        <a:bodyPr/>
        <a:lstStyle/>
        <a:p>
          <a:endParaRPr lang="en-ID"/>
        </a:p>
      </dgm:t>
    </dgm:pt>
    <dgm:pt modelId="{5550DFBC-6AC3-46F7-B337-CB7779FBFE60}">
      <dgm:prSet phldrT="[Text]" custT="1"/>
      <dgm:spPr/>
      <dgm:t>
        <a:bodyPr/>
        <a:lstStyle/>
        <a:p>
          <a:pPr algn="l"/>
          <a:r>
            <a:rPr lang="en-US" sz="1400" b="1" dirty="0"/>
            <a:t>Kerjasama </a:t>
          </a:r>
          <a:r>
            <a:rPr lang="en-US" sz="1400" b="1" dirty="0" err="1"/>
            <a:t>dengan</a:t>
          </a:r>
          <a:r>
            <a:rPr lang="en-US" sz="1400" b="1" dirty="0"/>
            <a:t> </a:t>
          </a:r>
          <a:r>
            <a:rPr lang="en-US" sz="1400" b="1" dirty="0" err="1"/>
            <a:t>Instansi</a:t>
          </a:r>
          <a:endParaRPr lang="en-ID" sz="1400" b="1" dirty="0"/>
        </a:p>
      </dgm:t>
    </dgm:pt>
    <dgm:pt modelId="{46CFA23A-BC1D-4AE0-9F83-48198B25BDA1}" type="parTrans" cxnId="{E3138CD2-1897-4496-A4D9-88D44CCF3425}">
      <dgm:prSet/>
      <dgm:spPr/>
      <dgm:t>
        <a:bodyPr/>
        <a:lstStyle/>
        <a:p>
          <a:endParaRPr lang="en-ID"/>
        </a:p>
      </dgm:t>
    </dgm:pt>
    <dgm:pt modelId="{0BB29529-6B01-44C4-862D-BE50BC2DBB63}" type="sibTrans" cxnId="{E3138CD2-1897-4496-A4D9-88D44CCF3425}">
      <dgm:prSet/>
      <dgm:spPr/>
      <dgm:t>
        <a:bodyPr/>
        <a:lstStyle/>
        <a:p>
          <a:endParaRPr lang="en-ID"/>
        </a:p>
      </dgm:t>
    </dgm:pt>
    <dgm:pt modelId="{A716EBE1-CA16-48EA-8C73-041F7D4C0779}">
      <dgm:prSet phldrT="[Text]"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</a:rPr>
            <a:t>PJJ</a:t>
          </a:r>
          <a:endParaRPr lang="en-ID" sz="1600" b="1" dirty="0">
            <a:solidFill>
              <a:srgbClr val="C00000"/>
            </a:solidFill>
          </a:endParaRPr>
        </a:p>
      </dgm:t>
    </dgm:pt>
    <dgm:pt modelId="{164DB982-74E0-4D65-A9FE-943ED3131C6A}" type="parTrans" cxnId="{3BE024AA-258F-4265-A59C-360095632228}">
      <dgm:prSet/>
      <dgm:spPr/>
      <dgm:t>
        <a:bodyPr/>
        <a:lstStyle/>
        <a:p>
          <a:endParaRPr lang="en-ID"/>
        </a:p>
      </dgm:t>
    </dgm:pt>
    <dgm:pt modelId="{9FD04B86-D0F7-45AE-96FF-35552B2A46E7}" type="sibTrans" cxnId="{3BE024AA-258F-4265-A59C-360095632228}">
      <dgm:prSet/>
      <dgm:spPr/>
      <dgm:t>
        <a:bodyPr/>
        <a:lstStyle/>
        <a:p>
          <a:endParaRPr lang="en-ID"/>
        </a:p>
      </dgm:t>
    </dgm:pt>
    <dgm:pt modelId="{9BE38D63-B27A-4728-A253-5D92E9A17E8A}">
      <dgm:prSet phldrT="[Text]" custT="1"/>
      <dgm:spPr/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600" b="1" dirty="0">
              <a:solidFill>
                <a:srgbClr val="C00000"/>
              </a:solidFill>
            </a:rPr>
            <a:t>Fast-Track S2-S3</a:t>
          </a:r>
          <a:endParaRPr lang="en-ID" sz="1600" b="1" dirty="0">
            <a:solidFill>
              <a:srgbClr val="C00000"/>
            </a:solidFill>
          </a:endParaRPr>
        </a:p>
      </dgm:t>
    </dgm:pt>
    <dgm:pt modelId="{C15EAC36-8558-4951-B7C5-A5DC530E10F7}" type="parTrans" cxnId="{B21BE245-E445-45E6-B0FB-DCE38D575F68}">
      <dgm:prSet/>
      <dgm:spPr/>
      <dgm:t>
        <a:bodyPr/>
        <a:lstStyle/>
        <a:p>
          <a:endParaRPr lang="en-ID"/>
        </a:p>
      </dgm:t>
    </dgm:pt>
    <dgm:pt modelId="{AF0A5435-A59D-4E85-84A4-57127CEF6773}" type="sibTrans" cxnId="{B21BE245-E445-45E6-B0FB-DCE38D575F68}">
      <dgm:prSet/>
      <dgm:spPr/>
      <dgm:t>
        <a:bodyPr/>
        <a:lstStyle/>
        <a:p>
          <a:endParaRPr lang="en-ID"/>
        </a:p>
      </dgm:t>
    </dgm:pt>
    <dgm:pt modelId="{4C11EE04-259C-4F84-ADB8-FCE5AF9F7523}">
      <dgm:prSet phldrT="[Text]" custT="1"/>
      <dgm:spPr/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600" b="1" dirty="0" err="1">
              <a:solidFill>
                <a:srgbClr val="C00000"/>
              </a:solidFill>
            </a:rPr>
            <a:t>Penetapan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Pembimbing</a:t>
          </a:r>
          <a:r>
            <a:rPr lang="en-US" sz="1600" b="1" dirty="0">
              <a:solidFill>
                <a:srgbClr val="C00000"/>
              </a:solidFill>
            </a:rPr>
            <a:t> TA pd semester I</a:t>
          </a:r>
          <a:endParaRPr lang="en-ID" sz="1600" b="1" dirty="0">
            <a:solidFill>
              <a:srgbClr val="C00000"/>
            </a:solidFill>
          </a:endParaRPr>
        </a:p>
      </dgm:t>
    </dgm:pt>
    <dgm:pt modelId="{DB282C5A-FF3B-423B-8125-BAE014A98427}" type="parTrans" cxnId="{71486256-8FAA-4ACD-8957-BA11FC4AB7DC}">
      <dgm:prSet/>
      <dgm:spPr/>
      <dgm:t>
        <a:bodyPr/>
        <a:lstStyle/>
        <a:p>
          <a:endParaRPr lang="en-ID"/>
        </a:p>
      </dgm:t>
    </dgm:pt>
    <dgm:pt modelId="{93F79873-8017-4DF9-914D-55F6FF4BBE3D}" type="sibTrans" cxnId="{71486256-8FAA-4ACD-8957-BA11FC4AB7DC}">
      <dgm:prSet/>
      <dgm:spPr/>
      <dgm:t>
        <a:bodyPr/>
        <a:lstStyle/>
        <a:p>
          <a:endParaRPr lang="en-ID"/>
        </a:p>
      </dgm:t>
    </dgm:pt>
    <dgm:pt modelId="{75C5CF4B-B9B5-42E6-A6A7-099B8CA42005}" type="pres">
      <dgm:prSet presAssocID="{9D11F566-192B-4796-B037-A9294A4B4A1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8AF93D-79CF-4A47-A820-4AB7A40ABB13}" type="pres">
      <dgm:prSet presAssocID="{95A1E0D5-B9FC-47AA-86AD-37A962AF2208}" presName="composite" presStyleCnt="0"/>
      <dgm:spPr/>
    </dgm:pt>
    <dgm:pt modelId="{2677500E-F5C9-419C-A9BB-DD76F1910CFF}" type="pres">
      <dgm:prSet presAssocID="{95A1E0D5-B9FC-47AA-86AD-37A962AF2208}" presName="bentUpArrow1" presStyleLbl="alignImgPlace1" presStyleIdx="0" presStyleCnt="1"/>
      <dgm:spPr/>
    </dgm:pt>
    <dgm:pt modelId="{1443EEAF-E0A4-4036-B707-0E8CF1D369BD}" type="pres">
      <dgm:prSet presAssocID="{95A1E0D5-B9FC-47AA-86AD-37A962AF2208}" presName="ParentText" presStyleLbl="node1" presStyleIdx="0" presStyleCnt="2" custLinFactNeighborX="-169" custLinFactNeighborY="-27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93584-50EE-464E-B9D5-EC8D5B86A6F7}" type="pres">
      <dgm:prSet presAssocID="{95A1E0D5-B9FC-47AA-86AD-37A962AF2208}" presName="ChildText" presStyleLbl="revTx" presStyleIdx="0" presStyleCnt="2" custScaleX="200967" custScaleY="165318" custLinFactNeighborX="46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7B0FE-948C-4C5D-A8DC-2D84C86E2DC9}" type="pres">
      <dgm:prSet presAssocID="{10EACAF2-A525-4E70-B461-A28A491C579E}" presName="sibTrans" presStyleCnt="0"/>
      <dgm:spPr/>
    </dgm:pt>
    <dgm:pt modelId="{EF2557C9-A576-4544-A9FD-01FBD2559DC5}" type="pres">
      <dgm:prSet presAssocID="{5550DFBC-6AC3-46F7-B337-CB7779FBFE60}" presName="composite" presStyleCnt="0"/>
      <dgm:spPr/>
    </dgm:pt>
    <dgm:pt modelId="{47C7E9F4-59EF-417B-BC1C-5318B27BB2E0}" type="pres">
      <dgm:prSet presAssocID="{5550DFBC-6AC3-46F7-B337-CB7779FBFE60}" presName="ParentText" presStyleLbl="node1" presStyleIdx="1" presStyleCnt="2" custLinFactNeighborX="1926" custLinFactNeighborY="-37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C7F83-37D1-4240-8C86-DA4AD7361AED}" type="pres">
      <dgm:prSet presAssocID="{5550DFBC-6AC3-46F7-B337-CB7779FBFE60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486256-8FAA-4ACD-8957-BA11FC4AB7DC}" srcId="{95A1E0D5-B9FC-47AA-86AD-37A962AF2208}" destId="{4C11EE04-259C-4F84-ADB8-FCE5AF9F7523}" srcOrd="2" destOrd="0" parTransId="{DB282C5A-FF3B-423B-8125-BAE014A98427}" sibTransId="{93F79873-8017-4DF9-914D-55F6FF4BBE3D}"/>
    <dgm:cxn modelId="{3BE024AA-258F-4265-A59C-360095632228}" srcId="{5550DFBC-6AC3-46F7-B337-CB7779FBFE60}" destId="{A716EBE1-CA16-48EA-8C73-041F7D4C0779}" srcOrd="0" destOrd="0" parTransId="{164DB982-74E0-4D65-A9FE-943ED3131C6A}" sibTransId="{9FD04B86-D0F7-45AE-96FF-35552B2A46E7}"/>
    <dgm:cxn modelId="{89105259-2AA7-49EA-B483-322CA2EBB47C}" type="presOf" srcId="{9D11F566-192B-4796-B037-A9294A4B4A1D}" destId="{75C5CF4B-B9B5-42E6-A6A7-099B8CA42005}" srcOrd="0" destOrd="0" presId="urn:microsoft.com/office/officeart/2005/8/layout/StepDownProcess"/>
    <dgm:cxn modelId="{C68C5707-3C5A-4592-9B52-F7BBACF90255}" type="presOf" srcId="{A716EBE1-CA16-48EA-8C73-041F7D4C0779}" destId="{427C7F83-37D1-4240-8C86-DA4AD7361AED}" srcOrd="0" destOrd="0" presId="urn:microsoft.com/office/officeart/2005/8/layout/StepDownProcess"/>
    <dgm:cxn modelId="{F9330BE9-8C4A-42EB-AE99-34060E32B2BB}" srcId="{95A1E0D5-B9FC-47AA-86AD-37A962AF2208}" destId="{D78D7339-0771-4439-8AB0-24E5E2FBE807}" srcOrd="0" destOrd="0" parTransId="{E9C43554-533B-4032-AFC6-7DC5E3AB6302}" sibTransId="{CCD80588-4931-4CAE-8D38-B90B568B211D}"/>
    <dgm:cxn modelId="{1D22C750-606A-40E3-965D-9F4D1102348E}" type="presOf" srcId="{D78D7339-0771-4439-8AB0-24E5E2FBE807}" destId="{BB993584-50EE-464E-B9D5-EC8D5B86A6F7}" srcOrd="0" destOrd="0" presId="urn:microsoft.com/office/officeart/2005/8/layout/StepDownProcess"/>
    <dgm:cxn modelId="{CD6886B4-55E3-4342-98AF-34534589E29D}" srcId="{9D11F566-192B-4796-B037-A9294A4B4A1D}" destId="{95A1E0D5-B9FC-47AA-86AD-37A962AF2208}" srcOrd="0" destOrd="0" parTransId="{CE7966DE-5F28-4300-B2C6-E3EC13D3F87A}" sibTransId="{10EACAF2-A525-4E70-B461-A28A491C579E}"/>
    <dgm:cxn modelId="{B21BE245-E445-45E6-B0FB-DCE38D575F68}" srcId="{95A1E0D5-B9FC-47AA-86AD-37A962AF2208}" destId="{9BE38D63-B27A-4728-A253-5D92E9A17E8A}" srcOrd="1" destOrd="0" parTransId="{C15EAC36-8558-4951-B7C5-A5DC530E10F7}" sibTransId="{AF0A5435-A59D-4E85-84A4-57127CEF6773}"/>
    <dgm:cxn modelId="{B73AFB7F-18D9-4FB2-B3B4-D57CBD1A8189}" type="presOf" srcId="{95A1E0D5-B9FC-47AA-86AD-37A962AF2208}" destId="{1443EEAF-E0A4-4036-B707-0E8CF1D369BD}" srcOrd="0" destOrd="0" presId="urn:microsoft.com/office/officeart/2005/8/layout/StepDownProcess"/>
    <dgm:cxn modelId="{E1E89B8D-B069-4E75-B5B5-A0AEE6F405C3}" type="presOf" srcId="{4C11EE04-259C-4F84-ADB8-FCE5AF9F7523}" destId="{BB993584-50EE-464E-B9D5-EC8D5B86A6F7}" srcOrd="0" destOrd="2" presId="urn:microsoft.com/office/officeart/2005/8/layout/StepDownProcess"/>
    <dgm:cxn modelId="{DD18A362-211E-4F73-A46B-41E6ABA2E606}" type="presOf" srcId="{9BE38D63-B27A-4728-A253-5D92E9A17E8A}" destId="{BB993584-50EE-464E-B9D5-EC8D5B86A6F7}" srcOrd="0" destOrd="1" presId="urn:microsoft.com/office/officeart/2005/8/layout/StepDownProcess"/>
    <dgm:cxn modelId="{E3138CD2-1897-4496-A4D9-88D44CCF3425}" srcId="{9D11F566-192B-4796-B037-A9294A4B4A1D}" destId="{5550DFBC-6AC3-46F7-B337-CB7779FBFE60}" srcOrd="1" destOrd="0" parTransId="{46CFA23A-BC1D-4AE0-9F83-48198B25BDA1}" sibTransId="{0BB29529-6B01-44C4-862D-BE50BC2DBB63}"/>
    <dgm:cxn modelId="{E53AE901-7A23-4257-BF23-E50C5B39F419}" type="presOf" srcId="{5550DFBC-6AC3-46F7-B337-CB7779FBFE60}" destId="{47C7E9F4-59EF-417B-BC1C-5318B27BB2E0}" srcOrd="0" destOrd="0" presId="urn:microsoft.com/office/officeart/2005/8/layout/StepDownProcess"/>
    <dgm:cxn modelId="{AF28465F-60C1-408C-B00D-AFE293C72840}" type="presParOf" srcId="{75C5CF4B-B9B5-42E6-A6A7-099B8CA42005}" destId="{4C8AF93D-79CF-4A47-A820-4AB7A40ABB13}" srcOrd="0" destOrd="0" presId="urn:microsoft.com/office/officeart/2005/8/layout/StepDownProcess"/>
    <dgm:cxn modelId="{A3DE01AB-62A0-4B55-BD38-224DED2BCDA7}" type="presParOf" srcId="{4C8AF93D-79CF-4A47-A820-4AB7A40ABB13}" destId="{2677500E-F5C9-419C-A9BB-DD76F1910CFF}" srcOrd="0" destOrd="0" presId="urn:microsoft.com/office/officeart/2005/8/layout/StepDownProcess"/>
    <dgm:cxn modelId="{6314486F-6AB1-44D9-A456-2A117FFA2889}" type="presParOf" srcId="{4C8AF93D-79CF-4A47-A820-4AB7A40ABB13}" destId="{1443EEAF-E0A4-4036-B707-0E8CF1D369BD}" srcOrd="1" destOrd="0" presId="urn:microsoft.com/office/officeart/2005/8/layout/StepDownProcess"/>
    <dgm:cxn modelId="{510FF8A8-EEF3-4603-8D8F-4437B225F96C}" type="presParOf" srcId="{4C8AF93D-79CF-4A47-A820-4AB7A40ABB13}" destId="{BB993584-50EE-464E-B9D5-EC8D5B86A6F7}" srcOrd="2" destOrd="0" presId="urn:microsoft.com/office/officeart/2005/8/layout/StepDownProcess"/>
    <dgm:cxn modelId="{32B69847-5588-4E0C-9DC5-F6DF9F604BB1}" type="presParOf" srcId="{75C5CF4B-B9B5-42E6-A6A7-099B8CA42005}" destId="{3447B0FE-948C-4C5D-A8DC-2D84C86E2DC9}" srcOrd="1" destOrd="0" presId="urn:microsoft.com/office/officeart/2005/8/layout/StepDownProcess"/>
    <dgm:cxn modelId="{40AAA413-73BF-4E9B-AC73-94EA6E54E4D8}" type="presParOf" srcId="{75C5CF4B-B9B5-42E6-A6A7-099B8CA42005}" destId="{EF2557C9-A576-4544-A9FD-01FBD2559DC5}" srcOrd="2" destOrd="0" presId="urn:microsoft.com/office/officeart/2005/8/layout/StepDownProcess"/>
    <dgm:cxn modelId="{8918E4BB-294F-475C-89EF-3616570BA3C0}" type="presParOf" srcId="{EF2557C9-A576-4544-A9FD-01FBD2559DC5}" destId="{47C7E9F4-59EF-417B-BC1C-5318B27BB2E0}" srcOrd="0" destOrd="0" presId="urn:microsoft.com/office/officeart/2005/8/layout/StepDownProcess"/>
    <dgm:cxn modelId="{14B1D424-CD95-4F51-B2E5-8AA695378396}" type="presParOf" srcId="{EF2557C9-A576-4544-A9FD-01FBD2559DC5}" destId="{427C7F83-37D1-4240-8C86-DA4AD7361AE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11F566-192B-4796-B037-A9294A4B4A1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5A1E0D5-B9FC-47AA-86AD-37A962AF2208}">
      <dgm:prSet phldrT="[Text]"/>
      <dgm:spPr/>
      <dgm:t>
        <a:bodyPr/>
        <a:lstStyle/>
        <a:p>
          <a:r>
            <a:rPr lang="en-US" b="1" dirty="0" err="1"/>
            <a:t>Perluasan</a:t>
          </a:r>
          <a:r>
            <a:rPr lang="en-US" b="1" dirty="0"/>
            <a:t> Kerjasama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7966DE-5F28-4300-B2C6-E3EC13D3F87A}" type="parTrans" cxnId="{CD6886B4-55E3-4342-98AF-34534589E29D}">
      <dgm:prSet/>
      <dgm:spPr/>
      <dgm:t>
        <a:bodyPr/>
        <a:lstStyle/>
        <a:p>
          <a:endParaRPr lang="en-ID"/>
        </a:p>
      </dgm:t>
    </dgm:pt>
    <dgm:pt modelId="{10EACAF2-A525-4E70-B461-A28A491C579E}" type="sibTrans" cxnId="{CD6886B4-55E3-4342-98AF-34534589E29D}">
      <dgm:prSet/>
      <dgm:spPr/>
      <dgm:t>
        <a:bodyPr/>
        <a:lstStyle/>
        <a:p>
          <a:endParaRPr lang="en-ID"/>
        </a:p>
      </dgm:t>
    </dgm:pt>
    <dgm:pt modelId="{D78D7339-0771-4439-8AB0-24E5E2FBE807}">
      <dgm:prSet phldrT="[Text]" custT="1"/>
      <dgm:spPr/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600" b="1" dirty="0">
              <a:solidFill>
                <a:srgbClr val="C00000"/>
              </a:solidFill>
            </a:rPr>
            <a:t>ASEAN</a:t>
          </a:r>
          <a:endParaRPr lang="en-ID" sz="1600" b="1" dirty="0">
            <a:solidFill>
              <a:srgbClr val="C00000"/>
            </a:solidFill>
          </a:endParaRPr>
        </a:p>
      </dgm:t>
    </dgm:pt>
    <dgm:pt modelId="{E9C43554-533B-4032-AFC6-7DC5E3AB6302}" type="parTrans" cxnId="{F9330BE9-8C4A-42EB-AE99-34060E32B2BB}">
      <dgm:prSet/>
      <dgm:spPr/>
      <dgm:t>
        <a:bodyPr/>
        <a:lstStyle/>
        <a:p>
          <a:endParaRPr lang="en-ID"/>
        </a:p>
      </dgm:t>
    </dgm:pt>
    <dgm:pt modelId="{CCD80588-4931-4CAE-8D38-B90B568B211D}" type="sibTrans" cxnId="{F9330BE9-8C4A-42EB-AE99-34060E32B2BB}">
      <dgm:prSet/>
      <dgm:spPr/>
      <dgm:t>
        <a:bodyPr/>
        <a:lstStyle/>
        <a:p>
          <a:endParaRPr lang="en-ID"/>
        </a:p>
      </dgm:t>
    </dgm:pt>
    <dgm:pt modelId="{5550DFBC-6AC3-46F7-B337-CB7779FBFE60}">
      <dgm:prSet phldrT="[Text]" custT="1"/>
      <dgm:spPr/>
      <dgm:t>
        <a:bodyPr/>
        <a:lstStyle/>
        <a:p>
          <a:pPr algn="l"/>
          <a:r>
            <a:rPr lang="en-US" sz="1400" b="1" dirty="0" err="1"/>
            <a:t>Pelibatan</a:t>
          </a:r>
          <a:r>
            <a:rPr lang="en-US" sz="1400" b="1" dirty="0"/>
            <a:t> </a:t>
          </a:r>
          <a:r>
            <a:rPr lang="en-US" sz="1400" b="1" dirty="0" err="1"/>
            <a:t>Mhs</a:t>
          </a:r>
          <a:r>
            <a:rPr lang="en-US" sz="1400" b="1" dirty="0"/>
            <a:t> </a:t>
          </a:r>
          <a:r>
            <a:rPr lang="en-US" sz="1400" b="1" dirty="0" err="1"/>
            <a:t>dlm</a:t>
          </a:r>
          <a:r>
            <a:rPr lang="en-US" sz="1400" b="1" dirty="0"/>
            <a:t> </a:t>
          </a:r>
          <a:r>
            <a:rPr lang="en-US" sz="1400" b="1" dirty="0" err="1"/>
            <a:t>Riset</a:t>
          </a:r>
          <a:r>
            <a:rPr lang="en-US" sz="1400" b="1" dirty="0"/>
            <a:t> </a:t>
          </a:r>
          <a:r>
            <a:rPr lang="en-US" sz="1400" b="1" dirty="0" err="1"/>
            <a:t>Profesor</a:t>
          </a:r>
          <a:r>
            <a:rPr lang="en-US" sz="1400" b="1" dirty="0"/>
            <a:t>/ Associate </a:t>
          </a:r>
          <a:r>
            <a:rPr lang="en-US" sz="1400" b="1" dirty="0" err="1"/>
            <a:t>Profesor</a:t>
          </a:r>
          <a:endParaRPr lang="en-ID" sz="1400" b="1" dirty="0"/>
        </a:p>
      </dgm:t>
    </dgm:pt>
    <dgm:pt modelId="{46CFA23A-BC1D-4AE0-9F83-48198B25BDA1}" type="parTrans" cxnId="{E3138CD2-1897-4496-A4D9-88D44CCF3425}">
      <dgm:prSet/>
      <dgm:spPr/>
      <dgm:t>
        <a:bodyPr/>
        <a:lstStyle/>
        <a:p>
          <a:endParaRPr lang="en-ID"/>
        </a:p>
      </dgm:t>
    </dgm:pt>
    <dgm:pt modelId="{0BB29529-6B01-44C4-862D-BE50BC2DBB63}" type="sibTrans" cxnId="{E3138CD2-1897-4496-A4D9-88D44CCF3425}">
      <dgm:prSet/>
      <dgm:spPr/>
      <dgm:t>
        <a:bodyPr/>
        <a:lstStyle/>
        <a:p>
          <a:endParaRPr lang="en-ID"/>
        </a:p>
      </dgm:t>
    </dgm:pt>
    <dgm:pt modelId="{A716EBE1-CA16-48EA-8C73-041F7D4C0779}">
      <dgm:prSet phldrT="[Text]" custT="1"/>
      <dgm:spPr/>
      <dgm:t>
        <a:bodyPr/>
        <a:lstStyle/>
        <a:p>
          <a:r>
            <a:rPr lang="en-US" sz="1400" b="1" dirty="0" err="1">
              <a:solidFill>
                <a:srgbClr val="C00000"/>
              </a:solidFill>
            </a:rPr>
            <a:t>Riset</a:t>
          </a:r>
          <a:r>
            <a:rPr lang="en-US" sz="1400" b="1" dirty="0">
              <a:solidFill>
                <a:srgbClr val="C00000"/>
              </a:solidFill>
            </a:rPr>
            <a:t> </a:t>
          </a:r>
          <a:r>
            <a:rPr lang="en-US" sz="1400" b="1" dirty="0" err="1">
              <a:solidFill>
                <a:srgbClr val="C00000"/>
              </a:solidFill>
            </a:rPr>
            <a:t>Asisten</a:t>
          </a:r>
          <a:endParaRPr lang="en-ID" sz="1400" b="1" dirty="0">
            <a:solidFill>
              <a:srgbClr val="C00000"/>
            </a:solidFill>
          </a:endParaRPr>
        </a:p>
      </dgm:t>
    </dgm:pt>
    <dgm:pt modelId="{164DB982-74E0-4D65-A9FE-943ED3131C6A}" type="parTrans" cxnId="{3BE024AA-258F-4265-A59C-360095632228}">
      <dgm:prSet/>
      <dgm:spPr/>
      <dgm:t>
        <a:bodyPr/>
        <a:lstStyle/>
        <a:p>
          <a:endParaRPr lang="en-ID"/>
        </a:p>
      </dgm:t>
    </dgm:pt>
    <dgm:pt modelId="{9FD04B86-D0F7-45AE-96FF-35552B2A46E7}" type="sibTrans" cxnId="{3BE024AA-258F-4265-A59C-360095632228}">
      <dgm:prSet/>
      <dgm:spPr/>
      <dgm:t>
        <a:bodyPr/>
        <a:lstStyle/>
        <a:p>
          <a:endParaRPr lang="en-ID"/>
        </a:p>
      </dgm:t>
    </dgm:pt>
    <dgm:pt modelId="{FA69EDEE-17AF-4203-8228-0506EEEC5FCE}">
      <dgm:prSet phldrT="[Text]" custT="1"/>
      <dgm:spPr/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600" b="1" dirty="0">
              <a:solidFill>
                <a:srgbClr val="C00000"/>
              </a:solidFill>
            </a:rPr>
            <a:t>AFRIKA</a:t>
          </a:r>
          <a:endParaRPr lang="en-ID" sz="1600" b="1" dirty="0">
            <a:solidFill>
              <a:srgbClr val="C00000"/>
            </a:solidFill>
          </a:endParaRPr>
        </a:p>
      </dgm:t>
    </dgm:pt>
    <dgm:pt modelId="{904251D1-3562-4845-B6FA-929BD7915894}" type="parTrans" cxnId="{2A1D1A6C-84AA-4780-915E-2C01F5A676F8}">
      <dgm:prSet/>
      <dgm:spPr/>
      <dgm:t>
        <a:bodyPr/>
        <a:lstStyle/>
        <a:p>
          <a:endParaRPr lang="en-ID"/>
        </a:p>
      </dgm:t>
    </dgm:pt>
    <dgm:pt modelId="{CE183026-145C-478C-816E-2099CD535834}" type="sibTrans" cxnId="{2A1D1A6C-84AA-4780-915E-2C01F5A676F8}">
      <dgm:prSet/>
      <dgm:spPr/>
      <dgm:t>
        <a:bodyPr/>
        <a:lstStyle/>
        <a:p>
          <a:endParaRPr lang="en-ID"/>
        </a:p>
      </dgm:t>
    </dgm:pt>
    <dgm:pt modelId="{F9B12FD6-7EA0-4CED-96DD-9DA3949CC74E}">
      <dgm:prSet phldrT="[Text]" custT="1"/>
      <dgm:spPr/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600" b="1" dirty="0">
              <a:solidFill>
                <a:srgbClr val="C00000"/>
              </a:solidFill>
            </a:rPr>
            <a:t>DLL</a:t>
          </a:r>
          <a:endParaRPr lang="en-ID" sz="1600" b="1" dirty="0">
            <a:solidFill>
              <a:srgbClr val="C00000"/>
            </a:solidFill>
          </a:endParaRPr>
        </a:p>
      </dgm:t>
    </dgm:pt>
    <dgm:pt modelId="{715B4B71-1A29-405E-AF65-C050AEAC408F}" type="parTrans" cxnId="{472B0CF4-45B8-45CE-9E0F-0BA9A5DB106F}">
      <dgm:prSet/>
      <dgm:spPr/>
      <dgm:t>
        <a:bodyPr/>
        <a:lstStyle/>
        <a:p>
          <a:endParaRPr lang="en-ID"/>
        </a:p>
      </dgm:t>
    </dgm:pt>
    <dgm:pt modelId="{FF197810-B025-4042-83D1-B985CC258553}" type="sibTrans" cxnId="{472B0CF4-45B8-45CE-9E0F-0BA9A5DB106F}">
      <dgm:prSet/>
      <dgm:spPr/>
      <dgm:t>
        <a:bodyPr/>
        <a:lstStyle/>
        <a:p>
          <a:endParaRPr lang="en-ID"/>
        </a:p>
      </dgm:t>
    </dgm:pt>
    <dgm:pt modelId="{75C5CF4B-B9B5-42E6-A6A7-099B8CA42005}" type="pres">
      <dgm:prSet presAssocID="{9D11F566-192B-4796-B037-A9294A4B4A1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8AF93D-79CF-4A47-A820-4AB7A40ABB13}" type="pres">
      <dgm:prSet presAssocID="{95A1E0D5-B9FC-47AA-86AD-37A962AF2208}" presName="composite" presStyleCnt="0"/>
      <dgm:spPr/>
    </dgm:pt>
    <dgm:pt modelId="{2677500E-F5C9-419C-A9BB-DD76F1910CFF}" type="pres">
      <dgm:prSet presAssocID="{95A1E0D5-B9FC-47AA-86AD-37A962AF2208}" presName="bentUpArrow1" presStyleLbl="alignImgPlace1" presStyleIdx="0" presStyleCnt="1"/>
      <dgm:spPr/>
    </dgm:pt>
    <dgm:pt modelId="{1443EEAF-E0A4-4036-B707-0E8CF1D369BD}" type="pres">
      <dgm:prSet presAssocID="{95A1E0D5-B9FC-47AA-86AD-37A962AF2208}" presName="ParentText" presStyleLbl="node1" presStyleIdx="0" presStyleCnt="2" custLinFactNeighborX="-169" custLinFactNeighborY="-27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93584-50EE-464E-B9D5-EC8D5B86A6F7}" type="pres">
      <dgm:prSet presAssocID="{95A1E0D5-B9FC-47AA-86AD-37A962AF2208}" presName="ChildText" presStyleLbl="revTx" presStyleIdx="0" presStyleCnt="2" custScaleX="200967" custScaleY="165318" custLinFactNeighborX="46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7B0FE-948C-4C5D-A8DC-2D84C86E2DC9}" type="pres">
      <dgm:prSet presAssocID="{10EACAF2-A525-4E70-B461-A28A491C579E}" presName="sibTrans" presStyleCnt="0"/>
      <dgm:spPr/>
    </dgm:pt>
    <dgm:pt modelId="{EF2557C9-A576-4544-A9FD-01FBD2559DC5}" type="pres">
      <dgm:prSet presAssocID="{5550DFBC-6AC3-46F7-B337-CB7779FBFE60}" presName="composite" presStyleCnt="0"/>
      <dgm:spPr/>
    </dgm:pt>
    <dgm:pt modelId="{47C7E9F4-59EF-417B-BC1C-5318B27BB2E0}" type="pres">
      <dgm:prSet presAssocID="{5550DFBC-6AC3-46F7-B337-CB7779FBFE60}" presName="ParentText" presStyleLbl="node1" presStyleIdx="1" presStyleCnt="2" custScaleY="127823" custLinFactNeighborX="1926" custLinFactNeighborY="-37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C7F83-37D1-4240-8C86-DA4AD7361AED}" type="pres">
      <dgm:prSet presAssocID="{5550DFBC-6AC3-46F7-B337-CB7779FBFE60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E024AA-258F-4265-A59C-360095632228}" srcId="{5550DFBC-6AC3-46F7-B337-CB7779FBFE60}" destId="{A716EBE1-CA16-48EA-8C73-041F7D4C0779}" srcOrd="0" destOrd="0" parTransId="{164DB982-74E0-4D65-A9FE-943ED3131C6A}" sibTransId="{9FD04B86-D0F7-45AE-96FF-35552B2A46E7}"/>
    <dgm:cxn modelId="{2A1D1A6C-84AA-4780-915E-2C01F5A676F8}" srcId="{95A1E0D5-B9FC-47AA-86AD-37A962AF2208}" destId="{FA69EDEE-17AF-4203-8228-0506EEEC5FCE}" srcOrd="1" destOrd="0" parTransId="{904251D1-3562-4845-B6FA-929BD7915894}" sibTransId="{CE183026-145C-478C-816E-2099CD535834}"/>
    <dgm:cxn modelId="{89105259-2AA7-49EA-B483-322CA2EBB47C}" type="presOf" srcId="{9D11F566-192B-4796-B037-A9294A4B4A1D}" destId="{75C5CF4B-B9B5-42E6-A6A7-099B8CA42005}" srcOrd="0" destOrd="0" presId="urn:microsoft.com/office/officeart/2005/8/layout/StepDownProcess"/>
    <dgm:cxn modelId="{C68C5707-3C5A-4592-9B52-F7BBACF90255}" type="presOf" srcId="{A716EBE1-CA16-48EA-8C73-041F7D4C0779}" destId="{427C7F83-37D1-4240-8C86-DA4AD7361AED}" srcOrd="0" destOrd="0" presId="urn:microsoft.com/office/officeart/2005/8/layout/StepDownProcess"/>
    <dgm:cxn modelId="{F9330BE9-8C4A-42EB-AE99-34060E32B2BB}" srcId="{95A1E0D5-B9FC-47AA-86AD-37A962AF2208}" destId="{D78D7339-0771-4439-8AB0-24E5E2FBE807}" srcOrd="0" destOrd="0" parTransId="{E9C43554-533B-4032-AFC6-7DC5E3AB6302}" sibTransId="{CCD80588-4931-4CAE-8D38-B90B568B211D}"/>
    <dgm:cxn modelId="{1D22C750-606A-40E3-965D-9F4D1102348E}" type="presOf" srcId="{D78D7339-0771-4439-8AB0-24E5E2FBE807}" destId="{BB993584-50EE-464E-B9D5-EC8D5B86A6F7}" srcOrd="0" destOrd="0" presId="urn:microsoft.com/office/officeart/2005/8/layout/StepDownProcess"/>
    <dgm:cxn modelId="{CB6E6925-A6F4-4C02-B19D-A0CE9782FD9E}" type="presOf" srcId="{FA69EDEE-17AF-4203-8228-0506EEEC5FCE}" destId="{BB993584-50EE-464E-B9D5-EC8D5B86A6F7}" srcOrd="0" destOrd="1" presId="urn:microsoft.com/office/officeart/2005/8/layout/StepDownProcess"/>
    <dgm:cxn modelId="{CD6886B4-55E3-4342-98AF-34534589E29D}" srcId="{9D11F566-192B-4796-B037-A9294A4B4A1D}" destId="{95A1E0D5-B9FC-47AA-86AD-37A962AF2208}" srcOrd="0" destOrd="0" parTransId="{CE7966DE-5F28-4300-B2C6-E3EC13D3F87A}" sibTransId="{10EACAF2-A525-4E70-B461-A28A491C579E}"/>
    <dgm:cxn modelId="{B73AFB7F-18D9-4FB2-B3B4-D57CBD1A8189}" type="presOf" srcId="{95A1E0D5-B9FC-47AA-86AD-37A962AF2208}" destId="{1443EEAF-E0A4-4036-B707-0E8CF1D369BD}" srcOrd="0" destOrd="0" presId="urn:microsoft.com/office/officeart/2005/8/layout/StepDownProcess"/>
    <dgm:cxn modelId="{FA5D1163-A91B-4EDE-81F3-951EB57FC61A}" type="presOf" srcId="{F9B12FD6-7EA0-4CED-96DD-9DA3949CC74E}" destId="{BB993584-50EE-464E-B9D5-EC8D5B86A6F7}" srcOrd="0" destOrd="2" presId="urn:microsoft.com/office/officeart/2005/8/layout/StepDownProcess"/>
    <dgm:cxn modelId="{E3138CD2-1897-4496-A4D9-88D44CCF3425}" srcId="{9D11F566-192B-4796-B037-A9294A4B4A1D}" destId="{5550DFBC-6AC3-46F7-B337-CB7779FBFE60}" srcOrd="1" destOrd="0" parTransId="{46CFA23A-BC1D-4AE0-9F83-48198B25BDA1}" sibTransId="{0BB29529-6B01-44C4-862D-BE50BC2DBB63}"/>
    <dgm:cxn modelId="{472B0CF4-45B8-45CE-9E0F-0BA9A5DB106F}" srcId="{95A1E0D5-B9FC-47AA-86AD-37A962AF2208}" destId="{F9B12FD6-7EA0-4CED-96DD-9DA3949CC74E}" srcOrd="2" destOrd="0" parTransId="{715B4B71-1A29-405E-AF65-C050AEAC408F}" sibTransId="{FF197810-B025-4042-83D1-B985CC258553}"/>
    <dgm:cxn modelId="{E53AE901-7A23-4257-BF23-E50C5B39F419}" type="presOf" srcId="{5550DFBC-6AC3-46F7-B337-CB7779FBFE60}" destId="{47C7E9F4-59EF-417B-BC1C-5318B27BB2E0}" srcOrd="0" destOrd="0" presId="urn:microsoft.com/office/officeart/2005/8/layout/StepDownProcess"/>
    <dgm:cxn modelId="{AF28465F-60C1-408C-B00D-AFE293C72840}" type="presParOf" srcId="{75C5CF4B-B9B5-42E6-A6A7-099B8CA42005}" destId="{4C8AF93D-79CF-4A47-A820-4AB7A40ABB13}" srcOrd="0" destOrd="0" presId="urn:microsoft.com/office/officeart/2005/8/layout/StepDownProcess"/>
    <dgm:cxn modelId="{A3DE01AB-62A0-4B55-BD38-224DED2BCDA7}" type="presParOf" srcId="{4C8AF93D-79CF-4A47-A820-4AB7A40ABB13}" destId="{2677500E-F5C9-419C-A9BB-DD76F1910CFF}" srcOrd="0" destOrd="0" presId="urn:microsoft.com/office/officeart/2005/8/layout/StepDownProcess"/>
    <dgm:cxn modelId="{6314486F-6AB1-44D9-A456-2A117FFA2889}" type="presParOf" srcId="{4C8AF93D-79CF-4A47-A820-4AB7A40ABB13}" destId="{1443EEAF-E0A4-4036-B707-0E8CF1D369BD}" srcOrd="1" destOrd="0" presId="urn:microsoft.com/office/officeart/2005/8/layout/StepDownProcess"/>
    <dgm:cxn modelId="{510FF8A8-EEF3-4603-8D8F-4437B225F96C}" type="presParOf" srcId="{4C8AF93D-79CF-4A47-A820-4AB7A40ABB13}" destId="{BB993584-50EE-464E-B9D5-EC8D5B86A6F7}" srcOrd="2" destOrd="0" presId="urn:microsoft.com/office/officeart/2005/8/layout/StepDownProcess"/>
    <dgm:cxn modelId="{32B69847-5588-4E0C-9DC5-F6DF9F604BB1}" type="presParOf" srcId="{75C5CF4B-B9B5-42E6-A6A7-099B8CA42005}" destId="{3447B0FE-948C-4C5D-A8DC-2D84C86E2DC9}" srcOrd="1" destOrd="0" presId="urn:microsoft.com/office/officeart/2005/8/layout/StepDownProcess"/>
    <dgm:cxn modelId="{40AAA413-73BF-4E9B-AC73-94EA6E54E4D8}" type="presParOf" srcId="{75C5CF4B-B9B5-42E6-A6A7-099B8CA42005}" destId="{EF2557C9-A576-4544-A9FD-01FBD2559DC5}" srcOrd="2" destOrd="0" presId="urn:microsoft.com/office/officeart/2005/8/layout/StepDownProcess"/>
    <dgm:cxn modelId="{8918E4BB-294F-475C-89EF-3616570BA3C0}" type="presParOf" srcId="{EF2557C9-A576-4544-A9FD-01FBD2559DC5}" destId="{47C7E9F4-59EF-417B-BC1C-5318B27BB2E0}" srcOrd="0" destOrd="0" presId="urn:microsoft.com/office/officeart/2005/8/layout/StepDownProcess"/>
    <dgm:cxn modelId="{14B1D424-CD95-4F51-B2E5-8AA695378396}" type="presParOf" srcId="{EF2557C9-A576-4544-A9FD-01FBD2559DC5}" destId="{427C7F83-37D1-4240-8C86-DA4AD7361AE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87294F-CF70-4774-9FB7-4A0AAFDBF58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FA98C74-CBEA-4C63-8FF7-9E6D807266CA}">
      <dgm:prSet phldrT="[Text]" custT="1"/>
      <dgm:spPr/>
      <dgm:t>
        <a:bodyPr/>
        <a:lstStyle/>
        <a:p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PERSIAPAN 2020</a:t>
          </a:r>
          <a:endParaRPr lang="en-ID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7F383A-E04C-4A1B-800B-B77AFA6B8310}" type="parTrans" cxnId="{1CB34E56-3EA7-40D3-8015-B6BA0B6C35B0}">
      <dgm:prSet/>
      <dgm:spPr/>
      <dgm:t>
        <a:bodyPr/>
        <a:lstStyle/>
        <a:p>
          <a:endParaRPr lang="en-ID"/>
        </a:p>
      </dgm:t>
    </dgm:pt>
    <dgm:pt modelId="{F961728D-637D-40B8-9C26-7161D5FB1AFE}" type="sibTrans" cxnId="{1CB34E56-3EA7-40D3-8015-B6BA0B6C35B0}">
      <dgm:prSet/>
      <dgm:spPr/>
      <dgm:t>
        <a:bodyPr/>
        <a:lstStyle/>
        <a:p>
          <a:endParaRPr lang="en-ID"/>
        </a:p>
      </dgm:t>
    </dgm:pt>
    <dgm:pt modelId="{B9ADBA9C-78E5-4198-BE19-768F00328A40}">
      <dgm:prSet phldrT="[Text]" custT="1"/>
      <dgm:spPr>
        <a:solidFill>
          <a:srgbClr val="FFFF00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LP3M &gt;&gt;&gt; 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Benchmarking Curriculum: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Asosiasi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internasional</a:t>
          </a:r>
          <a:endParaRPr lang="en-ID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D8E88B-6F22-4BAE-8F21-26156C332159}" type="parTrans" cxnId="{BF66CECB-01A9-4A1E-97FE-8806C2C616ED}">
      <dgm:prSet/>
      <dgm:spPr/>
      <dgm:t>
        <a:bodyPr/>
        <a:lstStyle/>
        <a:p>
          <a:endParaRPr lang="en-ID"/>
        </a:p>
      </dgm:t>
    </dgm:pt>
    <dgm:pt modelId="{7E1AA138-6E0B-45D6-BC29-B84887FCDDF3}" type="sibTrans" cxnId="{BF66CECB-01A9-4A1E-97FE-8806C2C616ED}">
      <dgm:prSet/>
      <dgm:spPr/>
      <dgm:t>
        <a:bodyPr/>
        <a:lstStyle/>
        <a:p>
          <a:endParaRPr lang="en-ID"/>
        </a:p>
      </dgm:t>
    </dgm:pt>
    <dgm:pt modelId="{B909FF73-FB24-4F1D-99F5-F964DFA23B02}">
      <dgm:prSet phldrT="[Text]" custT="1"/>
      <dgm:spPr/>
      <dgm:t>
        <a:bodyPr/>
        <a:lstStyle/>
        <a:p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IMPLEMENTASI 2021</a:t>
          </a:r>
          <a:endParaRPr lang="en-ID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AD5692-477D-4CDE-880E-946707F2C3F3}" type="parTrans" cxnId="{E0F89448-B207-45FB-8021-9561D7132AE7}">
      <dgm:prSet/>
      <dgm:spPr/>
      <dgm:t>
        <a:bodyPr/>
        <a:lstStyle/>
        <a:p>
          <a:endParaRPr lang="en-ID"/>
        </a:p>
      </dgm:t>
    </dgm:pt>
    <dgm:pt modelId="{DD260902-3622-49F4-97CA-9853A1CFB478}" type="sibTrans" cxnId="{E0F89448-B207-45FB-8021-9561D7132AE7}">
      <dgm:prSet/>
      <dgm:spPr/>
      <dgm:t>
        <a:bodyPr/>
        <a:lstStyle/>
        <a:p>
          <a:endParaRPr lang="en-ID"/>
        </a:p>
      </dgm:t>
    </dgm:pt>
    <dgm:pt modelId="{67101594-78BB-43BB-B64C-3668B605CB58}">
      <dgm:prSet phldrT="[Text]" custT="1"/>
      <dgm:spPr>
        <a:solidFill>
          <a:srgbClr val="92D050"/>
        </a:solidFill>
      </dgm:spPr>
      <dgm:t>
        <a:bodyPr/>
        <a:lstStyle/>
        <a:p>
          <a:pPr>
            <a:lnSpc>
              <a:spcPts val="1200"/>
            </a:lnSpc>
            <a:spcAft>
              <a:spcPts val="0"/>
            </a:spcAft>
          </a:pPr>
          <a:r>
            <a: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LP3M &gt;&gt;&gt; </a:t>
          </a:r>
          <a:r>
            <a:rPr lang="en-US" sz="13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Implementasi</a:t>
          </a:r>
          <a:r>
            <a: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OBE</a:t>
          </a:r>
          <a:endParaRPr lang="en-ID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EF8125-3669-4C95-A454-C61041A557C3}" type="parTrans" cxnId="{37E24440-F0FE-4C3D-A9B3-0D6FBAEA0EF1}">
      <dgm:prSet/>
      <dgm:spPr/>
      <dgm:t>
        <a:bodyPr/>
        <a:lstStyle/>
        <a:p>
          <a:endParaRPr lang="en-ID"/>
        </a:p>
      </dgm:t>
    </dgm:pt>
    <dgm:pt modelId="{C4F6D10A-2435-4CB5-B986-C5031A55BADE}" type="sibTrans" cxnId="{37E24440-F0FE-4C3D-A9B3-0D6FBAEA0EF1}">
      <dgm:prSet/>
      <dgm:spPr/>
      <dgm:t>
        <a:bodyPr/>
        <a:lstStyle/>
        <a:p>
          <a:endParaRPr lang="en-ID"/>
        </a:p>
      </dgm:t>
    </dgm:pt>
    <dgm:pt modelId="{084315FC-3E38-4DEE-855C-0180A981EB33}">
      <dgm:prSet phldrT="[Text]" custT="1"/>
      <dgm:spPr/>
      <dgm:t>
        <a:bodyPr/>
        <a:lstStyle/>
        <a:p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SUBMITTED 2021-2022</a:t>
          </a:r>
          <a:endParaRPr lang="en-ID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226719-60A9-4CE6-B0D8-B047D528CD46}" type="parTrans" cxnId="{FC0E9FE0-086C-4E6E-ADD7-0805EB03D82E}">
      <dgm:prSet/>
      <dgm:spPr/>
      <dgm:t>
        <a:bodyPr/>
        <a:lstStyle/>
        <a:p>
          <a:endParaRPr lang="en-ID"/>
        </a:p>
      </dgm:t>
    </dgm:pt>
    <dgm:pt modelId="{F1BA0F01-33A3-42F0-A181-DE22011DDDA3}" type="sibTrans" cxnId="{FC0E9FE0-086C-4E6E-ADD7-0805EB03D82E}">
      <dgm:prSet/>
      <dgm:spPr/>
      <dgm:t>
        <a:bodyPr/>
        <a:lstStyle/>
        <a:p>
          <a:endParaRPr lang="en-ID"/>
        </a:p>
      </dgm:t>
    </dgm:pt>
    <dgm:pt modelId="{19EF8510-7CC3-4D49-A437-67AB642D86A2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600" b="1" dirty="0" err="1">
              <a:solidFill>
                <a:srgbClr val="C00000"/>
              </a:solidFill>
            </a:rPr>
            <a:t>Fakultas</a:t>
          </a:r>
          <a:r>
            <a:rPr lang="en-US" sz="1600" b="1" dirty="0">
              <a:solidFill>
                <a:srgbClr val="C00000"/>
              </a:solidFill>
            </a:rPr>
            <a:t> &amp; Prodi </a:t>
          </a:r>
          <a:r>
            <a:rPr lang="en-US" sz="1300" b="1" i="1" dirty="0" err="1"/>
            <a:t>Penyusunan</a:t>
          </a:r>
          <a:r>
            <a:rPr lang="en-US" sz="1300" b="1" i="1" dirty="0"/>
            <a:t> Self-Evaluation Report</a:t>
          </a:r>
          <a:endParaRPr lang="en-ID" sz="1300" b="1" i="1" dirty="0"/>
        </a:p>
      </dgm:t>
    </dgm:pt>
    <dgm:pt modelId="{D49BAF14-3308-4E00-9D41-BB72189064F7}" type="parTrans" cxnId="{0F95E731-92B1-46FC-9AAB-B6B92315E882}">
      <dgm:prSet/>
      <dgm:spPr/>
      <dgm:t>
        <a:bodyPr/>
        <a:lstStyle/>
        <a:p>
          <a:endParaRPr lang="en-ID"/>
        </a:p>
      </dgm:t>
    </dgm:pt>
    <dgm:pt modelId="{EF92CCB0-C56C-43DB-AB49-93E5B402A818}" type="sibTrans" cxnId="{0F95E731-92B1-46FC-9AAB-B6B92315E882}">
      <dgm:prSet/>
      <dgm:spPr/>
      <dgm:t>
        <a:bodyPr/>
        <a:lstStyle/>
        <a:p>
          <a:endParaRPr lang="en-ID"/>
        </a:p>
      </dgm:t>
    </dgm:pt>
    <dgm:pt modelId="{64B39AAE-BD10-4035-AC5B-0639ABDA30C3}">
      <dgm:prSet phldrT="[Text]" custT="1"/>
      <dgm:spPr>
        <a:solidFill>
          <a:srgbClr val="92D050"/>
        </a:solidFill>
      </dgm:spPr>
      <dgm:t>
        <a:bodyPr/>
        <a:lstStyle/>
        <a:p>
          <a:pPr>
            <a:lnSpc>
              <a:spcPts val="1200"/>
            </a:lnSpc>
            <a:spcAft>
              <a:spcPts val="0"/>
            </a:spcAft>
          </a:pPr>
          <a:r>
            <a: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Bid 1 &gt;&gt;&gt; </a:t>
          </a:r>
          <a:r>
            <a:rPr lang="en-US" sz="13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pemenuhan</a:t>
          </a:r>
          <a:r>
            <a:rPr lang="en-US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3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kriteria</a:t>
          </a:r>
          <a:r>
            <a:rPr lang="en-US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equipment Lab/ </a:t>
          </a:r>
          <a:r>
            <a:rPr lang="en-US" sz="13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bengkel</a:t>
          </a:r>
          <a:r>
            <a:rPr lang="en-US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/studio</a:t>
          </a:r>
          <a:endParaRPr lang="en-ID" sz="13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6A629-C03F-4B6C-8E0A-06C03FF04BEB}" type="parTrans" cxnId="{7FA5F668-7134-48D6-8B22-68B3AC25746D}">
      <dgm:prSet/>
      <dgm:spPr/>
      <dgm:t>
        <a:bodyPr/>
        <a:lstStyle/>
        <a:p>
          <a:endParaRPr lang="en-ID"/>
        </a:p>
      </dgm:t>
    </dgm:pt>
    <dgm:pt modelId="{4CA98CD6-BE9E-4EF6-AD90-7CD6DF9F17AE}" type="sibTrans" cxnId="{7FA5F668-7134-48D6-8B22-68B3AC25746D}">
      <dgm:prSet/>
      <dgm:spPr/>
      <dgm:t>
        <a:bodyPr/>
        <a:lstStyle/>
        <a:p>
          <a:endParaRPr lang="en-ID"/>
        </a:p>
      </dgm:t>
    </dgm:pt>
    <dgm:pt modelId="{5417A0ED-11BB-4BAC-B7D2-EE67A087B5FE}" type="pres">
      <dgm:prSet presAssocID="{C587294F-CF70-4774-9FB7-4A0AAFDBF5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26B97-C758-48BC-BE3C-8F782889D7D6}" type="pres">
      <dgm:prSet presAssocID="{C587294F-CF70-4774-9FB7-4A0AAFDBF587}" presName="dummy" presStyleCnt="0"/>
      <dgm:spPr/>
    </dgm:pt>
    <dgm:pt modelId="{C830FFEC-C1DF-454B-833F-E065BACFBB29}" type="pres">
      <dgm:prSet presAssocID="{C587294F-CF70-4774-9FB7-4A0AAFDBF587}" presName="linH" presStyleCnt="0"/>
      <dgm:spPr/>
    </dgm:pt>
    <dgm:pt modelId="{AD73D08C-4C36-44CB-BC1F-EEE5D870D444}" type="pres">
      <dgm:prSet presAssocID="{C587294F-CF70-4774-9FB7-4A0AAFDBF587}" presName="padding1" presStyleCnt="0"/>
      <dgm:spPr/>
    </dgm:pt>
    <dgm:pt modelId="{B2DEA4EF-6BDC-465D-A435-D8FF7AF1591E}" type="pres">
      <dgm:prSet presAssocID="{FFA98C74-CBEA-4C63-8FF7-9E6D807266CA}" presName="linV" presStyleCnt="0"/>
      <dgm:spPr/>
    </dgm:pt>
    <dgm:pt modelId="{ABD0A531-14C7-436A-8F4F-7F06220FCE5C}" type="pres">
      <dgm:prSet presAssocID="{FFA98C74-CBEA-4C63-8FF7-9E6D807266CA}" presName="spVertical1" presStyleCnt="0"/>
      <dgm:spPr/>
    </dgm:pt>
    <dgm:pt modelId="{0C352C71-D32F-4254-BBE1-5613E4620D68}" type="pres">
      <dgm:prSet presAssocID="{FFA98C74-CBEA-4C63-8FF7-9E6D807266CA}" presName="parTx" presStyleLbl="revTx" presStyleIdx="0" presStyleCnt="6" custScaleX="120835" custScaleY="85424" custLinFactNeighborY="93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C089B-9664-48A3-BDA2-979283C3BC24}" type="pres">
      <dgm:prSet presAssocID="{FFA98C74-CBEA-4C63-8FF7-9E6D807266CA}" presName="spVertical2" presStyleCnt="0"/>
      <dgm:spPr/>
    </dgm:pt>
    <dgm:pt modelId="{33F1D27D-BE3B-47DB-AF83-04BF1BF7E747}" type="pres">
      <dgm:prSet presAssocID="{FFA98C74-CBEA-4C63-8FF7-9E6D807266CA}" presName="spVertical3" presStyleCnt="0"/>
      <dgm:spPr/>
    </dgm:pt>
    <dgm:pt modelId="{9EB4F67D-6915-4BB0-BB80-DD8024A2738D}" type="pres">
      <dgm:prSet presAssocID="{FFA98C74-CBEA-4C63-8FF7-9E6D807266CA}" presName="desTx" presStyleLbl="revTx" presStyleIdx="1" presStyleCnt="6" custScaleX="111103" custScaleY="109592" custLinFactNeighborX="-1893" custLinFactNeighborY="45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7DBA0-1009-4396-B9E6-6FE08E3798F5}" type="pres">
      <dgm:prSet presAssocID="{F961728D-637D-40B8-9C26-7161D5FB1AFE}" presName="space" presStyleCnt="0"/>
      <dgm:spPr/>
    </dgm:pt>
    <dgm:pt modelId="{F10A4588-8C6F-4B61-B1D9-6CC4BA0DDB5D}" type="pres">
      <dgm:prSet presAssocID="{B909FF73-FB24-4F1D-99F5-F964DFA23B02}" presName="linV" presStyleCnt="0"/>
      <dgm:spPr/>
    </dgm:pt>
    <dgm:pt modelId="{74628CFC-353E-47CF-893E-7B0C9BDAE337}" type="pres">
      <dgm:prSet presAssocID="{B909FF73-FB24-4F1D-99F5-F964DFA23B02}" presName="spVertical1" presStyleCnt="0"/>
      <dgm:spPr/>
    </dgm:pt>
    <dgm:pt modelId="{09851ECF-0E34-4164-8497-FF0D2E289B3A}" type="pres">
      <dgm:prSet presAssocID="{B909FF73-FB24-4F1D-99F5-F964DFA23B02}" presName="parTx" presStyleLbl="revTx" presStyleIdx="2" presStyleCnt="6" custScaleX="125289" custScaleY="92949" custLinFactNeighborY="93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E7E33-1AE9-4CD8-9241-11ECBFCBB609}" type="pres">
      <dgm:prSet presAssocID="{B909FF73-FB24-4F1D-99F5-F964DFA23B02}" presName="spVertical2" presStyleCnt="0"/>
      <dgm:spPr/>
    </dgm:pt>
    <dgm:pt modelId="{28738287-4053-4AAD-8767-7B2C7ACF61C6}" type="pres">
      <dgm:prSet presAssocID="{B909FF73-FB24-4F1D-99F5-F964DFA23B02}" presName="spVertical3" presStyleCnt="0"/>
      <dgm:spPr/>
    </dgm:pt>
    <dgm:pt modelId="{0D87C04B-5847-43B6-948A-1360A85C8E30}" type="pres">
      <dgm:prSet presAssocID="{B909FF73-FB24-4F1D-99F5-F964DFA23B02}" presName="desTx" presStyleLbl="revTx" presStyleIdx="3" presStyleCnt="6" custScaleX="120812" custScaleY="99487" custLinFactNeighborX="-3926" custLinFactNeighborY="20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E5693-C521-45A6-A2B7-0C74495A321C}" type="pres">
      <dgm:prSet presAssocID="{DD260902-3622-49F4-97CA-9853A1CFB478}" presName="space" presStyleCnt="0"/>
      <dgm:spPr/>
    </dgm:pt>
    <dgm:pt modelId="{EEE78677-CA2D-4DCE-8013-37C91D13C2CC}" type="pres">
      <dgm:prSet presAssocID="{084315FC-3E38-4DEE-855C-0180A981EB33}" presName="linV" presStyleCnt="0"/>
      <dgm:spPr/>
    </dgm:pt>
    <dgm:pt modelId="{EF18141C-5CA4-49E6-BC45-7647E8DFBD29}" type="pres">
      <dgm:prSet presAssocID="{084315FC-3E38-4DEE-855C-0180A981EB33}" presName="spVertical1" presStyleCnt="0"/>
      <dgm:spPr/>
    </dgm:pt>
    <dgm:pt modelId="{80F5B2C1-47B9-4CB6-A318-E6EC50DFD5D2}" type="pres">
      <dgm:prSet presAssocID="{084315FC-3E38-4DEE-855C-0180A981EB33}" presName="parTx" presStyleLbl="revTx" presStyleIdx="4" presStyleCnt="6" custScaleX="147474" custLinFactNeighborY="93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DDBB6-8C9D-453C-A137-EFF87F0FC9FF}" type="pres">
      <dgm:prSet presAssocID="{084315FC-3E38-4DEE-855C-0180A981EB33}" presName="spVertical2" presStyleCnt="0"/>
      <dgm:spPr/>
    </dgm:pt>
    <dgm:pt modelId="{7ECA1BDB-7E0A-42ED-B9DB-98C9D9F0ACEB}" type="pres">
      <dgm:prSet presAssocID="{084315FC-3E38-4DEE-855C-0180A981EB33}" presName="spVertical3" presStyleCnt="0"/>
      <dgm:spPr/>
    </dgm:pt>
    <dgm:pt modelId="{95F5F787-876E-4945-8C36-94A6483AF406}" type="pres">
      <dgm:prSet presAssocID="{084315FC-3E38-4DEE-855C-0180A981EB33}" presName="desTx" presStyleLbl="revTx" presStyleIdx="5" presStyleCnt="6" custScaleX="124293" custScaleY="95103" custLinFactNeighborX="-14301" custLinFactNeighborY="46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F3B82-5350-4F13-9518-41D4C065F3E1}" type="pres">
      <dgm:prSet presAssocID="{C587294F-CF70-4774-9FB7-4A0AAFDBF587}" presName="padding2" presStyleCnt="0"/>
      <dgm:spPr/>
    </dgm:pt>
    <dgm:pt modelId="{5F60120B-24DC-4183-9F5D-EB4F5870EFC8}" type="pres">
      <dgm:prSet presAssocID="{C587294F-CF70-4774-9FB7-4A0AAFDBF587}" presName="negArrow" presStyleCnt="0"/>
      <dgm:spPr/>
    </dgm:pt>
    <dgm:pt modelId="{A110E78C-57B7-4EB8-A85A-8E73212FE4EE}" type="pres">
      <dgm:prSet presAssocID="{C587294F-CF70-4774-9FB7-4A0AAFDBF587}" presName="backgroundArrow" presStyleLbl="node1" presStyleIdx="0" presStyleCnt="1" custScaleY="550333" custLinFactNeighborY="-18344"/>
      <dgm:spPr/>
    </dgm:pt>
  </dgm:ptLst>
  <dgm:cxnLst>
    <dgm:cxn modelId="{5411AF71-0FC2-45E2-9358-9EA1A249BB35}" type="presOf" srcId="{084315FC-3E38-4DEE-855C-0180A981EB33}" destId="{80F5B2C1-47B9-4CB6-A318-E6EC50DFD5D2}" srcOrd="0" destOrd="0" presId="urn:microsoft.com/office/officeart/2005/8/layout/hProcess3"/>
    <dgm:cxn modelId="{FC9AAB31-BE9F-4127-ADEE-ED28D6550A14}" type="presOf" srcId="{67101594-78BB-43BB-B64C-3668B605CB58}" destId="{0D87C04B-5847-43B6-948A-1360A85C8E30}" srcOrd="0" destOrd="0" presId="urn:microsoft.com/office/officeart/2005/8/layout/hProcess3"/>
    <dgm:cxn modelId="{0F95E731-92B1-46FC-9AAB-B6B92315E882}" srcId="{084315FC-3E38-4DEE-855C-0180A981EB33}" destId="{19EF8510-7CC3-4D49-A437-67AB642D86A2}" srcOrd="0" destOrd="0" parTransId="{D49BAF14-3308-4E00-9D41-BB72189064F7}" sibTransId="{EF92CCB0-C56C-43DB-AB49-93E5B402A818}"/>
    <dgm:cxn modelId="{E0F89448-B207-45FB-8021-9561D7132AE7}" srcId="{C587294F-CF70-4774-9FB7-4A0AAFDBF587}" destId="{B909FF73-FB24-4F1D-99F5-F964DFA23B02}" srcOrd="1" destOrd="0" parTransId="{31AD5692-477D-4CDE-880E-946707F2C3F3}" sibTransId="{DD260902-3622-49F4-97CA-9853A1CFB478}"/>
    <dgm:cxn modelId="{F8BF62E0-3BC5-4636-A788-6AD9DCE623B1}" type="presOf" srcId="{B909FF73-FB24-4F1D-99F5-F964DFA23B02}" destId="{09851ECF-0E34-4164-8497-FF0D2E289B3A}" srcOrd="0" destOrd="0" presId="urn:microsoft.com/office/officeart/2005/8/layout/hProcess3"/>
    <dgm:cxn modelId="{99CA30AC-3590-43F5-97C7-4277FF4FDC52}" type="presOf" srcId="{B9ADBA9C-78E5-4198-BE19-768F00328A40}" destId="{9EB4F67D-6915-4BB0-BB80-DD8024A2738D}" srcOrd="0" destOrd="0" presId="urn:microsoft.com/office/officeart/2005/8/layout/hProcess3"/>
    <dgm:cxn modelId="{FC0E9FE0-086C-4E6E-ADD7-0805EB03D82E}" srcId="{C587294F-CF70-4774-9FB7-4A0AAFDBF587}" destId="{084315FC-3E38-4DEE-855C-0180A981EB33}" srcOrd="2" destOrd="0" parTransId="{A3226719-60A9-4CE6-B0D8-B047D528CD46}" sibTransId="{F1BA0F01-33A3-42F0-A181-DE22011DDDA3}"/>
    <dgm:cxn modelId="{2DBAD896-55D8-4F68-AAF4-D4170430FD7E}" type="presOf" srcId="{C587294F-CF70-4774-9FB7-4A0AAFDBF587}" destId="{5417A0ED-11BB-4BAC-B7D2-EE67A087B5FE}" srcOrd="0" destOrd="0" presId="urn:microsoft.com/office/officeart/2005/8/layout/hProcess3"/>
    <dgm:cxn modelId="{7FA5F668-7134-48D6-8B22-68B3AC25746D}" srcId="{B909FF73-FB24-4F1D-99F5-F964DFA23B02}" destId="{64B39AAE-BD10-4035-AC5B-0639ABDA30C3}" srcOrd="1" destOrd="0" parTransId="{62D6A629-C03F-4B6C-8E0A-06C03FF04BEB}" sibTransId="{4CA98CD6-BE9E-4EF6-AD90-7CD6DF9F17AE}"/>
    <dgm:cxn modelId="{37E24440-F0FE-4C3D-A9B3-0D6FBAEA0EF1}" srcId="{B909FF73-FB24-4F1D-99F5-F964DFA23B02}" destId="{67101594-78BB-43BB-B64C-3668B605CB58}" srcOrd="0" destOrd="0" parTransId="{8AEF8125-3669-4C95-A454-C61041A557C3}" sibTransId="{C4F6D10A-2435-4CB5-B986-C5031A55BADE}"/>
    <dgm:cxn modelId="{BF66CECB-01A9-4A1E-97FE-8806C2C616ED}" srcId="{FFA98C74-CBEA-4C63-8FF7-9E6D807266CA}" destId="{B9ADBA9C-78E5-4198-BE19-768F00328A40}" srcOrd="0" destOrd="0" parTransId="{78D8E88B-6F22-4BAE-8F21-26156C332159}" sibTransId="{7E1AA138-6E0B-45D6-BC29-B84887FCDDF3}"/>
    <dgm:cxn modelId="{8244ACA9-FCBE-4688-8E10-32D18AFE6F26}" type="presOf" srcId="{64B39AAE-BD10-4035-AC5B-0639ABDA30C3}" destId="{0D87C04B-5847-43B6-948A-1360A85C8E30}" srcOrd="0" destOrd="1" presId="urn:microsoft.com/office/officeart/2005/8/layout/hProcess3"/>
    <dgm:cxn modelId="{1CB34E56-3EA7-40D3-8015-B6BA0B6C35B0}" srcId="{C587294F-CF70-4774-9FB7-4A0AAFDBF587}" destId="{FFA98C74-CBEA-4C63-8FF7-9E6D807266CA}" srcOrd="0" destOrd="0" parTransId="{947F383A-E04C-4A1B-800B-B77AFA6B8310}" sibTransId="{F961728D-637D-40B8-9C26-7161D5FB1AFE}"/>
    <dgm:cxn modelId="{29E8F09C-D9A8-4F68-A1A4-D49A5E222851}" type="presOf" srcId="{19EF8510-7CC3-4D49-A437-67AB642D86A2}" destId="{95F5F787-876E-4945-8C36-94A6483AF406}" srcOrd="0" destOrd="0" presId="urn:microsoft.com/office/officeart/2005/8/layout/hProcess3"/>
    <dgm:cxn modelId="{EB94F2A6-D2F4-4496-86DE-C326FD16914C}" type="presOf" srcId="{FFA98C74-CBEA-4C63-8FF7-9E6D807266CA}" destId="{0C352C71-D32F-4254-BBE1-5613E4620D68}" srcOrd="0" destOrd="0" presId="urn:microsoft.com/office/officeart/2005/8/layout/hProcess3"/>
    <dgm:cxn modelId="{D951C10F-698E-422B-B644-B35AE09F81C8}" type="presParOf" srcId="{5417A0ED-11BB-4BAC-B7D2-EE67A087B5FE}" destId="{6A626B97-C758-48BC-BE3C-8F782889D7D6}" srcOrd="0" destOrd="0" presId="urn:microsoft.com/office/officeart/2005/8/layout/hProcess3"/>
    <dgm:cxn modelId="{F49D6A5C-DB59-4A29-A6E1-850A9EBF19D5}" type="presParOf" srcId="{5417A0ED-11BB-4BAC-B7D2-EE67A087B5FE}" destId="{C830FFEC-C1DF-454B-833F-E065BACFBB29}" srcOrd="1" destOrd="0" presId="urn:microsoft.com/office/officeart/2005/8/layout/hProcess3"/>
    <dgm:cxn modelId="{F9BF59CE-D4A4-498F-9AEF-152A8616FA68}" type="presParOf" srcId="{C830FFEC-C1DF-454B-833F-E065BACFBB29}" destId="{AD73D08C-4C36-44CB-BC1F-EEE5D870D444}" srcOrd="0" destOrd="0" presId="urn:microsoft.com/office/officeart/2005/8/layout/hProcess3"/>
    <dgm:cxn modelId="{2F12B322-74F0-450B-9C5D-39D82A039AE4}" type="presParOf" srcId="{C830FFEC-C1DF-454B-833F-E065BACFBB29}" destId="{B2DEA4EF-6BDC-465D-A435-D8FF7AF1591E}" srcOrd="1" destOrd="0" presId="urn:microsoft.com/office/officeart/2005/8/layout/hProcess3"/>
    <dgm:cxn modelId="{045D36EC-AB06-495B-AB62-005A1DE74139}" type="presParOf" srcId="{B2DEA4EF-6BDC-465D-A435-D8FF7AF1591E}" destId="{ABD0A531-14C7-436A-8F4F-7F06220FCE5C}" srcOrd="0" destOrd="0" presId="urn:microsoft.com/office/officeart/2005/8/layout/hProcess3"/>
    <dgm:cxn modelId="{9910C9CA-F4E1-489F-8490-1C7A3AAD5119}" type="presParOf" srcId="{B2DEA4EF-6BDC-465D-A435-D8FF7AF1591E}" destId="{0C352C71-D32F-4254-BBE1-5613E4620D68}" srcOrd="1" destOrd="0" presId="urn:microsoft.com/office/officeart/2005/8/layout/hProcess3"/>
    <dgm:cxn modelId="{A8A55DE8-354F-4178-B94F-2C8D993A5AFE}" type="presParOf" srcId="{B2DEA4EF-6BDC-465D-A435-D8FF7AF1591E}" destId="{5F5C089B-9664-48A3-BDA2-979283C3BC24}" srcOrd="2" destOrd="0" presId="urn:microsoft.com/office/officeart/2005/8/layout/hProcess3"/>
    <dgm:cxn modelId="{26A92FAD-62C3-4D2D-9CF1-E5774B4AFA23}" type="presParOf" srcId="{B2DEA4EF-6BDC-465D-A435-D8FF7AF1591E}" destId="{33F1D27D-BE3B-47DB-AF83-04BF1BF7E747}" srcOrd="3" destOrd="0" presId="urn:microsoft.com/office/officeart/2005/8/layout/hProcess3"/>
    <dgm:cxn modelId="{F78CB824-FA09-429A-A18C-7E8930AF7A80}" type="presParOf" srcId="{B2DEA4EF-6BDC-465D-A435-D8FF7AF1591E}" destId="{9EB4F67D-6915-4BB0-BB80-DD8024A2738D}" srcOrd="4" destOrd="0" presId="urn:microsoft.com/office/officeart/2005/8/layout/hProcess3"/>
    <dgm:cxn modelId="{DEBFEFF4-A403-4F14-B8A4-3CD76E22AF98}" type="presParOf" srcId="{C830FFEC-C1DF-454B-833F-E065BACFBB29}" destId="{7657DBA0-1009-4396-B9E6-6FE08E3798F5}" srcOrd="2" destOrd="0" presId="urn:microsoft.com/office/officeart/2005/8/layout/hProcess3"/>
    <dgm:cxn modelId="{5F15770D-BFD9-4E3D-AC63-9ED62A5BFEED}" type="presParOf" srcId="{C830FFEC-C1DF-454B-833F-E065BACFBB29}" destId="{F10A4588-8C6F-4B61-B1D9-6CC4BA0DDB5D}" srcOrd="3" destOrd="0" presId="urn:microsoft.com/office/officeart/2005/8/layout/hProcess3"/>
    <dgm:cxn modelId="{6B5FA07A-AE70-415A-BDF5-0212078CBE19}" type="presParOf" srcId="{F10A4588-8C6F-4B61-B1D9-6CC4BA0DDB5D}" destId="{74628CFC-353E-47CF-893E-7B0C9BDAE337}" srcOrd="0" destOrd="0" presId="urn:microsoft.com/office/officeart/2005/8/layout/hProcess3"/>
    <dgm:cxn modelId="{539D45D9-6E37-4572-A2F6-983357972034}" type="presParOf" srcId="{F10A4588-8C6F-4B61-B1D9-6CC4BA0DDB5D}" destId="{09851ECF-0E34-4164-8497-FF0D2E289B3A}" srcOrd="1" destOrd="0" presId="urn:microsoft.com/office/officeart/2005/8/layout/hProcess3"/>
    <dgm:cxn modelId="{E5E9EEA0-FCB1-4D27-A64E-589097EDD3C4}" type="presParOf" srcId="{F10A4588-8C6F-4B61-B1D9-6CC4BA0DDB5D}" destId="{0A8E7E33-1AE9-4CD8-9241-11ECBFCBB609}" srcOrd="2" destOrd="0" presId="urn:microsoft.com/office/officeart/2005/8/layout/hProcess3"/>
    <dgm:cxn modelId="{EF405B37-66D8-4F5E-90E3-D1307F390CB3}" type="presParOf" srcId="{F10A4588-8C6F-4B61-B1D9-6CC4BA0DDB5D}" destId="{28738287-4053-4AAD-8767-7B2C7ACF61C6}" srcOrd="3" destOrd="0" presId="urn:microsoft.com/office/officeart/2005/8/layout/hProcess3"/>
    <dgm:cxn modelId="{F767ADD9-FE84-44B6-9F44-4CF03F3AB201}" type="presParOf" srcId="{F10A4588-8C6F-4B61-B1D9-6CC4BA0DDB5D}" destId="{0D87C04B-5847-43B6-948A-1360A85C8E30}" srcOrd="4" destOrd="0" presId="urn:microsoft.com/office/officeart/2005/8/layout/hProcess3"/>
    <dgm:cxn modelId="{7D5B1D9B-4FE1-4348-9E04-9A095CEBA25A}" type="presParOf" srcId="{C830FFEC-C1DF-454B-833F-E065BACFBB29}" destId="{C70E5693-C521-45A6-A2B7-0C74495A321C}" srcOrd="4" destOrd="0" presId="urn:microsoft.com/office/officeart/2005/8/layout/hProcess3"/>
    <dgm:cxn modelId="{12ED478B-2A69-4A46-997E-C72512FD7867}" type="presParOf" srcId="{C830FFEC-C1DF-454B-833F-E065BACFBB29}" destId="{EEE78677-CA2D-4DCE-8013-37C91D13C2CC}" srcOrd="5" destOrd="0" presId="urn:microsoft.com/office/officeart/2005/8/layout/hProcess3"/>
    <dgm:cxn modelId="{367D8A35-57C3-4597-A151-B0DC6EFD6129}" type="presParOf" srcId="{EEE78677-CA2D-4DCE-8013-37C91D13C2CC}" destId="{EF18141C-5CA4-49E6-BC45-7647E8DFBD29}" srcOrd="0" destOrd="0" presId="urn:microsoft.com/office/officeart/2005/8/layout/hProcess3"/>
    <dgm:cxn modelId="{BDAA557E-9CA8-4A75-A49B-C541B5280FCB}" type="presParOf" srcId="{EEE78677-CA2D-4DCE-8013-37C91D13C2CC}" destId="{80F5B2C1-47B9-4CB6-A318-E6EC50DFD5D2}" srcOrd="1" destOrd="0" presId="urn:microsoft.com/office/officeart/2005/8/layout/hProcess3"/>
    <dgm:cxn modelId="{BC8C8F1A-B922-46EE-A8EB-D2560054C262}" type="presParOf" srcId="{EEE78677-CA2D-4DCE-8013-37C91D13C2CC}" destId="{1FFDDBB6-8C9D-453C-A137-EFF87F0FC9FF}" srcOrd="2" destOrd="0" presId="urn:microsoft.com/office/officeart/2005/8/layout/hProcess3"/>
    <dgm:cxn modelId="{56E84AA5-9CA3-4304-8679-430B6964A06D}" type="presParOf" srcId="{EEE78677-CA2D-4DCE-8013-37C91D13C2CC}" destId="{7ECA1BDB-7E0A-42ED-B9DB-98C9D9F0ACEB}" srcOrd="3" destOrd="0" presId="urn:microsoft.com/office/officeart/2005/8/layout/hProcess3"/>
    <dgm:cxn modelId="{5F892DE3-3EF4-40DE-9151-76E15318CB25}" type="presParOf" srcId="{EEE78677-CA2D-4DCE-8013-37C91D13C2CC}" destId="{95F5F787-876E-4945-8C36-94A6483AF406}" srcOrd="4" destOrd="0" presId="urn:microsoft.com/office/officeart/2005/8/layout/hProcess3"/>
    <dgm:cxn modelId="{9349D1DD-EBB1-4D2D-9353-42D4C337829C}" type="presParOf" srcId="{C830FFEC-C1DF-454B-833F-E065BACFBB29}" destId="{B7EF3B82-5350-4F13-9518-41D4C065F3E1}" srcOrd="6" destOrd="0" presId="urn:microsoft.com/office/officeart/2005/8/layout/hProcess3"/>
    <dgm:cxn modelId="{D4A9831E-4660-4745-9364-72D97BB6A20E}" type="presParOf" srcId="{C830FFEC-C1DF-454B-833F-E065BACFBB29}" destId="{5F60120B-24DC-4183-9F5D-EB4F5870EFC8}" srcOrd="7" destOrd="0" presId="urn:microsoft.com/office/officeart/2005/8/layout/hProcess3"/>
    <dgm:cxn modelId="{29977A1E-88F4-4C55-9BC5-EE6148BCBE00}" type="presParOf" srcId="{C830FFEC-C1DF-454B-833F-E065BACFBB29}" destId="{A110E78C-57B7-4EB8-A85A-8E73212FE4E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F8E1E5-B614-4D73-BE08-EC0A89EFE682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59B8747D-3A09-437E-B2DB-875D8A5F115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 </a:t>
          </a:r>
          <a:r>
            <a:rPr lang="en-US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Akreditasi</a:t>
          </a:r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Internasional</a:t>
          </a:r>
          <a:endParaRPr lang="en-ID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08CFB8-802A-4C90-A012-7A218E0A5968}" type="parTrans" cxnId="{A11670D7-DA1D-4DC5-84AF-A195DB57CBF0}">
      <dgm:prSet/>
      <dgm:spPr/>
      <dgm:t>
        <a:bodyPr/>
        <a:lstStyle/>
        <a:p>
          <a:endParaRPr lang="en-ID"/>
        </a:p>
      </dgm:t>
    </dgm:pt>
    <dgm:pt modelId="{18E63A44-436B-4C67-877F-6FF3D5000710}" type="sibTrans" cxnId="{A11670D7-DA1D-4DC5-84AF-A195DB57CBF0}">
      <dgm:prSet/>
      <dgm:spPr/>
      <dgm:t>
        <a:bodyPr/>
        <a:lstStyle/>
        <a:p>
          <a:endParaRPr lang="en-ID"/>
        </a:p>
      </dgm:t>
    </dgm:pt>
    <dgm:pt modelId="{2C8C62C2-2DE9-43B2-8704-06AAFBE2F823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3 ABET</a:t>
          </a:r>
          <a:endParaRPr lang="en-ID" b="1" dirty="0">
            <a:solidFill>
              <a:schemeClr val="bg1"/>
            </a:solidFill>
          </a:endParaRPr>
        </a:p>
      </dgm:t>
    </dgm:pt>
    <dgm:pt modelId="{1CB56867-A88D-4ECE-A91C-53FD9AF89547}" type="parTrans" cxnId="{AA17B22D-B238-4E1F-A386-CB52157D45CA}">
      <dgm:prSet/>
      <dgm:spPr/>
      <dgm:t>
        <a:bodyPr/>
        <a:lstStyle/>
        <a:p>
          <a:endParaRPr lang="en-ID"/>
        </a:p>
      </dgm:t>
    </dgm:pt>
    <dgm:pt modelId="{01392D28-1648-4404-B241-66F4D3F20C69}" type="sibTrans" cxnId="{AA17B22D-B238-4E1F-A386-CB52157D45CA}">
      <dgm:prSet/>
      <dgm:spPr/>
      <dgm:t>
        <a:bodyPr/>
        <a:lstStyle/>
        <a:p>
          <a:endParaRPr lang="en-ID"/>
        </a:p>
      </dgm:t>
    </dgm:pt>
    <dgm:pt modelId="{6E18B897-8014-4ED8-91E1-7D94DB5901F4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3 IABEE Prof</a:t>
          </a:r>
          <a:endParaRPr lang="en-ID" b="1" dirty="0">
            <a:solidFill>
              <a:schemeClr val="bg1"/>
            </a:solidFill>
          </a:endParaRPr>
        </a:p>
      </dgm:t>
    </dgm:pt>
    <dgm:pt modelId="{7E74CD6C-96AF-4587-A8E8-B3E765DBBFEA}" type="parTrans" cxnId="{53D6BC24-4BC7-4F85-81B0-7A47B93FEBD2}">
      <dgm:prSet/>
      <dgm:spPr/>
      <dgm:t>
        <a:bodyPr/>
        <a:lstStyle/>
        <a:p>
          <a:endParaRPr lang="en-ID"/>
        </a:p>
      </dgm:t>
    </dgm:pt>
    <dgm:pt modelId="{02F7A70B-0F54-49EC-ABF1-3C0D01828407}" type="sibTrans" cxnId="{53D6BC24-4BC7-4F85-81B0-7A47B93FEBD2}">
      <dgm:prSet/>
      <dgm:spPr/>
      <dgm:t>
        <a:bodyPr/>
        <a:lstStyle/>
        <a:p>
          <a:endParaRPr lang="en-ID"/>
        </a:p>
      </dgm:t>
    </dgm:pt>
    <dgm:pt modelId="{5AB5CABB-B8A8-403B-8B72-EDC58A105A99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Sertifikasi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Internasional</a:t>
          </a:r>
          <a:endParaRPr lang="en-ID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8B526C-3452-4EDD-A1ED-2A65F50F449B}" type="parTrans" cxnId="{617822E8-D482-433A-BAA8-E88E4AB7A883}">
      <dgm:prSet/>
      <dgm:spPr/>
      <dgm:t>
        <a:bodyPr/>
        <a:lstStyle/>
        <a:p>
          <a:endParaRPr lang="en-ID"/>
        </a:p>
      </dgm:t>
    </dgm:pt>
    <dgm:pt modelId="{265AE9BF-0683-4D17-839E-974501577778}" type="sibTrans" cxnId="{617822E8-D482-433A-BAA8-E88E4AB7A883}">
      <dgm:prSet/>
      <dgm:spPr/>
      <dgm:t>
        <a:bodyPr/>
        <a:lstStyle/>
        <a:p>
          <a:endParaRPr lang="en-ID"/>
        </a:p>
      </dgm:t>
    </dgm:pt>
    <dgm:pt modelId="{7ED4CFE5-FB82-47D5-B23F-703D430700FE}">
      <dgm:prSet phldrT="[Text]" custT="1"/>
      <dgm:spPr/>
      <dgm:t>
        <a:bodyPr/>
        <a:lstStyle/>
        <a:p>
          <a:r>
            <a:rPr lang="en-US" sz="1600" b="1" dirty="0"/>
            <a:t>7 AUN-QA</a:t>
          </a:r>
          <a:endParaRPr lang="en-ID" sz="1600" b="1" dirty="0"/>
        </a:p>
      </dgm:t>
    </dgm:pt>
    <dgm:pt modelId="{8893C8AC-B62A-476B-9BEC-87B670AF7158}" type="parTrans" cxnId="{6904292E-A821-42C8-8B12-ED60F1638A7B}">
      <dgm:prSet/>
      <dgm:spPr/>
      <dgm:t>
        <a:bodyPr/>
        <a:lstStyle/>
        <a:p>
          <a:endParaRPr lang="en-ID"/>
        </a:p>
      </dgm:t>
    </dgm:pt>
    <dgm:pt modelId="{23D5990C-E566-4F91-AABA-33178FB4F588}" type="sibTrans" cxnId="{6904292E-A821-42C8-8B12-ED60F1638A7B}">
      <dgm:prSet/>
      <dgm:spPr/>
      <dgm:t>
        <a:bodyPr/>
        <a:lstStyle/>
        <a:p>
          <a:endParaRPr lang="en-ID"/>
        </a:p>
      </dgm:t>
    </dgm:pt>
    <dgm:pt modelId="{B43FA2F2-8F82-46CD-8F59-AB07AA2AF6BF}">
      <dgm:prSet phldrT="[Text]"/>
      <dgm:spPr>
        <a:solidFill>
          <a:srgbClr val="FFFF00"/>
        </a:solidFill>
      </dgm:spPr>
      <dgm:t>
        <a:bodyPr/>
        <a:lstStyle/>
        <a:p>
          <a:pPr algn="l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calon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akreditasi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sertifikasi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/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internasional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0CC9CB-25C8-45A9-969F-F8305F206393}" type="parTrans" cxnId="{D2CBEA25-5EDB-4B65-8598-54CFB273FC9A}">
      <dgm:prSet/>
      <dgm:spPr/>
      <dgm:t>
        <a:bodyPr/>
        <a:lstStyle/>
        <a:p>
          <a:endParaRPr lang="en-ID"/>
        </a:p>
      </dgm:t>
    </dgm:pt>
    <dgm:pt modelId="{CBEBA163-968C-423D-973D-48822A77E9A1}" type="sibTrans" cxnId="{D2CBEA25-5EDB-4B65-8598-54CFB273FC9A}">
      <dgm:prSet/>
      <dgm:spPr/>
      <dgm:t>
        <a:bodyPr/>
        <a:lstStyle/>
        <a:p>
          <a:endParaRPr lang="en-ID"/>
        </a:p>
      </dgm:t>
    </dgm:pt>
    <dgm:pt modelId="{530AA2FF-AC13-4025-B52F-B24D4FC3E8C0}">
      <dgm:prSet phldrT="[Text]" custT="1"/>
      <dgm:spPr/>
      <dgm:t>
        <a:bodyPr/>
        <a:lstStyle/>
        <a:p>
          <a:r>
            <a:rPr lang="en-US" sz="1400" b="1" dirty="0"/>
            <a:t>27 </a:t>
          </a:r>
          <a:r>
            <a:rPr lang="en-US" sz="1400" b="1" dirty="0" err="1"/>
            <a:t>Akreditasi</a:t>
          </a:r>
          <a:endParaRPr lang="en-ID" sz="1400" b="1" dirty="0"/>
        </a:p>
      </dgm:t>
    </dgm:pt>
    <dgm:pt modelId="{47A05C6E-F622-40BB-B324-F8AF4BB94B74}" type="parTrans" cxnId="{352F2772-D916-410A-814A-3687502E30E1}">
      <dgm:prSet/>
      <dgm:spPr/>
      <dgm:t>
        <a:bodyPr/>
        <a:lstStyle/>
        <a:p>
          <a:endParaRPr lang="en-ID"/>
        </a:p>
      </dgm:t>
    </dgm:pt>
    <dgm:pt modelId="{0A50B365-FB54-45E7-B245-42423BEE74C0}" type="sibTrans" cxnId="{352F2772-D916-410A-814A-3687502E30E1}">
      <dgm:prSet/>
      <dgm:spPr/>
      <dgm:t>
        <a:bodyPr/>
        <a:lstStyle/>
        <a:p>
          <a:endParaRPr lang="en-ID"/>
        </a:p>
      </dgm:t>
    </dgm:pt>
    <dgm:pt modelId="{83185989-EAD6-4151-B466-76A49C4458AF}">
      <dgm:prSet phldrT="[Text]" custT="1"/>
      <dgm:spPr/>
      <dgm:t>
        <a:bodyPr/>
        <a:lstStyle/>
        <a:p>
          <a:r>
            <a:rPr lang="en-US" sz="1400" b="1" dirty="0"/>
            <a:t>5 </a:t>
          </a:r>
          <a:r>
            <a:rPr lang="en-US" sz="1400" b="1" dirty="0" err="1"/>
            <a:t>Sertifikasi</a:t>
          </a:r>
          <a:endParaRPr lang="en-ID" sz="1400" b="1" dirty="0"/>
        </a:p>
      </dgm:t>
    </dgm:pt>
    <dgm:pt modelId="{384E2B16-CCAD-4AB4-BCEB-C61BC02E987C}" type="parTrans" cxnId="{5853A135-630A-48BB-9882-43DACF55332F}">
      <dgm:prSet/>
      <dgm:spPr/>
      <dgm:t>
        <a:bodyPr/>
        <a:lstStyle/>
        <a:p>
          <a:endParaRPr lang="en-ID"/>
        </a:p>
      </dgm:t>
    </dgm:pt>
    <dgm:pt modelId="{65D7EFED-3AB1-4A8A-B18F-97298CF7E3C5}" type="sibTrans" cxnId="{5853A135-630A-48BB-9882-43DACF55332F}">
      <dgm:prSet/>
      <dgm:spPr/>
      <dgm:t>
        <a:bodyPr/>
        <a:lstStyle/>
        <a:p>
          <a:endParaRPr lang="en-ID"/>
        </a:p>
      </dgm:t>
    </dgm:pt>
    <dgm:pt modelId="{DD9C0DE0-DA29-4E18-9C79-18A983E840F9}" type="pres">
      <dgm:prSet presAssocID="{4DF8E1E5-B614-4D73-BE08-EC0A89EFE6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913DD6-C338-4CA5-AB7C-B6B687390A82}" type="pres">
      <dgm:prSet presAssocID="{59B8747D-3A09-437E-B2DB-875D8A5F1157}" presName="circle1" presStyleLbl="node1" presStyleIdx="0" presStyleCnt="3"/>
      <dgm:spPr/>
    </dgm:pt>
    <dgm:pt modelId="{82CA07C5-C559-4988-8615-E64631F11787}" type="pres">
      <dgm:prSet presAssocID="{59B8747D-3A09-437E-B2DB-875D8A5F1157}" presName="space" presStyleCnt="0"/>
      <dgm:spPr/>
    </dgm:pt>
    <dgm:pt modelId="{7CD845E9-616F-4C74-B7D0-83DA5E5D759D}" type="pres">
      <dgm:prSet presAssocID="{59B8747D-3A09-437E-B2DB-875D8A5F1157}" presName="rect1" presStyleLbl="alignAcc1" presStyleIdx="0" presStyleCnt="3"/>
      <dgm:spPr/>
      <dgm:t>
        <a:bodyPr/>
        <a:lstStyle/>
        <a:p>
          <a:endParaRPr lang="en-US"/>
        </a:p>
      </dgm:t>
    </dgm:pt>
    <dgm:pt modelId="{4A378539-35CD-4775-8866-7CC5CEFB9D39}" type="pres">
      <dgm:prSet presAssocID="{5AB5CABB-B8A8-403B-8B72-EDC58A105A99}" presName="vertSpace2" presStyleLbl="node1" presStyleIdx="0" presStyleCnt="3"/>
      <dgm:spPr/>
    </dgm:pt>
    <dgm:pt modelId="{1BB71990-6D77-4912-B3C1-4C49FD34FABA}" type="pres">
      <dgm:prSet presAssocID="{5AB5CABB-B8A8-403B-8B72-EDC58A105A99}" presName="circle2" presStyleLbl="node1" presStyleIdx="1" presStyleCnt="3"/>
      <dgm:spPr/>
    </dgm:pt>
    <dgm:pt modelId="{40208750-38D3-4E6B-9183-DA62A6993E04}" type="pres">
      <dgm:prSet presAssocID="{5AB5CABB-B8A8-403B-8B72-EDC58A105A99}" presName="rect2" presStyleLbl="alignAcc1" presStyleIdx="1" presStyleCnt="3"/>
      <dgm:spPr/>
      <dgm:t>
        <a:bodyPr/>
        <a:lstStyle/>
        <a:p>
          <a:endParaRPr lang="en-US"/>
        </a:p>
      </dgm:t>
    </dgm:pt>
    <dgm:pt modelId="{76BA48DA-2B11-43A3-A648-28DAEE8B7A26}" type="pres">
      <dgm:prSet presAssocID="{B43FA2F2-8F82-46CD-8F59-AB07AA2AF6BF}" presName="vertSpace3" presStyleLbl="node1" presStyleIdx="1" presStyleCnt="3"/>
      <dgm:spPr/>
    </dgm:pt>
    <dgm:pt modelId="{EE301415-9B90-4D16-84FF-4F418B996446}" type="pres">
      <dgm:prSet presAssocID="{B43FA2F2-8F82-46CD-8F59-AB07AA2AF6BF}" presName="circle3" presStyleLbl="node1" presStyleIdx="2" presStyleCnt="3"/>
      <dgm:spPr/>
    </dgm:pt>
    <dgm:pt modelId="{F2F176B2-F04E-4ED4-A814-25EF720F4593}" type="pres">
      <dgm:prSet presAssocID="{B43FA2F2-8F82-46CD-8F59-AB07AA2AF6BF}" presName="rect3" presStyleLbl="alignAcc1" presStyleIdx="2" presStyleCnt="3"/>
      <dgm:spPr/>
      <dgm:t>
        <a:bodyPr/>
        <a:lstStyle/>
        <a:p>
          <a:endParaRPr lang="en-US"/>
        </a:p>
      </dgm:t>
    </dgm:pt>
    <dgm:pt modelId="{BF4AFA4D-A2A2-4E2A-9582-47ACFC512DBC}" type="pres">
      <dgm:prSet presAssocID="{59B8747D-3A09-437E-B2DB-875D8A5F115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CC971-584B-4DF3-BCFE-13E069CAA6B0}" type="pres">
      <dgm:prSet presAssocID="{59B8747D-3A09-437E-B2DB-875D8A5F115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7E8F0-3EE5-44A3-869C-F410A0E86089}" type="pres">
      <dgm:prSet presAssocID="{5AB5CABB-B8A8-403B-8B72-EDC58A105A9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80D9D-081E-446F-A465-27BFB21EB9E0}" type="pres">
      <dgm:prSet presAssocID="{5AB5CABB-B8A8-403B-8B72-EDC58A105A9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9E834-11B5-4C88-9D92-D4DE911460AE}" type="pres">
      <dgm:prSet presAssocID="{B43FA2F2-8F82-46CD-8F59-AB07AA2AF6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49616-171E-4232-BD7F-6873C654349C}" type="pres">
      <dgm:prSet presAssocID="{B43FA2F2-8F82-46CD-8F59-AB07AA2AF6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04292E-A821-42C8-8B12-ED60F1638A7B}" srcId="{5AB5CABB-B8A8-403B-8B72-EDC58A105A99}" destId="{7ED4CFE5-FB82-47D5-B23F-703D430700FE}" srcOrd="0" destOrd="0" parTransId="{8893C8AC-B62A-476B-9BEC-87B670AF7158}" sibTransId="{23D5990C-E566-4F91-AABA-33178FB4F588}"/>
    <dgm:cxn modelId="{3E4142EF-B775-4679-BE44-CD24ACBDCD27}" type="presOf" srcId="{B43FA2F2-8F82-46CD-8F59-AB07AA2AF6BF}" destId="{2269E834-11B5-4C88-9D92-D4DE911460AE}" srcOrd="1" destOrd="0" presId="urn:microsoft.com/office/officeart/2005/8/layout/target3"/>
    <dgm:cxn modelId="{76F021B3-49C2-4AD7-AD86-48A5ABA8E77B}" type="presOf" srcId="{59B8747D-3A09-437E-B2DB-875D8A5F1157}" destId="{7CD845E9-616F-4C74-B7D0-83DA5E5D759D}" srcOrd="0" destOrd="0" presId="urn:microsoft.com/office/officeart/2005/8/layout/target3"/>
    <dgm:cxn modelId="{D2198500-C941-416F-BBB6-245BCD9D753A}" type="presOf" srcId="{2C8C62C2-2DE9-43B2-8704-06AAFBE2F823}" destId="{836CC971-584B-4DF3-BCFE-13E069CAA6B0}" srcOrd="0" destOrd="0" presId="urn:microsoft.com/office/officeart/2005/8/layout/target3"/>
    <dgm:cxn modelId="{5853A135-630A-48BB-9882-43DACF55332F}" srcId="{B43FA2F2-8F82-46CD-8F59-AB07AA2AF6BF}" destId="{83185989-EAD6-4151-B466-76A49C4458AF}" srcOrd="1" destOrd="0" parTransId="{384E2B16-CCAD-4AB4-BCEB-C61BC02E987C}" sibTransId="{65D7EFED-3AB1-4A8A-B18F-97298CF7E3C5}"/>
    <dgm:cxn modelId="{3411B066-197A-4B7C-8925-FF527D961353}" type="presOf" srcId="{83185989-EAD6-4151-B466-76A49C4458AF}" destId="{72D49616-171E-4232-BD7F-6873C654349C}" srcOrd="0" destOrd="1" presId="urn:microsoft.com/office/officeart/2005/8/layout/target3"/>
    <dgm:cxn modelId="{AA17B22D-B238-4E1F-A386-CB52157D45CA}" srcId="{59B8747D-3A09-437E-B2DB-875D8A5F1157}" destId="{2C8C62C2-2DE9-43B2-8704-06AAFBE2F823}" srcOrd="0" destOrd="0" parTransId="{1CB56867-A88D-4ECE-A91C-53FD9AF89547}" sibTransId="{01392D28-1648-4404-B241-66F4D3F20C69}"/>
    <dgm:cxn modelId="{40447EF7-9F5C-4F09-AF24-0DB2D7BD4E04}" type="presOf" srcId="{5AB5CABB-B8A8-403B-8B72-EDC58A105A99}" destId="{A7E7E8F0-3EE5-44A3-869C-F410A0E86089}" srcOrd="1" destOrd="0" presId="urn:microsoft.com/office/officeart/2005/8/layout/target3"/>
    <dgm:cxn modelId="{352F2772-D916-410A-814A-3687502E30E1}" srcId="{B43FA2F2-8F82-46CD-8F59-AB07AA2AF6BF}" destId="{530AA2FF-AC13-4025-B52F-B24D4FC3E8C0}" srcOrd="0" destOrd="0" parTransId="{47A05C6E-F622-40BB-B324-F8AF4BB94B74}" sibTransId="{0A50B365-FB54-45E7-B245-42423BEE74C0}"/>
    <dgm:cxn modelId="{F44A8789-16B8-4469-A201-DE78D12C5F38}" type="presOf" srcId="{7ED4CFE5-FB82-47D5-B23F-703D430700FE}" destId="{F4480D9D-081E-446F-A465-27BFB21EB9E0}" srcOrd="0" destOrd="0" presId="urn:microsoft.com/office/officeart/2005/8/layout/target3"/>
    <dgm:cxn modelId="{10F05C65-8F40-432C-9C29-D37504EF7CC8}" type="presOf" srcId="{530AA2FF-AC13-4025-B52F-B24D4FC3E8C0}" destId="{72D49616-171E-4232-BD7F-6873C654349C}" srcOrd="0" destOrd="0" presId="urn:microsoft.com/office/officeart/2005/8/layout/target3"/>
    <dgm:cxn modelId="{113B94D8-ECE5-451E-A7E8-2746E2A8CA48}" type="presOf" srcId="{6E18B897-8014-4ED8-91E1-7D94DB5901F4}" destId="{836CC971-584B-4DF3-BCFE-13E069CAA6B0}" srcOrd="0" destOrd="1" presId="urn:microsoft.com/office/officeart/2005/8/layout/target3"/>
    <dgm:cxn modelId="{53D6BC24-4BC7-4F85-81B0-7A47B93FEBD2}" srcId="{59B8747D-3A09-437E-B2DB-875D8A5F1157}" destId="{6E18B897-8014-4ED8-91E1-7D94DB5901F4}" srcOrd="1" destOrd="0" parTransId="{7E74CD6C-96AF-4587-A8E8-B3E765DBBFEA}" sibTransId="{02F7A70B-0F54-49EC-ABF1-3C0D01828407}"/>
    <dgm:cxn modelId="{E1C6D9B2-2386-472D-872A-722B065F48C2}" type="presOf" srcId="{5AB5CABB-B8A8-403B-8B72-EDC58A105A99}" destId="{40208750-38D3-4E6B-9183-DA62A6993E04}" srcOrd="0" destOrd="0" presId="urn:microsoft.com/office/officeart/2005/8/layout/target3"/>
    <dgm:cxn modelId="{40940D93-553D-4C91-9ABF-A3B968AD7305}" type="presOf" srcId="{4DF8E1E5-B614-4D73-BE08-EC0A89EFE682}" destId="{DD9C0DE0-DA29-4E18-9C79-18A983E840F9}" srcOrd="0" destOrd="0" presId="urn:microsoft.com/office/officeart/2005/8/layout/target3"/>
    <dgm:cxn modelId="{21D30A1D-AA50-4B34-B167-5E62E7C702C8}" type="presOf" srcId="{59B8747D-3A09-437E-B2DB-875D8A5F1157}" destId="{BF4AFA4D-A2A2-4E2A-9582-47ACFC512DBC}" srcOrd="1" destOrd="0" presId="urn:microsoft.com/office/officeart/2005/8/layout/target3"/>
    <dgm:cxn modelId="{D2CBEA25-5EDB-4B65-8598-54CFB273FC9A}" srcId="{4DF8E1E5-B614-4D73-BE08-EC0A89EFE682}" destId="{B43FA2F2-8F82-46CD-8F59-AB07AA2AF6BF}" srcOrd="2" destOrd="0" parTransId="{C70CC9CB-25C8-45A9-969F-F8305F206393}" sibTransId="{CBEBA163-968C-423D-973D-48822A77E9A1}"/>
    <dgm:cxn modelId="{A11670D7-DA1D-4DC5-84AF-A195DB57CBF0}" srcId="{4DF8E1E5-B614-4D73-BE08-EC0A89EFE682}" destId="{59B8747D-3A09-437E-B2DB-875D8A5F1157}" srcOrd="0" destOrd="0" parTransId="{F108CFB8-802A-4C90-A012-7A218E0A5968}" sibTransId="{18E63A44-436B-4C67-877F-6FF3D5000710}"/>
    <dgm:cxn modelId="{C1546BAC-93DD-4374-9B07-6034898260A9}" type="presOf" srcId="{B43FA2F2-8F82-46CD-8F59-AB07AA2AF6BF}" destId="{F2F176B2-F04E-4ED4-A814-25EF720F4593}" srcOrd="0" destOrd="0" presId="urn:microsoft.com/office/officeart/2005/8/layout/target3"/>
    <dgm:cxn modelId="{617822E8-D482-433A-BAA8-E88E4AB7A883}" srcId="{4DF8E1E5-B614-4D73-BE08-EC0A89EFE682}" destId="{5AB5CABB-B8A8-403B-8B72-EDC58A105A99}" srcOrd="1" destOrd="0" parTransId="{858B526C-3452-4EDD-A1ED-2A65F50F449B}" sibTransId="{265AE9BF-0683-4D17-839E-974501577778}"/>
    <dgm:cxn modelId="{F3405D92-7B40-4EA8-8D3E-F1E025592250}" type="presParOf" srcId="{DD9C0DE0-DA29-4E18-9C79-18A983E840F9}" destId="{6B913DD6-C338-4CA5-AB7C-B6B687390A82}" srcOrd="0" destOrd="0" presId="urn:microsoft.com/office/officeart/2005/8/layout/target3"/>
    <dgm:cxn modelId="{26BD6B00-CFF8-41B3-9D44-F353C8B2E21D}" type="presParOf" srcId="{DD9C0DE0-DA29-4E18-9C79-18A983E840F9}" destId="{82CA07C5-C559-4988-8615-E64631F11787}" srcOrd="1" destOrd="0" presId="urn:microsoft.com/office/officeart/2005/8/layout/target3"/>
    <dgm:cxn modelId="{EF69333A-2FB8-4469-88E6-D0B6DBB210CC}" type="presParOf" srcId="{DD9C0DE0-DA29-4E18-9C79-18A983E840F9}" destId="{7CD845E9-616F-4C74-B7D0-83DA5E5D759D}" srcOrd="2" destOrd="0" presId="urn:microsoft.com/office/officeart/2005/8/layout/target3"/>
    <dgm:cxn modelId="{DB105D4E-91E1-4CED-A55A-770EAAE049C4}" type="presParOf" srcId="{DD9C0DE0-DA29-4E18-9C79-18A983E840F9}" destId="{4A378539-35CD-4775-8866-7CC5CEFB9D39}" srcOrd="3" destOrd="0" presId="urn:microsoft.com/office/officeart/2005/8/layout/target3"/>
    <dgm:cxn modelId="{C1CA387D-A280-4843-A354-743066218A5F}" type="presParOf" srcId="{DD9C0DE0-DA29-4E18-9C79-18A983E840F9}" destId="{1BB71990-6D77-4912-B3C1-4C49FD34FABA}" srcOrd="4" destOrd="0" presId="urn:microsoft.com/office/officeart/2005/8/layout/target3"/>
    <dgm:cxn modelId="{7909C976-55C5-4F34-A0A8-3EABAF396056}" type="presParOf" srcId="{DD9C0DE0-DA29-4E18-9C79-18A983E840F9}" destId="{40208750-38D3-4E6B-9183-DA62A6993E04}" srcOrd="5" destOrd="0" presId="urn:microsoft.com/office/officeart/2005/8/layout/target3"/>
    <dgm:cxn modelId="{6A508CF9-D4DC-4D19-97A1-EE2DFE08402E}" type="presParOf" srcId="{DD9C0DE0-DA29-4E18-9C79-18A983E840F9}" destId="{76BA48DA-2B11-43A3-A648-28DAEE8B7A26}" srcOrd="6" destOrd="0" presId="urn:microsoft.com/office/officeart/2005/8/layout/target3"/>
    <dgm:cxn modelId="{6F112FA6-0A66-4CF7-A27C-A005C1583E6B}" type="presParOf" srcId="{DD9C0DE0-DA29-4E18-9C79-18A983E840F9}" destId="{EE301415-9B90-4D16-84FF-4F418B996446}" srcOrd="7" destOrd="0" presId="urn:microsoft.com/office/officeart/2005/8/layout/target3"/>
    <dgm:cxn modelId="{ED368ED9-9AFD-47CA-AE7E-C47F21F1C3F2}" type="presParOf" srcId="{DD9C0DE0-DA29-4E18-9C79-18A983E840F9}" destId="{F2F176B2-F04E-4ED4-A814-25EF720F4593}" srcOrd="8" destOrd="0" presId="urn:microsoft.com/office/officeart/2005/8/layout/target3"/>
    <dgm:cxn modelId="{81C75809-9D9C-423A-88F5-C7FFB5386AC1}" type="presParOf" srcId="{DD9C0DE0-DA29-4E18-9C79-18A983E840F9}" destId="{BF4AFA4D-A2A2-4E2A-9582-47ACFC512DBC}" srcOrd="9" destOrd="0" presId="urn:microsoft.com/office/officeart/2005/8/layout/target3"/>
    <dgm:cxn modelId="{04DCEC8E-C939-4866-B057-F3E1576AD9E5}" type="presParOf" srcId="{DD9C0DE0-DA29-4E18-9C79-18A983E840F9}" destId="{836CC971-584B-4DF3-BCFE-13E069CAA6B0}" srcOrd="10" destOrd="0" presId="urn:microsoft.com/office/officeart/2005/8/layout/target3"/>
    <dgm:cxn modelId="{3FE30E77-F3AA-45E3-8366-53C900567656}" type="presParOf" srcId="{DD9C0DE0-DA29-4E18-9C79-18A983E840F9}" destId="{A7E7E8F0-3EE5-44A3-869C-F410A0E86089}" srcOrd="11" destOrd="0" presId="urn:microsoft.com/office/officeart/2005/8/layout/target3"/>
    <dgm:cxn modelId="{6FC70A6E-4DE2-47C2-938F-FAC077E39EBE}" type="presParOf" srcId="{DD9C0DE0-DA29-4E18-9C79-18A983E840F9}" destId="{F4480D9D-081E-446F-A465-27BFB21EB9E0}" srcOrd="12" destOrd="0" presId="urn:microsoft.com/office/officeart/2005/8/layout/target3"/>
    <dgm:cxn modelId="{925F71F7-9355-49B7-9D7C-961221049A8D}" type="presParOf" srcId="{DD9C0DE0-DA29-4E18-9C79-18A983E840F9}" destId="{2269E834-11B5-4C88-9D92-D4DE911460AE}" srcOrd="13" destOrd="0" presId="urn:microsoft.com/office/officeart/2005/8/layout/target3"/>
    <dgm:cxn modelId="{892B40D6-E403-478A-ACF5-DDB3308DCAC6}" type="presParOf" srcId="{DD9C0DE0-DA29-4E18-9C79-18A983E840F9}" destId="{72D49616-171E-4232-BD7F-6873C654349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5ABB50-707D-4783-95B7-42F4E67F2B7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396D520-7248-4BE0-AA17-CB9116F27D8F}">
      <dgm:prSet phldrT="[Text]" custT="1"/>
      <dgm:spPr/>
      <dgm:t>
        <a:bodyPr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en-US" sz="2000" b="1" dirty="0">
              <a:solidFill>
                <a:srgbClr val="C00000"/>
              </a:solidFill>
            </a:rPr>
            <a:t>QS Star: </a:t>
          </a:r>
        </a:p>
        <a:p>
          <a:pPr>
            <a:lnSpc>
              <a:spcPts val="2200"/>
            </a:lnSpc>
            <a:spcAft>
              <a:spcPts val="0"/>
            </a:spcAft>
          </a:pPr>
          <a:r>
            <a:rPr lang="en-US" sz="2000" b="1" dirty="0"/>
            <a:t>Bintang 3 Th 2019</a:t>
          </a:r>
          <a:endParaRPr lang="en-ID" sz="2000" b="1" dirty="0"/>
        </a:p>
      </dgm:t>
    </dgm:pt>
    <dgm:pt modelId="{D876105B-51D5-4653-A2C4-5934AFD19D58}" type="parTrans" cxnId="{CD75C423-47AF-49A8-B921-DFF081FC3818}">
      <dgm:prSet/>
      <dgm:spPr/>
      <dgm:t>
        <a:bodyPr/>
        <a:lstStyle/>
        <a:p>
          <a:endParaRPr lang="en-ID"/>
        </a:p>
      </dgm:t>
    </dgm:pt>
    <dgm:pt modelId="{DBCCA42E-097F-44DF-A157-928D3EF8457C}" type="sibTrans" cxnId="{CD75C423-47AF-49A8-B921-DFF081FC3818}">
      <dgm:prSet/>
      <dgm:spPr/>
      <dgm:t>
        <a:bodyPr/>
        <a:lstStyle/>
        <a:p>
          <a:endParaRPr lang="en-ID"/>
        </a:p>
      </dgm:t>
    </dgm:pt>
    <dgm:pt modelId="{0686B9E0-60C7-43C7-A414-089C693E3F1D}">
      <dgm:prSet phldrT="[Text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QS Ranking: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>
            <a:lnSpc>
              <a:spcPts val="20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Unand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Ranking ???</a:t>
          </a:r>
          <a:endParaRPr lang="en-ID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577644-2AA4-4FA1-9272-76F96C3819CF}" type="parTrans" cxnId="{96446736-ACC4-498E-B11F-EA708A153972}">
      <dgm:prSet/>
      <dgm:spPr/>
      <dgm:t>
        <a:bodyPr/>
        <a:lstStyle/>
        <a:p>
          <a:endParaRPr lang="en-ID"/>
        </a:p>
      </dgm:t>
    </dgm:pt>
    <dgm:pt modelId="{7E39A79A-1E5F-4E81-82A2-E64F4F7DB4ED}" type="sibTrans" cxnId="{96446736-ACC4-498E-B11F-EA708A153972}">
      <dgm:prSet/>
      <dgm:spPr/>
      <dgm:t>
        <a:bodyPr/>
        <a:lstStyle/>
        <a:p>
          <a:endParaRPr lang="en-ID"/>
        </a:p>
      </dgm:t>
    </dgm:pt>
    <dgm:pt modelId="{29A3E198-BB15-4441-AC21-7C8D56A4771B}" type="pres">
      <dgm:prSet presAssocID="{C45ABB50-707D-4783-95B7-42F4E67F2B79}" presName="CompostProcess" presStyleCnt="0">
        <dgm:presLayoutVars>
          <dgm:dir/>
          <dgm:resizeHandles val="exact"/>
        </dgm:presLayoutVars>
      </dgm:prSet>
      <dgm:spPr/>
    </dgm:pt>
    <dgm:pt modelId="{5229FC46-965E-4391-B5CD-D41C20EF4F13}" type="pres">
      <dgm:prSet presAssocID="{C45ABB50-707D-4783-95B7-42F4E67F2B79}" presName="arrow" presStyleLbl="bgShp" presStyleIdx="0" presStyleCnt="1" custScaleX="117647"/>
      <dgm:spPr/>
    </dgm:pt>
    <dgm:pt modelId="{C75B2D3B-FEAD-4ED8-90D4-2D2100B0BDD8}" type="pres">
      <dgm:prSet presAssocID="{C45ABB50-707D-4783-95B7-42F4E67F2B79}" presName="linearProcess" presStyleCnt="0"/>
      <dgm:spPr/>
    </dgm:pt>
    <dgm:pt modelId="{83999DCC-65AE-4E41-BF2A-A3236B9B057B}" type="pres">
      <dgm:prSet presAssocID="{8396D520-7248-4BE0-AA17-CB9116F27D8F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B3E61-2C2B-4377-BAE0-D5C8666F0724}" type="pres">
      <dgm:prSet presAssocID="{DBCCA42E-097F-44DF-A157-928D3EF8457C}" presName="sibTrans" presStyleCnt="0"/>
      <dgm:spPr/>
    </dgm:pt>
    <dgm:pt modelId="{29E31AB6-5EFD-4791-B201-FD6CFDE8D91C}" type="pres">
      <dgm:prSet presAssocID="{0686B9E0-60C7-43C7-A414-089C693E3F1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DDE341-D734-4EFB-AE76-3CF08CC0B8B4}" type="presOf" srcId="{C45ABB50-707D-4783-95B7-42F4E67F2B79}" destId="{29A3E198-BB15-4441-AC21-7C8D56A4771B}" srcOrd="0" destOrd="0" presId="urn:microsoft.com/office/officeart/2005/8/layout/hProcess9"/>
    <dgm:cxn modelId="{EA4D6372-7B57-45F7-B0A7-2DB23D705805}" type="presOf" srcId="{8396D520-7248-4BE0-AA17-CB9116F27D8F}" destId="{83999DCC-65AE-4E41-BF2A-A3236B9B057B}" srcOrd="0" destOrd="0" presId="urn:microsoft.com/office/officeart/2005/8/layout/hProcess9"/>
    <dgm:cxn modelId="{96446736-ACC4-498E-B11F-EA708A153972}" srcId="{C45ABB50-707D-4783-95B7-42F4E67F2B79}" destId="{0686B9E0-60C7-43C7-A414-089C693E3F1D}" srcOrd="1" destOrd="0" parTransId="{AE577644-2AA4-4FA1-9272-76F96C3819CF}" sibTransId="{7E39A79A-1E5F-4E81-82A2-E64F4F7DB4ED}"/>
    <dgm:cxn modelId="{1FF7EB9C-27AA-4C7F-89CF-BBD39170355F}" type="presOf" srcId="{0686B9E0-60C7-43C7-A414-089C693E3F1D}" destId="{29E31AB6-5EFD-4791-B201-FD6CFDE8D91C}" srcOrd="0" destOrd="0" presId="urn:microsoft.com/office/officeart/2005/8/layout/hProcess9"/>
    <dgm:cxn modelId="{CD75C423-47AF-49A8-B921-DFF081FC3818}" srcId="{C45ABB50-707D-4783-95B7-42F4E67F2B79}" destId="{8396D520-7248-4BE0-AA17-CB9116F27D8F}" srcOrd="0" destOrd="0" parTransId="{D876105B-51D5-4653-A2C4-5934AFD19D58}" sibTransId="{DBCCA42E-097F-44DF-A157-928D3EF8457C}"/>
    <dgm:cxn modelId="{11605031-9068-4BB2-924C-C579BA415B94}" type="presParOf" srcId="{29A3E198-BB15-4441-AC21-7C8D56A4771B}" destId="{5229FC46-965E-4391-B5CD-D41C20EF4F13}" srcOrd="0" destOrd="0" presId="urn:microsoft.com/office/officeart/2005/8/layout/hProcess9"/>
    <dgm:cxn modelId="{A695A40B-87F9-4608-97C5-12059EE0E683}" type="presParOf" srcId="{29A3E198-BB15-4441-AC21-7C8D56A4771B}" destId="{C75B2D3B-FEAD-4ED8-90D4-2D2100B0BDD8}" srcOrd="1" destOrd="0" presId="urn:microsoft.com/office/officeart/2005/8/layout/hProcess9"/>
    <dgm:cxn modelId="{17A7C29F-90F0-411A-BA84-DCB5C55CB04C}" type="presParOf" srcId="{C75B2D3B-FEAD-4ED8-90D4-2D2100B0BDD8}" destId="{83999DCC-65AE-4E41-BF2A-A3236B9B057B}" srcOrd="0" destOrd="0" presId="urn:microsoft.com/office/officeart/2005/8/layout/hProcess9"/>
    <dgm:cxn modelId="{8431ADEE-F231-40DB-B934-839DB0A1A334}" type="presParOf" srcId="{C75B2D3B-FEAD-4ED8-90D4-2D2100B0BDD8}" destId="{967B3E61-2C2B-4377-BAE0-D5C8666F0724}" srcOrd="1" destOrd="0" presId="urn:microsoft.com/office/officeart/2005/8/layout/hProcess9"/>
    <dgm:cxn modelId="{B67D694D-98B0-4DDB-985F-481FE2838B84}" type="presParOf" srcId="{C75B2D3B-FEAD-4ED8-90D4-2D2100B0BDD8}" destId="{29E31AB6-5EFD-4791-B201-FD6CFDE8D91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08640-0095-483C-937A-3F137264A4A0}">
      <dsp:nvSpPr>
        <dsp:cNvPr id="0" name=""/>
        <dsp:cNvSpPr/>
      </dsp:nvSpPr>
      <dsp:spPr>
        <a:xfrm>
          <a:off x="660970" y="3711"/>
          <a:ext cx="5963377" cy="707287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 KERJA</a:t>
          </a:r>
          <a:endParaRPr lang="en-ID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1686" y="24427"/>
        <a:ext cx="5921945" cy="665855"/>
      </dsp:txXfrm>
    </dsp:sp>
    <dsp:sp modelId="{63546BF6-7ABD-4C29-95C4-37DCEE05149A}">
      <dsp:nvSpPr>
        <dsp:cNvPr id="0" name=""/>
        <dsp:cNvSpPr/>
      </dsp:nvSpPr>
      <dsp:spPr>
        <a:xfrm>
          <a:off x="1257308" y="710998"/>
          <a:ext cx="596337" cy="530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465"/>
              </a:lnTo>
              <a:lnTo>
                <a:pt x="596337" y="5304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E2F77-716D-4A6C-BC69-97BEED9B0164}">
      <dsp:nvSpPr>
        <dsp:cNvPr id="0" name=""/>
        <dsp:cNvSpPr/>
      </dsp:nvSpPr>
      <dsp:spPr>
        <a:xfrm>
          <a:off x="1853646" y="887819"/>
          <a:ext cx="6122525" cy="707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PENGEMBANGAN KEBIJAKAN PENDIDIKAN</a:t>
          </a:r>
          <a:endParaRPr lang="en-ID" sz="2400" kern="1200" dirty="0"/>
        </a:p>
      </dsp:txBody>
      <dsp:txXfrm>
        <a:off x="1874362" y="908535"/>
        <a:ext cx="6081093" cy="665855"/>
      </dsp:txXfrm>
    </dsp:sp>
    <dsp:sp modelId="{7D93FD0D-16F1-46DF-A79F-291604712E2F}">
      <dsp:nvSpPr>
        <dsp:cNvPr id="0" name=""/>
        <dsp:cNvSpPr/>
      </dsp:nvSpPr>
      <dsp:spPr>
        <a:xfrm>
          <a:off x="1257308" y="710998"/>
          <a:ext cx="596337" cy="1414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574"/>
              </a:lnTo>
              <a:lnTo>
                <a:pt x="596337" y="14145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1D540-C574-4B03-889E-1B2C127CAA81}">
      <dsp:nvSpPr>
        <dsp:cNvPr id="0" name=""/>
        <dsp:cNvSpPr/>
      </dsp:nvSpPr>
      <dsp:spPr>
        <a:xfrm>
          <a:off x="1853646" y="1771928"/>
          <a:ext cx="6122525" cy="707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PENGUATAN OTK BIDANG AKADEMIK</a:t>
          </a:r>
          <a:endParaRPr lang="en-ID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4362" y="1792644"/>
        <a:ext cx="6081093" cy="665855"/>
      </dsp:txXfrm>
    </dsp:sp>
    <dsp:sp modelId="{AD6D7FE7-E820-4DF4-ABA2-562E481ECE77}">
      <dsp:nvSpPr>
        <dsp:cNvPr id="0" name=""/>
        <dsp:cNvSpPr/>
      </dsp:nvSpPr>
      <dsp:spPr>
        <a:xfrm>
          <a:off x="1257308" y="710998"/>
          <a:ext cx="596337" cy="2375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5101"/>
              </a:lnTo>
              <a:lnTo>
                <a:pt x="596337" y="23751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9A3A6-4FEA-42FB-8E98-B6CCA4A7BDC1}">
      <dsp:nvSpPr>
        <dsp:cNvPr id="0" name=""/>
        <dsp:cNvSpPr/>
      </dsp:nvSpPr>
      <dsp:spPr>
        <a:xfrm>
          <a:off x="1853646" y="2656037"/>
          <a:ext cx="6125784" cy="860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PERLUASAN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AKSES DAN PROPORSI JENJANG PMB</a:t>
          </a:r>
          <a:endParaRPr lang="en-ID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8838" y="2681229"/>
        <a:ext cx="6075400" cy="809740"/>
      </dsp:txXfrm>
    </dsp:sp>
    <dsp:sp modelId="{DC8FC57E-D84B-4484-B2AD-ACAD64ACE3DA}">
      <dsp:nvSpPr>
        <dsp:cNvPr id="0" name=""/>
        <dsp:cNvSpPr/>
      </dsp:nvSpPr>
      <dsp:spPr>
        <a:xfrm>
          <a:off x="1257308" y="710998"/>
          <a:ext cx="596337" cy="333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5629"/>
              </a:lnTo>
              <a:lnTo>
                <a:pt x="596337" y="33356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D17FC-23BA-4A6B-8B2E-71562683B1D0}">
      <dsp:nvSpPr>
        <dsp:cNvPr id="0" name=""/>
        <dsp:cNvSpPr/>
      </dsp:nvSpPr>
      <dsp:spPr>
        <a:xfrm>
          <a:off x="1853646" y="3692984"/>
          <a:ext cx="6107983" cy="707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INTERNASIONALISASI PENDIDIKAN</a:t>
          </a:r>
          <a:endParaRPr lang="en-ID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4362" y="3713700"/>
        <a:ext cx="6066551" cy="665855"/>
      </dsp:txXfrm>
    </dsp:sp>
    <dsp:sp modelId="{5C5F2549-D1FB-440D-80B6-174821020B75}">
      <dsp:nvSpPr>
        <dsp:cNvPr id="0" name=""/>
        <dsp:cNvSpPr/>
      </dsp:nvSpPr>
      <dsp:spPr>
        <a:xfrm>
          <a:off x="1257308" y="710998"/>
          <a:ext cx="596337" cy="421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9738"/>
              </a:lnTo>
              <a:lnTo>
                <a:pt x="596337" y="42197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CF0E-04A3-4B7C-8D64-B0568A7EBCB7}">
      <dsp:nvSpPr>
        <dsp:cNvPr id="0" name=""/>
        <dsp:cNvSpPr/>
      </dsp:nvSpPr>
      <dsp:spPr>
        <a:xfrm>
          <a:off x="1853646" y="4577092"/>
          <a:ext cx="6114785" cy="707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PENGUATAN UNIT PELAYANAN TEKNIS</a:t>
          </a:r>
          <a:endParaRPr lang="en-ID" sz="2400" b="1" kern="1200" dirty="0"/>
        </a:p>
      </dsp:txBody>
      <dsp:txXfrm>
        <a:off x="1874362" y="4597808"/>
        <a:ext cx="6073353" cy="665855"/>
      </dsp:txXfrm>
    </dsp:sp>
    <dsp:sp modelId="{7DF48FAA-3C4F-4B9A-A5DE-FD1372EAB6DA}">
      <dsp:nvSpPr>
        <dsp:cNvPr id="0" name=""/>
        <dsp:cNvSpPr/>
      </dsp:nvSpPr>
      <dsp:spPr>
        <a:xfrm>
          <a:off x="1257308" y="710998"/>
          <a:ext cx="596337" cy="510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847"/>
              </a:lnTo>
              <a:lnTo>
                <a:pt x="596337" y="51038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A735C-15D2-4521-8750-56EB757D31C0}">
      <dsp:nvSpPr>
        <dsp:cNvPr id="0" name=""/>
        <dsp:cNvSpPr/>
      </dsp:nvSpPr>
      <dsp:spPr>
        <a:xfrm>
          <a:off x="1853646" y="5461201"/>
          <a:ext cx="6172182" cy="707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PENGEMBANGAN BISNIS AKADEMIK</a:t>
          </a:r>
          <a:endParaRPr lang="en-ID" sz="2400" b="1" kern="1200" dirty="0"/>
        </a:p>
      </dsp:txBody>
      <dsp:txXfrm>
        <a:off x="1874362" y="5481917"/>
        <a:ext cx="6130750" cy="6658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676400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KERJA 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BIDANG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066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Oktober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RAKER UNAND UNTUK RENJA TH 2021 </a:t>
            </a:r>
          </a:p>
        </p:txBody>
      </p:sp>
    </p:spTree>
    <p:extLst>
      <p:ext uri="{BB962C8B-B14F-4D97-AF65-F5344CB8AC3E}">
        <p14:creationId xmlns:p14="http://schemas.microsoft.com/office/powerpoint/2010/main" val="222695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4C84EAA-A1AF-45DA-A928-222D393D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PENGEMBANGAN BISNIS AKADEMIK</a:t>
            </a:r>
            <a:endParaRPr lang="en-ID" sz="2800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AEE6926-FE36-485D-BC5E-6FA5DD2E1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031460"/>
              </p:ext>
            </p:extLst>
          </p:nvPr>
        </p:nvGraphicFramePr>
        <p:xfrm>
          <a:off x="228600" y="1981200"/>
          <a:ext cx="8534400" cy="453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3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E88E4D-0FE8-47E8-9824-41FCBBCDB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06" t="31084" r="6666" b="10000"/>
          <a:stretch/>
        </p:blipFill>
        <p:spPr>
          <a:xfrm>
            <a:off x="259390" y="2819400"/>
            <a:ext cx="4007810" cy="2042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15B55B-8136-4AD1-9FF6-74B6BEFDA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1" t="24814" r="8636" b="10000"/>
          <a:stretch/>
        </p:blipFill>
        <p:spPr>
          <a:xfrm>
            <a:off x="294861" y="190540"/>
            <a:ext cx="4777831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E8B7A7-6C55-41E3-A61F-DD90226E3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7" t="45336" r="45291" b="9999"/>
          <a:stretch/>
        </p:blipFill>
        <p:spPr>
          <a:xfrm>
            <a:off x="6854146" y="2971799"/>
            <a:ext cx="2223303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480F4EC-5B1F-4586-896C-404C59ED8FB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19" y="2971800"/>
            <a:ext cx="2234681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6BBC89-3DCD-44DE-9D90-46FBB0A9D6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333" t="35185" r="8333" b="11482"/>
          <a:stretch/>
        </p:blipFill>
        <p:spPr>
          <a:xfrm>
            <a:off x="381000" y="4914781"/>
            <a:ext cx="2971800" cy="18445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B9BD393-2F78-405A-80D2-319295554813}"/>
              </a:ext>
            </a:extLst>
          </p:cNvPr>
          <p:cNvSpPr/>
          <p:nvPr/>
        </p:nvSpPr>
        <p:spPr>
          <a:xfrm>
            <a:off x="5072692" y="376535"/>
            <a:ext cx="39189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ANDALAS EDU ECO PARK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1D52F7E-85AE-43B9-AAA4-AEAA096A03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739" t="25500" r="36576" b="9882"/>
          <a:stretch/>
        </p:blipFill>
        <p:spPr>
          <a:xfrm>
            <a:off x="6248400" y="838200"/>
            <a:ext cx="2057400" cy="1984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958A1D0-4CDC-4EE8-9893-B877C71AF68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166" t="36666" r="29166" b="32223"/>
          <a:stretch/>
        </p:blipFill>
        <p:spPr>
          <a:xfrm>
            <a:off x="4287484" y="4800599"/>
            <a:ext cx="4663684" cy="19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95472"/>
            <a:ext cx="8229600" cy="125272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86542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0A4B107-AB1C-4C9F-AF16-AE3F40986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59443"/>
              </p:ext>
            </p:extLst>
          </p:nvPr>
        </p:nvGraphicFramePr>
        <p:xfrm>
          <a:off x="228600" y="3048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30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4C84EAA-A1AF-45DA-A928-222D393D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PENGEMBANGAN KEBIJAKAN PENDIDIKAN</a:t>
            </a:r>
            <a:endParaRPr lang="en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9673C95-18CF-430E-A6F8-D6B65AB48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573887"/>
              </p:ext>
            </p:extLst>
          </p:nvPr>
        </p:nvGraphicFramePr>
        <p:xfrm>
          <a:off x="228600" y="1295400"/>
          <a:ext cx="8686800" cy="522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147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4C84EAA-A1AF-45DA-A928-222D393D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PENGUATAN OTK BIDANG AKADEMIK</a:t>
            </a:r>
            <a:endParaRPr lang="en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9673C95-18CF-430E-A6F8-D6B65AB48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349069"/>
              </p:ext>
            </p:extLst>
          </p:nvPr>
        </p:nvGraphicFramePr>
        <p:xfrm>
          <a:off x="228600" y="1295400"/>
          <a:ext cx="8686800" cy="522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67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4C84EAA-A1AF-45DA-A928-222D393D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/>
          </a:bodyPr>
          <a:lstStyle/>
          <a:p>
            <a:pPr lvl="0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PERLUASAN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AKSES DAN PROPORSI JENJANG PMB</a:t>
            </a:r>
            <a:endPara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AED194AD-4B00-477D-8C82-CA2E3996C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518371"/>
              </p:ext>
            </p:extLst>
          </p:nvPr>
        </p:nvGraphicFramePr>
        <p:xfrm>
          <a:off x="228600" y="1447800"/>
          <a:ext cx="8686800" cy="507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31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4C84EAA-A1AF-45DA-A928-222D393D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/>
          </a:bodyPr>
          <a:lstStyle/>
          <a:p>
            <a:pPr lvl="0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PERLUASAN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AKSES DAN PROPORSI JENJANG PMB</a:t>
            </a:r>
            <a:endPara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AFF9803-3271-4038-AE34-85A70AAA0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209986"/>
              </p:ext>
            </p:extLst>
          </p:nvPr>
        </p:nvGraphicFramePr>
        <p:xfrm>
          <a:off x="2286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0ECA9938-FB73-4F80-A7EB-11A1AE230FF1}"/>
              </a:ext>
            </a:extLst>
          </p:cNvPr>
          <p:cNvSpPr/>
          <p:nvPr/>
        </p:nvSpPr>
        <p:spPr>
          <a:xfrm rot="1420649">
            <a:off x="2559816" y="2109460"/>
            <a:ext cx="179832" cy="216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975D9AF1-6A69-4F4D-A9EA-C54340652E8C}"/>
              </a:ext>
            </a:extLst>
          </p:cNvPr>
          <p:cNvSpPr/>
          <p:nvPr/>
        </p:nvSpPr>
        <p:spPr>
          <a:xfrm rot="20875133">
            <a:off x="1630186" y="2176024"/>
            <a:ext cx="179832" cy="216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68778C-9BB0-41FA-AE1B-02A0AC2454B0}"/>
              </a:ext>
            </a:extLst>
          </p:cNvPr>
          <p:cNvSpPr txBox="1"/>
          <p:nvPr/>
        </p:nvSpPr>
        <p:spPr>
          <a:xfrm>
            <a:off x="126520" y="1676400"/>
            <a:ext cx="4674079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PROPORSI JML MHS 5 TH TERAKHIR</a:t>
            </a:r>
            <a:endParaRPr lang="en-ID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436E51B0-49B5-4034-A7E9-08317DDA8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260543"/>
              </p:ext>
            </p:extLst>
          </p:nvPr>
        </p:nvGraphicFramePr>
        <p:xfrm>
          <a:off x="5257800" y="2159600"/>
          <a:ext cx="3657600" cy="431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2E152F-B4DC-4628-9E94-5BF9501888F7}"/>
              </a:ext>
            </a:extLst>
          </p:cNvPr>
          <p:cNvSpPr txBox="1"/>
          <p:nvPr/>
        </p:nvSpPr>
        <p:spPr>
          <a:xfrm>
            <a:off x="4800600" y="2540913"/>
            <a:ext cx="4191000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 JML MHS PPs 2021</a:t>
            </a:r>
            <a:endParaRPr lang="en-ID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xmlns="" id="{7AD8A9CC-DC9C-4917-80D9-F4B9C3B276F2}"/>
              </a:ext>
            </a:extLst>
          </p:cNvPr>
          <p:cNvSpPr/>
          <p:nvPr/>
        </p:nvSpPr>
        <p:spPr>
          <a:xfrm rot="18288062">
            <a:off x="5250775" y="1348182"/>
            <a:ext cx="731520" cy="1216152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3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4C84EAA-A1AF-45DA-A928-222D393D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/>
          </a:bodyPr>
          <a:lstStyle/>
          <a:p>
            <a:pPr lvl="0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PERLUASAN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AKSES DAN PROPORSI JENJANG PMB</a:t>
            </a:r>
            <a:endPara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68778C-9BB0-41FA-AE1B-02A0AC2454B0}"/>
              </a:ext>
            </a:extLst>
          </p:cNvPr>
          <p:cNvSpPr txBox="1"/>
          <p:nvPr/>
        </p:nvSpPr>
        <p:spPr>
          <a:xfrm>
            <a:off x="126520" y="1855113"/>
            <a:ext cx="4674079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 INTERNASIONAL 2020</a:t>
            </a:r>
            <a:endParaRPr lang="en-ID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436E51B0-49B5-4034-A7E9-08317DDA8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579076"/>
              </p:ext>
            </p:extLst>
          </p:nvPr>
        </p:nvGraphicFramePr>
        <p:xfrm>
          <a:off x="5257800" y="2388200"/>
          <a:ext cx="3657600" cy="431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2E152F-B4DC-4628-9E94-5BF9501888F7}"/>
              </a:ext>
            </a:extLst>
          </p:cNvPr>
          <p:cNvSpPr txBox="1"/>
          <p:nvPr/>
        </p:nvSpPr>
        <p:spPr>
          <a:xfrm>
            <a:off x="4800600" y="2540913"/>
            <a:ext cx="41910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 JML MHS INTERNASIONAL 2021</a:t>
            </a:r>
            <a:endParaRPr lang="en-ID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xmlns="" id="{7AD8A9CC-DC9C-4917-80D9-F4B9C3B276F2}"/>
              </a:ext>
            </a:extLst>
          </p:cNvPr>
          <p:cNvSpPr/>
          <p:nvPr/>
        </p:nvSpPr>
        <p:spPr>
          <a:xfrm rot="18288062">
            <a:off x="5250775" y="1348182"/>
            <a:ext cx="731520" cy="1216152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618CF1B-83B5-4CAA-B3B5-5521EA3C54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833" t="36666" r="26667" b="30741"/>
          <a:stretch/>
        </p:blipFill>
        <p:spPr>
          <a:xfrm>
            <a:off x="648477" y="2174659"/>
            <a:ext cx="3161523" cy="257605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8CA82C18-28F1-4691-B36D-41A5D9C79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222573"/>
              </p:ext>
            </p:extLst>
          </p:nvPr>
        </p:nvGraphicFramePr>
        <p:xfrm>
          <a:off x="2743200" y="4623100"/>
          <a:ext cx="1517221" cy="162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221">
                  <a:extLst>
                    <a:ext uri="{9D8B030D-6E8A-4147-A177-3AD203B41FA5}">
                      <a16:colId xmlns:a16="http://schemas.microsoft.com/office/drawing/2014/main" xmlns="" val="4224027815"/>
                    </a:ext>
                  </a:extLst>
                </a:gridCol>
              </a:tblGrid>
              <a:tr h="162530">
                <a:tc>
                  <a:txBody>
                    <a:bodyPr/>
                    <a:lstStyle/>
                    <a:p>
                      <a:pPr marL="228600" indent="-228600" algn="l" fontAlgn="b">
                        <a:lnSpc>
                          <a:spcPts val="1000"/>
                        </a:lnSpc>
                        <a:buAutoNum type="arabicPeriod"/>
                      </a:pPr>
                      <a:r>
                        <a:rPr lang="en-ID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Malaysia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010588162"/>
                  </a:ext>
                </a:extLst>
              </a:tr>
              <a:tr h="162530">
                <a:tc>
                  <a:txBody>
                    <a:bodyPr/>
                    <a:lstStyle/>
                    <a:p>
                      <a:pPr marL="228600" indent="-228600" algn="l" fontAlgn="b">
                        <a:lnSpc>
                          <a:spcPts val="1000"/>
                        </a:lnSpc>
                        <a:buAutoNum type="arabicPeriod" startAt="2"/>
                      </a:pPr>
                      <a:r>
                        <a:rPr lang="en-ID" sz="14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Ietnam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783075544"/>
                  </a:ext>
                </a:extLst>
              </a:tr>
              <a:tr h="162530">
                <a:tc>
                  <a:txBody>
                    <a:bodyPr/>
                    <a:lstStyle/>
                    <a:p>
                      <a:pPr marL="228600" indent="-228600" algn="l" fontAlgn="b">
                        <a:lnSpc>
                          <a:spcPts val="1000"/>
                        </a:lnSpc>
                        <a:buAutoNum type="arabicPeriod" startAt="3"/>
                      </a:pPr>
                      <a:r>
                        <a:rPr lang="en-ID" sz="14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Kamboja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866174038"/>
                  </a:ext>
                </a:extLst>
              </a:tr>
              <a:tr h="162530">
                <a:tc>
                  <a:txBody>
                    <a:bodyPr/>
                    <a:lstStyle/>
                    <a:p>
                      <a:pPr marL="228600" indent="-228600" algn="l" fontAlgn="b">
                        <a:lnSpc>
                          <a:spcPts val="1000"/>
                        </a:lnSpc>
                        <a:buAutoNum type="arabicPeriod" startAt="4"/>
                      </a:pPr>
                      <a:r>
                        <a:rPr lang="en-ID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Thailand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918490910"/>
                  </a:ext>
                </a:extLst>
              </a:tr>
              <a:tr h="162530">
                <a:tc>
                  <a:txBody>
                    <a:bodyPr/>
                    <a:lstStyle/>
                    <a:p>
                      <a:pPr marL="228600" indent="-228600" algn="l" fontAlgn="b">
                        <a:lnSpc>
                          <a:spcPts val="1000"/>
                        </a:lnSpc>
                        <a:buAutoNum type="arabicPeriod" startAt="5"/>
                      </a:pPr>
                      <a:r>
                        <a:rPr lang="en-ID" sz="14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Philipina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53173284"/>
                  </a:ext>
                </a:extLst>
              </a:tr>
              <a:tr h="162530">
                <a:tc>
                  <a:txBody>
                    <a:bodyPr/>
                    <a:lstStyle/>
                    <a:p>
                      <a:pPr marL="228600" indent="-228600" algn="l" fontAlgn="b">
                        <a:lnSpc>
                          <a:spcPts val="1000"/>
                        </a:lnSpc>
                        <a:buAutoNum type="arabicPeriod" startAt="6"/>
                      </a:pPr>
                      <a:r>
                        <a:rPr lang="en-ID" sz="14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Madagaskar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411299105"/>
                  </a:ext>
                </a:extLst>
              </a:tr>
              <a:tr h="162530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en-ID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   Timor </a:t>
                      </a:r>
                      <a:r>
                        <a:rPr lang="en-ID" sz="14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Leste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46965616"/>
                  </a:ext>
                </a:extLst>
              </a:tr>
              <a:tr h="162530">
                <a:tc>
                  <a:txBody>
                    <a:bodyPr/>
                    <a:lstStyle/>
                    <a:p>
                      <a:pPr marL="228600" indent="-228600" algn="l" fontAlgn="b">
                        <a:lnSpc>
                          <a:spcPts val="1000"/>
                        </a:lnSpc>
                        <a:buAutoNum type="arabicPeriod" startAt="8"/>
                      </a:pPr>
                      <a:r>
                        <a:rPr lang="en-ID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Suriname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703196648"/>
                  </a:ext>
                </a:extLst>
              </a:tr>
              <a:tr h="162530">
                <a:tc>
                  <a:txBody>
                    <a:bodyPr/>
                    <a:lstStyle/>
                    <a:p>
                      <a:pPr marL="228600" indent="-228600" algn="l" fontAlgn="b">
                        <a:lnSpc>
                          <a:spcPts val="1000"/>
                        </a:lnSpc>
                        <a:buAutoNum type="arabicPeriod" startAt="9"/>
                      </a:pPr>
                      <a:r>
                        <a:rPr lang="en-ID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Tajikistan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060891980"/>
                  </a:ext>
                </a:extLst>
              </a:tr>
              <a:tr h="162530">
                <a:tc>
                  <a:txBody>
                    <a:bodyPr/>
                    <a:lstStyle/>
                    <a:p>
                      <a:pPr marL="228600" indent="-228600" algn="l" fontAlgn="b">
                        <a:lnSpc>
                          <a:spcPts val="1000"/>
                        </a:lnSpc>
                        <a:buAutoNum type="arabicPeriod" startAt="10"/>
                      </a:pPr>
                      <a:r>
                        <a:rPr lang="en-ID" sz="14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Inggris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52984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60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4C84EAA-A1AF-45DA-A928-222D393D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INTERNASIONALISASI PENDIDIKAN</a:t>
            </a:r>
            <a:endPara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488A9DDF-0B09-494F-80C9-1AF3FB5B7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752951"/>
              </p:ext>
            </p:extLst>
          </p:nvPr>
        </p:nvGraphicFramePr>
        <p:xfrm>
          <a:off x="228600" y="3657600"/>
          <a:ext cx="6858000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xmlns="" id="{D64E6082-AC21-4997-9E91-471200522183}"/>
              </a:ext>
            </a:extLst>
          </p:cNvPr>
          <p:cNvSpPr/>
          <p:nvPr/>
        </p:nvSpPr>
        <p:spPr>
          <a:xfrm>
            <a:off x="7114592" y="4038600"/>
            <a:ext cx="1600200" cy="1216152"/>
          </a:xfrm>
          <a:prstGeom prst="flowChartMulti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15% PS </a:t>
            </a:r>
            <a:r>
              <a:rPr lang="en-US" sz="1600" b="1" dirty="0" err="1"/>
              <a:t>Terkreditasi</a:t>
            </a:r>
            <a:r>
              <a:rPr lang="en-US" sz="1600" b="1" dirty="0"/>
              <a:t> </a:t>
            </a:r>
            <a:r>
              <a:rPr lang="en-US" sz="1600" b="1" dirty="0" err="1"/>
              <a:t>Internasional</a:t>
            </a:r>
            <a:r>
              <a:rPr lang="en-US" sz="1600" b="1" dirty="0"/>
              <a:t> Th 2024</a:t>
            </a:r>
            <a:endParaRPr lang="en-ID" sz="16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F76A980-1EB1-4887-A3FA-991808B85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786504"/>
              </p:ext>
            </p:extLst>
          </p:nvPr>
        </p:nvGraphicFramePr>
        <p:xfrm>
          <a:off x="2247900" y="1206500"/>
          <a:ext cx="4191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9B0A55-938B-4FAA-A499-DB9265E9E823}"/>
              </a:ext>
            </a:extLst>
          </p:cNvPr>
          <p:cNvSpPr txBox="1"/>
          <p:nvPr/>
        </p:nvSpPr>
        <p:spPr>
          <a:xfrm>
            <a:off x="1295400" y="3581400"/>
            <a:ext cx="409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TAHAPAN AKREDITASI INTERNASIONAL</a:t>
            </a:r>
            <a:endParaRPr lang="en-ID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E2F27F08-392C-4627-AA01-F60DB8127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371842"/>
              </p:ext>
            </p:extLst>
          </p:nvPr>
        </p:nvGraphicFramePr>
        <p:xfrm>
          <a:off x="228600" y="5410200"/>
          <a:ext cx="6885992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Arrow: Curved Up 12">
            <a:extLst>
              <a:ext uri="{FF2B5EF4-FFF2-40B4-BE49-F238E27FC236}">
                <a16:creationId xmlns:a16="http://schemas.microsoft.com/office/drawing/2014/main" xmlns="" id="{D3C3632E-9D8E-49CD-80E0-DB188CC96730}"/>
              </a:ext>
            </a:extLst>
          </p:cNvPr>
          <p:cNvSpPr/>
          <p:nvPr/>
        </p:nvSpPr>
        <p:spPr>
          <a:xfrm rot="7523210">
            <a:off x="407763" y="2561893"/>
            <a:ext cx="1618072" cy="9384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4" name="Flowchart: Multidocument 13">
            <a:extLst>
              <a:ext uri="{FF2B5EF4-FFF2-40B4-BE49-F238E27FC236}">
                <a16:creationId xmlns:a16="http://schemas.microsoft.com/office/drawing/2014/main" xmlns="" id="{9F7C04DE-2D0E-42C2-8A82-C3DCE2241A04}"/>
              </a:ext>
            </a:extLst>
          </p:cNvPr>
          <p:cNvSpPr/>
          <p:nvPr/>
        </p:nvSpPr>
        <p:spPr>
          <a:xfrm>
            <a:off x="7103706" y="5500458"/>
            <a:ext cx="1600200" cy="1216152"/>
          </a:xfrm>
          <a:prstGeom prst="flowChartMulti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700 QS pd Th 2024</a:t>
            </a:r>
            <a:endPara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xmlns="" id="{02126E7B-17B5-495D-B81D-AD6037736A15}"/>
              </a:ext>
            </a:extLst>
          </p:cNvPr>
          <p:cNvSpPr/>
          <p:nvPr/>
        </p:nvSpPr>
        <p:spPr>
          <a:xfrm>
            <a:off x="0" y="4921742"/>
            <a:ext cx="731520" cy="14028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985177E-3AE9-488F-81EE-B35B8C4EC2B4}"/>
              </a:ext>
            </a:extLst>
          </p:cNvPr>
          <p:cNvSpPr/>
          <p:nvPr/>
        </p:nvSpPr>
        <p:spPr>
          <a:xfrm>
            <a:off x="190500" y="4844018"/>
            <a:ext cx="533400" cy="4455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71063EC-3B29-450F-9D1A-03A0BA027BEB}"/>
              </a:ext>
            </a:extLst>
          </p:cNvPr>
          <p:cNvSpPr/>
          <p:nvPr/>
        </p:nvSpPr>
        <p:spPr>
          <a:xfrm>
            <a:off x="685800" y="5955268"/>
            <a:ext cx="533400" cy="4455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22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4C84EAA-A1AF-45DA-A928-222D393D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PENGUATAN UNIT PELAYANAN TEKNIS</a:t>
            </a:r>
            <a:endParaRPr lang="en-ID" sz="28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AED194AD-4B00-477D-8C82-CA2E3996C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509406"/>
              </p:ext>
            </p:extLst>
          </p:nvPr>
        </p:nvGraphicFramePr>
        <p:xfrm>
          <a:off x="228600" y="1447800"/>
          <a:ext cx="8686800" cy="507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599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7940</TotalTime>
  <Words>506</Words>
  <Application>Microsoft Office PowerPoint</Application>
  <PresentationFormat>On-screen Show (4:3)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Candara</vt:lpstr>
      <vt:lpstr>Symbol</vt:lpstr>
      <vt:lpstr>Waveform</vt:lpstr>
      <vt:lpstr>PROGRAM KERJA  BIDANG I</vt:lpstr>
      <vt:lpstr>PowerPoint Presentation</vt:lpstr>
      <vt:lpstr>PENGEMBANGAN KEBIJAKAN PENDIDIKAN</vt:lpstr>
      <vt:lpstr>PENGUATAN OTK BIDANG AKADEMIK</vt:lpstr>
      <vt:lpstr>PERLUASAN AKSES DAN PROPORSI JENJANG PMB</vt:lpstr>
      <vt:lpstr>PERLUASAN AKSES DAN PROPORSI JENJANG PMB</vt:lpstr>
      <vt:lpstr>PERLUASAN AKSES DAN PROPORSI JENJANG PMB</vt:lpstr>
      <vt:lpstr>INTERNASIONALISASI PENDIDIKAN</vt:lpstr>
      <vt:lpstr>PENGUATAN UNIT PELAYANAN TEKNIS</vt:lpstr>
      <vt:lpstr>PENGEMBANGAN BISNIS AKADEMIK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DAN KEGIATAN</dc:title>
  <dc:creator>MyPC</dc:creator>
  <cp:lastModifiedBy>ASUS</cp:lastModifiedBy>
  <cp:revision>235</cp:revision>
  <dcterms:created xsi:type="dcterms:W3CDTF">2006-08-16T00:00:00Z</dcterms:created>
  <dcterms:modified xsi:type="dcterms:W3CDTF">2020-10-23T04:56:12Z</dcterms:modified>
</cp:coreProperties>
</file>