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  <p:sldId id="262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6"/>
  </p:normalViewPr>
  <p:slideViewPr>
    <p:cSldViewPr snapToGrid="0" snapToObjects="1">
      <p:cViewPr varScale="1">
        <p:scale>
          <a:sx n="70" d="100"/>
          <a:sy n="70" d="100"/>
        </p:scale>
        <p:origin x="5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CD2FD-69B1-4CB5-B441-418BEF3DCD08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A36FB37-C74F-453A-B947-0FC292910196}">
      <dgm:prSet/>
      <dgm:spPr/>
      <dgm:t>
        <a:bodyPr/>
        <a:lstStyle/>
        <a:p>
          <a:r>
            <a:rPr lang="en-US"/>
            <a:t>Peningkatan Kualitas </a:t>
          </a:r>
        </a:p>
      </dgm:t>
    </dgm:pt>
    <dgm:pt modelId="{4B45BE86-B9CE-4A3A-A120-BC7DACE5C732}" type="parTrans" cxnId="{860D62C6-D3EE-4CDD-A5F6-8322C6A15F3F}">
      <dgm:prSet/>
      <dgm:spPr/>
      <dgm:t>
        <a:bodyPr/>
        <a:lstStyle/>
        <a:p>
          <a:endParaRPr lang="en-US"/>
        </a:p>
      </dgm:t>
    </dgm:pt>
    <dgm:pt modelId="{88AAF97F-F6F3-4D8E-A874-6FBD8EEAB68A}" type="sibTrans" cxnId="{860D62C6-D3EE-4CDD-A5F6-8322C6A15F3F}">
      <dgm:prSet/>
      <dgm:spPr/>
      <dgm:t>
        <a:bodyPr/>
        <a:lstStyle/>
        <a:p>
          <a:endParaRPr lang="en-US"/>
        </a:p>
      </dgm:t>
    </dgm:pt>
    <dgm:pt modelId="{34CDDA04-9C5D-434A-A0D9-5FA7179E0B7E}">
      <dgm:prSet/>
      <dgm:spPr/>
      <dgm:t>
        <a:bodyPr/>
        <a:lstStyle/>
        <a:p>
          <a:r>
            <a:rPr lang="en-US"/>
            <a:t>Inovasi</a:t>
          </a:r>
        </a:p>
      </dgm:t>
    </dgm:pt>
    <dgm:pt modelId="{355C576B-EA6E-4812-8D16-92626FA35E63}" type="parTrans" cxnId="{229B08F5-196E-47E0-B980-2D06DE4BCF99}">
      <dgm:prSet/>
      <dgm:spPr/>
      <dgm:t>
        <a:bodyPr/>
        <a:lstStyle/>
        <a:p>
          <a:endParaRPr lang="en-US"/>
        </a:p>
      </dgm:t>
    </dgm:pt>
    <dgm:pt modelId="{022BE45B-7AE8-42F5-AAE8-166CE6F24DC8}" type="sibTrans" cxnId="{229B08F5-196E-47E0-B980-2D06DE4BCF99}">
      <dgm:prSet/>
      <dgm:spPr/>
      <dgm:t>
        <a:bodyPr/>
        <a:lstStyle/>
        <a:p>
          <a:endParaRPr lang="en-US"/>
        </a:p>
      </dgm:t>
    </dgm:pt>
    <dgm:pt modelId="{516300BB-9ABB-47EC-8AFD-16DCB48C1A02}">
      <dgm:prSet/>
      <dgm:spPr/>
      <dgm:t>
        <a:bodyPr/>
        <a:lstStyle/>
        <a:p>
          <a:r>
            <a:rPr lang="en-US"/>
            <a:t>Menjadi Global</a:t>
          </a:r>
        </a:p>
      </dgm:t>
    </dgm:pt>
    <dgm:pt modelId="{DD7C5260-2D35-4BAE-A0DD-0CAC286A04E8}" type="parTrans" cxnId="{E722DE2B-28B6-4B54-A77F-52E45134DFF5}">
      <dgm:prSet/>
      <dgm:spPr/>
      <dgm:t>
        <a:bodyPr/>
        <a:lstStyle/>
        <a:p>
          <a:endParaRPr lang="en-US"/>
        </a:p>
      </dgm:t>
    </dgm:pt>
    <dgm:pt modelId="{FE04A85B-772E-4BB5-853B-C1DC63F3913F}" type="sibTrans" cxnId="{E722DE2B-28B6-4B54-A77F-52E45134DFF5}">
      <dgm:prSet/>
      <dgm:spPr/>
      <dgm:t>
        <a:bodyPr/>
        <a:lstStyle/>
        <a:p>
          <a:endParaRPr lang="en-US"/>
        </a:p>
      </dgm:t>
    </dgm:pt>
    <dgm:pt modelId="{2E113931-02D4-6E47-835F-42D827A2F1F0}" type="pres">
      <dgm:prSet presAssocID="{BA3CD2FD-69B1-4CB5-B441-418BEF3DCD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99B2BE-7F19-7441-A14B-128767BFC003}" type="pres">
      <dgm:prSet presAssocID="{8A36FB37-C74F-453A-B947-0FC292910196}" presName="hierRoot1" presStyleCnt="0"/>
      <dgm:spPr/>
    </dgm:pt>
    <dgm:pt modelId="{5C57D8DB-93B3-B542-BFBA-2375AD817EA1}" type="pres">
      <dgm:prSet presAssocID="{8A36FB37-C74F-453A-B947-0FC292910196}" presName="composite" presStyleCnt="0"/>
      <dgm:spPr/>
    </dgm:pt>
    <dgm:pt modelId="{066E27A4-656E-4944-AC2A-16F6F8B4A30D}" type="pres">
      <dgm:prSet presAssocID="{8A36FB37-C74F-453A-B947-0FC292910196}" presName="background" presStyleLbl="node0" presStyleIdx="0" presStyleCnt="3"/>
      <dgm:spPr/>
    </dgm:pt>
    <dgm:pt modelId="{277C85D2-BD66-254C-8D15-D4BDBEE856A1}" type="pres">
      <dgm:prSet presAssocID="{8A36FB37-C74F-453A-B947-0FC292910196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A41FF3-5B01-A745-ABEA-EDD8EBA4FB91}" type="pres">
      <dgm:prSet presAssocID="{8A36FB37-C74F-453A-B947-0FC292910196}" presName="hierChild2" presStyleCnt="0"/>
      <dgm:spPr/>
    </dgm:pt>
    <dgm:pt modelId="{9BD50F67-A9F9-EF49-9A66-D63040AD65B2}" type="pres">
      <dgm:prSet presAssocID="{34CDDA04-9C5D-434A-A0D9-5FA7179E0B7E}" presName="hierRoot1" presStyleCnt="0"/>
      <dgm:spPr/>
    </dgm:pt>
    <dgm:pt modelId="{1D297991-F302-D949-AC26-B35121B161EB}" type="pres">
      <dgm:prSet presAssocID="{34CDDA04-9C5D-434A-A0D9-5FA7179E0B7E}" presName="composite" presStyleCnt="0"/>
      <dgm:spPr/>
    </dgm:pt>
    <dgm:pt modelId="{9F9BA178-68F3-4C42-8714-74B071BB78BB}" type="pres">
      <dgm:prSet presAssocID="{34CDDA04-9C5D-434A-A0D9-5FA7179E0B7E}" presName="background" presStyleLbl="node0" presStyleIdx="1" presStyleCnt="3"/>
      <dgm:spPr/>
    </dgm:pt>
    <dgm:pt modelId="{38622808-4765-3D43-8662-A444620A11A1}" type="pres">
      <dgm:prSet presAssocID="{34CDDA04-9C5D-434A-A0D9-5FA7179E0B7E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BBD514-3CAC-014E-B152-64484F8164F1}" type="pres">
      <dgm:prSet presAssocID="{34CDDA04-9C5D-434A-A0D9-5FA7179E0B7E}" presName="hierChild2" presStyleCnt="0"/>
      <dgm:spPr/>
    </dgm:pt>
    <dgm:pt modelId="{6396A2E8-BD52-D145-8AE5-50761CB16663}" type="pres">
      <dgm:prSet presAssocID="{516300BB-9ABB-47EC-8AFD-16DCB48C1A02}" presName="hierRoot1" presStyleCnt="0"/>
      <dgm:spPr/>
    </dgm:pt>
    <dgm:pt modelId="{E634E756-B07A-3A40-951D-6C25BECCA174}" type="pres">
      <dgm:prSet presAssocID="{516300BB-9ABB-47EC-8AFD-16DCB48C1A02}" presName="composite" presStyleCnt="0"/>
      <dgm:spPr/>
    </dgm:pt>
    <dgm:pt modelId="{EC7EFAE6-F583-7442-90B5-F4B26BA06BF5}" type="pres">
      <dgm:prSet presAssocID="{516300BB-9ABB-47EC-8AFD-16DCB48C1A02}" presName="background" presStyleLbl="node0" presStyleIdx="2" presStyleCnt="3"/>
      <dgm:spPr/>
    </dgm:pt>
    <dgm:pt modelId="{7B46F034-BE0D-7947-AB3E-C60F64F42D1B}" type="pres">
      <dgm:prSet presAssocID="{516300BB-9ABB-47EC-8AFD-16DCB48C1A02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5C9542-DD92-124B-A53D-5325ADA1948D}" type="pres">
      <dgm:prSet presAssocID="{516300BB-9ABB-47EC-8AFD-16DCB48C1A02}" presName="hierChild2" presStyleCnt="0"/>
      <dgm:spPr/>
    </dgm:pt>
  </dgm:ptLst>
  <dgm:cxnLst>
    <dgm:cxn modelId="{860D62C6-D3EE-4CDD-A5F6-8322C6A15F3F}" srcId="{BA3CD2FD-69B1-4CB5-B441-418BEF3DCD08}" destId="{8A36FB37-C74F-453A-B947-0FC292910196}" srcOrd="0" destOrd="0" parTransId="{4B45BE86-B9CE-4A3A-A120-BC7DACE5C732}" sibTransId="{88AAF97F-F6F3-4D8E-A874-6FBD8EEAB68A}"/>
    <dgm:cxn modelId="{F13294BE-704B-7048-9F17-5CB837424827}" type="presOf" srcId="{BA3CD2FD-69B1-4CB5-B441-418BEF3DCD08}" destId="{2E113931-02D4-6E47-835F-42D827A2F1F0}" srcOrd="0" destOrd="0" presId="urn:microsoft.com/office/officeart/2005/8/layout/hierarchy1"/>
    <dgm:cxn modelId="{229B08F5-196E-47E0-B980-2D06DE4BCF99}" srcId="{BA3CD2FD-69B1-4CB5-B441-418BEF3DCD08}" destId="{34CDDA04-9C5D-434A-A0D9-5FA7179E0B7E}" srcOrd="1" destOrd="0" parTransId="{355C576B-EA6E-4812-8D16-92626FA35E63}" sibTransId="{022BE45B-7AE8-42F5-AAE8-166CE6F24DC8}"/>
    <dgm:cxn modelId="{B928AC89-2BD0-AC49-950A-310F2C516D52}" type="presOf" srcId="{34CDDA04-9C5D-434A-A0D9-5FA7179E0B7E}" destId="{38622808-4765-3D43-8662-A444620A11A1}" srcOrd="0" destOrd="0" presId="urn:microsoft.com/office/officeart/2005/8/layout/hierarchy1"/>
    <dgm:cxn modelId="{3098ED40-02E8-A844-AAB4-7076C6995950}" type="presOf" srcId="{516300BB-9ABB-47EC-8AFD-16DCB48C1A02}" destId="{7B46F034-BE0D-7947-AB3E-C60F64F42D1B}" srcOrd="0" destOrd="0" presId="urn:microsoft.com/office/officeart/2005/8/layout/hierarchy1"/>
    <dgm:cxn modelId="{E722DE2B-28B6-4B54-A77F-52E45134DFF5}" srcId="{BA3CD2FD-69B1-4CB5-B441-418BEF3DCD08}" destId="{516300BB-9ABB-47EC-8AFD-16DCB48C1A02}" srcOrd="2" destOrd="0" parTransId="{DD7C5260-2D35-4BAE-A0DD-0CAC286A04E8}" sibTransId="{FE04A85B-772E-4BB5-853B-C1DC63F3913F}"/>
    <dgm:cxn modelId="{75F95872-DDF4-B544-BF9F-B05D5A479008}" type="presOf" srcId="{8A36FB37-C74F-453A-B947-0FC292910196}" destId="{277C85D2-BD66-254C-8D15-D4BDBEE856A1}" srcOrd="0" destOrd="0" presId="urn:microsoft.com/office/officeart/2005/8/layout/hierarchy1"/>
    <dgm:cxn modelId="{2975F92B-A95D-6D42-BADA-BAA43FAC1C30}" type="presParOf" srcId="{2E113931-02D4-6E47-835F-42D827A2F1F0}" destId="{5799B2BE-7F19-7441-A14B-128767BFC003}" srcOrd="0" destOrd="0" presId="urn:microsoft.com/office/officeart/2005/8/layout/hierarchy1"/>
    <dgm:cxn modelId="{04E16D17-F932-964E-80AA-625C6DC8A9FC}" type="presParOf" srcId="{5799B2BE-7F19-7441-A14B-128767BFC003}" destId="{5C57D8DB-93B3-B542-BFBA-2375AD817EA1}" srcOrd="0" destOrd="0" presId="urn:microsoft.com/office/officeart/2005/8/layout/hierarchy1"/>
    <dgm:cxn modelId="{5FB7C423-263A-BC47-B020-4E146852E191}" type="presParOf" srcId="{5C57D8DB-93B3-B542-BFBA-2375AD817EA1}" destId="{066E27A4-656E-4944-AC2A-16F6F8B4A30D}" srcOrd="0" destOrd="0" presId="urn:microsoft.com/office/officeart/2005/8/layout/hierarchy1"/>
    <dgm:cxn modelId="{D4A7DAB2-1BAF-4748-9D39-0B71F244D610}" type="presParOf" srcId="{5C57D8DB-93B3-B542-BFBA-2375AD817EA1}" destId="{277C85D2-BD66-254C-8D15-D4BDBEE856A1}" srcOrd="1" destOrd="0" presId="urn:microsoft.com/office/officeart/2005/8/layout/hierarchy1"/>
    <dgm:cxn modelId="{02526F1F-666B-D544-A42A-5AD16B2E2957}" type="presParOf" srcId="{5799B2BE-7F19-7441-A14B-128767BFC003}" destId="{1AA41FF3-5B01-A745-ABEA-EDD8EBA4FB91}" srcOrd="1" destOrd="0" presId="urn:microsoft.com/office/officeart/2005/8/layout/hierarchy1"/>
    <dgm:cxn modelId="{B2250398-2DAF-5045-B101-411B19652739}" type="presParOf" srcId="{2E113931-02D4-6E47-835F-42D827A2F1F0}" destId="{9BD50F67-A9F9-EF49-9A66-D63040AD65B2}" srcOrd="1" destOrd="0" presId="urn:microsoft.com/office/officeart/2005/8/layout/hierarchy1"/>
    <dgm:cxn modelId="{A14CE391-5FFA-7F4B-A172-8AE8E3D45650}" type="presParOf" srcId="{9BD50F67-A9F9-EF49-9A66-D63040AD65B2}" destId="{1D297991-F302-D949-AC26-B35121B161EB}" srcOrd="0" destOrd="0" presId="urn:microsoft.com/office/officeart/2005/8/layout/hierarchy1"/>
    <dgm:cxn modelId="{8710C788-87A8-5148-8FBF-B258E9489DE4}" type="presParOf" srcId="{1D297991-F302-D949-AC26-B35121B161EB}" destId="{9F9BA178-68F3-4C42-8714-74B071BB78BB}" srcOrd="0" destOrd="0" presId="urn:microsoft.com/office/officeart/2005/8/layout/hierarchy1"/>
    <dgm:cxn modelId="{371DF7A3-74B8-954C-BE13-051CE82FCA71}" type="presParOf" srcId="{1D297991-F302-D949-AC26-B35121B161EB}" destId="{38622808-4765-3D43-8662-A444620A11A1}" srcOrd="1" destOrd="0" presId="urn:microsoft.com/office/officeart/2005/8/layout/hierarchy1"/>
    <dgm:cxn modelId="{BF888B05-549B-F942-8678-1DC61D4C8D3A}" type="presParOf" srcId="{9BD50F67-A9F9-EF49-9A66-D63040AD65B2}" destId="{E6BBD514-3CAC-014E-B152-64484F8164F1}" srcOrd="1" destOrd="0" presId="urn:microsoft.com/office/officeart/2005/8/layout/hierarchy1"/>
    <dgm:cxn modelId="{C0C9F8E5-6810-0146-B817-DC8B064A1E1E}" type="presParOf" srcId="{2E113931-02D4-6E47-835F-42D827A2F1F0}" destId="{6396A2E8-BD52-D145-8AE5-50761CB16663}" srcOrd="2" destOrd="0" presId="urn:microsoft.com/office/officeart/2005/8/layout/hierarchy1"/>
    <dgm:cxn modelId="{AED8C3B9-4212-D94B-9C2F-7762748B86D2}" type="presParOf" srcId="{6396A2E8-BD52-D145-8AE5-50761CB16663}" destId="{E634E756-B07A-3A40-951D-6C25BECCA174}" srcOrd="0" destOrd="0" presId="urn:microsoft.com/office/officeart/2005/8/layout/hierarchy1"/>
    <dgm:cxn modelId="{7A527541-5A7F-4544-B269-16F9EB02D3CC}" type="presParOf" srcId="{E634E756-B07A-3A40-951D-6C25BECCA174}" destId="{EC7EFAE6-F583-7442-90B5-F4B26BA06BF5}" srcOrd="0" destOrd="0" presId="urn:microsoft.com/office/officeart/2005/8/layout/hierarchy1"/>
    <dgm:cxn modelId="{424A560A-5C33-1949-9A6F-8E44CD911F0C}" type="presParOf" srcId="{E634E756-B07A-3A40-951D-6C25BECCA174}" destId="{7B46F034-BE0D-7947-AB3E-C60F64F42D1B}" srcOrd="1" destOrd="0" presId="urn:microsoft.com/office/officeart/2005/8/layout/hierarchy1"/>
    <dgm:cxn modelId="{2187DB79-0EA7-9B4A-AD15-023FA9BA6B13}" type="presParOf" srcId="{6396A2E8-BD52-D145-8AE5-50761CB16663}" destId="{A75C9542-DD92-124B-A53D-5325ADA194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CA317-91EA-324A-8052-6F9F2D489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8DE7F1-C42D-8640-A7F8-42976872F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9F504A-ED99-D842-8F7B-47F707686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FD3977-2326-D946-AA09-50877A027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68627E-9041-324A-BADD-1B87B8EA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2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27C144-C1FB-7B40-A209-58A2A5886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269670-7079-AF4F-AC1E-2B5E94BED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4600D0-4769-C54A-965D-7E9DCBE5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445E41-681C-164C-8A13-C67466A3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CBE903-6F23-AC45-8863-A15EF4A5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6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A87CCB6-C155-2A49-8B57-AB0C3018B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7CE6D0-39F0-7348-88FA-75A238F4B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552CA8-0004-C44A-B1D5-CC54D17A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800FEA-FB81-4D43-B744-75AD2062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6F4CDF-1465-9E49-8469-62D8E015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4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88505-AB36-CE43-8651-1C7A8E09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6FD4DD-D8F9-7749-AA2E-7C358C204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C1D3AC-4CA5-8745-BD98-E8CC906D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DC7847-E438-FA40-B3E3-8307DE52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D2FE3F-ED95-3640-9488-D9881038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5A795-FF5D-1945-9EE5-9281A8B13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73FBA4-0AD2-E746-B095-0D9D6B9EA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3D2278-B20C-954A-B905-D211AEE0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8D8345-01DC-4B4D-84DE-003F5900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875075-8395-C34D-8113-40EE554C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5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97AD1D-7128-CA45-8F1F-FED749EE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BB6213-C10F-CA43-B906-180F67048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793CF98-8809-404C-B4A2-60197D35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BCBA2F3-0897-5744-A894-B35D29B05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0B39DA-8629-2346-977F-8CE689A5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467FE2-93D9-FA40-AD30-0B2814E7B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30217-C5C5-AB42-A0B1-D04F1883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ACF60A-1FD4-4B4E-A6F0-F7C89DBFB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EB3FD4-68FE-7745-96C2-71B8B2C76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DEF8CB4-5250-0A43-B016-7E57F85DE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C637DA-B939-324C-9A43-78EEE08EBB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21C3CE0-1B62-4940-84B8-76600D2C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DF0C299-955E-E24F-AEEB-659CD3CC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A24218-A420-4A4B-A1D8-ABCD890D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0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C37940-8482-F34F-BBDF-3E1D5933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F7CC8C-DCD9-6745-8A7D-638B977D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BF71DD-1612-7E43-A57A-116F309C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B92689D-B18B-F643-B842-479272A1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9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2795A0-E349-FB4F-92D9-821783518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0ECE815-5A8A-0143-8F29-47A8F5F4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C177E26-EBE4-F641-B928-36C4DC9E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8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14CA1F-7AE0-8A47-B08B-59A7CABF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415F54-C148-A74E-B15D-21A9950E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BD4700-66DB-ED42-8C64-D49E22478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2DB6A0C-0F6B-1041-8E7E-3BA2C51B8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B671E4-4704-0642-BA95-09D40859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3271B3-D8C5-5E47-945A-E6F50F1C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6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E428B3-E269-CB45-B0B0-396636C84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B8AD94-C71F-F140-870B-4BCCD8277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A563A2-56AF-9647-ADAC-B2FC7FAE7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1D32B3-BB69-AD48-B28B-CEF81F44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BDC0E-950E-2C4D-9895-392055DB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39E9A0-80AD-5341-A6F7-C3C16E6D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9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57F516A-8B30-DB41-AA2C-4DCDCCCD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944FFF-8D8C-0E46-9475-BA2A3A685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46C1EB-0CEE-BF44-8EF4-F8AD48C29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BB8-578A-644C-8592-F76226B3295B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386590-1A62-164F-A07B-1FD60F299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86A76-7E7D-3A4F-B3BB-1CA74E76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6E85-39AB-DD4E-AE51-B84DF3C9C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9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EADCAF8-8823-4E89-8612-21029831A4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8CA07B2-0819-4B62-9425-7A52BBDD70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DA02BEE4-A5D4-40AF-882D-49D34B086F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F5843EB-154F-4459-8954-BB1DF64BBD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75905135-55D9-431B-8D5A-4C5C92B1FE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9B732812-A0BB-4324-B390-DFEF26C109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01FEC055-6F76-4E20-BC93-76C2F58EAF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D74CD21D-122E-4F3D-82AF-F4A37C278A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5A7FF51F-3820-41BE-8690-7E758ECFA7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85EAD889-EA4D-485F-BA9C-F6473A4329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6D51A8-D1B1-294D-9E10-81E6807E3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Program </a:t>
            </a:r>
            <a:r>
              <a:rPr lang="en-US" sz="5200" dirty="0" err="1">
                <a:solidFill>
                  <a:schemeClr val="tx2"/>
                </a:solidFill>
              </a:rPr>
              <a:t>Kerja</a:t>
            </a:r>
            <a:r>
              <a:rPr lang="en-US" sz="5200" dirty="0">
                <a:solidFill>
                  <a:schemeClr val="tx2"/>
                </a:solidFill>
              </a:rPr>
              <a:t> </a:t>
            </a:r>
            <a:r>
              <a:rPr lang="en-US" sz="5200" dirty="0" err="1">
                <a:solidFill>
                  <a:schemeClr val="tx2"/>
                </a:solidFill>
              </a:rPr>
              <a:t>Fakultas</a:t>
            </a:r>
            <a:r>
              <a:rPr lang="en-US" sz="5200" dirty="0">
                <a:solidFill>
                  <a:schemeClr val="tx2"/>
                </a:solidFill>
              </a:rPr>
              <a:t> </a:t>
            </a:r>
            <a:r>
              <a:rPr lang="en-US" sz="5200" dirty="0" err="1">
                <a:solidFill>
                  <a:schemeClr val="tx2"/>
                </a:solidFill>
              </a:rPr>
              <a:t>Keperawatan</a:t>
            </a:r>
            <a:endParaRPr lang="en-US" sz="52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9BDCCB-F00D-3040-857C-11008BBDB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20310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Disampaikan</a:t>
            </a:r>
            <a:r>
              <a:rPr lang="en-US" dirty="0">
                <a:solidFill>
                  <a:schemeClr val="tx2"/>
                </a:solidFill>
              </a:rPr>
              <a:t> pada </a:t>
            </a:r>
            <a:r>
              <a:rPr lang="en-US" dirty="0" err="1">
                <a:solidFill>
                  <a:schemeClr val="tx2"/>
                </a:solidFill>
              </a:rPr>
              <a:t>Rapat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Kerja</a:t>
            </a:r>
            <a:r>
              <a:rPr lang="en-US" dirty="0">
                <a:solidFill>
                  <a:schemeClr val="tx2"/>
                </a:solidFill>
              </a:rPr>
              <a:t> Universitas Andalas</a:t>
            </a:r>
          </a:p>
          <a:p>
            <a:r>
              <a:rPr lang="en-US" dirty="0">
                <a:solidFill>
                  <a:schemeClr val="tx2"/>
                </a:solidFill>
              </a:rPr>
              <a:t>19 </a:t>
            </a:r>
            <a:r>
              <a:rPr lang="en-US" dirty="0" err="1">
                <a:solidFill>
                  <a:schemeClr val="tx2"/>
                </a:solidFill>
              </a:rPr>
              <a:t>Oktober</a:t>
            </a:r>
            <a:r>
              <a:rPr lang="en-US" dirty="0">
                <a:solidFill>
                  <a:schemeClr val="tx2"/>
                </a:solidFill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856834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5305D3-35EE-754F-A437-05049A32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Global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536602-6FE5-BA41-8DD7-340FA910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MY" sz="2200" b="1"/>
              <a:t>P10. </a:t>
            </a:r>
            <a:r>
              <a:rPr lang="en-MY" sz="2200" b="1" err="1"/>
              <a:t>Peningkatan</a:t>
            </a:r>
            <a:r>
              <a:rPr lang="en-MY" sz="2200" b="1"/>
              <a:t> </a:t>
            </a:r>
            <a:r>
              <a:rPr lang="en-MY" sz="2200" b="1" err="1"/>
              <a:t>kemampuan</a:t>
            </a:r>
            <a:r>
              <a:rPr lang="en-MY" sz="2200" b="1"/>
              <a:t> SDM </a:t>
            </a:r>
            <a:r>
              <a:rPr lang="en-MY" sz="2200" b="1" err="1"/>
              <a:t>dalam</a:t>
            </a:r>
            <a:r>
              <a:rPr lang="en-MY" sz="2200" b="1"/>
              <a:t> </a:t>
            </a:r>
            <a:r>
              <a:rPr lang="en-MY" sz="2200" b="1" err="1"/>
              <a:t>penelitian</a:t>
            </a:r>
            <a:r>
              <a:rPr lang="en-MY" sz="2200" b="1"/>
              <a:t> dan </a:t>
            </a:r>
            <a:r>
              <a:rPr lang="en-MY" sz="2200" b="1" err="1"/>
              <a:t>publikasi</a:t>
            </a:r>
            <a:r>
              <a:rPr lang="en-MY" sz="2200" b="1"/>
              <a:t> pada forum </a:t>
            </a:r>
            <a:r>
              <a:rPr lang="en-MY" sz="2200" b="1" err="1"/>
              <a:t>ilmiah</a:t>
            </a:r>
            <a:r>
              <a:rPr lang="en-MY" sz="2200" b="1"/>
              <a:t> dan </a:t>
            </a:r>
            <a:r>
              <a:rPr lang="en-MY" sz="2200" b="1" err="1"/>
              <a:t>jurnal</a:t>
            </a:r>
            <a:r>
              <a:rPr lang="en-MY" sz="2200" b="1"/>
              <a:t> </a:t>
            </a:r>
            <a:r>
              <a:rPr lang="en-MY" sz="2200" b="1" err="1"/>
              <a:t>bereputasi</a:t>
            </a:r>
            <a:r>
              <a:rPr lang="en-MY" sz="2200" b="1"/>
              <a:t> </a:t>
            </a:r>
            <a:r>
              <a:rPr lang="en-MY" sz="2200" b="1" err="1"/>
              <a:t>terindeks</a:t>
            </a:r>
            <a:r>
              <a:rPr lang="en-MY" sz="2200" b="1"/>
              <a:t> </a:t>
            </a:r>
            <a:r>
              <a:rPr lang="en-MY" sz="2200" b="1" err="1"/>
              <a:t>nasional</a:t>
            </a:r>
            <a:r>
              <a:rPr lang="en-MY" sz="2200" b="1"/>
              <a:t>/ global</a:t>
            </a:r>
            <a:r>
              <a:rPr lang="en-ID" sz="2200" b="1">
                <a:effectLst/>
              </a:rPr>
              <a:t> </a:t>
            </a:r>
          </a:p>
          <a:p>
            <a:pPr marL="0" indent="0">
              <a:buNone/>
            </a:pPr>
            <a:r>
              <a:rPr lang="en-ID" sz="2200"/>
              <a:t>K48. </a:t>
            </a:r>
            <a:r>
              <a:rPr lang="en-US" sz="2200" err="1"/>
              <a:t>Penerimaan</a:t>
            </a:r>
            <a:r>
              <a:rPr lang="en-US" sz="2200"/>
              <a:t> dan </a:t>
            </a:r>
            <a:r>
              <a:rPr lang="en-US" sz="2200" err="1"/>
              <a:t>pembiayaan</a:t>
            </a:r>
            <a:r>
              <a:rPr lang="en-US" sz="2200"/>
              <a:t> </a:t>
            </a:r>
            <a:r>
              <a:rPr lang="en-US" sz="2200" err="1"/>
              <a:t>mahasiswa</a:t>
            </a:r>
            <a:r>
              <a:rPr lang="en-US" sz="2200"/>
              <a:t> </a:t>
            </a:r>
            <a:r>
              <a:rPr lang="en-US" sz="2200" err="1"/>
              <a:t>asing</a:t>
            </a:r>
            <a:r>
              <a:rPr lang="en-US" sz="2200"/>
              <a:t>: 5 orang </a:t>
            </a:r>
            <a:r>
              <a:rPr lang="en-US" sz="2200" err="1"/>
              <a:t>mhs</a:t>
            </a:r>
            <a:r>
              <a:rPr lang="en-US" sz="2200"/>
              <a:t> Vietnam</a:t>
            </a:r>
            <a:endParaRPr lang="en-ID" sz="2200"/>
          </a:p>
          <a:p>
            <a:pPr marL="0" indent="0">
              <a:buNone/>
            </a:pPr>
            <a:r>
              <a:rPr lang="en-ID" sz="2200"/>
              <a:t>K59. </a:t>
            </a:r>
            <a:r>
              <a:rPr lang="en-ID" sz="2200" err="1"/>
              <a:t>Pelaksanaan</a:t>
            </a:r>
            <a:r>
              <a:rPr lang="en-ID" sz="2200"/>
              <a:t> </a:t>
            </a:r>
            <a:r>
              <a:rPr lang="en-ID" sz="2200" err="1"/>
              <a:t>Kegiatan</a:t>
            </a:r>
            <a:r>
              <a:rPr lang="en-ID" sz="2200"/>
              <a:t> Seminar International</a:t>
            </a:r>
          </a:p>
          <a:p>
            <a:pPr marL="0" indent="0">
              <a:buNone/>
            </a:pPr>
            <a:r>
              <a:rPr lang="en-US" sz="2200"/>
              <a:t>24. International Conference 3</a:t>
            </a:r>
            <a:r>
              <a:rPr lang="en-US" sz="2200" baseline="30000"/>
              <a:t>rd</a:t>
            </a:r>
            <a:r>
              <a:rPr lang="en-US" sz="2200"/>
              <a:t> </a:t>
            </a:r>
            <a:r>
              <a:rPr lang="en-US" sz="2200" err="1"/>
              <a:t>AINiC</a:t>
            </a:r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r>
              <a:rPr lang="en-US" sz="2200"/>
              <a:t>K60. </a:t>
            </a:r>
            <a:r>
              <a:rPr lang="en-US" sz="2200" err="1"/>
              <a:t>Pembiayaan</a:t>
            </a:r>
            <a:r>
              <a:rPr lang="en-US" sz="2200"/>
              <a:t> </a:t>
            </a:r>
            <a:r>
              <a:rPr lang="en-US" sz="2200" err="1"/>
              <a:t>publikasi</a:t>
            </a:r>
            <a:r>
              <a:rPr lang="en-US" sz="2200"/>
              <a:t> </a:t>
            </a:r>
            <a:r>
              <a:rPr lang="en-US" sz="2200" err="1"/>
              <a:t>internasional</a:t>
            </a:r>
            <a:r>
              <a:rPr lang="en-US" sz="2200"/>
              <a:t> dan </a:t>
            </a:r>
            <a:r>
              <a:rPr lang="en-US" sz="2200" err="1"/>
              <a:t>produksi</a:t>
            </a:r>
            <a:r>
              <a:rPr lang="en-US" sz="2200"/>
              <a:t> </a:t>
            </a:r>
            <a:r>
              <a:rPr lang="en-US" sz="2200" err="1"/>
              <a:t>artikel</a:t>
            </a:r>
            <a:r>
              <a:rPr lang="en-US" sz="2200"/>
              <a:t> </a:t>
            </a:r>
            <a:r>
              <a:rPr lang="en-US" sz="2200" err="1"/>
              <a:t>ilmiah</a:t>
            </a:r>
            <a:endParaRPr lang="en-ID" sz="2200"/>
          </a:p>
          <a:p>
            <a:pPr marL="0" indent="0">
              <a:buNone/>
            </a:pPr>
            <a:r>
              <a:rPr lang="en-US" sz="2200" err="1"/>
              <a:t>Berstandar</a:t>
            </a:r>
            <a:r>
              <a:rPr lang="en-US" sz="2200"/>
              <a:t> </a:t>
            </a:r>
            <a:r>
              <a:rPr lang="en-US" sz="2200" err="1"/>
              <a:t>internasional</a:t>
            </a:r>
            <a:endParaRPr lang="en-US" sz="2200"/>
          </a:p>
          <a:p>
            <a:pPr marL="0" indent="0">
              <a:buNone/>
            </a:pPr>
            <a:r>
              <a:rPr lang="en-ID" sz="2200"/>
              <a:t>25. </a:t>
            </a:r>
            <a:r>
              <a:rPr lang="en-ID" sz="2200" err="1"/>
              <a:t>Insentif</a:t>
            </a:r>
            <a:r>
              <a:rPr lang="en-ID" sz="2200"/>
              <a:t> </a:t>
            </a:r>
            <a:r>
              <a:rPr lang="en-ID" sz="2200" err="1"/>
              <a:t>publikasi</a:t>
            </a:r>
            <a:r>
              <a:rPr lang="en-ID" sz="2200"/>
              <a:t> </a:t>
            </a:r>
            <a:r>
              <a:rPr lang="en-ID" sz="2200" err="1"/>
              <a:t>artikel</a:t>
            </a:r>
            <a:r>
              <a:rPr lang="en-ID" sz="2200"/>
              <a:t> </a:t>
            </a:r>
            <a:r>
              <a:rPr lang="en-ID" sz="2200" err="1"/>
              <a:t>ilmiah</a:t>
            </a:r>
            <a:r>
              <a:rPr lang="en-ID" sz="2200"/>
              <a:t> </a:t>
            </a:r>
            <a:r>
              <a:rPr lang="en-ID" sz="2200" err="1"/>
              <a:t>jurnal</a:t>
            </a:r>
            <a:r>
              <a:rPr lang="en-ID" sz="2200"/>
              <a:t> </a:t>
            </a:r>
            <a:r>
              <a:rPr lang="en-ID" sz="2200" err="1"/>
              <a:t>nasional</a:t>
            </a:r>
            <a:r>
              <a:rPr lang="en-ID" sz="2200"/>
              <a:t>/international</a:t>
            </a:r>
          </a:p>
          <a:p>
            <a:pPr marL="0" indent="0">
              <a:buNone/>
            </a:pPr>
            <a:r>
              <a:rPr lang="en-ID" sz="2200"/>
              <a:t>26. </a:t>
            </a:r>
            <a:r>
              <a:rPr lang="en-ID" sz="2200" err="1"/>
              <a:t>Peningkatan</a:t>
            </a:r>
            <a:r>
              <a:rPr lang="en-ID" sz="2200"/>
              <a:t> </a:t>
            </a:r>
            <a:r>
              <a:rPr lang="en-ID" sz="2200" err="1"/>
              <a:t>kapasitas</a:t>
            </a:r>
            <a:r>
              <a:rPr lang="en-ID" sz="2200"/>
              <a:t> </a:t>
            </a:r>
            <a:r>
              <a:rPr lang="en-ID" sz="2200" err="1"/>
              <a:t>Jurnal</a:t>
            </a:r>
            <a:r>
              <a:rPr lang="en-ID" sz="2200"/>
              <a:t> </a:t>
            </a:r>
            <a:r>
              <a:rPr lang="en-ID" sz="2200" err="1"/>
              <a:t>Ners</a:t>
            </a:r>
            <a:endParaRPr lang="en-ID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448699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75843-1C21-9F44-B299-DC1BDD03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EFD9C8-F7DA-1243-A2AC-F22DF822E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P19. </a:t>
            </a:r>
            <a:r>
              <a:rPr lang="en-US" b="1" dirty="0" err="1"/>
              <a:t>Peningkatan</a:t>
            </a:r>
            <a:r>
              <a:rPr lang="en-US" b="1" dirty="0"/>
              <a:t> </a:t>
            </a:r>
            <a:r>
              <a:rPr lang="en-US" b="1" dirty="0" err="1"/>
              <a:t>kompetensi</a:t>
            </a:r>
            <a:r>
              <a:rPr lang="en-US" b="1" dirty="0"/>
              <a:t> dan </a:t>
            </a:r>
            <a:r>
              <a:rPr lang="en-US" b="1" dirty="0" err="1"/>
              <a:t>kualitas</a:t>
            </a:r>
            <a:r>
              <a:rPr lang="en-US" b="1" dirty="0"/>
              <a:t> </a:t>
            </a:r>
            <a:r>
              <a:rPr lang="en-US" b="1" dirty="0" err="1"/>
              <a:t>tenaga</a:t>
            </a:r>
            <a:r>
              <a:rPr lang="en-US" b="1" dirty="0"/>
              <a:t> </a:t>
            </a:r>
            <a:r>
              <a:rPr lang="en-US" b="1" dirty="0" err="1"/>
              <a:t>pendidik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27. </a:t>
            </a:r>
            <a:r>
              <a:rPr lang="en-US" dirty="0" err="1"/>
              <a:t>Beasiswa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S3 </a:t>
            </a:r>
            <a:r>
              <a:rPr lang="en-US" dirty="0" err="1"/>
              <a:t>keperawatan</a:t>
            </a:r>
            <a:r>
              <a:rPr lang="en-US" dirty="0"/>
              <a:t> di LN</a:t>
            </a:r>
          </a:p>
          <a:p>
            <a:pPr marL="0" indent="0">
              <a:buNone/>
            </a:pPr>
            <a:r>
              <a:rPr lang="en-US" dirty="0"/>
              <a:t>28.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/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tendik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29. </a:t>
            </a:r>
            <a:r>
              <a:rPr lang="en-US" dirty="0" err="1"/>
              <a:t>Seleksi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/</a:t>
            </a:r>
            <a:r>
              <a:rPr lang="en-US" dirty="0" err="1"/>
              <a:t>tendik</a:t>
            </a:r>
            <a:r>
              <a:rPr lang="en-US" dirty="0"/>
              <a:t> </a:t>
            </a:r>
            <a:r>
              <a:rPr lang="en-US" dirty="0" err="1"/>
              <a:t>berprestasi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K152.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negeri</a:t>
            </a:r>
          </a:p>
          <a:p>
            <a:pPr marL="0" indent="0">
              <a:buNone/>
            </a:pPr>
            <a:r>
              <a:rPr lang="en-US" dirty="0"/>
              <a:t>30. </a:t>
            </a:r>
            <a:r>
              <a:rPr lang="en-US" dirty="0" err="1"/>
              <a:t>Pembiayaan</a:t>
            </a:r>
            <a:r>
              <a:rPr lang="en-US" dirty="0"/>
              <a:t> Student Mobility / MoU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5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0C5F0-8308-494D-9ED3-3FF5131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Fokus Pencapaian Kinerja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5E7E13F-57BF-4081-A919-CA0AF49A7D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773252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483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FF935A-4528-3C48-84C9-EE18ECB9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Berkualitas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0ECE40-04BB-3344-9437-50599263B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/>
              <a:t>P1 </a:t>
            </a:r>
            <a:r>
              <a:rPr lang="en-MY" sz="2400" b="1" err="1"/>
              <a:t>Pengembangan</a:t>
            </a:r>
            <a:r>
              <a:rPr lang="en-MY" sz="2400" b="1"/>
              <a:t> </a:t>
            </a:r>
            <a:r>
              <a:rPr lang="en-MY" sz="2400" b="1" err="1"/>
              <a:t>kapasitas</a:t>
            </a:r>
            <a:r>
              <a:rPr lang="en-MY" sz="2400" b="1"/>
              <a:t> dan </a:t>
            </a:r>
            <a:r>
              <a:rPr lang="en-MY" sz="2400" b="1" err="1"/>
              <a:t>kualitas</a:t>
            </a:r>
            <a:r>
              <a:rPr lang="en-MY" sz="2400" b="1"/>
              <a:t> program </a:t>
            </a:r>
            <a:r>
              <a:rPr lang="en-MY" sz="2400" b="1" err="1"/>
              <a:t>studi</a:t>
            </a:r>
            <a:r>
              <a:rPr lang="en-ID" sz="2400" b="1">
                <a:effectLst/>
              </a:rPr>
              <a:t> </a:t>
            </a:r>
            <a:endParaRPr lang="en-MY" sz="2400" b="1"/>
          </a:p>
          <a:p>
            <a:pPr marL="0" indent="0">
              <a:buNone/>
            </a:pPr>
            <a:r>
              <a:rPr lang="en-MY" sz="2400"/>
              <a:t>K 1 </a:t>
            </a:r>
            <a:r>
              <a:rPr lang="en-MY" sz="2400" err="1"/>
              <a:t>Pengembangan</a:t>
            </a:r>
            <a:r>
              <a:rPr lang="en-MY" sz="2400"/>
              <a:t> </a:t>
            </a:r>
            <a:r>
              <a:rPr lang="en-MY" sz="2400" err="1"/>
              <a:t>kapasitas</a:t>
            </a:r>
            <a:r>
              <a:rPr lang="en-MY" sz="2400"/>
              <a:t> dan </a:t>
            </a:r>
            <a:r>
              <a:rPr lang="en-MY" sz="2400" err="1"/>
              <a:t>kualitas</a:t>
            </a:r>
            <a:r>
              <a:rPr lang="en-MY" sz="2400"/>
              <a:t> program </a:t>
            </a:r>
            <a:r>
              <a:rPr lang="en-MY" sz="2400" err="1"/>
              <a:t>studi</a:t>
            </a:r>
            <a:r>
              <a:rPr lang="en-ID" sz="240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err="1"/>
              <a:t>Pembukaan</a:t>
            </a:r>
            <a:r>
              <a:rPr lang="en-ID" sz="2400"/>
              <a:t> Prodi </a:t>
            </a:r>
            <a:r>
              <a:rPr lang="en-ID" sz="2400" err="1"/>
              <a:t>Spesialis</a:t>
            </a:r>
            <a:endParaRPr lang="en-ID" sz="2400"/>
          </a:p>
          <a:p>
            <a:pPr marL="514350" indent="-514350">
              <a:buFont typeface="+mj-lt"/>
              <a:buAutoNum type="arabicPeriod"/>
            </a:pPr>
            <a:r>
              <a:rPr lang="en-ID" sz="2400" err="1"/>
              <a:t>Pembukaan</a:t>
            </a:r>
            <a:r>
              <a:rPr lang="en-ID" sz="2400"/>
              <a:t> Prodi S3 </a:t>
            </a:r>
            <a:r>
              <a:rPr lang="en-ID" sz="2400" err="1"/>
              <a:t>Keperawatan</a:t>
            </a:r>
            <a:endParaRPr lang="en-ID" sz="2400"/>
          </a:p>
          <a:p>
            <a:pPr marL="514350" indent="-514350">
              <a:buFont typeface="+mj-lt"/>
              <a:buAutoNum type="arabicPeriod"/>
            </a:pPr>
            <a:endParaRPr lang="en-ID" sz="2400"/>
          </a:p>
          <a:p>
            <a:pPr marL="0" indent="0">
              <a:buNone/>
            </a:pPr>
            <a:r>
              <a:rPr lang="en-ID" sz="2400"/>
              <a:t>K2 </a:t>
            </a:r>
            <a:r>
              <a:rPr lang="en-US" sz="2400" err="1"/>
              <a:t>Penyediaan</a:t>
            </a:r>
            <a:r>
              <a:rPr lang="en-US" sz="2400"/>
              <a:t> </a:t>
            </a:r>
            <a:r>
              <a:rPr lang="en-US" sz="2400" err="1"/>
              <a:t>fasilitas</a:t>
            </a:r>
            <a:r>
              <a:rPr lang="en-US" sz="2400"/>
              <a:t> dan </a:t>
            </a:r>
            <a:r>
              <a:rPr lang="en-US" sz="2400" err="1"/>
              <a:t>peralatan</a:t>
            </a:r>
            <a:r>
              <a:rPr lang="en-US" sz="2400"/>
              <a:t> </a:t>
            </a:r>
            <a:r>
              <a:rPr lang="en-US" sz="2400" err="1"/>
              <a:t>untuk</a:t>
            </a:r>
            <a:r>
              <a:rPr lang="en-US" sz="2400"/>
              <a:t> </a:t>
            </a:r>
            <a:r>
              <a:rPr lang="en-US" sz="2400" err="1"/>
              <a:t>atmosfir</a:t>
            </a:r>
            <a:r>
              <a:rPr lang="en-US" sz="2400"/>
              <a:t> </a:t>
            </a:r>
            <a:r>
              <a:rPr lang="en-US" sz="2400" err="1"/>
              <a:t>akademik</a:t>
            </a:r>
            <a:endParaRPr lang="en-ID" sz="2400"/>
          </a:p>
          <a:p>
            <a:pPr marL="0" indent="0">
              <a:buNone/>
            </a:pPr>
            <a:r>
              <a:rPr lang="en-US" sz="2400"/>
              <a:t>program </a:t>
            </a:r>
            <a:r>
              <a:rPr lang="en-US" sz="2400" err="1"/>
              <a:t>studi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3. </a:t>
            </a:r>
            <a:r>
              <a:rPr lang="en-US" sz="2400" err="1"/>
              <a:t>Laboratorium</a:t>
            </a:r>
            <a:r>
              <a:rPr lang="en-US" sz="2400"/>
              <a:t> </a:t>
            </a:r>
            <a:r>
              <a:rPr lang="en-US" sz="2400" err="1"/>
              <a:t>Komputer</a:t>
            </a:r>
            <a:r>
              <a:rPr lang="en-US" sz="2400"/>
              <a:t> dan Multi Media – </a:t>
            </a:r>
            <a:r>
              <a:rPr lang="en-US" sz="2400" err="1"/>
              <a:t>edukasi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4. </a:t>
            </a:r>
            <a:r>
              <a:rPr lang="en-US" sz="2400" err="1"/>
              <a:t>Peningkatan</a:t>
            </a:r>
            <a:r>
              <a:rPr lang="en-US" sz="2400"/>
              <a:t> </a:t>
            </a:r>
            <a:r>
              <a:rPr lang="en-US" sz="2400" err="1"/>
              <a:t>sarana</a:t>
            </a:r>
            <a:r>
              <a:rPr lang="en-US" sz="2400"/>
              <a:t> laptop, PC, printer </a:t>
            </a:r>
            <a:r>
              <a:rPr lang="en-US" sz="2400" err="1"/>
              <a:t>serta</a:t>
            </a:r>
            <a:r>
              <a:rPr lang="en-US" sz="2400"/>
              <a:t> </a:t>
            </a:r>
            <a:r>
              <a:rPr lang="en-US" sz="2400" err="1"/>
              <a:t>peralatan</a:t>
            </a:r>
            <a:r>
              <a:rPr lang="en-US" sz="2400"/>
              <a:t> multi media</a:t>
            </a:r>
            <a:endParaRPr lang="en-ID" sz="2400"/>
          </a:p>
          <a:p>
            <a:pPr marL="0" indent="0">
              <a:buNone/>
            </a:pPr>
            <a:endParaRPr lang="en-ID" sz="2400"/>
          </a:p>
          <a:p>
            <a:pPr marL="0" indent="0">
              <a:buNone/>
            </a:pPr>
            <a:endParaRPr lang="en-ID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5935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B28A52-2B69-A641-B33F-8861DC39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FB00FD-CF3C-844B-8BAD-9E06BEF2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K3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akreditasi</a:t>
            </a:r>
            <a:r>
              <a:rPr lang="en-US" dirty="0"/>
              <a:t> program </a:t>
            </a:r>
            <a:r>
              <a:rPr lang="en-US" dirty="0" err="1"/>
              <a:t>studi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Akreditasi</a:t>
            </a:r>
            <a:r>
              <a:rPr lang="en-US" dirty="0"/>
              <a:t> Prodi S2 </a:t>
            </a:r>
            <a:r>
              <a:rPr lang="en-US" dirty="0" err="1"/>
              <a:t>Keperawatan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akreditasi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S1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P2. </a:t>
            </a:r>
            <a:r>
              <a:rPr lang="en-US" b="1" dirty="0" err="1"/>
              <a:t>Peningkatan</a:t>
            </a:r>
            <a:r>
              <a:rPr lang="en-US" b="1" dirty="0"/>
              <a:t> </a:t>
            </a:r>
            <a:r>
              <a:rPr lang="en-US" b="1" dirty="0" err="1"/>
              <a:t>Kualitas</a:t>
            </a:r>
            <a:r>
              <a:rPr lang="en-US" b="1" dirty="0"/>
              <a:t> Input </a:t>
            </a:r>
            <a:r>
              <a:rPr lang="en-US" b="1" dirty="0" err="1"/>
              <a:t>Mahasiswa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K4. </a:t>
            </a:r>
            <a:r>
              <a:rPr lang="en-US" dirty="0" err="1"/>
              <a:t>Promosi</a:t>
            </a:r>
            <a:r>
              <a:rPr lang="en-US" dirty="0"/>
              <a:t> dan roadshow universitas/</a:t>
            </a:r>
            <a:r>
              <a:rPr lang="en-US" dirty="0" err="1"/>
              <a:t>fakultas</a:t>
            </a:r>
            <a:r>
              <a:rPr lang="en-US" dirty="0"/>
              <a:t>/ </a:t>
            </a:r>
            <a:r>
              <a:rPr lang="en-US" dirty="0" err="1"/>
              <a:t>jurusan</a:t>
            </a:r>
            <a:r>
              <a:rPr lang="en-US" dirty="0"/>
              <a:t>/ program </a:t>
            </a:r>
            <a:r>
              <a:rPr lang="en-US" dirty="0" err="1"/>
              <a:t>studi</a:t>
            </a:r>
            <a:endParaRPr lang="en-ID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Fakultas</a:t>
            </a:r>
            <a:r>
              <a:rPr lang="en-US" dirty="0"/>
              <a:t> (Indonesia/English)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52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D68DFB-1F18-6047-A31A-10E0B4E3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761ECE-7B9D-9941-8556-B93796FA5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P4. </a:t>
            </a:r>
            <a:r>
              <a:rPr lang="en-MY" b="1" dirty="0" err="1"/>
              <a:t>Peningkatan</a:t>
            </a:r>
            <a:r>
              <a:rPr lang="en-MY" b="1" dirty="0"/>
              <a:t> </a:t>
            </a:r>
            <a:r>
              <a:rPr lang="en-MY" b="1" dirty="0" err="1"/>
              <a:t>kualitas</a:t>
            </a:r>
            <a:r>
              <a:rPr lang="en-MY" b="1" dirty="0"/>
              <a:t> dan </a:t>
            </a:r>
            <a:r>
              <a:rPr lang="en-MY" b="1" dirty="0" err="1"/>
              <a:t>inovasi</a:t>
            </a:r>
            <a:r>
              <a:rPr lang="en-MY" b="1" dirty="0"/>
              <a:t> </a:t>
            </a:r>
            <a:r>
              <a:rPr lang="en-MY" b="1" dirty="0" err="1"/>
              <a:t>pembelajaran</a:t>
            </a:r>
            <a:r>
              <a:rPr lang="en-MY" b="1" dirty="0"/>
              <a:t> </a:t>
            </a:r>
            <a:r>
              <a:rPr lang="en-MY" b="1" dirty="0" err="1"/>
              <a:t>Kampus</a:t>
            </a:r>
            <a:r>
              <a:rPr lang="en-MY" b="1" dirty="0"/>
              <a:t> Merdeka</a:t>
            </a:r>
          </a:p>
          <a:p>
            <a:pPr marL="0" indent="0">
              <a:buNone/>
            </a:pPr>
            <a:r>
              <a:rPr lang="en-MY" dirty="0">
                <a:effectLst/>
              </a:rPr>
              <a:t>K8, K12, K17</a:t>
            </a:r>
          </a:p>
          <a:p>
            <a:pPr marL="0" indent="0">
              <a:buNone/>
            </a:pPr>
            <a:r>
              <a:rPr lang="en-MY" dirty="0">
                <a:effectLst/>
              </a:rPr>
              <a:t>7. Cross enrolment</a:t>
            </a:r>
          </a:p>
          <a:p>
            <a:pPr marL="0" indent="0">
              <a:buNone/>
            </a:pPr>
            <a:r>
              <a:rPr lang="en-MY" dirty="0"/>
              <a:t>8. </a:t>
            </a:r>
            <a:r>
              <a:rPr lang="en-MY" dirty="0" err="1"/>
              <a:t>Magang</a:t>
            </a:r>
            <a:r>
              <a:rPr lang="en-MY" dirty="0"/>
              <a:t> </a:t>
            </a:r>
            <a:r>
              <a:rPr lang="en-MY" dirty="0" err="1"/>
              <a:t>mahasiswa</a:t>
            </a:r>
            <a:r>
              <a:rPr lang="en-MY" dirty="0"/>
              <a:t> di RS</a:t>
            </a:r>
            <a:endParaRPr lang="en-MY" dirty="0">
              <a:effectLst/>
            </a:endParaRPr>
          </a:p>
          <a:p>
            <a:pPr marL="0" indent="0">
              <a:buNone/>
            </a:pPr>
            <a:r>
              <a:rPr lang="en-MY" dirty="0"/>
              <a:t>9. MoU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Univ</a:t>
            </a:r>
            <a:r>
              <a:rPr lang="en-MY" dirty="0"/>
              <a:t> DN dan LN (NUS)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implementasi</a:t>
            </a:r>
            <a:r>
              <a:rPr lang="en-MY" dirty="0"/>
              <a:t> </a:t>
            </a:r>
            <a:r>
              <a:rPr lang="en-MY" dirty="0" err="1"/>
              <a:t>kampus</a:t>
            </a:r>
            <a:r>
              <a:rPr lang="en-MY" dirty="0"/>
              <a:t> </a:t>
            </a:r>
            <a:r>
              <a:rPr lang="en-MY" dirty="0" err="1"/>
              <a:t>merdeka</a:t>
            </a:r>
            <a:endParaRPr lang="en-MY" dirty="0"/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Revisi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/</a:t>
            </a:r>
            <a:r>
              <a:rPr lang="en-US" dirty="0" err="1"/>
              <a:t>internasional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r>
              <a:rPr lang="en-ID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1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DDB74-7A2D-A048-922F-4EBEF392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43060A-E79B-A44A-AF63-8D8110868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P22. </a:t>
            </a:r>
            <a:r>
              <a:rPr lang="en-US" b="1" dirty="0" err="1"/>
              <a:t>Peningkatan</a:t>
            </a:r>
            <a:r>
              <a:rPr lang="en-US" b="1" dirty="0"/>
              <a:t> </a:t>
            </a:r>
            <a:r>
              <a:rPr lang="en-US" b="1" dirty="0" err="1"/>
              <a:t>kualitas</a:t>
            </a:r>
            <a:r>
              <a:rPr lang="en-US" b="1" dirty="0"/>
              <a:t> </a:t>
            </a:r>
            <a:r>
              <a:rPr lang="en-US" b="1" dirty="0" err="1"/>
              <a:t>lingkungan</a:t>
            </a:r>
            <a:r>
              <a:rPr lang="en-US" b="1" dirty="0"/>
              <a:t> </a:t>
            </a:r>
            <a:r>
              <a:rPr lang="en-US" b="1" dirty="0" err="1"/>
              <a:t>belajar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Peningkatan</a:t>
            </a:r>
            <a:r>
              <a:rPr lang="en-US" dirty="0"/>
              <a:t> Sarana dan </a:t>
            </a:r>
            <a:r>
              <a:rPr lang="en-US" dirty="0" err="1"/>
              <a:t>Prasarana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– Gedung </a:t>
            </a:r>
            <a:r>
              <a:rPr lang="en-US" dirty="0" err="1"/>
              <a:t>Tambahan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54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94DDB2-A5A9-2C4A-983B-E7CC5D174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Inovasi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38D2F4-F26A-1345-BB04-BD81620A0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/>
              <a:t>P4. </a:t>
            </a:r>
            <a:r>
              <a:rPr lang="en-US" sz="2400" b="1" err="1"/>
              <a:t>Peningkatan</a:t>
            </a:r>
            <a:r>
              <a:rPr lang="en-US" sz="2400" b="1"/>
              <a:t> </a:t>
            </a:r>
            <a:r>
              <a:rPr lang="en-US" sz="2400" b="1" err="1"/>
              <a:t>kualitas</a:t>
            </a:r>
            <a:r>
              <a:rPr lang="en-US" sz="2400" b="1"/>
              <a:t> dan </a:t>
            </a:r>
            <a:r>
              <a:rPr lang="en-US" sz="2400" b="1" err="1"/>
              <a:t>inovasi</a:t>
            </a:r>
            <a:r>
              <a:rPr lang="en-US" sz="2400" b="1"/>
              <a:t> </a:t>
            </a:r>
            <a:r>
              <a:rPr lang="en-US" sz="2400" b="1" err="1"/>
              <a:t>pembelajaran</a:t>
            </a:r>
            <a:r>
              <a:rPr lang="en-US" sz="2400" b="1"/>
              <a:t> </a:t>
            </a:r>
            <a:r>
              <a:rPr lang="en-US" sz="2400" b="1" err="1"/>
              <a:t>Kampus</a:t>
            </a:r>
            <a:r>
              <a:rPr lang="en-US" sz="2400" b="1"/>
              <a:t> Merdeka</a:t>
            </a:r>
          </a:p>
          <a:p>
            <a:pPr marL="0" indent="0">
              <a:buNone/>
            </a:pPr>
            <a:r>
              <a:rPr lang="en-US" sz="2400"/>
              <a:t>K13. </a:t>
            </a:r>
            <a:r>
              <a:rPr lang="en-US" sz="2400" err="1"/>
              <a:t>Penguatan</a:t>
            </a:r>
            <a:r>
              <a:rPr lang="en-US" sz="2400"/>
              <a:t> SCL dan </a:t>
            </a:r>
            <a:r>
              <a:rPr lang="en-US" sz="2400" err="1"/>
              <a:t>pengembangan</a:t>
            </a:r>
            <a:r>
              <a:rPr lang="en-US" sz="2400"/>
              <a:t> proses blended and cyber learning</a:t>
            </a:r>
          </a:p>
          <a:p>
            <a:pPr marL="0" indent="0">
              <a:buNone/>
            </a:pPr>
            <a:r>
              <a:rPr lang="en-US" sz="2400"/>
              <a:t>13. </a:t>
            </a:r>
            <a:r>
              <a:rPr lang="en-US" sz="2400" err="1"/>
              <a:t>Insentif</a:t>
            </a:r>
            <a:r>
              <a:rPr lang="en-US" sz="2400"/>
              <a:t> PBBL</a:t>
            </a:r>
          </a:p>
          <a:p>
            <a:pPr marL="0" indent="0">
              <a:buNone/>
            </a:pPr>
            <a:r>
              <a:rPr lang="en-US" sz="2400"/>
              <a:t>14. </a:t>
            </a:r>
            <a:r>
              <a:rPr lang="en-US" sz="2400" err="1"/>
              <a:t>Peningkatan</a:t>
            </a:r>
            <a:r>
              <a:rPr lang="en-US" sz="2400"/>
              <a:t> </a:t>
            </a:r>
            <a:r>
              <a:rPr lang="en-US" sz="2400" err="1"/>
              <a:t>kapasitas</a:t>
            </a:r>
            <a:r>
              <a:rPr lang="en-US" sz="2400"/>
              <a:t> </a:t>
            </a:r>
            <a:r>
              <a:rPr lang="en-US" sz="2400" err="1"/>
              <a:t>Ilearn</a:t>
            </a: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 b="1"/>
              <a:t>P5. </a:t>
            </a:r>
            <a:r>
              <a:rPr lang="en-US" sz="2400" b="1" err="1"/>
              <a:t>Peningkatan</a:t>
            </a:r>
            <a:r>
              <a:rPr lang="en-US" sz="2400" b="1"/>
              <a:t> </a:t>
            </a:r>
            <a:r>
              <a:rPr lang="en-US" sz="2400" b="1" err="1"/>
              <a:t>optimalisasi</a:t>
            </a:r>
            <a:r>
              <a:rPr lang="en-US" sz="2400" b="1"/>
              <a:t> </a:t>
            </a:r>
            <a:r>
              <a:rPr lang="en-US" sz="2400" b="1" err="1"/>
              <a:t>pelayanan</a:t>
            </a:r>
            <a:r>
              <a:rPr lang="en-US" sz="2400" b="1"/>
              <a:t> </a:t>
            </a:r>
            <a:r>
              <a:rPr lang="en-US" sz="2400" b="1" err="1"/>
              <a:t>Perpustakaan</a:t>
            </a:r>
            <a:r>
              <a:rPr lang="en-US" sz="2400" b="1"/>
              <a:t> dan </a:t>
            </a:r>
            <a:r>
              <a:rPr lang="en-US" sz="2400" b="1" err="1"/>
              <a:t>Laboratorium</a:t>
            </a:r>
            <a:endParaRPr lang="en-US" sz="2400" b="1"/>
          </a:p>
          <a:p>
            <a:pPr marL="0" indent="0">
              <a:buNone/>
            </a:pPr>
            <a:r>
              <a:rPr lang="en-US" sz="2400"/>
              <a:t>15. </a:t>
            </a:r>
            <a:r>
              <a:rPr lang="en-US" sz="2400" err="1"/>
              <a:t>Pengadaan</a:t>
            </a:r>
            <a:r>
              <a:rPr lang="en-US" sz="2400"/>
              <a:t> </a:t>
            </a:r>
            <a:r>
              <a:rPr lang="en-US" sz="2400" err="1"/>
              <a:t>Buku</a:t>
            </a:r>
            <a:r>
              <a:rPr lang="en-US" sz="2400"/>
              <a:t> </a:t>
            </a:r>
            <a:r>
              <a:rPr lang="en-US" sz="2400" err="1"/>
              <a:t>teks</a:t>
            </a:r>
            <a:r>
              <a:rPr lang="en-US" sz="2400"/>
              <a:t> </a:t>
            </a:r>
          </a:p>
          <a:p>
            <a:pPr marL="0" indent="0">
              <a:buNone/>
            </a:pPr>
            <a:r>
              <a:rPr lang="en-US" sz="2400"/>
              <a:t>16. </a:t>
            </a:r>
            <a:r>
              <a:rPr lang="en-US" sz="2400" err="1"/>
              <a:t>Pengadaan</a:t>
            </a:r>
            <a:r>
              <a:rPr lang="en-US" sz="2400"/>
              <a:t> </a:t>
            </a:r>
            <a:r>
              <a:rPr lang="en-US" sz="2400" err="1"/>
              <a:t>alat</a:t>
            </a:r>
            <a:r>
              <a:rPr lang="en-US" sz="2400"/>
              <a:t> </a:t>
            </a:r>
            <a:r>
              <a:rPr lang="en-US" sz="2400" err="1"/>
              <a:t>laboratorium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17. </a:t>
            </a:r>
            <a:r>
              <a:rPr lang="en-US" sz="2400" err="1"/>
              <a:t>Peningkatan</a:t>
            </a:r>
            <a:r>
              <a:rPr lang="en-US" sz="2400"/>
              <a:t> </a:t>
            </a:r>
            <a:r>
              <a:rPr lang="en-US" sz="2400" err="1"/>
              <a:t>Kapasitas</a:t>
            </a:r>
            <a:r>
              <a:rPr lang="en-US" sz="2400"/>
              <a:t> </a:t>
            </a:r>
            <a:r>
              <a:rPr lang="en-US" sz="2400" err="1"/>
              <a:t>Laboratorium</a:t>
            </a:r>
            <a:r>
              <a:rPr lang="en-US" sz="2400"/>
              <a:t> </a:t>
            </a:r>
            <a:r>
              <a:rPr lang="en-US" sz="2400" err="1"/>
              <a:t>Keperawatan</a:t>
            </a:r>
            <a:r>
              <a:rPr lang="en-US" sz="2400"/>
              <a:t> dan Lab. </a:t>
            </a:r>
            <a:r>
              <a:rPr lang="en-US" sz="2400" err="1"/>
              <a:t>penunjang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48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D9B231-7322-8A4C-82A6-6EE271E5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74DC6E-BD63-8741-B7D9-F67377B64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MY" b="1" dirty="0"/>
          </a:p>
          <a:p>
            <a:pPr marL="0" indent="0">
              <a:buNone/>
            </a:pPr>
            <a:r>
              <a:rPr lang="en-MY" b="1" dirty="0"/>
              <a:t>P7 </a:t>
            </a:r>
            <a:r>
              <a:rPr lang="en-MY" b="1" dirty="0" err="1"/>
              <a:t>Penguatan</a:t>
            </a:r>
            <a:r>
              <a:rPr lang="en-MY" b="1" dirty="0"/>
              <a:t> </a:t>
            </a:r>
            <a:r>
              <a:rPr lang="en-MY" b="1" dirty="0" err="1"/>
              <a:t>kompetensi</a:t>
            </a:r>
            <a:r>
              <a:rPr lang="en-MY" b="1" dirty="0"/>
              <a:t> </a:t>
            </a:r>
            <a:r>
              <a:rPr lang="en-MY" b="1" dirty="0" err="1"/>
              <a:t>lulusan</a:t>
            </a:r>
            <a:r>
              <a:rPr lang="en-MY" b="1" dirty="0"/>
              <a:t> </a:t>
            </a:r>
            <a:r>
              <a:rPr lang="en-MY" b="1" dirty="0" err="1"/>
              <a:t>dalam</a:t>
            </a:r>
            <a:r>
              <a:rPr lang="en-MY" b="1" dirty="0"/>
              <a:t> </a:t>
            </a:r>
            <a:r>
              <a:rPr lang="en-MY" b="1" dirty="0" err="1"/>
              <a:t>kewirausahaan</a:t>
            </a:r>
            <a:r>
              <a:rPr lang="en-MY" b="1" dirty="0"/>
              <a:t> dan </a:t>
            </a:r>
            <a:r>
              <a:rPr lang="en-MY" b="1" dirty="0" err="1"/>
              <a:t>pengembangan</a:t>
            </a:r>
            <a:r>
              <a:rPr lang="en-MY" b="1" dirty="0"/>
              <a:t> </a:t>
            </a:r>
            <a:r>
              <a:rPr lang="en-MY" b="1" dirty="0" err="1"/>
              <a:t>industri</a:t>
            </a:r>
            <a:r>
              <a:rPr lang="en-MY" b="1" dirty="0"/>
              <a:t> </a:t>
            </a:r>
            <a:r>
              <a:rPr lang="en-MY" b="1" dirty="0" err="1"/>
              <a:t>kreatif</a:t>
            </a:r>
            <a:r>
              <a:rPr lang="en-ID" b="1" dirty="0">
                <a:effectLst/>
              </a:rPr>
              <a:t> </a:t>
            </a:r>
          </a:p>
          <a:p>
            <a:r>
              <a:rPr lang="en-ID" dirty="0"/>
              <a:t>K 35 </a:t>
            </a:r>
            <a:r>
              <a:rPr lang="en-US" dirty="0" err="1"/>
              <a:t>Pendampingan</a:t>
            </a:r>
            <a:r>
              <a:rPr lang="en-US" dirty="0"/>
              <a:t>, </a:t>
            </a:r>
            <a:r>
              <a:rPr lang="en-US" dirty="0" err="1"/>
              <a:t>inkubasi</a:t>
            </a:r>
            <a:r>
              <a:rPr lang="en-US" dirty="0"/>
              <a:t> dan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i="1" dirty="0"/>
              <a:t>start-up</a:t>
            </a:r>
            <a:r>
              <a:rPr lang="en-ID" i="1" dirty="0"/>
              <a:t> </a:t>
            </a:r>
            <a:r>
              <a:rPr lang="en-MY" dirty="0" err="1"/>
              <a:t>bisnis</a:t>
            </a:r>
            <a:r>
              <a:rPr lang="en-MY" dirty="0"/>
              <a:t>/</a:t>
            </a:r>
            <a:r>
              <a:rPr lang="en-MY" dirty="0" err="1"/>
              <a:t>wirausahamahasiswa</a:t>
            </a:r>
            <a:r>
              <a:rPr lang="en-ID" dirty="0">
                <a:effectLst/>
              </a:rPr>
              <a:t> :</a:t>
            </a:r>
          </a:p>
          <a:p>
            <a:pPr marL="0" indent="0">
              <a:buNone/>
            </a:pPr>
            <a:r>
              <a:rPr lang="en-ID" dirty="0"/>
              <a:t>18. </a:t>
            </a:r>
            <a:r>
              <a:rPr lang="en-ID" dirty="0" err="1"/>
              <a:t>Pemberdayaan</a:t>
            </a:r>
            <a:r>
              <a:rPr lang="en-ID" dirty="0"/>
              <a:t> Masyarakat/Alumni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kewirausahaan</a:t>
            </a:r>
            <a:endParaRPr lang="en-ID" dirty="0">
              <a:effectLst/>
            </a:endParaRPr>
          </a:p>
          <a:p>
            <a:pPr marL="0" indent="0">
              <a:buNone/>
            </a:pPr>
            <a:r>
              <a:rPr lang="en-ID" dirty="0"/>
              <a:t>19. </a:t>
            </a:r>
            <a:r>
              <a:rPr lang="en-ID" dirty="0" err="1"/>
              <a:t>Hibah</a:t>
            </a:r>
            <a:r>
              <a:rPr lang="en-ID" dirty="0"/>
              <a:t> </a:t>
            </a:r>
            <a:r>
              <a:rPr lang="en-ID" dirty="0" err="1"/>
              <a:t>Kewirausahaan</a:t>
            </a:r>
            <a:r>
              <a:rPr lang="en-ID" dirty="0"/>
              <a:t> </a:t>
            </a:r>
            <a:r>
              <a:rPr lang="en-ID" dirty="0" err="1"/>
              <a:t>mahasiswa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20. </a:t>
            </a:r>
            <a:r>
              <a:rPr lang="en-ID" dirty="0" err="1"/>
              <a:t>Pendampingan</a:t>
            </a:r>
            <a:r>
              <a:rPr lang="en-ID" dirty="0"/>
              <a:t> </a:t>
            </a:r>
            <a:r>
              <a:rPr lang="en-ID" dirty="0" err="1"/>
              <a:t>pembuatan</a:t>
            </a:r>
            <a:r>
              <a:rPr lang="en-ID" dirty="0"/>
              <a:t> proposal PKM </a:t>
            </a:r>
            <a:r>
              <a:rPr lang="en-ID" dirty="0" err="1"/>
              <a:t>Mahasiswa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21.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Kompetisi</a:t>
            </a:r>
            <a:r>
              <a:rPr lang="en-ID" dirty="0"/>
              <a:t> </a:t>
            </a:r>
            <a:r>
              <a:rPr lang="en-ID" dirty="0" err="1"/>
              <a:t>mahasiswa</a:t>
            </a:r>
            <a:r>
              <a:rPr lang="en-ID" dirty="0"/>
              <a:t> di </a:t>
            </a:r>
            <a:r>
              <a:rPr lang="en-ID" dirty="0" err="1"/>
              <a:t>ajang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/</a:t>
            </a:r>
            <a:r>
              <a:rPr lang="en-ID" dirty="0" err="1"/>
              <a:t>internasional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2B1200-45D1-A946-AC24-BC6E5BDB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DCB7D6-9796-E440-8EFA-0C3086FC3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P29. </a:t>
            </a:r>
            <a:r>
              <a:rPr lang="en-ID" b="1" dirty="0" err="1"/>
              <a:t>Pengembangan</a:t>
            </a:r>
            <a:r>
              <a:rPr lang="en-ID" b="1" dirty="0"/>
              <a:t> </a:t>
            </a:r>
            <a:r>
              <a:rPr lang="en-ID" b="1" dirty="0" err="1"/>
              <a:t>Entreprenueship</a:t>
            </a:r>
            <a:r>
              <a:rPr lang="en-ID" b="1" dirty="0"/>
              <a:t>/unit </a:t>
            </a:r>
            <a:r>
              <a:rPr lang="en-ID" b="1" dirty="0" err="1"/>
              <a:t>bisnis</a:t>
            </a:r>
            <a:endParaRPr lang="en-ID" b="1" dirty="0"/>
          </a:p>
          <a:p>
            <a:pPr marL="0" indent="0">
              <a:buNone/>
            </a:pP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22.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Klinik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Perawatan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Luka </a:t>
            </a:r>
          </a:p>
          <a:p>
            <a:pPr marL="0" indent="0">
              <a:buNone/>
            </a:pP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23.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Pembentukan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komite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etik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dan unit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usaha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koperasi</a:t>
            </a:r>
            <a:r>
              <a:rPr lang="en-ID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Calibri" panose="020F0502020204030204" pitchFamily="34" charset="0"/>
              </a:rPr>
              <a:t>FKep</a:t>
            </a:r>
            <a:endParaRPr lang="en-ID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D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D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0450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Program Kerja Fakultas Keperawatan</vt:lpstr>
      <vt:lpstr>Fokus Pencapaian Kinerja</vt:lpstr>
      <vt:lpstr>Berkualitas</vt:lpstr>
      <vt:lpstr>PowerPoint Presentation</vt:lpstr>
      <vt:lpstr>PowerPoint Presentation</vt:lpstr>
      <vt:lpstr>PowerPoint Presentation</vt:lpstr>
      <vt:lpstr>Inovasi</vt:lpstr>
      <vt:lpstr>PowerPoint Presentation</vt:lpstr>
      <vt:lpstr>PowerPoint Presentation</vt:lpstr>
      <vt:lpstr>Global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Kerja Fakultas Keperawatan</dc:title>
  <dc:creator>Hema Malini</dc:creator>
  <cp:lastModifiedBy>ASUS</cp:lastModifiedBy>
  <cp:revision>1</cp:revision>
  <dcterms:created xsi:type="dcterms:W3CDTF">2020-10-19T06:33:01Z</dcterms:created>
  <dcterms:modified xsi:type="dcterms:W3CDTF">2020-10-21T12:11:20Z</dcterms:modified>
</cp:coreProperties>
</file>