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277" r:id="rId3"/>
    <p:sldId id="310" r:id="rId4"/>
    <p:sldId id="311" r:id="rId5"/>
    <p:sldId id="314" r:id="rId6"/>
    <p:sldId id="339" r:id="rId7"/>
    <p:sldId id="341" r:id="rId8"/>
    <p:sldId id="342" r:id="rId9"/>
    <p:sldId id="315" r:id="rId10"/>
    <p:sldId id="257" r:id="rId11"/>
    <p:sldId id="260" r:id="rId12"/>
    <p:sldId id="312" r:id="rId13"/>
    <p:sldId id="276" r:id="rId14"/>
    <p:sldId id="316" r:id="rId15"/>
    <p:sldId id="261" r:id="rId16"/>
    <p:sldId id="318" r:id="rId17"/>
    <p:sldId id="279" r:id="rId18"/>
    <p:sldId id="280" r:id="rId19"/>
    <p:sldId id="262" r:id="rId20"/>
    <p:sldId id="320" r:id="rId21"/>
    <p:sldId id="331" r:id="rId22"/>
    <p:sldId id="333" r:id="rId23"/>
    <p:sldId id="334" r:id="rId24"/>
    <p:sldId id="263" r:id="rId25"/>
    <p:sldId id="327" r:id="rId26"/>
    <p:sldId id="328" r:id="rId27"/>
    <p:sldId id="329" r:id="rId28"/>
    <p:sldId id="338" r:id="rId29"/>
    <p:sldId id="343" r:id="rId30"/>
    <p:sldId id="344" r:id="rId31"/>
    <p:sldId id="345" r:id="rId32"/>
    <p:sldId id="347" r:id="rId33"/>
    <p:sldId id="258"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6BA6"/>
    <a:srgbClr val="BB9D05"/>
    <a:srgbClr val="5E8933"/>
    <a:srgbClr val="C93811"/>
    <a:srgbClr val="792F75"/>
    <a:srgbClr val="AE361E"/>
    <a:srgbClr val="7F9729"/>
    <a:srgbClr val="6C2A69"/>
    <a:srgbClr val="C7A705"/>
    <a:srgbClr val="327E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129" autoAdjust="0"/>
  </p:normalViewPr>
  <p:slideViewPr>
    <p:cSldViewPr snapToGrid="0">
      <p:cViewPr varScale="1">
        <p:scale>
          <a:sx n="73" d="100"/>
          <a:sy n="73" d="100"/>
        </p:scale>
        <p:origin x="-600" y="-102"/>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2019/7/5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Click to edit Master text style</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Click to edit Master title style</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Click to edit Master title style</a:t>
            </a:r>
          </a:p>
        </p:txBody>
      </p:sp>
      <p:sp>
        <p:nvSpPr>
          <p:cNvPr id="4" name="日期占位符 3"/>
          <p:cNvSpPr>
            <a:spLocks noGrp="1"/>
          </p:cNvSpPr>
          <p:nvPr>
            <p:ph type="dt" sz="half" idx="10"/>
          </p:nvPr>
        </p:nvSpPr>
        <p:spPr/>
        <p:txBody>
          <a:bodyPr/>
          <a:lstStyle/>
          <a:p>
            <a:fld id="{1CBE266F-CE87-4369-B687-D0A7B1549155}" type="datetimeFigureOut">
              <a:rPr lang="zh-CN" altLang="en-US" smtClean="0"/>
              <a:pPr/>
              <a:t>2019/7/5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172EB9-D3EF-40B1-9901-EBF8F7342BB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Click to edit Master title style</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Click to edit Master text style</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E266F-CE87-4369-B687-D0A7B1549155}" type="datetimeFigureOut">
              <a:rPr lang="zh-CN" altLang="en-US" smtClean="0"/>
              <a:pPr/>
              <a:t>2019/7/5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72EB9-D3EF-40B1-9901-EBF8F7342BB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791289" y="1278413"/>
            <a:ext cx="8209701" cy="4247317"/>
          </a:xfrm>
          <a:prstGeom prst="rect">
            <a:avLst/>
          </a:prstGeom>
          <a:noFill/>
        </p:spPr>
        <p:txBody>
          <a:bodyPr wrap="square" rtlCol="0">
            <a:spAutoFit/>
          </a:bodyPr>
          <a:lstStyle/>
          <a:p>
            <a:pPr algn="ctr"/>
            <a:r>
              <a:rPr lang="id-ID" sz="5400" b="1" dirty="0">
                <a:solidFill>
                  <a:schemeClr val="tx1">
                    <a:lumMod val="95000"/>
                    <a:lumOff val="5000"/>
                  </a:schemeClr>
                </a:solidFill>
                <a:latin typeface="Agency FB" panose="020B0503020202020204" pitchFamily="34" charset="0"/>
              </a:rPr>
              <a:t>TANAMAN OBAT KELUARGA </a:t>
            </a:r>
          </a:p>
          <a:p>
            <a:pPr algn="ctr"/>
            <a:r>
              <a:rPr lang="id-ID" sz="5400" b="1" dirty="0">
                <a:solidFill>
                  <a:schemeClr val="tx1">
                    <a:lumMod val="95000"/>
                    <a:lumOff val="5000"/>
                  </a:schemeClr>
                </a:solidFill>
                <a:latin typeface="Agency FB" panose="020B0503020202020204" pitchFamily="34" charset="0"/>
              </a:rPr>
              <a:t>( TOGA)</a:t>
            </a:r>
          </a:p>
          <a:p>
            <a:pPr algn="ctr"/>
            <a:endParaRPr lang="id-ID" sz="5400" b="1" dirty="0">
              <a:solidFill>
                <a:schemeClr val="tx1">
                  <a:lumMod val="95000"/>
                  <a:lumOff val="5000"/>
                </a:schemeClr>
              </a:solidFill>
              <a:latin typeface="Agency FB" panose="020B0503020202020204" pitchFamily="34" charset="0"/>
            </a:endParaRPr>
          </a:p>
          <a:p>
            <a:pPr algn="ctr"/>
            <a:endParaRPr lang="id-ID" sz="3600" b="1" dirty="0">
              <a:solidFill>
                <a:schemeClr val="tx1">
                  <a:lumMod val="95000"/>
                  <a:lumOff val="5000"/>
                </a:schemeClr>
              </a:solidFill>
              <a:latin typeface="Agency FB" panose="020B0503020202020204" pitchFamily="34" charset="0"/>
            </a:endParaRPr>
          </a:p>
          <a:p>
            <a:pPr algn="ctr"/>
            <a:r>
              <a:rPr lang="id-ID" sz="3600" b="1" dirty="0">
                <a:solidFill>
                  <a:schemeClr val="tx1">
                    <a:lumMod val="95000"/>
                    <a:lumOff val="5000"/>
                  </a:schemeClr>
                </a:solidFill>
                <a:latin typeface="Agency FB" panose="020B0503020202020204" pitchFamily="34" charset="0"/>
              </a:rPr>
              <a:t>Oleh :</a:t>
            </a:r>
          </a:p>
          <a:p>
            <a:pPr algn="ctr"/>
            <a:r>
              <a:rPr lang="id-ID" sz="3600" b="1" dirty="0">
                <a:solidFill>
                  <a:schemeClr val="tx1">
                    <a:lumMod val="95000"/>
                    <a:lumOff val="5000"/>
                  </a:schemeClr>
                </a:solidFill>
                <a:latin typeface="Agency FB" panose="020B0503020202020204" pitchFamily="34" charset="0"/>
              </a:rPr>
              <a:t>Dr. Yelly Oktavia Sari, M.Pharm, Apt</a:t>
            </a:r>
          </a:p>
        </p:txBody>
      </p:sp>
      <p:sp>
        <p:nvSpPr>
          <p:cNvPr id="2" name="流程图: 过程 1"/>
          <p:cNvSpPr/>
          <p:nvPr/>
        </p:nvSpPr>
        <p:spPr>
          <a:xfrm>
            <a:off x="854917" y="876884"/>
            <a:ext cx="10545794" cy="5059595"/>
          </a:xfrm>
          <a:prstGeom prst="flowChart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0"/>
            <a:ext cx="4955852" cy="6107423"/>
            <a:chOff x="7236148" y="-11423"/>
            <a:chExt cx="4955852" cy="6107423"/>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flipH="1">
            <a:off x="10454324" y="672348"/>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0454324" y="1933047"/>
            <a:ext cx="1025282" cy="1025282"/>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0454324" y="3156736"/>
            <a:ext cx="1025282" cy="10252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10483534" y="4415492"/>
            <a:ext cx="1025282" cy="102528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a:off x="6172200" y="1657265"/>
            <a:ext cx="36957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直接连接符 47"/>
          <p:cNvCxnSpPr/>
          <p:nvPr/>
        </p:nvCxnSpPr>
        <p:spPr>
          <a:xfrm>
            <a:off x="6172200" y="2907151"/>
            <a:ext cx="36957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9" name="直接连接符 48"/>
          <p:cNvCxnSpPr/>
          <p:nvPr/>
        </p:nvCxnSpPr>
        <p:spPr>
          <a:xfrm>
            <a:off x="6172200" y="4147725"/>
            <a:ext cx="36957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0" name="直接连接符 49"/>
          <p:cNvCxnSpPr/>
          <p:nvPr/>
        </p:nvCxnSpPr>
        <p:spPr>
          <a:xfrm>
            <a:off x="6172200" y="5460806"/>
            <a:ext cx="3695700" cy="0"/>
          </a:xfrm>
          <a:prstGeom prst="line">
            <a:avLst/>
          </a:prstGeom>
        </p:spPr>
        <p:style>
          <a:lnRef idx="3">
            <a:schemeClr val="accent4"/>
          </a:lnRef>
          <a:fillRef idx="0">
            <a:schemeClr val="accent4"/>
          </a:fillRef>
          <a:effectRef idx="2">
            <a:schemeClr val="accent4"/>
          </a:effectRef>
          <a:fontRef idx="minor">
            <a:schemeClr val="tx1"/>
          </a:fontRef>
        </p:style>
      </p:cxnSp>
      <p:sp>
        <p:nvSpPr>
          <p:cNvPr id="51" name="文本框 50"/>
          <p:cNvSpPr txBox="1"/>
          <p:nvPr/>
        </p:nvSpPr>
        <p:spPr>
          <a:xfrm>
            <a:off x="10693983" y="734119"/>
            <a:ext cx="711200" cy="923330"/>
          </a:xfrm>
          <a:prstGeom prst="rect">
            <a:avLst/>
          </a:prstGeom>
          <a:noFill/>
        </p:spPr>
        <p:txBody>
          <a:bodyPr wrap="square" rtlCol="0">
            <a:spAutoFit/>
          </a:bodyPr>
          <a:lstStyle/>
          <a:p>
            <a:r>
              <a:rPr lang="en-US" altLang="zh-CN" sz="5400" b="1" dirty="0">
                <a:solidFill>
                  <a:schemeClr val="bg1"/>
                </a:solidFill>
                <a:latin typeface="Impact" panose="020B0806030902050204" pitchFamily="34" charset="0"/>
              </a:rPr>
              <a:t>1</a:t>
            </a:r>
            <a:endParaRPr lang="zh-CN" altLang="en-US" sz="5400" b="1" dirty="0">
              <a:solidFill>
                <a:schemeClr val="bg1"/>
              </a:solidFill>
              <a:latin typeface="Impact" panose="020B0806030902050204" pitchFamily="34" charset="0"/>
            </a:endParaRPr>
          </a:p>
        </p:txBody>
      </p:sp>
      <p:sp>
        <p:nvSpPr>
          <p:cNvPr id="52" name="文本框 51"/>
          <p:cNvSpPr txBox="1"/>
          <p:nvPr/>
        </p:nvSpPr>
        <p:spPr>
          <a:xfrm>
            <a:off x="10693983" y="1983617"/>
            <a:ext cx="711200" cy="923330"/>
          </a:xfrm>
          <a:prstGeom prst="rect">
            <a:avLst/>
          </a:prstGeom>
          <a:noFill/>
        </p:spPr>
        <p:txBody>
          <a:bodyPr wrap="square" rtlCol="0">
            <a:spAutoFit/>
          </a:bodyPr>
          <a:lstStyle/>
          <a:p>
            <a:r>
              <a:rPr lang="en-US" altLang="zh-CN" sz="5400" b="1" dirty="0">
                <a:solidFill>
                  <a:schemeClr val="bg1"/>
                </a:solidFill>
                <a:latin typeface="Impact" panose="020B0806030902050204" pitchFamily="34" charset="0"/>
              </a:rPr>
              <a:t>2</a:t>
            </a:r>
            <a:endParaRPr lang="zh-CN" altLang="en-US" sz="5400" b="1" dirty="0">
              <a:solidFill>
                <a:schemeClr val="bg1"/>
              </a:solidFill>
              <a:latin typeface="Impact" panose="020B0806030902050204" pitchFamily="34" charset="0"/>
            </a:endParaRPr>
          </a:p>
        </p:txBody>
      </p:sp>
      <p:sp>
        <p:nvSpPr>
          <p:cNvPr id="53" name="文本框 52"/>
          <p:cNvSpPr txBox="1"/>
          <p:nvPr/>
        </p:nvSpPr>
        <p:spPr>
          <a:xfrm>
            <a:off x="10693983" y="3234537"/>
            <a:ext cx="711200" cy="923330"/>
          </a:xfrm>
          <a:prstGeom prst="rect">
            <a:avLst/>
          </a:prstGeom>
          <a:noFill/>
        </p:spPr>
        <p:txBody>
          <a:bodyPr wrap="square" rtlCol="0">
            <a:spAutoFit/>
          </a:bodyPr>
          <a:lstStyle/>
          <a:p>
            <a:r>
              <a:rPr lang="en-US" altLang="zh-CN" sz="5400" b="1" dirty="0">
                <a:solidFill>
                  <a:schemeClr val="bg1"/>
                </a:solidFill>
                <a:latin typeface="Impact" panose="020B0806030902050204" pitchFamily="34" charset="0"/>
              </a:rPr>
              <a:t>3</a:t>
            </a:r>
            <a:endParaRPr lang="zh-CN" altLang="en-US" sz="5400" b="1" dirty="0">
              <a:solidFill>
                <a:schemeClr val="bg1"/>
              </a:solidFill>
              <a:latin typeface="Impact" panose="020B0806030902050204" pitchFamily="34" charset="0"/>
            </a:endParaRPr>
          </a:p>
        </p:txBody>
      </p:sp>
      <p:sp>
        <p:nvSpPr>
          <p:cNvPr id="54" name="文本框 53"/>
          <p:cNvSpPr txBox="1"/>
          <p:nvPr/>
        </p:nvSpPr>
        <p:spPr>
          <a:xfrm>
            <a:off x="10739703" y="4436848"/>
            <a:ext cx="711200" cy="923330"/>
          </a:xfrm>
          <a:prstGeom prst="rect">
            <a:avLst/>
          </a:prstGeom>
          <a:noFill/>
        </p:spPr>
        <p:txBody>
          <a:bodyPr wrap="square" rtlCol="0">
            <a:spAutoFit/>
          </a:bodyPr>
          <a:lstStyle/>
          <a:p>
            <a:r>
              <a:rPr lang="en-US" altLang="zh-CN" sz="5400" b="1" dirty="0">
                <a:solidFill>
                  <a:schemeClr val="bg1"/>
                </a:solidFill>
                <a:latin typeface="Impact" panose="020B0806030902050204" pitchFamily="34" charset="0"/>
              </a:rPr>
              <a:t>4</a:t>
            </a:r>
            <a:endParaRPr lang="zh-CN" altLang="en-US" sz="5400" b="1" dirty="0">
              <a:solidFill>
                <a:schemeClr val="bg1"/>
              </a:solidFill>
              <a:latin typeface="Impact" panose="020B0806030902050204" pitchFamily="34" charset="0"/>
            </a:endParaRPr>
          </a:p>
        </p:txBody>
      </p:sp>
      <p:grpSp>
        <p:nvGrpSpPr>
          <p:cNvPr id="55" name="组合 27"/>
          <p:cNvGrpSpPr/>
          <p:nvPr/>
        </p:nvGrpSpPr>
        <p:grpSpPr bwMode="auto">
          <a:xfrm>
            <a:off x="5191271" y="1056350"/>
            <a:ext cx="2534476" cy="4311685"/>
            <a:chOff x="6348204" y="1892169"/>
            <a:chExt cx="1892772" cy="3219648"/>
          </a:xfrm>
        </p:grpSpPr>
        <p:sp>
          <p:nvSpPr>
            <p:cNvPr id="56" name="文本框 55"/>
            <p:cNvSpPr txBox="1">
              <a:spLocks noChangeArrowheads="1"/>
            </p:cNvSpPr>
            <p:nvPr/>
          </p:nvSpPr>
          <p:spPr bwMode="auto">
            <a:xfrm>
              <a:off x="6960096" y="1892169"/>
              <a:ext cx="809975" cy="34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fontAlgn="base">
                <a:lnSpc>
                  <a:spcPct val="100000"/>
                </a:lnSpc>
                <a:spcBef>
                  <a:spcPct val="0"/>
                </a:spcBef>
                <a:spcAft>
                  <a:spcPct val="0"/>
                </a:spcAft>
                <a:buFontTx/>
                <a:buNone/>
              </a:pPr>
              <a:r>
                <a:rPr lang="id-ID" sz="2400" b="1" dirty="0">
                  <a:solidFill>
                    <a:srgbClr val="302E2F"/>
                  </a:solidFill>
                  <a:latin typeface="Microsoft YaHei" panose="020B0503020204020204" pitchFamily="34" charset="-122"/>
                  <a:ea typeface="Microsoft YaHei" panose="020B0503020204020204" pitchFamily="34" charset="-122"/>
                </a:rPr>
                <a:t>SERAI</a:t>
              </a:r>
            </a:p>
          </p:txBody>
        </p:sp>
        <p:sp>
          <p:nvSpPr>
            <p:cNvPr id="57" name="文本框 18"/>
            <p:cNvSpPr txBox="1">
              <a:spLocks noChangeArrowheads="1"/>
            </p:cNvSpPr>
            <p:nvPr/>
          </p:nvSpPr>
          <p:spPr bwMode="auto">
            <a:xfrm>
              <a:off x="6960096" y="2839443"/>
              <a:ext cx="724615" cy="34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fontAlgn="base">
                <a:lnSpc>
                  <a:spcPct val="100000"/>
                </a:lnSpc>
                <a:spcBef>
                  <a:spcPct val="0"/>
                </a:spcBef>
                <a:spcAft>
                  <a:spcPct val="0"/>
                </a:spcAft>
                <a:buFontTx/>
                <a:buNone/>
              </a:pPr>
              <a:r>
                <a:rPr lang="id-ID" sz="2400" b="1">
                  <a:solidFill>
                    <a:srgbClr val="302E2F"/>
                  </a:solidFill>
                  <a:latin typeface="Microsoft YaHei" panose="020B0503020204020204" pitchFamily="34" charset="-122"/>
                  <a:ea typeface="Microsoft YaHei" panose="020B0503020204020204" pitchFamily="34" charset="-122"/>
                </a:rPr>
                <a:t>JAHE</a:t>
              </a:r>
            </a:p>
          </p:txBody>
        </p:sp>
        <p:sp>
          <p:nvSpPr>
            <p:cNvPr id="58" name="文本框 23"/>
            <p:cNvSpPr txBox="1">
              <a:spLocks noChangeArrowheads="1"/>
            </p:cNvSpPr>
            <p:nvPr/>
          </p:nvSpPr>
          <p:spPr bwMode="auto">
            <a:xfrm>
              <a:off x="6960096" y="4751982"/>
              <a:ext cx="772037" cy="34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fontAlgn="base">
                <a:lnSpc>
                  <a:spcPct val="100000"/>
                </a:lnSpc>
                <a:spcBef>
                  <a:spcPct val="0"/>
                </a:spcBef>
                <a:spcAft>
                  <a:spcPct val="0"/>
                </a:spcAft>
                <a:buFontTx/>
                <a:buNone/>
              </a:pPr>
              <a:r>
                <a:rPr lang="id-ID" sz="2400" b="1" dirty="0">
                  <a:solidFill>
                    <a:srgbClr val="302E2F"/>
                  </a:solidFill>
                  <a:latin typeface="Microsoft YaHei" panose="020B0503020204020204" pitchFamily="34" charset="-122"/>
                  <a:ea typeface="Microsoft YaHei" panose="020B0503020204020204" pitchFamily="34" charset="-122"/>
                </a:rPr>
                <a:t>SIRIH</a:t>
              </a:r>
            </a:p>
          </p:txBody>
        </p:sp>
        <p:sp>
          <p:nvSpPr>
            <p:cNvPr id="59" name="文本框 28"/>
            <p:cNvSpPr txBox="1">
              <a:spLocks noChangeArrowheads="1"/>
            </p:cNvSpPr>
            <p:nvPr/>
          </p:nvSpPr>
          <p:spPr bwMode="auto">
            <a:xfrm>
              <a:off x="6960096" y="3786717"/>
              <a:ext cx="1280880" cy="34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fontAlgn="base">
                <a:lnSpc>
                  <a:spcPct val="100000"/>
                </a:lnSpc>
                <a:spcBef>
                  <a:spcPct val="0"/>
                </a:spcBef>
                <a:spcAft>
                  <a:spcPct val="0"/>
                </a:spcAft>
                <a:buFontTx/>
                <a:buNone/>
              </a:pPr>
              <a:r>
                <a:rPr lang="id-ID" sz="2400" b="1" dirty="0">
                  <a:solidFill>
                    <a:srgbClr val="302E2F"/>
                  </a:solidFill>
                  <a:latin typeface="Microsoft YaHei" panose="020B0503020204020204" pitchFamily="34" charset="-122"/>
                  <a:ea typeface="Microsoft YaHei" panose="020B0503020204020204" pitchFamily="34" charset="-122"/>
                </a:rPr>
                <a:t>SIDAGURI</a:t>
              </a:r>
            </a:p>
          </p:txBody>
        </p:sp>
        <p:grpSp>
          <p:nvGrpSpPr>
            <p:cNvPr id="60" name="组合 59"/>
            <p:cNvGrpSpPr/>
            <p:nvPr/>
          </p:nvGrpSpPr>
          <p:grpSpPr>
            <a:xfrm>
              <a:off x="6353687" y="1927196"/>
              <a:ext cx="438516" cy="438516"/>
              <a:chOff x="2347913" y="1039813"/>
              <a:chExt cx="496888" cy="496888"/>
            </a:xfrm>
            <a:solidFill>
              <a:srgbClr val="F7F7F7"/>
            </a:solidFill>
          </p:grpSpPr>
          <p:sp>
            <p:nvSpPr>
              <p:cNvPr id="67" name="Freeform 93"/>
              <p:cNvSpPr>
                <a:spLocks noEditPoints="1"/>
              </p:cNvSpPr>
              <p:nvPr/>
            </p:nvSpPr>
            <p:spPr bwMode="auto">
              <a:xfrm>
                <a:off x="2573338" y="1185863"/>
                <a:ext cx="44450" cy="46038"/>
              </a:xfrm>
              <a:custGeom>
                <a:avLst/>
                <a:gdLst>
                  <a:gd name="T0" fmla="*/ 38 w 76"/>
                  <a:gd name="T1" fmla="*/ 76 h 76"/>
                  <a:gd name="T2" fmla="*/ 76 w 76"/>
                  <a:gd name="T3" fmla="*/ 38 h 76"/>
                  <a:gd name="T4" fmla="*/ 38 w 76"/>
                  <a:gd name="T5" fmla="*/ 0 h 76"/>
                  <a:gd name="T6" fmla="*/ 0 w 76"/>
                  <a:gd name="T7" fmla="*/ 38 h 76"/>
                  <a:gd name="T8" fmla="*/ 38 w 76"/>
                  <a:gd name="T9" fmla="*/ 76 h 76"/>
                  <a:gd name="T10" fmla="*/ 38 w 76"/>
                  <a:gd name="T11" fmla="*/ 10 h 76"/>
                  <a:gd name="T12" fmla="*/ 66 w 76"/>
                  <a:gd name="T13" fmla="*/ 38 h 76"/>
                  <a:gd name="T14" fmla="*/ 38 w 76"/>
                  <a:gd name="T15" fmla="*/ 66 h 76"/>
                  <a:gd name="T16" fmla="*/ 10 w 76"/>
                  <a:gd name="T17" fmla="*/ 38 h 76"/>
                  <a:gd name="T18" fmla="*/ 38 w 76"/>
                  <a:gd name="T19"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59" y="76"/>
                      <a:pt x="76" y="59"/>
                      <a:pt x="76" y="38"/>
                    </a:cubicBezTo>
                    <a:cubicBezTo>
                      <a:pt x="76" y="17"/>
                      <a:pt x="59" y="0"/>
                      <a:pt x="38" y="0"/>
                    </a:cubicBezTo>
                    <a:cubicBezTo>
                      <a:pt x="17" y="0"/>
                      <a:pt x="0" y="17"/>
                      <a:pt x="0" y="38"/>
                    </a:cubicBezTo>
                    <a:cubicBezTo>
                      <a:pt x="0" y="59"/>
                      <a:pt x="17" y="76"/>
                      <a:pt x="38" y="76"/>
                    </a:cubicBezTo>
                    <a:close/>
                    <a:moveTo>
                      <a:pt x="38" y="10"/>
                    </a:moveTo>
                    <a:cubicBezTo>
                      <a:pt x="54" y="10"/>
                      <a:pt x="66" y="22"/>
                      <a:pt x="66" y="38"/>
                    </a:cubicBezTo>
                    <a:cubicBezTo>
                      <a:pt x="66" y="53"/>
                      <a:pt x="54" y="66"/>
                      <a:pt x="38" y="66"/>
                    </a:cubicBezTo>
                    <a:cubicBezTo>
                      <a:pt x="22" y="66"/>
                      <a:pt x="10" y="53"/>
                      <a:pt x="10" y="38"/>
                    </a:cubicBezTo>
                    <a:cubicBezTo>
                      <a:pt x="10" y="22"/>
                      <a:pt x="22" y="10"/>
                      <a:pt x="38" y="10"/>
                    </a:cubicBezTo>
                    <a:close/>
                  </a:path>
                </a:pathLst>
              </a:custGeom>
              <a:grpFill/>
              <a:ln>
                <a:noFill/>
              </a:ln>
            </p:spPr>
            <p:txBody>
              <a:bodyPr/>
              <a:lstStyle/>
              <a:p>
                <a:pPr fontAlgn="base">
                  <a:spcBef>
                    <a:spcPct val="0"/>
                  </a:spcBef>
                  <a:spcAft>
                    <a:spcPct val="0"/>
                  </a:spcAft>
                  <a:defRPr/>
                </a:pPr>
                <a:endParaRPr lang="zh-CN" altLang="en-US" sz="1200">
                  <a:solidFill>
                    <a:srgbClr val="302E2F"/>
                  </a:solidFill>
                  <a:latin typeface="Arial" panose="020B0604020202020204" pitchFamily="34" charset="0"/>
                </a:endParaRPr>
              </a:p>
            </p:txBody>
          </p:sp>
          <p:sp>
            <p:nvSpPr>
              <p:cNvPr id="68" name="Freeform 94"/>
              <p:cNvSpPr>
                <a:spLocks noEditPoints="1"/>
              </p:cNvSpPr>
              <p:nvPr/>
            </p:nvSpPr>
            <p:spPr bwMode="auto">
              <a:xfrm>
                <a:off x="2559051" y="1336676"/>
                <a:ext cx="74613" cy="74613"/>
              </a:xfrm>
              <a:custGeom>
                <a:avLst/>
                <a:gdLst>
                  <a:gd name="T0" fmla="*/ 63 w 126"/>
                  <a:gd name="T1" fmla="*/ 126 h 126"/>
                  <a:gd name="T2" fmla="*/ 126 w 126"/>
                  <a:gd name="T3" fmla="*/ 63 h 126"/>
                  <a:gd name="T4" fmla="*/ 63 w 126"/>
                  <a:gd name="T5" fmla="*/ 0 h 126"/>
                  <a:gd name="T6" fmla="*/ 0 w 126"/>
                  <a:gd name="T7" fmla="*/ 63 h 126"/>
                  <a:gd name="T8" fmla="*/ 63 w 126"/>
                  <a:gd name="T9" fmla="*/ 126 h 126"/>
                  <a:gd name="T10" fmla="*/ 63 w 126"/>
                  <a:gd name="T11" fmla="*/ 16 h 126"/>
                  <a:gd name="T12" fmla="*/ 110 w 126"/>
                  <a:gd name="T13" fmla="*/ 63 h 126"/>
                  <a:gd name="T14" fmla="*/ 63 w 126"/>
                  <a:gd name="T15" fmla="*/ 109 h 126"/>
                  <a:gd name="T16" fmla="*/ 17 w 126"/>
                  <a:gd name="T17" fmla="*/ 63 h 126"/>
                  <a:gd name="T18" fmla="*/ 63 w 126"/>
                  <a:gd name="T19" fmla="*/ 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6">
                    <a:moveTo>
                      <a:pt x="63" y="126"/>
                    </a:moveTo>
                    <a:cubicBezTo>
                      <a:pt x="98" y="126"/>
                      <a:pt x="126" y="98"/>
                      <a:pt x="126" y="63"/>
                    </a:cubicBezTo>
                    <a:cubicBezTo>
                      <a:pt x="126" y="28"/>
                      <a:pt x="98" y="0"/>
                      <a:pt x="63" y="0"/>
                    </a:cubicBezTo>
                    <a:cubicBezTo>
                      <a:pt x="28" y="0"/>
                      <a:pt x="0" y="28"/>
                      <a:pt x="0" y="63"/>
                    </a:cubicBezTo>
                    <a:cubicBezTo>
                      <a:pt x="0" y="98"/>
                      <a:pt x="28" y="126"/>
                      <a:pt x="63" y="126"/>
                    </a:cubicBezTo>
                    <a:close/>
                    <a:moveTo>
                      <a:pt x="63" y="16"/>
                    </a:moveTo>
                    <a:cubicBezTo>
                      <a:pt x="89" y="16"/>
                      <a:pt x="110" y="37"/>
                      <a:pt x="110" y="63"/>
                    </a:cubicBezTo>
                    <a:cubicBezTo>
                      <a:pt x="110" y="89"/>
                      <a:pt x="89" y="109"/>
                      <a:pt x="63" y="109"/>
                    </a:cubicBezTo>
                    <a:cubicBezTo>
                      <a:pt x="37" y="109"/>
                      <a:pt x="17" y="89"/>
                      <a:pt x="17" y="63"/>
                    </a:cubicBezTo>
                    <a:cubicBezTo>
                      <a:pt x="17" y="37"/>
                      <a:pt x="37" y="16"/>
                      <a:pt x="63" y="16"/>
                    </a:cubicBezTo>
                    <a:close/>
                  </a:path>
                </a:pathLst>
              </a:custGeom>
              <a:grpFill/>
              <a:ln>
                <a:noFill/>
              </a:ln>
            </p:spPr>
            <p:txBody>
              <a:bodyPr/>
              <a:lstStyle/>
              <a:p>
                <a:pPr fontAlgn="base">
                  <a:spcBef>
                    <a:spcPct val="0"/>
                  </a:spcBef>
                  <a:spcAft>
                    <a:spcPct val="0"/>
                  </a:spcAft>
                  <a:defRPr/>
                </a:pPr>
                <a:endParaRPr lang="zh-CN" altLang="en-US" sz="1200">
                  <a:solidFill>
                    <a:srgbClr val="302E2F"/>
                  </a:solidFill>
                  <a:latin typeface="Arial" panose="020B0604020202020204" pitchFamily="34" charset="0"/>
                </a:endParaRPr>
              </a:p>
            </p:txBody>
          </p:sp>
          <p:sp>
            <p:nvSpPr>
              <p:cNvPr id="69" name="Freeform 95"/>
              <p:cNvSpPr>
                <a:spLocks noEditPoints="1"/>
              </p:cNvSpPr>
              <p:nvPr/>
            </p:nvSpPr>
            <p:spPr bwMode="auto">
              <a:xfrm>
                <a:off x="2565401" y="1255713"/>
                <a:ext cx="61913" cy="61913"/>
              </a:xfrm>
              <a:custGeom>
                <a:avLst/>
                <a:gdLst>
                  <a:gd name="T0" fmla="*/ 52 w 104"/>
                  <a:gd name="T1" fmla="*/ 104 h 104"/>
                  <a:gd name="T2" fmla="*/ 104 w 104"/>
                  <a:gd name="T3" fmla="*/ 52 h 104"/>
                  <a:gd name="T4" fmla="*/ 52 w 104"/>
                  <a:gd name="T5" fmla="*/ 0 h 104"/>
                  <a:gd name="T6" fmla="*/ 0 w 104"/>
                  <a:gd name="T7" fmla="*/ 52 h 104"/>
                  <a:gd name="T8" fmla="*/ 52 w 104"/>
                  <a:gd name="T9" fmla="*/ 104 h 104"/>
                  <a:gd name="T10" fmla="*/ 52 w 104"/>
                  <a:gd name="T11" fmla="*/ 14 h 104"/>
                  <a:gd name="T12" fmla="*/ 90 w 104"/>
                  <a:gd name="T13" fmla="*/ 52 h 104"/>
                  <a:gd name="T14" fmla="*/ 52 w 104"/>
                  <a:gd name="T15" fmla="*/ 90 h 104"/>
                  <a:gd name="T16" fmla="*/ 14 w 104"/>
                  <a:gd name="T17" fmla="*/ 52 h 104"/>
                  <a:gd name="T18" fmla="*/ 52 w 104"/>
                  <a:gd name="T19"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104"/>
                    </a:moveTo>
                    <a:cubicBezTo>
                      <a:pt x="81" y="104"/>
                      <a:pt x="104" y="81"/>
                      <a:pt x="104" y="52"/>
                    </a:cubicBezTo>
                    <a:cubicBezTo>
                      <a:pt x="104" y="23"/>
                      <a:pt x="81" y="0"/>
                      <a:pt x="52" y="0"/>
                    </a:cubicBezTo>
                    <a:cubicBezTo>
                      <a:pt x="23" y="0"/>
                      <a:pt x="0" y="23"/>
                      <a:pt x="0" y="52"/>
                    </a:cubicBezTo>
                    <a:cubicBezTo>
                      <a:pt x="0" y="81"/>
                      <a:pt x="23" y="104"/>
                      <a:pt x="52" y="104"/>
                    </a:cubicBezTo>
                    <a:close/>
                    <a:moveTo>
                      <a:pt x="52" y="14"/>
                    </a:moveTo>
                    <a:cubicBezTo>
                      <a:pt x="73" y="14"/>
                      <a:pt x="90" y="31"/>
                      <a:pt x="90" y="52"/>
                    </a:cubicBezTo>
                    <a:cubicBezTo>
                      <a:pt x="90" y="73"/>
                      <a:pt x="73" y="90"/>
                      <a:pt x="52" y="90"/>
                    </a:cubicBezTo>
                    <a:cubicBezTo>
                      <a:pt x="31" y="90"/>
                      <a:pt x="14" y="73"/>
                      <a:pt x="14" y="52"/>
                    </a:cubicBezTo>
                    <a:cubicBezTo>
                      <a:pt x="14" y="31"/>
                      <a:pt x="31" y="14"/>
                      <a:pt x="52" y="14"/>
                    </a:cubicBezTo>
                    <a:close/>
                  </a:path>
                </a:pathLst>
              </a:custGeom>
              <a:grpFill/>
              <a:ln>
                <a:noFill/>
              </a:ln>
            </p:spPr>
            <p:txBody>
              <a:bodyPr/>
              <a:lstStyle/>
              <a:p>
                <a:pPr fontAlgn="base">
                  <a:spcBef>
                    <a:spcPct val="0"/>
                  </a:spcBef>
                  <a:spcAft>
                    <a:spcPct val="0"/>
                  </a:spcAft>
                  <a:defRPr/>
                </a:pPr>
                <a:endParaRPr lang="zh-CN" altLang="en-US" sz="1200">
                  <a:solidFill>
                    <a:srgbClr val="302E2F"/>
                  </a:solidFill>
                  <a:latin typeface="Arial" panose="020B0604020202020204" pitchFamily="34" charset="0"/>
                </a:endParaRPr>
              </a:p>
            </p:txBody>
          </p:sp>
          <p:sp>
            <p:nvSpPr>
              <p:cNvPr id="70" name="Freeform 96"/>
              <p:cNvSpPr>
                <a:spLocks noEditPoints="1"/>
              </p:cNvSpPr>
              <p:nvPr/>
            </p:nvSpPr>
            <p:spPr bwMode="auto">
              <a:xfrm>
                <a:off x="2347913" y="1039813"/>
                <a:ext cx="496888" cy="496888"/>
              </a:xfrm>
              <a:custGeom>
                <a:avLst/>
                <a:gdLst>
                  <a:gd name="T0" fmla="*/ 419 w 838"/>
                  <a:gd name="T1" fmla="*/ 837 h 837"/>
                  <a:gd name="T2" fmla="*/ 838 w 838"/>
                  <a:gd name="T3" fmla="*/ 418 h 837"/>
                  <a:gd name="T4" fmla="*/ 419 w 838"/>
                  <a:gd name="T5" fmla="*/ 0 h 837"/>
                  <a:gd name="T6" fmla="*/ 0 w 838"/>
                  <a:gd name="T7" fmla="*/ 418 h 837"/>
                  <a:gd name="T8" fmla="*/ 419 w 838"/>
                  <a:gd name="T9" fmla="*/ 837 h 837"/>
                  <a:gd name="T10" fmla="*/ 519 w 838"/>
                  <a:gd name="T11" fmla="*/ 731 h 837"/>
                  <a:gd name="T12" fmla="*/ 319 w 838"/>
                  <a:gd name="T13" fmla="*/ 731 h 837"/>
                  <a:gd name="T14" fmla="*/ 305 w 838"/>
                  <a:gd name="T15" fmla="*/ 674 h 837"/>
                  <a:gd name="T16" fmla="*/ 533 w 838"/>
                  <a:gd name="T17" fmla="*/ 674 h 837"/>
                  <a:gd name="T18" fmla="*/ 519 w 838"/>
                  <a:gd name="T19" fmla="*/ 731 h 837"/>
                  <a:gd name="T20" fmla="*/ 637 w 838"/>
                  <a:gd name="T21" fmla="*/ 548 h 837"/>
                  <a:gd name="T22" fmla="*/ 627 w 838"/>
                  <a:gd name="T23" fmla="*/ 693 h 837"/>
                  <a:gd name="T24" fmla="*/ 543 w 838"/>
                  <a:gd name="T25" fmla="*/ 652 h 837"/>
                  <a:gd name="T26" fmla="*/ 543 w 838"/>
                  <a:gd name="T27" fmla="*/ 648 h 837"/>
                  <a:gd name="T28" fmla="*/ 551 w 838"/>
                  <a:gd name="T29" fmla="*/ 515 h 837"/>
                  <a:gd name="T30" fmla="*/ 637 w 838"/>
                  <a:gd name="T31" fmla="*/ 548 h 837"/>
                  <a:gd name="T32" fmla="*/ 419 w 838"/>
                  <a:gd name="T33" fmla="*/ 105 h 837"/>
                  <a:gd name="T34" fmla="*/ 498 w 838"/>
                  <a:gd name="T35" fmla="*/ 197 h 837"/>
                  <a:gd name="T36" fmla="*/ 340 w 838"/>
                  <a:gd name="T37" fmla="*/ 197 h 837"/>
                  <a:gd name="T38" fmla="*/ 419 w 838"/>
                  <a:gd name="T39" fmla="*/ 105 h 837"/>
                  <a:gd name="T40" fmla="*/ 340 w 838"/>
                  <a:gd name="T41" fmla="*/ 204 h 837"/>
                  <a:gd name="T42" fmla="*/ 498 w 838"/>
                  <a:gd name="T43" fmla="*/ 204 h 837"/>
                  <a:gd name="T44" fmla="*/ 544 w 838"/>
                  <a:gd name="T45" fmla="*/ 511 h 837"/>
                  <a:gd name="T46" fmla="*/ 544 w 838"/>
                  <a:gd name="T47" fmla="*/ 515 h 837"/>
                  <a:gd name="T48" fmla="*/ 536 w 838"/>
                  <a:gd name="T49" fmla="*/ 648 h 837"/>
                  <a:gd name="T50" fmla="*/ 534 w 838"/>
                  <a:gd name="T51" fmla="*/ 668 h 837"/>
                  <a:gd name="T52" fmla="*/ 304 w 838"/>
                  <a:gd name="T53" fmla="*/ 668 h 837"/>
                  <a:gd name="T54" fmla="*/ 303 w 838"/>
                  <a:gd name="T55" fmla="*/ 656 h 837"/>
                  <a:gd name="T56" fmla="*/ 294 w 838"/>
                  <a:gd name="T57" fmla="*/ 511 h 837"/>
                  <a:gd name="T58" fmla="*/ 340 w 838"/>
                  <a:gd name="T59" fmla="*/ 204 h 837"/>
                  <a:gd name="T60" fmla="*/ 204 w 838"/>
                  <a:gd name="T61" fmla="*/ 552 h 837"/>
                  <a:gd name="T62" fmla="*/ 287 w 838"/>
                  <a:gd name="T63" fmla="*/ 511 h 837"/>
                  <a:gd name="T64" fmla="*/ 296 w 838"/>
                  <a:gd name="T65" fmla="*/ 656 h 837"/>
                  <a:gd name="T66" fmla="*/ 201 w 838"/>
                  <a:gd name="T67" fmla="*/ 693 h 837"/>
                  <a:gd name="T68" fmla="*/ 204 w 838"/>
                  <a:gd name="T69" fmla="*/ 552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8" h="837">
                    <a:moveTo>
                      <a:pt x="419" y="837"/>
                    </a:moveTo>
                    <a:cubicBezTo>
                      <a:pt x="650" y="837"/>
                      <a:pt x="838" y="649"/>
                      <a:pt x="838" y="418"/>
                    </a:cubicBezTo>
                    <a:cubicBezTo>
                      <a:pt x="838" y="187"/>
                      <a:pt x="650" y="0"/>
                      <a:pt x="419" y="0"/>
                    </a:cubicBezTo>
                    <a:cubicBezTo>
                      <a:pt x="188" y="0"/>
                      <a:pt x="0" y="187"/>
                      <a:pt x="0" y="418"/>
                    </a:cubicBezTo>
                    <a:cubicBezTo>
                      <a:pt x="0" y="649"/>
                      <a:pt x="188" y="837"/>
                      <a:pt x="419" y="837"/>
                    </a:cubicBezTo>
                    <a:close/>
                    <a:moveTo>
                      <a:pt x="519" y="731"/>
                    </a:moveTo>
                    <a:cubicBezTo>
                      <a:pt x="319" y="731"/>
                      <a:pt x="319" y="731"/>
                      <a:pt x="319" y="731"/>
                    </a:cubicBezTo>
                    <a:cubicBezTo>
                      <a:pt x="305" y="674"/>
                      <a:pt x="305" y="674"/>
                      <a:pt x="305" y="674"/>
                    </a:cubicBezTo>
                    <a:cubicBezTo>
                      <a:pt x="533" y="674"/>
                      <a:pt x="533" y="674"/>
                      <a:pt x="533" y="674"/>
                    </a:cubicBezTo>
                    <a:lnTo>
                      <a:pt x="519" y="731"/>
                    </a:lnTo>
                    <a:close/>
                    <a:moveTo>
                      <a:pt x="637" y="548"/>
                    </a:moveTo>
                    <a:cubicBezTo>
                      <a:pt x="627" y="693"/>
                      <a:pt x="627" y="693"/>
                      <a:pt x="627" y="693"/>
                    </a:cubicBezTo>
                    <a:cubicBezTo>
                      <a:pt x="543" y="652"/>
                      <a:pt x="543" y="652"/>
                      <a:pt x="543" y="652"/>
                    </a:cubicBezTo>
                    <a:cubicBezTo>
                      <a:pt x="543" y="648"/>
                      <a:pt x="543" y="648"/>
                      <a:pt x="543" y="648"/>
                    </a:cubicBezTo>
                    <a:cubicBezTo>
                      <a:pt x="548" y="606"/>
                      <a:pt x="550" y="561"/>
                      <a:pt x="551" y="515"/>
                    </a:cubicBezTo>
                    <a:lnTo>
                      <a:pt x="637" y="548"/>
                    </a:lnTo>
                    <a:close/>
                    <a:moveTo>
                      <a:pt x="419" y="105"/>
                    </a:moveTo>
                    <a:cubicBezTo>
                      <a:pt x="449" y="105"/>
                      <a:pt x="477" y="140"/>
                      <a:pt x="498" y="197"/>
                    </a:cubicBezTo>
                    <a:cubicBezTo>
                      <a:pt x="340" y="197"/>
                      <a:pt x="340" y="197"/>
                      <a:pt x="340" y="197"/>
                    </a:cubicBezTo>
                    <a:cubicBezTo>
                      <a:pt x="361" y="140"/>
                      <a:pt x="389" y="105"/>
                      <a:pt x="419" y="105"/>
                    </a:cubicBezTo>
                    <a:close/>
                    <a:moveTo>
                      <a:pt x="340" y="204"/>
                    </a:moveTo>
                    <a:cubicBezTo>
                      <a:pt x="498" y="204"/>
                      <a:pt x="498" y="204"/>
                      <a:pt x="498" y="204"/>
                    </a:cubicBezTo>
                    <a:cubicBezTo>
                      <a:pt x="526" y="277"/>
                      <a:pt x="544" y="387"/>
                      <a:pt x="544" y="511"/>
                    </a:cubicBezTo>
                    <a:cubicBezTo>
                      <a:pt x="544" y="512"/>
                      <a:pt x="544" y="514"/>
                      <a:pt x="544" y="515"/>
                    </a:cubicBezTo>
                    <a:cubicBezTo>
                      <a:pt x="544" y="561"/>
                      <a:pt x="541" y="606"/>
                      <a:pt x="536" y="648"/>
                    </a:cubicBezTo>
                    <a:cubicBezTo>
                      <a:pt x="535" y="654"/>
                      <a:pt x="535" y="661"/>
                      <a:pt x="534" y="668"/>
                    </a:cubicBezTo>
                    <a:cubicBezTo>
                      <a:pt x="304" y="668"/>
                      <a:pt x="304" y="668"/>
                      <a:pt x="304" y="668"/>
                    </a:cubicBezTo>
                    <a:cubicBezTo>
                      <a:pt x="304" y="664"/>
                      <a:pt x="303" y="660"/>
                      <a:pt x="303" y="656"/>
                    </a:cubicBezTo>
                    <a:cubicBezTo>
                      <a:pt x="297" y="611"/>
                      <a:pt x="294" y="562"/>
                      <a:pt x="294" y="511"/>
                    </a:cubicBezTo>
                    <a:cubicBezTo>
                      <a:pt x="294" y="387"/>
                      <a:pt x="312" y="277"/>
                      <a:pt x="340" y="204"/>
                    </a:cubicBezTo>
                    <a:close/>
                    <a:moveTo>
                      <a:pt x="204" y="552"/>
                    </a:moveTo>
                    <a:cubicBezTo>
                      <a:pt x="287" y="511"/>
                      <a:pt x="287" y="511"/>
                      <a:pt x="287" y="511"/>
                    </a:cubicBezTo>
                    <a:cubicBezTo>
                      <a:pt x="287" y="562"/>
                      <a:pt x="290" y="611"/>
                      <a:pt x="296" y="656"/>
                    </a:cubicBezTo>
                    <a:cubicBezTo>
                      <a:pt x="201" y="693"/>
                      <a:pt x="201" y="693"/>
                      <a:pt x="201" y="693"/>
                    </a:cubicBezTo>
                    <a:lnTo>
                      <a:pt x="204" y="552"/>
                    </a:lnTo>
                    <a:close/>
                  </a:path>
                </a:pathLst>
              </a:custGeom>
              <a:solidFill>
                <a:srgbClr val="262626"/>
              </a:solidFill>
              <a:ln>
                <a:noFill/>
              </a:ln>
            </p:spPr>
            <p:txBody>
              <a:bodyPr/>
              <a:lstStyle/>
              <a:p>
                <a:pPr fontAlgn="base">
                  <a:spcBef>
                    <a:spcPct val="0"/>
                  </a:spcBef>
                  <a:spcAft>
                    <a:spcPct val="0"/>
                  </a:spcAft>
                  <a:defRPr/>
                </a:pPr>
                <a:endParaRPr lang="zh-CN" altLang="en-US" sz="1200">
                  <a:solidFill>
                    <a:srgbClr val="302E2F"/>
                  </a:solidFill>
                  <a:latin typeface="Arial" panose="020B0604020202020204" pitchFamily="34" charset="0"/>
                </a:endParaRPr>
              </a:p>
            </p:txBody>
          </p:sp>
        </p:grpSp>
        <p:sp>
          <p:nvSpPr>
            <p:cNvPr id="61" name="Freeform 79"/>
            <p:cNvSpPr>
              <a:spLocks noEditPoints="1"/>
            </p:cNvSpPr>
            <p:nvPr/>
          </p:nvSpPr>
          <p:spPr bwMode="auto">
            <a:xfrm>
              <a:off x="6348204" y="2860748"/>
              <a:ext cx="439051" cy="437959"/>
            </a:xfrm>
            <a:custGeom>
              <a:avLst/>
              <a:gdLst>
                <a:gd name="T0" fmla="*/ 2147483646 w 838"/>
                <a:gd name="T1" fmla="*/ 2147483646 h 838"/>
                <a:gd name="T2" fmla="*/ 2147483646 w 838"/>
                <a:gd name="T3" fmla="*/ 2147483646 h 838"/>
                <a:gd name="T4" fmla="*/ 2147483646 w 838"/>
                <a:gd name="T5" fmla="*/ 0 h 838"/>
                <a:gd name="T6" fmla="*/ 0 w 838"/>
                <a:gd name="T7" fmla="*/ 2147483646 h 838"/>
                <a:gd name="T8" fmla="*/ 2147483646 w 838"/>
                <a:gd name="T9" fmla="*/ 2147483646 h 838"/>
                <a:gd name="T10" fmla="*/ 2147483646 w 838"/>
                <a:gd name="T11" fmla="*/ 2147483646 h 838"/>
                <a:gd name="T12" fmla="*/ 2147483646 w 838"/>
                <a:gd name="T13" fmla="*/ 2147483646 h 838"/>
                <a:gd name="T14" fmla="*/ 2147483646 w 838"/>
                <a:gd name="T15" fmla="*/ 2147483646 h 838"/>
                <a:gd name="T16" fmla="*/ 2147483646 w 838"/>
                <a:gd name="T17" fmla="*/ 2147483646 h 838"/>
                <a:gd name="T18" fmla="*/ 2147483646 w 838"/>
                <a:gd name="T19" fmla="*/ 2147483646 h 838"/>
                <a:gd name="T20" fmla="*/ 2147483646 w 838"/>
                <a:gd name="T21" fmla="*/ 2147483646 h 838"/>
                <a:gd name="T22" fmla="*/ 2147483646 w 838"/>
                <a:gd name="T23" fmla="*/ 2147483646 h 838"/>
                <a:gd name="T24" fmla="*/ 2147483646 w 838"/>
                <a:gd name="T25" fmla="*/ 2147483646 h 838"/>
                <a:gd name="T26" fmla="*/ 2147483646 w 838"/>
                <a:gd name="T27" fmla="*/ 2147483646 h 838"/>
                <a:gd name="T28" fmla="*/ 2147483646 w 838"/>
                <a:gd name="T29" fmla="*/ 2147483646 h 838"/>
                <a:gd name="T30" fmla="*/ 2147483646 w 838"/>
                <a:gd name="T31" fmla="*/ 2147483646 h 838"/>
                <a:gd name="T32" fmla="*/ 2147483646 w 838"/>
                <a:gd name="T33" fmla="*/ 2147483646 h 838"/>
                <a:gd name="T34" fmla="*/ 2147483646 w 838"/>
                <a:gd name="T35" fmla="*/ 2147483646 h 838"/>
                <a:gd name="T36" fmla="*/ 2147483646 w 838"/>
                <a:gd name="T37" fmla="*/ 2147483646 h 838"/>
                <a:gd name="T38" fmla="*/ 2147483646 w 838"/>
                <a:gd name="T39" fmla="*/ 2147483646 h 838"/>
                <a:gd name="T40" fmla="*/ 2147483646 w 838"/>
                <a:gd name="T41" fmla="*/ 2147483646 h 838"/>
                <a:gd name="T42" fmla="*/ 2147483646 w 838"/>
                <a:gd name="T43" fmla="*/ 2147483646 h 838"/>
                <a:gd name="T44" fmla="*/ 2147483646 w 838"/>
                <a:gd name="T45" fmla="*/ 2147483646 h 838"/>
                <a:gd name="T46" fmla="*/ 2147483646 w 838"/>
                <a:gd name="T47" fmla="*/ 2147483646 h 838"/>
                <a:gd name="T48" fmla="*/ 2147483646 w 838"/>
                <a:gd name="T49" fmla="*/ 2147483646 h 838"/>
                <a:gd name="T50" fmla="*/ 2147483646 w 838"/>
                <a:gd name="T51" fmla="*/ 2147483646 h 838"/>
                <a:gd name="T52" fmla="*/ 2147483646 w 838"/>
                <a:gd name="T53" fmla="*/ 2147483646 h 838"/>
                <a:gd name="T54" fmla="*/ 2147483646 w 838"/>
                <a:gd name="T55" fmla="*/ 2147483646 h 838"/>
                <a:gd name="T56" fmla="*/ 2147483646 w 838"/>
                <a:gd name="T57" fmla="*/ 2147483646 h 838"/>
                <a:gd name="T58" fmla="*/ 2147483646 w 838"/>
                <a:gd name="T59" fmla="*/ 2147483646 h 838"/>
                <a:gd name="T60" fmla="*/ 2147483646 w 838"/>
                <a:gd name="T61" fmla="*/ 2147483646 h 838"/>
                <a:gd name="T62" fmla="*/ 2147483646 w 838"/>
                <a:gd name="T63" fmla="*/ 2147483646 h 838"/>
                <a:gd name="T64" fmla="*/ 2147483646 w 838"/>
                <a:gd name="T65" fmla="*/ 2147483646 h 838"/>
                <a:gd name="T66" fmla="*/ 2147483646 w 838"/>
                <a:gd name="T67" fmla="*/ 2147483646 h 838"/>
                <a:gd name="T68" fmla="*/ 2147483646 w 838"/>
                <a:gd name="T69" fmla="*/ 2147483646 h 838"/>
                <a:gd name="T70" fmla="*/ 2147483646 w 838"/>
                <a:gd name="T71" fmla="*/ 2147483646 h 838"/>
                <a:gd name="T72" fmla="*/ 2147483646 w 838"/>
                <a:gd name="T73" fmla="*/ 2147483646 h 838"/>
                <a:gd name="T74" fmla="*/ 2147483646 w 838"/>
                <a:gd name="T75" fmla="*/ 2147483646 h 838"/>
                <a:gd name="T76" fmla="*/ 2147483646 w 838"/>
                <a:gd name="T77" fmla="*/ 2147483646 h 838"/>
                <a:gd name="T78" fmla="*/ 2147483646 w 838"/>
                <a:gd name="T79" fmla="*/ 2147483646 h 838"/>
                <a:gd name="T80" fmla="*/ 2147483646 w 838"/>
                <a:gd name="T81" fmla="*/ 2147483646 h 838"/>
                <a:gd name="T82" fmla="*/ 2147483646 w 838"/>
                <a:gd name="T83" fmla="*/ 2147483646 h 838"/>
                <a:gd name="T84" fmla="*/ 2147483646 w 838"/>
                <a:gd name="T85" fmla="*/ 2147483646 h 838"/>
                <a:gd name="T86" fmla="*/ 2147483646 w 838"/>
                <a:gd name="T87" fmla="*/ 2147483646 h 838"/>
                <a:gd name="T88" fmla="*/ 2147483646 w 838"/>
                <a:gd name="T89" fmla="*/ 2147483646 h 838"/>
                <a:gd name="T90" fmla="*/ 2147483646 w 838"/>
                <a:gd name="T91" fmla="*/ 2147483646 h 838"/>
                <a:gd name="T92" fmla="*/ 2147483646 w 838"/>
                <a:gd name="T93" fmla="*/ 2147483646 h 838"/>
                <a:gd name="T94" fmla="*/ 2147483646 w 838"/>
                <a:gd name="T95" fmla="*/ 2147483646 h 838"/>
                <a:gd name="T96" fmla="*/ 2147483646 w 838"/>
                <a:gd name="T97" fmla="*/ 2147483646 h 838"/>
                <a:gd name="T98" fmla="*/ 2147483646 w 838"/>
                <a:gd name="T99" fmla="*/ 2147483646 h 838"/>
                <a:gd name="T100" fmla="*/ 2147483646 w 838"/>
                <a:gd name="T101" fmla="*/ 2147483646 h 838"/>
                <a:gd name="T102" fmla="*/ 2147483646 w 838"/>
                <a:gd name="T103" fmla="*/ 2147483646 h 838"/>
                <a:gd name="T104" fmla="*/ 2147483646 w 838"/>
                <a:gd name="T105" fmla="*/ 2147483646 h 838"/>
                <a:gd name="T106" fmla="*/ 2147483646 w 838"/>
                <a:gd name="T107" fmla="*/ 2147483646 h 838"/>
                <a:gd name="T108" fmla="*/ 2147483646 w 838"/>
                <a:gd name="T109" fmla="*/ 2147483646 h 838"/>
                <a:gd name="T110" fmla="*/ 2147483646 w 838"/>
                <a:gd name="T111" fmla="*/ 2147483646 h 838"/>
                <a:gd name="T112" fmla="*/ 2147483646 w 838"/>
                <a:gd name="T113" fmla="*/ 2147483646 h 838"/>
                <a:gd name="T114" fmla="*/ 2147483646 w 838"/>
                <a:gd name="T115" fmla="*/ 2147483646 h 838"/>
                <a:gd name="T116" fmla="*/ 2147483646 w 838"/>
                <a:gd name="T117" fmla="*/ 2147483646 h 838"/>
                <a:gd name="T118" fmla="*/ 2147483646 w 838"/>
                <a:gd name="T119" fmla="*/ 2147483646 h 8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8" h="838">
                  <a:moveTo>
                    <a:pt x="419" y="838"/>
                  </a:moveTo>
                  <a:cubicBezTo>
                    <a:pt x="650" y="838"/>
                    <a:pt x="838" y="650"/>
                    <a:pt x="838" y="419"/>
                  </a:cubicBezTo>
                  <a:cubicBezTo>
                    <a:pt x="838" y="188"/>
                    <a:pt x="650" y="0"/>
                    <a:pt x="419" y="0"/>
                  </a:cubicBezTo>
                  <a:cubicBezTo>
                    <a:pt x="188" y="0"/>
                    <a:pt x="0" y="188"/>
                    <a:pt x="0" y="419"/>
                  </a:cubicBezTo>
                  <a:cubicBezTo>
                    <a:pt x="0" y="650"/>
                    <a:pt x="188" y="838"/>
                    <a:pt x="419" y="838"/>
                  </a:cubicBezTo>
                  <a:close/>
                  <a:moveTo>
                    <a:pt x="295" y="335"/>
                  </a:moveTo>
                  <a:cubicBezTo>
                    <a:pt x="324" y="347"/>
                    <a:pt x="359" y="355"/>
                    <a:pt x="399" y="358"/>
                  </a:cubicBezTo>
                  <a:cubicBezTo>
                    <a:pt x="399" y="339"/>
                    <a:pt x="399" y="339"/>
                    <a:pt x="399" y="339"/>
                  </a:cubicBezTo>
                  <a:cubicBezTo>
                    <a:pt x="359" y="336"/>
                    <a:pt x="323" y="327"/>
                    <a:pt x="295" y="314"/>
                  </a:cubicBezTo>
                  <a:cubicBezTo>
                    <a:pt x="295" y="289"/>
                    <a:pt x="295" y="289"/>
                    <a:pt x="295" y="289"/>
                  </a:cubicBezTo>
                  <a:cubicBezTo>
                    <a:pt x="324" y="301"/>
                    <a:pt x="360" y="309"/>
                    <a:pt x="399" y="312"/>
                  </a:cubicBezTo>
                  <a:cubicBezTo>
                    <a:pt x="399" y="293"/>
                    <a:pt x="399" y="293"/>
                    <a:pt x="399" y="293"/>
                  </a:cubicBezTo>
                  <a:cubicBezTo>
                    <a:pt x="359" y="290"/>
                    <a:pt x="323" y="281"/>
                    <a:pt x="295" y="268"/>
                  </a:cubicBezTo>
                  <a:cubicBezTo>
                    <a:pt x="295" y="242"/>
                    <a:pt x="295" y="242"/>
                    <a:pt x="295" y="242"/>
                  </a:cubicBezTo>
                  <a:cubicBezTo>
                    <a:pt x="295" y="242"/>
                    <a:pt x="295" y="242"/>
                    <a:pt x="295" y="242"/>
                  </a:cubicBezTo>
                  <a:cubicBezTo>
                    <a:pt x="324" y="254"/>
                    <a:pt x="360" y="262"/>
                    <a:pt x="399" y="265"/>
                  </a:cubicBezTo>
                  <a:cubicBezTo>
                    <a:pt x="399" y="246"/>
                    <a:pt x="399" y="246"/>
                    <a:pt x="399" y="246"/>
                  </a:cubicBezTo>
                  <a:cubicBezTo>
                    <a:pt x="360" y="244"/>
                    <a:pt x="324" y="235"/>
                    <a:pt x="296" y="222"/>
                  </a:cubicBezTo>
                  <a:cubicBezTo>
                    <a:pt x="305" y="159"/>
                    <a:pt x="355" y="111"/>
                    <a:pt x="416" y="111"/>
                  </a:cubicBezTo>
                  <a:cubicBezTo>
                    <a:pt x="419" y="111"/>
                    <a:pt x="419" y="111"/>
                    <a:pt x="419" y="111"/>
                  </a:cubicBezTo>
                  <a:cubicBezTo>
                    <a:pt x="422" y="111"/>
                    <a:pt x="422" y="111"/>
                    <a:pt x="422" y="111"/>
                  </a:cubicBezTo>
                  <a:cubicBezTo>
                    <a:pt x="484" y="111"/>
                    <a:pt x="535" y="161"/>
                    <a:pt x="542" y="227"/>
                  </a:cubicBezTo>
                  <a:cubicBezTo>
                    <a:pt x="513" y="238"/>
                    <a:pt x="478" y="245"/>
                    <a:pt x="439" y="247"/>
                  </a:cubicBezTo>
                  <a:cubicBezTo>
                    <a:pt x="439" y="265"/>
                    <a:pt x="439" y="265"/>
                    <a:pt x="439" y="265"/>
                  </a:cubicBezTo>
                  <a:cubicBezTo>
                    <a:pt x="478" y="264"/>
                    <a:pt x="513" y="257"/>
                    <a:pt x="543" y="247"/>
                  </a:cubicBezTo>
                  <a:cubicBezTo>
                    <a:pt x="543" y="274"/>
                    <a:pt x="543" y="274"/>
                    <a:pt x="543" y="274"/>
                  </a:cubicBezTo>
                  <a:cubicBezTo>
                    <a:pt x="514" y="285"/>
                    <a:pt x="478" y="292"/>
                    <a:pt x="439" y="294"/>
                  </a:cubicBezTo>
                  <a:cubicBezTo>
                    <a:pt x="439" y="312"/>
                    <a:pt x="439" y="312"/>
                    <a:pt x="439" y="312"/>
                  </a:cubicBezTo>
                  <a:cubicBezTo>
                    <a:pt x="478" y="311"/>
                    <a:pt x="513" y="304"/>
                    <a:pt x="543" y="294"/>
                  </a:cubicBezTo>
                  <a:cubicBezTo>
                    <a:pt x="543" y="320"/>
                    <a:pt x="543" y="320"/>
                    <a:pt x="543" y="320"/>
                  </a:cubicBezTo>
                  <a:cubicBezTo>
                    <a:pt x="514" y="331"/>
                    <a:pt x="478" y="339"/>
                    <a:pt x="439" y="340"/>
                  </a:cubicBezTo>
                  <a:cubicBezTo>
                    <a:pt x="439" y="358"/>
                    <a:pt x="439" y="358"/>
                    <a:pt x="439" y="358"/>
                  </a:cubicBezTo>
                  <a:cubicBezTo>
                    <a:pt x="478" y="357"/>
                    <a:pt x="513" y="351"/>
                    <a:pt x="543" y="340"/>
                  </a:cubicBezTo>
                  <a:cubicBezTo>
                    <a:pt x="543" y="405"/>
                    <a:pt x="543" y="405"/>
                    <a:pt x="543" y="405"/>
                  </a:cubicBezTo>
                  <a:cubicBezTo>
                    <a:pt x="543" y="478"/>
                    <a:pt x="489" y="537"/>
                    <a:pt x="422" y="537"/>
                  </a:cubicBezTo>
                  <a:cubicBezTo>
                    <a:pt x="419" y="537"/>
                    <a:pt x="419" y="537"/>
                    <a:pt x="419" y="537"/>
                  </a:cubicBezTo>
                  <a:cubicBezTo>
                    <a:pt x="416" y="537"/>
                    <a:pt x="416" y="537"/>
                    <a:pt x="416" y="537"/>
                  </a:cubicBezTo>
                  <a:cubicBezTo>
                    <a:pt x="349" y="537"/>
                    <a:pt x="295" y="478"/>
                    <a:pt x="295" y="405"/>
                  </a:cubicBezTo>
                  <a:lnTo>
                    <a:pt x="295" y="335"/>
                  </a:lnTo>
                  <a:close/>
                  <a:moveTo>
                    <a:pt x="249" y="329"/>
                  </a:moveTo>
                  <a:cubicBezTo>
                    <a:pt x="277" y="329"/>
                    <a:pt x="277" y="329"/>
                    <a:pt x="277" y="329"/>
                  </a:cubicBezTo>
                  <a:cubicBezTo>
                    <a:pt x="277" y="488"/>
                    <a:pt x="277" y="488"/>
                    <a:pt x="277" y="488"/>
                  </a:cubicBezTo>
                  <a:cubicBezTo>
                    <a:pt x="277" y="535"/>
                    <a:pt x="315" y="572"/>
                    <a:pt x="361" y="572"/>
                  </a:cubicBezTo>
                  <a:cubicBezTo>
                    <a:pt x="419" y="572"/>
                    <a:pt x="419" y="572"/>
                    <a:pt x="419" y="572"/>
                  </a:cubicBezTo>
                  <a:cubicBezTo>
                    <a:pt x="477" y="572"/>
                    <a:pt x="477" y="572"/>
                    <a:pt x="477" y="572"/>
                  </a:cubicBezTo>
                  <a:cubicBezTo>
                    <a:pt x="523" y="572"/>
                    <a:pt x="561" y="535"/>
                    <a:pt x="561" y="488"/>
                  </a:cubicBezTo>
                  <a:cubicBezTo>
                    <a:pt x="561" y="329"/>
                    <a:pt x="561" y="329"/>
                    <a:pt x="561" y="329"/>
                  </a:cubicBezTo>
                  <a:cubicBezTo>
                    <a:pt x="589" y="329"/>
                    <a:pt x="589" y="329"/>
                    <a:pt x="589" y="329"/>
                  </a:cubicBezTo>
                  <a:cubicBezTo>
                    <a:pt x="589" y="488"/>
                    <a:pt x="589" y="488"/>
                    <a:pt x="589" y="488"/>
                  </a:cubicBezTo>
                  <a:cubicBezTo>
                    <a:pt x="589" y="550"/>
                    <a:pt x="539" y="600"/>
                    <a:pt x="477" y="600"/>
                  </a:cubicBezTo>
                  <a:cubicBezTo>
                    <a:pt x="451" y="600"/>
                    <a:pt x="451" y="600"/>
                    <a:pt x="451" y="600"/>
                  </a:cubicBezTo>
                  <a:cubicBezTo>
                    <a:pt x="451" y="654"/>
                    <a:pt x="451" y="654"/>
                    <a:pt x="451" y="654"/>
                  </a:cubicBezTo>
                  <a:cubicBezTo>
                    <a:pt x="525" y="661"/>
                    <a:pt x="581" y="691"/>
                    <a:pt x="581" y="727"/>
                  </a:cubicBezTo>
                  <a:cubicBezTo>
                    <a:pt x="419" y="727"/>
                    <a:pt x="419" y="727"/>
                    <a:pt x="419" y="727"/>
                  </a:cubicBezTo>
                  <a:cubicBezTo>
                    <a:pt x="257" y="727"/>
                    <a:pt x="257" y="727"/>
                    <a:pt x="257" y="727"/>
                  </a:cubicBezTo>
                  <a:cubicBezTo>
                    <a:pt x="258" y="691"/>
                    <a:pt x="313" y="661"/>
                    <a:pt x="387" y="654"/>
                  </a:cubicBezTo>
                  <a:cubicBezTo>
                    <a:pt x="387" y="600"/>
                    <a:pt x="387" y="600"/>
                    <a:pt x="387" y="600"/>
                  </a:cubicBezTo>
                  <a:cubicBezTo>
                    <a:pt x="361" y="600"/>
                    <a:pt x="361" y="600"/>
                    <a:pt x="361" y="600"/>
                  </a:cubicBezTo>
                  <a:cubicBezTo>
                    <a:pt x="299" y="600"/>
                    <a:pt x="249" y="550"/>
                    <a:pt x="249" y="488"/>
                  </a:cubicBezTo>
                  <a:lnTo>
                    <a:pt x="249" y="329"/>
                  </a:lnTo>
                  <a:close/>
                </a:path>
              </a:pathLst>
            </a:custGeom>
            <a:solidFill>
              <a:srgbClr val="262626"/>
            </a:solidFill>
            <a:ln>
              <a:noFill/>
            </a:ln>
            <a:extLst>
              <a:ext uri="{91240B29-F687-4F45-9708-019B960494DF}">
                <a14:hiddenLine xmlns:a14="http://schemas.microsoft.com/office/drawing/2010/main" xmlns="" w="9525">
                  <a:solidFill>
                    <a:srgbClr val="000000"/>
                  </a:solidFill>
                  <a:round/>
                </a14:hiddenLine>
              </a:ext>
            </a:extLst>
          </p:spPr>
          <p:txBody>
            <a:bodyPr/>
            <a:lstStyle/>
            <a:p>
              <a:pPr eaLnBrk="0" fontAlgn="base" hangingPunct="0">
                <a:spcBef>
                  <a:spcPct val="0"/>
                </a:spcBef>
                <a:spcAft>
                  <a:spcPct val="0"/>
                </a:spcAft>
              </a:pPr>
              <a:endParaRPr lang="zh-CN" altLang="en-US">
                <a:solidFill>
                  <a:srgbClr val="302E2F"/>
                </a:solidFill>
                <a:latin typeface="Arial" panose="020B0604020202020204" pitchFamily="34" charset="0"/>
              </a:endParaRPr>
            </a:p>
          </p:txBody>
        </p:sp>
        <p:grpSp>
          <p:nvGrpSpPr>
            <p:cNvPr id="62" name="组合 61"/>
            <p:cNvGrpSpPr/>
            <p:nvPr/>
          </p:nvGrpSpPr>
          <p:grpSpPr>
            <a:xfrm>
              <a:off x="6348471" y="4673301"/>
              <a:ext cx="438516" cy="438516"/>
              <a:chOff x="7518401" y="2233736"/>
              <a:chExt cx="496888" cy="496888"/>
            </a:xfrm>
            <a:solidFill>
              <a:srgbClr val="F7F7F7"/>
            </a:solidFill>
          </p:grpSpPr>
          <p:sp>
            <p:nvSpPr>
              <p:cNvPr id="64" name="Freeform 151"/>
              <p:cNvSpPr>
                <a:spLocks noEditPoints="1"/>
              </p:cNvSpPr>
              <p:nvPr/>
            </p:nvSpPr>
            <p:spPr bwMode="auto">
              <a:xfrm>
                <a:off x="7707313" y="2584451"/>
                <a:ext cx="119063" cy="119063"/>
              </a:xfrm>
              <a:custGeom>
                <a:avLst/>
                <a:gdLst>
                  <a:gd name="T0" fmla="*/ 100 w 200"/>
                  <a:gd name="T1" fmla="*/ 0 h 199"/>
                  <a:gd name="T2" fmla="*/ 0 w 200"/>
                  <a:gd name="T3" fmla="*/ 100 h 199"/>
                  <a:gd name="T4" fmla="*/ 100 w 200"/>
                  <a:gd name="T5" fmla="*/ 199 h 199"/>
                  <a:gd name="T6" fmla="*/ 200 w 200"/>
                  <a:gd name="T7" fmla="*/ 100 h 199"/>
                  <a:gd name="T8" fmla="*/ 100 w 200"/>
                  <a:gd name="T9" fmla="*/ 0 h 199"/>
                  <a:gd name="T10" fmla="*/ 139 w 200"/>
                  <a:gd name="T11" fmla="*/ 157 h 199"/>
                  <a:gd name="T12" fmla="*/ 100 w 200"/>
                  <a:gd name="T13" fmla="*/ 136 h 199"/>
                  <a:gd name="T14" fmla="*/ 60 w 200"/>
                  <a:gd name="T15" fmla="*/ 157 h 199"/>
                  <a:gd name="T16" fmla="*/ 68 w 200"/>
                  <a:gd name="T17" fmla="*/ 113 h 199"/>
                  <a:gd name="T18" fmla="*/ 36 w 200"/>
                  <a:gd name="T19" fmla="*/ 82 h 199"/>
                  <a:gd name="T20" fmla="*/ 80 w 200"/>
                  <a:gd name="T21" fmla="*/ 76 h 199"/>
                  <a:gd name="T22" fmla="*/ 100 w 200"/>
                  <a:gd name="T23" fmla="*/ 36 h 199"/>
                  <a:gd name="T24" fmla="*/ 119 w 200"/>
                  <a:gd name="T25" fmla="*/ 76 h 199"/>
                  <a:gd name="T26" fmla="*/ 163 w 200"/>
                  <a:gd name="T27" fmla="*/ 82 h 199"/>
                  <a:gd name="T28" fmla="*/ 132 w 200"/>
                  <a:gd name="T29" fmla="*/ 113 h 199"/>
                  <a:gd name="T30" fmla="*/ 139 w 200"/>
                  <a:gd name="T31" fmla="*/ 1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199">
                    <a:moveTo>
                      <a:pt x="100" y="0"/>
                    </a:moveTo>
                    <a:cubicBezTo>
                      <a:pt x="45" y="0"/>
                      <a:pt x="0" y="45"/>
                      <a:pt x="0" y="100"/>
                    </a:cubicBezTo>
                    <a:cubicBezTo>
                      <a:pt x="0" y="155"/>
                      <a:pt x="45" y="199"/>
                      <a:pt x="100" y="199"/>
                    </a:cubicBezTo>
                    <a:cubicBezTo>
                      <a:pt x="155" y="199"/>
                      <a:pt x="200" y="155"/>
                      <a:pt x="200" y="100"/>
                    </a:cubicBezTo>
                    <a:cubicBezTo>
                      <a:pt x="200" y="45"/>
                      <a:pt x="155" y="0"/>
                      <a:pt x="100" y="0"/>
                    </a:cubicBezTo>
                    <a:close/>
                    <a:moveTo>
                      <a:pt x="139" y="157"/>
                    </a:moveTo>
                    <a:cubicBezTo>
                      <a:pt x="100" y="136"/>
                      <a:pt x="100" y="136"/>
                      <a:pt x="100" y="136"/>
                    </a:cubicBezTo>
                    <a:cubicBezTo>
                      <a:pt x="60" y="157"/>
                      <a:pt x="60" y="157"/>
                      <a:pt x="60" y="157"/>
                    </a:cubicBezTo>
                    <a:cubicBezTo>
                      <a:pt x="68" y="113"/>
                      <a:pt x="68" y="113"/>
                      <a:pt x="68" y="113"/>
                    </a:cubicBezTo>
                    <a:cubicBezTo>
                      <a:pt x="36" y="82"/>
                      <a:pt x="36" y="82"/>
                      <a:pt x="36" y="82"/>
                    </a:cubicBezTo>
                    <a:cubicBezTo>
                      <a:pt x="80" y="76"/>
                      <a:pt x="80" y="76"/>
                      <a:pt x="80" y="76"/>
                    </a:cubicBezTo>
                    <a:cubicBezTo>
                      <a:pt x="100" y="36"/>
                      <a:pt x="100" y="36"/>
                      <a:pt x="100" y="36"/>
                    </a:cubicBezTo>
                    <a:cubicBezTo>
                      <a:pt x="119" y="76"/>
                      <a:pt x="119" y="76"/>
                      <a:pt x="119" y="76"/>
                    </a:cubicBezTo>
                    <a:cubicBezTo>
                      <a:pt x="163" y="82"/>
                      <a:pt x="163" y="82"/>
                      <a:pt x="163" y="82"/>
                    </a:cubicBezTo>
                    <a:cubicBezTo>
                      <a:pt x="132" y="113"/>
                      <a:pt x="132" y="113"/>
                      <a:pt x="132" y="113"/>
                    </a:cubicBezTo>
                    <a:lnTo>
                      <a:pt x="139" y="157"/>
                    </a:lnTo>
                    <a:close/>
                  </a:path>
                </a:pathLst>
              </a:custGeom>
              <a:grpFill/>
              <a:ln>
                <a:noFill/>
              </a:ln>
            </p:spPr>
            <p:txBody>
              <a:bodyPr/>
              <a:lstStyle/>
              <a:p>
                <a:pPr fontAlgn="base">
                  <a:spcBef>
                    <a:spcPct val="0"/>
                  </a:spcBef>
                  <a:spcAft>
                    <a:spcPct val="0"/>
                  </a:spcAft>
                  <a:defRPr/>
                </a:pPr>
                <a:endParaRPr lang="zh-CN" altLang="en-US" sz="1200">
                  <a:solidFill>
                    <a:srgbClr val="302E2F"/>
                  </a:solidFill>
                  <a:latin typeface="Arial" panose="020B0604020202020204" pitchFamily="34" charset="0"/>
                </a:endParaRPr>
              </a:p>
            </p:txBody>
          </p:sp>
          <p:sp>
            <p:nvSpPr>
              <p:cNvPr id="65" name="Freeform 152"/>
              <p:cNvSpPr/>
              <p:nvPr/>
            </p:nvSpPr>
            <p:spPr bwMode="auto">
              <a:xfrm>
                <a:off x="7673976" y="2420938"/>
                <a:ext cx="185738" cy="133350"/>
              </a:xfrm>
              <a:custGeom>
                <a:avLst/>
                <a:gdLst>
                  <a:gd name="T0" fmla="*/ 156 w 312"/>
                  <a:gd name="T1" fmla="*/ 223 h 224"/>
                  <a:gd name="T2" fmla="*/ 169 w 312"/>
                  <a:gd name="T3" fmla="*/ 224 h 224"/>
                  <a:gd name="T4" fmla="*/ 312 w 312"/>
                  <a:gd name="T5" fmla="*/ 0 h 224"/>
                  <a:gd name="T6" fmla="*/ 0 w 312"/>
                  <a:gd name="T7" fmla="*/ 0 h 224"/>
                  <a:gd name="T8" fmla="*/ 144 w 312"/>
                  <a:gd name="T9" fmla="*/ 224 h 224"/>
                  <a:gd name="T10" fmla="*/ 156 w 312"/>
                  <a:gd name="T11" fmla="*/ 223 h 224"/>
                </a:gdLst>
                <a:ahLst/>
                <a:cxnLst>
                  <a:cxn ang="0">
                    <a:pos x="T0" y="T1"/>
                  </a:cxn>
                  <a:cxn ang="0">
                    <a:pos x="T2" y="T3"/>
                  </a:cxn>
                  <a:cxn ang="0">
                    <a:pos x="T4" y="T5"/>
                  </a:cxn>
                  <a:cxn ang="0">
                    <a:pos x="T6" y="T7"/>
                  </a:cxn>
                  <a:cxn ang="0">
                    <a:pos x="T8" y="T9"/>
                  </a:cxn>
                  <a:cxn ang="0">
                    <a:pos x="T10" y="T11"/>
                  </a:cxn>
                </a:cxnLst>
                <a:rect l="0" t="0" r="r" b="b"/>
                <a:pathLst>
                  <a:path w="312" h="224">
                    <a:moveTo>
                      <a:pt x="156" y="223"/>
                    </a:moveTo>
                    <a:cubicBezTo>
                      <a:pt x="160" y="223"/>
                      <a:pt x="165" y="224"/>
                      <a:pt x="169" y="224"/>
                    </a:cubicBezTo>
                    <a:cubicBezTo>
                      <a:pt x="312" y="0"/>
                      <a:pt x="312" y="0"/>
                      <a:pt x="312" y="0"/>
                    </a:cubicBezTo>
                    <a:cubicBezTo>
                      <a:pt x="0" y="0"/>
                      <a:pt x="0" y="0"/>
                      <a:pt x="0" y="0"/>
                    </a:cubicBezTo>
                    <a:cubicBezTo>
                      <a:pt x="144" y="224"/>
                      <a:pt x="144" y="224"/>
                      <a:pt x="144" y="224"/>
                    </a:cubicBezTo>
                    <a:cubicBezTo>
                      <a:pt x="148" y="224"/>
                      <a:pt x="152" y="223"/>
                      <a:pt x="156" y="223"/>
                    </a:cubicBezTo>
                    <a:close/>
                  </a:path>
                </a:pathLst>
              </a:custGeom>
              <a:grpFill/>
              <a:ln>
                <a:noFill/>
              </a:ln>
            </p:spPr>
            <p:txBody>
              <a:bodyPr/>
              <a:lstStyle/>
              <a:p>
                <a:pPr fontAlgn="base">
                  <a:spcBef>
                    <a:spcPct val="0"/>
                  </a:spcBef>
                  <a:spcAft>
                    <a:spcPct val="0"/>
                  </a:spcAft>
                  <a:defRPr/>
                </a:pPr>
                <a:endParaRPr lang="zh-CN" altLang="en-US" sz="1200">
                  <a:solidFill>
                    <a:srgbClr val="302E2F"/>
                  </a:solidFill>
                  <a:latin typeface="Arial" panose="020B0604020202020204" pitchFamily="34" charset="0"/>
                </a:endParaRPr>
              </a:p>
            </p:txBody>
          </p:sp>
          <p:sp>
            <p:nvSpPr>
              <p:cNvPr id="66" name="Freeform 153"/>
              <p:cNvSpPr>
                <a:spLocks noEditPoints="1"/>
              </p:cNvSpPr>
              <p:nvPr/>
            </p:nvSpPr>
            <p:spPr bwMode="auto">
              <a:xfrm>
                <a:off x="7518401" y="2233736"/>
                <a:ext cx="496888" cy="496888"/>
              </a:xfrm>
              <a:custGeom>
                <a:avLst/>
                <a:gdLst>
                  <a:gd name="T0" fmla="*/ 0 w 837"/>
                  <a:gd name="T1" fmla="*/ 418 h 837"/>
                  <a:gd name="T2" fmla="*/ 418 w 837"/>
                  <a:gd name="T3" fmla="*/ 837 h 837"/>
                  <a:gd name="T4" fmla="*/ 837 w 837"/>
                  <a:gd name="T5" fmla="*/ 418 h 837"/>
                  <a:gd name="T6" fmla="*/ 418 w 837"/>
                  <a:gd name="T7" fmla="*/ 0 h 837"/>
                  <a:gd name="T8" fmla="*/ 0 w 837"/>
                  <a:gd name="T9" fmla="*/ 418 h 837"/>
                  <a:gd name="T10" fmla="*/ 684 w 837"/>
                  <a:gd name="T11" fmla="*/ 204 h 837"/>
                  <a:gd name="T12" fmla="*/ 513 w 837"/>
                  <a:gd name="T13" fmla="*/ 470 h 837"/>
                  <a:gd name="T14" fmla="*/ 569 w 837"/>
                  <a:gd name="T15" fmla="*/ 588 h 837"/>
                  <a:gd name="T16" fmla="*/ 418 w 837"/>
                  <a:gd name="T17" fmla="*/ 739 h 837"/>
                  <a:gd name="T18" fmla="*/ 267 w 837"/>
                  <a:gd name="T19" fmla="*/ 588 h 837"/>
                  <a:gd name="T20" fmla="*/ 323 w 837"/>
                  <a:gd name="T21" fmla="*/ 470 h 837"/>
                  <a:gd name="T22" fmla="*/ 153 w 837"/>
                  <a:gd name="T23" fmla="*/ 204 h 837"/>
                  <a:gd name="T24" fmla="*/ 203 w 837"/>
                  <a:gd name="T25" fmla="*/ 122 h 837"/>
                  <a:gd name="T26" fmla="*/ 633 w 837"/>
                  <a:gd name="T27" fmla="*/ 122 h 837"/>
                  <a:gd name="T28" fmla="*/ 684 w 837"/>
                  <a:gd name="T29" fmla="*/ 20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7" h="837">
                    <a:moveTo>
                      <a:pt x="0" y="418"/>
                    </a:moveTo>
                    <a:cubicBezTo>
                      <a:pt x="0" y="650"/>
                      <a:pt x="187" y="837"/>
                      <a:pt x="418" y="837"/>
                    </a:cubicBezTo>
                    <a:cubicBezTo>
                      <a:pt x="649" y="837"/>
                      <a:pt x="837" y="650"/>
                      <a:pt x="837" y="418"/>
                    </a:cubicBezTo>
                    <a:cubicBezTo>
                      <a:pt x="837" y="187"/>
                      <a:pt x="649" y="0"/>
                      <a:pt x="418" y="0"/>
                    </a:cubicBezTo>
                    <a:cubicBezTo>
                      <a:pt x="187" y="0"/>
                      <a:pt x="0" y="187"/>
                      <a:pt x="0" y="418"/>
                    </a:cubicBezTo>
                    <a:close/>
                    <a:moveTo>
                      <a:pt x="684" y="204"/>
                    </a:moveTo>
                    <a:cubicBezTo>
                      <a:pt x="513" y="470"/>
                      <a:pt x="513" y="470"/>
                      <a:pt x="513" y="470"/>
                    </a:cubicBezTo>
                    <a:cubicBezTo>
                      <a:pt x="547" y="498"/>
                      <a:pt x="569" y="540"/>
                      <a:pt x="569" y="588"/>
                    </a:cubicBezTo>
                    <a:cubicBezTo>
                      <a:pt x="569" y="671"/>
                      <a:pt x="502" y="739"/>
                      <a:pt x="418" y="739"/>
                    </a:cubicBezTo>
                    <a:cubicBezTo>
                      <a:pt x="335" y="739"/>
                      <a:pt x="267" y="671"/>
                      <a:pt x="267" y="588"/>
                    </a:cubicBezTo>
                    <a:cubicBezTo>
                      <a:pt x="267" y="540"/>
                      <a:pt x="289" y="498"/>
                      <a:pt x="323" y="470"/>
                    </a:cubicBezTo>
                    <a:cubicBezTo>
                      <a:pt x="153" y="204"/>
                      <a:pt x="153" y="204"/>
                      <a:pt x="153" y="204"/>
                    </a:cubicBezTo>
                    <a:cubicBezTo>
                      <a:pt x="203" y="122"/>
                      <a:pt x="203" y="122"/>
                      <a:pt x="203" y="122"/>
                    </a:cubicBezTo>
                    <a:cubicBezTo>
                      <a:pt x="633" y="122"/>
                      <a:pt x="633" y="122"/>
                      <a:pt x="633" y="122"/>
                    </a:cubicBezTo>
                    <a:lnTo>
                      <a:pt x="684" y="204"/>
                    </a:lnTo>
                    <a:close/>
                  </a:path>
                </a:pathLst>
              </a:custGeom>
              <a:solidFill>
                <a:srgbClr val="262626"/>
              </a:solidFill>
              <a:ln>
                <a:noFill/>
              </a:ln>
            </p:spPr>
            <p:txBody>
              <a:bodyPr/>
              <a:lstStyle/>
              <a:p>
                <a:pPr fontAlgn="base">
                  <a:spcBef>
                    <a:spcPct val="0"/>
                  </a:spcBef>
                  <a:spcAft>
                    <a:spcPct val="0"/>
                  </a:spcAft>
                  <a:defRPr/>
                </a:pPr>
                <a:endParaRPr lang="zh-CN" altLang="en-US" sz="1200">
                  <a:solidFill>
                    <a:srgbClr val="302E2F"/>
                  </a:solidFill>
                  <a:latin typeface="Arial" panose="020B0604020202020204" pitchFamily="34" charset="0"/>
                </a:endParaRPr>
              </a:p>
            </p:txBody>
          </p:sp>
        </p:grpSp>
        <p:sp>
          <p:nvSpPr>
            <p:cNvPr id="63" name="Freeform 78"/>
            <p:cNvSpPr>
              <a:spLocks noEditPoints="1"/>
            </p:cNvSpPr>
            <p:nvPr/>
          </p:nvSpPr>
          <p:spPr bwMode="auto">
            <a:xfrm>
              <a:off x="6348750" y="3793743"/>
              <a:ext cx="437959" cy="439052"/>
            </a:xfrm>
            <a:custGeom>
              <a:avLst/>
              <a:gdLst>
                <a:gd name="T0" fmla="*/ 2147483646 w 837"/>
                <a:gd name="T1" fmla="*/ 0 h 837"/>
                <a:gd name="T2" fmla="*/ 0 w 837"/>
                <a:gd name="T3" fmla="*/ 2147483646 h 837"/>
                <a:gd name="T4" fmla="*/ 2147483646 w 837"/>
                <a:gd name="T5" fmla="*/ 2147483646 h 837"/>
                <a:gd name="T6" fmla="*/ 2147483646 w 837"/>
                <a:gd name="T7" fmla="*/ 2147483646 h 837"/>
                <a:gd name="T8" fmla="*/ 2147483646 w 837"/>
                <a:gd name="T9" fmla="*/ 0 h 837"/>
                <a:gd name="T10" fmla="*/ 2147483646 w 837"/>
                <a:gd name="T11" fmla="*/ 2147483646 h 837"/>
                <a:gd name="T12" fmla="*/ 2147483646 w 837"/>
                <a:gd name="T13" fmla="*/ 2147483646 h 837"/>
                <a:gd name="T14" fmla="*/ 2147483646 w 837"/>
                <a:gd name="T15" fmla="*/ 2147483646 h 837"/>
                <a:gd name="T16" fmla="*/ 2147483646 w 837"/>
                <a:gd name="T17" fmla="*/ 2147483646 h 837"/>
                <a:gd name="T18" fmla="*/ 2147483646 w 837"/>
                <a:gd name="T19" fmla="*/ 2147483646 h 837"/>
                <a:gd name="T20" fmla="*/ 2147483646 w 837"/>
                <a:gd name="T21" fmla="*/ 2147483646 h 837"/>
                <a:gd name="T22" fmla="*/ 2147483646 w 837"/>
                <a:gd name="T23" fmla="*/ 2147483646 h 837"/>
                <a:gd name="T24" fmla="*/ 2147483646 w 837"/>
                <a:gd name="T25" fmla="*/ 2147483646 h 837"/>
                <a:gd name="T26" fmla="*/ 2147483646 w 837"/>
                <a:gd name="T27" fmla="*/ 2147483646 h 837"/>
                <a:gd name="T28" fmla="*/ 2147483646 w 837"/>
                <a:gd name="T29" fmla="*/ 2147483646 h 837"/>
                <a:gd name="T30" fmla="*/ 2147483646 w 837"/>
                <a:gd name="T31" fmla="*/ 2147483646 h 837"/>
                <a:gd name="T32" fmla="*/ 2147483646 w 837"/>
                <a:gd name="T33" fmla="*/ 2147483646 h 837"/>
                <a:gd name="T34" fmla="*/ 2147483646 w 837"/>
                <a:gd name="T35" fmla="*/ 2147483646 h 837"/>
                <a:gd name="T36" fmla="*/ 2147483646 w 837"/>
                <a:gd name="T37" fmla="*/ 2147483646 h 837"/>
                <a:gd name="T38" fmla="*/ 2147483646 w 837"/>
                <a:gd name="T39" fmla="*/ 2147483646 h 837"/>
                <a:gd name="T40" fmla="*/ 2147483646 w 837"/>
                <a:gd name="T41" fmla="*/ 2147483646 h 837"/>
                <a:gd name="T42" fmla="*/ 2147483646 w 837"/>
                <a:gd name="T43" fmla="*/ 2147483646 h 837"/>
                <a:gd name="T44" fmla="*/ 2147483646 w 837"/>
                <a:gd name="T45" fmla="*/ 2147483646 h 837"/>
                <a:gd name="T46" fmla="*/ 2147483646 w 837"/>
                <a:gd name="T47" fmla="*/ 2147483646 h 837"/>
                <a:gd name="T48" fmla="*/ 2147483646 w 837"/>
                <a:gd name="T49" fmla="*/ 2147483646 h 837"/>
                <a:gd name="T50" fmla="*/ 2147483646 w 837"/>
                <a:gd name="T51" fmla="*/ 2147483646 h 837"/>
                <a:gd name="T52" fmla="*/ 2147483646 w 837"/>
                <a:gd name="T53" fmla="*/ 2147483646 h 837"/>
                <a:gd name="T54" fmla="*/ 2147483646 w 837"/>
                <a:gd name="T55" fmla="*/ 2147483646 h 837"/>
                <a:gd name="T56" fmla="*/ 2147483646 w 837"/>
                <a:gd name="T57" fmla="*/ 2147483646 h 837"/>
                <a:gd name="T58" fmla="*/ 2147483646 w 837"/>
                <a:gd name="T59" fmla="*/ 2147483646 h 837"/>
                <a:gd name="T60" fmla="*/ 2147483646 w 837"/>
                <a:gd name="T61" fmla="*/ 2147483646 h 837"/>
                <a:gd name="T62" fmla="*/ 2147483646 w 837"/>
                <a:gd name="T63" fmla="*/ 2147483646 h 837"/>
                <a:gd name="T64" fmla="*/ 2147483646 w 837"/>
                <a:gd name="T65" fmla="*/ 2147483646 h 8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7" h="837">
                  <a:moveTo>
                    <a:pt x="418" y="0"/>
                  </a:moveTo>
                  <a:cubicBezTo>
                    <a:pt x="187" y="0"/>
                    <a:pt x="0" y="187"/>
                    <a:pt x="0" y="419"/>
                  </a:cubicBezTo>
                  <a:cubicBezTo>
                    <a:pt x="0" y="650"/>
                    <a:pt x="187" y="837"/>
                    <a:pt x="418" y="837"/>
                  </a:cubicBezTo>
                  <a:cubicBezTo>
                    <a:pt x="649" y="837"/>
                    <a:pt x="837" y="650"/>
                    <a:pt x="837" y="419"/>
                  </a:cubicBezTo>
                  <a:cubicBezTo>
                    <a:pt x="837" y="187"/>
                    <a:pt x="649" y="0"/>
                    <a:pt x="418" y="0"/>
                  </a:cubicBezTo>
                  <a:close/>
                  <a:moveTo>
                    <a:pt x="586" y="691"/>
                  </a:moveTo>
                  <a:cubicBezTo>
                    <a:pt x="586" y="722"/>
                    <a:pt x="586" y="722"/>
                    <a:pt x="586" y="722"/>
                  </a:cubicBezTo>
                  <a:cubicBezTo>
                    <a:pt x="251" y="722"/>
                    <a:pt x="251" y="722"/>
                    <a:pt x="251" y="722"/>
                  </a:cubicBezTo>
                  <a:cubicBezTo>
                    <a:pt x="251" y="691"/>
                    <a:pt x="251" y="691"/>
                    <a:pt x="251" y="691"/>
                  </a:cubicBezTo>
                  <a:cubicBezTo>
                    <a:pt x="283" y="691"/>
                    <a:pt x="283" y="691"/>
                    <a:pt x="283" y="691"/>
                  </a:cubicBezTo>
                  <a:cubicBezTo>
                    <a:pt x="264" y="687"/>
                    <a:pt x="249" y="670"/>
                    <a:pt x="249" y="650"/>
                  </a:cubicBezTo>
                  <a:cubicBezTo>
                    <a:pt x="249" y="626"/>
                    <a:pt x="268" y="607"/>
                    <a:pt x="292" y="607"/>
                  </a:cubicBezTo>
                  <a:cubicBezTo>
                    <a:pt x="292" y="556"/>
                    <a:pt x="292" y="556"/>
                    <a:pt x="292" y="556"/>
                  </a:cubicBezTo>
                  <a:cubicBezTo>
                    <a:pt x="358" y="489"/>
                    <a:pt x="376" y="412"/>
                    <a:pt x="379" y="351"/>
                  </a:cubicBezTo>
                  <a:cubicBezTo>
                    <a:pt x="348" y="351"/>
                    <a:pt x="348" y="351"/>
                    <a:pt x="348" y="351"/>
                  </a:cubicBezTo>
                  <a:cubicBezTo>
                    <a:pt x="338" y="351"/>
                    <a:pt x="329" y="341"/>
                    <a:pt x="329" y="329"/>
                  </a:cubicBezTo>
                  <a:cubicBezTo>
                    <a:pt x="329" y="316"/>
                    <a:pt x="338" y="307"/>
                    <a:pt x="348" y="307"/>
                  </a:cubicBezTo>
                  <a:cubicBezTo>
                    <a:pt x="378" y="307"/>
                    <a:pt x="378" y="307"/>
                    <a:pt x="378" y="307"/>
                  </a:cubicBezTo>
                  <a:cubicBezTo>
                    <a:pt x="376" y="284"/>
                    <a:pt x="372" y="266"/>
                    <a:pt x="370" y="255"/>
                  </a:cubicBezTo>
                  <a:cubicBezTo>
                    <a:pt x="351" y="241"/>
                    <a:pt x="340" y="219"/>
                    <a:pt x="340" y="194"/>
                  </a:cubicBezTo>
                  <a:cubicBezTo>
                    <a:pt x="340" y="151"/>
                    <a:pt x="375" y="115"/>
                    <a:pt x="418" y="115"/>
                  </a:cubicBezTo>
                  <a:cubicBezTo>
                    <a:pt x="462" y="115"/>
                    <a:pt x="497" y="151"/>
                    <a:pt x="497" y="194"/>
                  </a:cubicBezTo>
                  <a:cubicBezTo>
                    <a:pt x="497" y="220"/>
                    <a:pt x="484" y="242"/>
                    <a:pt x="465" y="257"/>
                  </a:cubicBezTo>
                  <a:cubicBezTo>
                    <a:pt x="463" y="268"/>
                    <a:pt x="459" y="285"/>
                    <a:pt x="458" y="307"/>
                  </a:cubicBezTo>
                  <a:cubicBezTo>
                    <a:pt x="489" y="307"/>
                    <a:pt x="489" y="307"/>
                    <a:pt x="489" y="307"/>
                  </a:cubicBezTo>
                  <a:cubicBezTo>
                    <a:pt x="499" y="307"/>
                    <a:pt x="507" y="316"/>
                    <a:pt x="507" y="329"/>
                  </a:cubicBezTo>
                  <a:cubicBezTo>
                    <a:pt x="507" y="341"/>
                    <a:pt x="499" y="351"/>
                    <a:pt x="489" y="351"/>
                  </a:cubicBezTo>
                  <a:cubicBezTo>
                    <a:pt x="457" y="351"/>
                    <a:pt x="457" y="351"/>
                    <a:pt x="457" y="351"/>
                  </a:cubicBezTo>
                  <a:cubicBezTo>
                    <a:pt x="460" y="412"/>
                    <a:pt x="479" y="489"/>
                    <a:pt x="545" y="556"/>
                  </a:cubicBezTo>
                  <a:cubicBezTo>
                    <a:pt x="545" y="607"/>
                    <a:pt x="545" y="607"/>
                    <a:pt x="545" y="607"/>
                  </a:cubicBezTo>
                  <a:cubicBezTo>
                    <a:pt x="568" y="607"/>
                    <a:pt x="587" y="626"/>
                    <a:pt x="587" y="650"/>
                  </a:cubicBezTo>
                  <a:cubicBezTo>
                    <a:pt x="587" y="670"/>
                    <a:pt x="573" y="687"/>
                    <a:pt x="553" y="691"/>
                  </a:cubicBezTo>
                  <a:lnTo>
                    <a:pt x="586" y="691"/>
                  </a:lnTo>
                  <a:close/>
                </a:path>
              </a:pathLst>
            </a:custGeom>
            <a:solidFill>
              <a:srgbClr val="262626"/>
            </a:solidFill>
            <a:ln>
              <a:noFill/>
            </a:ln>
            <a:extLst>
              <a:ext uri="{91240B29-F687-4F45-9708-019B960494DF}">
                <a14:hiddenLine xmlns:a14="http://schemas.microsoft.com/office/drawing/2010/main" xmlns="" w="9525">
                  <a:solidFill>
                    <a:srgbClr val="000000"/>
                  </a:solidFill>
                  <a:round/>
                </a14:hiddenLine>
              </a:ext>
            </a:extLst>
          </p:spPr>
          <p:txBody>
            <a:bodyPr/>
            <a:lstStyle/>
            <a:p>
              <a:pPr eaLnBrk="0" fontAlgn="base" hangingPunct="0">
                <a:spcBef>
                  <a:spcPct val="0"/>
                </a:spcBef>
                <a:spcAft>
                  <a:spcPct val="0"/>
                </a:spcAft>
              </a:pPr>
              <a:endParaRPr lang="zh-CN" altLang="en-US">
                <a:solidFill>
                  <a:srgbClr val="302E2F"/>
                </a:solidFill>
                <a:latin typeface="Arial" panose="020B0604020202020204" pitchFamily="34" charset="0"/>
              </a:endParaRPr>
            </a:p>
          </p:txBody>
        </p:sp>
      </p:grpSp>
      <p:sp>
        <p:nvSpPr>
          <p:cNvPr id="26" name="Freeform 153"/>
          <p:cNvSpPr>
            <a:spLocks noEditPoints="1"/>
          </p:cNvSpPr>
          <p:nvPr/>
        </p:nvSpPr>
        <p:spPr bwMode="auto">
          <a:xfrm>
            <a:off x="5191629" y="5762496"/>
            <a:ext cx="587185" cy="587251"/>
          </a:xfrm>
          <a:custGeom>
            <a:avLst/>
            <a:gdLst>
              <a:gd name="T0" fmla="*/ 0 w 837"/>
              <a:gd name="T1" fmla="*/ 418 h 837"/>
              <a:gd name="T2" fmla="*/ 418 w 837"/>
              <a:gd name="T3" fmla="*/ 837 h 837"/>
              <a:gd name="T4" fmla="*/ 837 w 837"/>
              <a:gd name="T5" fmla="*/ 418 h 837"/>
              <a:gd name="T6" fmla="*/ 418 w 837"/>
              <a:gd name="T7" fmla="*/ 0 h 837"/>
              <a:gd name="T8" fmla="*/ 0 w 837"/>
              <a:gd name="T9" fmla="*/ 418 h 837"/>
              <a:gd name="T10" fmla="*/ 684 w 837"/>
              <a:gd name="T11" fmla="*/ 204 h 837"/>
              <a:gd name="T12" fmla="*/ 513 w 837"/>
              <a:gd name="T13" fmla="*/ 470 h 837"/>
              <a:gd name="T14" fmla="*/ 569 w 837"/>
              <a:gd name="T15" fmla="*/ 588 h 837"/>
              <a:gd name="T16" fmla="*/ 418 w 837"/>
              <a:gd name="T17" fmla="*/ 739 h 837"/>
              <a:gd name="T18" fmla="*/ 267 w 837"/>
              <a:gd name="T19" fmla="*/ 588 h 837"/>
              <a:gd name="T20" fmla="*/ 323 w 837"/>
              <a:gd name="T21" fmla="*/ 470 h 837"/>
              <a:gd name="T22" fmla="*/ 153 w 837"/>
              <a:gd name="T23" fmla="*/ 204 h 837"/>
              <a:gd name="T24" fmla="*/ 203 w 837"/>
              <a:gd name="T25" fmla="*/ 122 h 837"/>
              <a:gd name="T26" fmla="*/ 633 w 837"/>
              <a:gd name="T27" fmla="*/ 122 h 837"/>
              <a:gd name="T28" fmla="*/ 684 w 837"/>
              <a:gd name="T29" fmla="*/ 20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7" h="837">
                <a:moveTo>
                  <a:pt x="0" y="418"/>
                </a:moveTo>
                <a:cubicBezTo>
                  <a:pt x="0" y="650"/>
                  <a:pt x="187" y="837"/>
                  <a:pt x="418" y="837"/>
                </a:cubicBezTo>
                <a:cubicBezTo>
                  <a:pt x="649" y="837"/>
                  <a:pt x="837" y="650"/>
                  <a:pt x="837" y="418"/>
                </a:cubicBezTo>
                <a:cubicBezTo>
                  <a:pt x="837" y="187"/>
                  <a:pt x="649" y="0"/>
                  <a:pt x="418" y="0"/>
                </a:cubicBezTo>
                <a:cubicBezTo>
                  <a:pt x="187" y="0"/>
                  <a:pt x="0" y="187"/>
                  <a:pt x="0" y="418"/>
                </a:cubicBezTo>
                <a:close/>
                <a:moveTo>
                  <a:pt x="684" y="204"/>
                </a:moveTo>
                <a:cubicBezTo>
                  <a:pt x="513" y="470"/>
                  <a:pt x="513" y="470"/>
                  <a:pt x="513" y="470"/>
                </a:cubicBezTo>
                <a:cubicBezTo>
                  <a:pt x="547" y="498"/>
                  <a:pt x="569" y="540"/>
                  <a:pt x="569" y="588"/>
                </a:cubicBezTo>
                <a:cubicBezTo>
                  <a:pt x="569" y="671"/>
                  <a:pt x="502" y="739"/>
                  <a:pt x="418" y="739"/>
                </a:cubicBezTo>
                <a:cubicBezTo>
                  <a:pt x="335" y="739"/>
                  <a:pt x="267" y="671"/>
                  <a:pt x="267" y="588"/>
                </a:cubicBezTo>
                <a:cubicBezTo>
                  <a:pt x="267" y="540"/>
                  <a:pt x="289" y="498"/>
                  <a:pt x="323" y="470"/>
                </a:cubicBezTo>
                <a:cubicBezTo>
                  <a:pt x="153" y="204"/>
                  <a:pt x="153" y="204"/>
                  <a:pt x="153" y="204"/>
                </a:cubicBezTo>
                <a:cubicBezTo>
                  <a:pt x="203" y="122"/>
                  <a:pt x="203" y="122"/>
                  <a:pt x="203" y="122"/>
                </a:cubicBezTo>
                <a:cubicBezTo>
                  <a:pt x="633" y="122"/>
                  <a:pt x="633" y="122"/>
                  <a:pt x="633" y="122"/>
                </a:cubicBezTo>
                <a:lnTo>
                  <a:pt x="684" y="204"/>
                </a:lnTo>
                <a:close/>
              </a:path>
            </a:pathLst>
          </a:custGeom>
          <a:solidFill>
            <a:srgbClr val="262626"/>
          </a:solidFill>
          <a:ln>
            <a:noFill/>
          </a:ln>
        </p:spPr>
        <p:txBody>
          <a:bodyPr/>
          <a:lstStyle/>
          <a:p>
            <a:pPr fontAlgn="base">
              <a:spcBef>
                <a:spcPct val="0"/>
              </a:spcBef>
              <a:spcAft>
                <a:spcPct val="0"/>
              </a:spcAft>
              <a:defRPr/>
            </a:pPr>
            <a:endParaRPr lang="zh-CN" altLang="en-US" sz="1200">
              <a:solidFill>
                <a:srgbClr val="302E2F"/>
              </a:solidFill>
              <a:latin typeface="Arial" panose="020B0604020202020204" pitchFamily="34" charset="0"/>
            </a:endParaRPr>
          </a:p>
        </p:txBody>
      </p:sp>
      <p:cxnSp>
        <p:nvCxnSpPr>
          <p:cNvPr id="27" name="直接连接符 49"/>
          <p:cNvCxnSpPr/>
          <p:nvPr/>
        </p:nvCxnSpPr>
        <p:spPr>
          <a:xfrm>
            <a:off x="6172200" y="6349806"/>
            <a:ext cx="3695700" cy="0"/>
          </a:xfrm>
          <a:prstGeom prst="line">
            <a:avLst/>
          </a:prstGeom>
        </p:spPr>
        <p:style>
          <a:lnRef idx="3">
            <a:schemeClr val="accent4"/>
          </a:lnRef>
          <a:fillRef idx="0">
            <a:schemeClr val="accent4"/>
          </a:fillRef>
          <a:effectRef idx="2">
            <a:schemeClr val="accent4"/>
          </a:effectRef>
          <a:fontRef idx="minor">
            <a:schemeClr val="tx1"/>
          </a:fontRef>
        </p:style>
      </p:cxnSp>
      <p:sp>
        <p:nvSpPr>
          <p:cNvPr id="28" name="椭圆 44"/>
          <p:cNvSpPr/>
          <p:nvPr/>
        </p:nvSpPr>
        <p:spPr>
          <a:xfrm flipH="1">
            <a:off x="10541954" y="5675967"/>
            <a:ext cx="1025282" cy="10252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53"/>
          <p:cNvSpPr txBox="1"/>
          <p:nvPr/>
        </p:nvSpPr>
        <p:spPr>
          <a:xfrm>
            <a:off x="10798123" y="5697323"/>
            <a:ext cx="711200" cy="922020"/>
          </a:xfrm>
          <a:prstGeom prst="rect">
            <a:avLst/>
          </a:prstGeom>
          <a:noFill/>
        </p:spPr>
        <p:txBody>
          <a:bodyPr wrap="square" rtlCol="0">
            <a:spAutoFit/>
          </a:bodyPr>
          <a:lstStyle/>
          <a:p>
            <a:r>
              <a:rPr lang="id-ID" altLang="zh-CN" sz="5400" b="1" dirty="0">
                <a:solidFill>
                  <a:schemeClr val="bg1"/>
                </a:solidFill>
                <a:latin typeface="Impact" panose="020B0806030902050204" pitchFamily="34" charset="0"/>
              </a:rPr>
              <a:t>5</a:t>
            </a:r>
          </a:p>
        </p:txBody>
      </p:sp>
      <p:sp>
        <p:nvSpPr>
          <p:cNvPr id="30" name="文本框 23"/>
          <p:cNvSpPr txBox="1">
            <a:spLocks noChangeArrowheads="1"/>
          </p:cNvSpPr>
          <p:nvPr/>
        </p:nvSpPr>
        <p:spPr bwMode="auto">
          <a:xfrm>
            <a:off x="6171902" y="5798012"/>
            <a:ext cx="230251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fontAlgn="base">
              <a:lnSpc>
                <a:spcPct val="100000"/>
              </a:lnSpc>
              <a:spcBef>
                <a:spcPct val="0"/>
              </a:spcBef>
              <a:spcAft>
                <a:spcPct val="0"/>
              </a:spcAft>
              <a:buFontTx/>
              <a:buNone/>
            </a:pPr>
            <a:r>
              <a:rPr lang="id-ID" sz="2400" b="1" dirty="0">
                <a:solidFill>
                  <a:srgbClr val="302E2F"/>
                </a:solidFill>
                <a:latin typeface="Microsoft YaHei" panose="020B0503020204020204" pitchFamily="34" charset="-122"/>
                <a:ea typeface="Microsoft YaHei" panose="020B0503020204020204" pitchFamily="34" charset="-122"/>
              </a:rPr>
              <a:t>LIDAH BUAYA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0"/>
            <a:ext cx="4955852" cy="6107423"/>
            <a:chOff x="7236148" y="-11423"/>
            <a:chExt cx="4955852" cy="6107423"/>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927089" y="356610"/>
            <a:ext cx="2469673" cy="2646878"/>
          </a:xfrm>
          <a:prstGeom prst="rect">
            <a:avLst/>
          </a:prstGeom>
          <a:noFill/>
        </p:spPr>
        <p:txBody>
          <a:bodyPr wrap="square" rtlCol="0">
            <a:spAutoFit/>
          </a:bodyPr>
          <a:lstStyle/>
          <a:p>
            <a:r>
              <a:rPr lang="en-US" altLang="zh-CN" sz="16600" dirty="0">
                <a:solidFill>
                  <a:schemeClr val="bg1"/>
                </a:solidFill>
                <a:latin typeface="Impact" panose="020B0806030902050204" pitchFamily="34" charset="0"/>
                <a:ea typeface="Microsoft YaHei" panose="020B0503020204020204" pitchFamily="34" charset="-122"/>
              </a:rPr>
              <a:t>1</a:t>
            </a:r>
            <a:endParaRPr lang="zh-CN" altLang="en-US" sz="16600" dirty="0">
              <a:solidFill>
                <a:schemeClr val="bg1"/>
              </a:solidFill>
              <a:latin typeface="Impact" panose="020B0806030902050204" pitchFamily="34" charset="0"/>
              <a:ea typeface="Microsoft YaHei" panose="020B0503020204020204" pitchFamily="34" charset="-122"/>
            </a:endParaRPr>
          </a:p>
        </p:txBody>
      </p:sp>
      <p:sp>
        <p:nvSpPr>
          <p:cNvPr id="2" name="矩形 1"/>
          <p:cNvSpPr/>
          <p:nvPr/>
        </p:nvSpPr>
        <p:spPr>
          <a:xfrm>
            <a:off x="9964747" y="4989143"/>
            <a:ext cx="1487780" cy="707886"/>
          </a:xfrm>
          <a:prstGeom prst="rect">
            <a:avLst/>
          </a:prstGeom>
        </p:spPr>
        <p:txBody>
          <a:bodyPr wrap="none">
            <a:spAutoFit/>
          </a:bodyPr>
          <a:lstStyle/>
          <a:p>
            <a:pPr algn="dist"/>
            <a:r>
              <a:rPr lang="en-US" altLang="zh-CN" sz="4000" b="1" spc="-300" dirty="0">
                <a:solidFill>
                  <a:srgbClr val="302E2F"/>
                </a:solidFill>
                <a:latin typeface="Microsoft YaHei" panose="020B0503020204020204" pitchFamily="34" charset="-122"/>
                <a:ea typeface="Microsoft YaHei" panose="020B0503020204020204" pitchFamily="34" charset="-122"/>
              </a:rPr>
              <a:t>Part 1</a:t>
            </a:r>
            <a:endParaRPr lang="zh-CN" altLang="en-US" sz="4000" spc="-300" dirty="0"/>
          </a:p>
        </p:txBody>
      </p:sp>
      <p:sp>
        <p:nvSpPr>
          <p:cNvPr id="25" name="平行四边形 24"/>
          <p:cNvSpPr/>
          <p:nvPr/>
        </p:nvSpPr>
        <p:spPr>
          <a:xfrm>
            <a:off x="8484681" y="3052939"/>
            <a:ext cx="2967846" cy="2836719"/>
          </a:xfrm>
          <a:prstGeom prst="parallelogram">
            <a:avLst>
              <a:gd name="adj" fmla="val 84923"/>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a:spLocks noChangeArrowheads="1"/>
          </p:cNvSpPr>
          <p:nvPr/>
        </p:nvSpPr>
        <p:spPr bwMode="auto">
          <a:xfrm>
            <a:off x="4864682" y="3053246"/>
            <a:ext cx="5236590" cy="1106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fontAlgn="base">
              <a:lnSpc>
                <a:spcPct val="100000"/>
              </a:lnSpc>
              <a:spcBef>
                <a:spcPct val="0"/>
              </a:spcBef>
              <a:spcAft>
                <a:spcPct val="0"/>
              </a:spcAft>
              <a:buFontTx/>
              <a:buNone/>
            </a:pPr>
            <a:r>
              <a:rPr lang="zh-CN" altLang="en-US" sz="6600" b="1" dirty="0">
                <a:solidFill>
                  <a:srgbClr val="302E2F"/>
                </a:solidFill>
                <a:latin typeface="Microsoft YaHei" panose="020B0503020204020204" pitchFamily="34" charset="-122"/>
                <a:ea typeface="Microsoft YaHei" panose="020B0503020204020204" pitchFamily="34" charset="-122"/>
              </a:rPr>
              <a:t>Ser</a:t>
            </a:r>
            <a:r>
              <a:rPr lang="id-ID" altLang="zh-CN" sz="6600" b="1" dirty="0">
                <a:solidFill>
                  <a:srgbClr val="302E2F"/>
                </a:solidFill>
                <a:latin typeface="Microsoft YaHei" panose="020B0503020204020204" pitchFamily="34" charset="-122"/>
                <a:ea typeface="Microsoft YaHei" panose="020B0503020204020204" pitchFamily="34" charset="-122"/>
              </a:rPr>
              <a:t>ai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1402130" y="5309788"/>
            <a:ext cx="1146654" cy="275590"/>
          </a:xfrm>
          <a:prstGeom prst="rect">
            <a:avLst/>
          </a:prstGeom>
          <a:noFill/>
        </p:spPr>
        <p:txBody>
          <a:bodyPr wrap="square" rtlCol="0">
            <a:spAutoFit/>
          </a:bodyPr>
          <a:lstStyle/>
          <a:p>
            <a:r>
              <a:rPr lang="zh-CN" altLang="en-US" sz="1200">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YOUR TITLE</a:t>
            </a:r>
            <a:endParaRPr lang="ms-MY" altLang="zh-CN" sz="7200">
              <a:solidFill>
                <a:prstClr val="white"/>
              </a:solidFill>
            </a:endParaRPr>
          </a:p>
        </p:txBody>
      </p:sp>
      <p:pic>
        <p:nvPicPr>
          <p:cNvPr id="7" name="Picture 6"/>
          <p:cNvPicPr>
            <a:picLocks noChangeAspect="1"/>
          </p:cNvPicPr>
          <p:nvPr/>
        </p:nvPicPr>
        <p:blipFill>
          <a:blip r:embed="rId2"/>
          <a:stretch>
            <a:fillRect/>
          </a:stretch>
        </p:blipFill>
        <p:spPr>
          <a:xfrm>
            <a:off x="6554470" y="1971675"/>
            <a:ext cx="4977130" cy="4451985"/>
          </a:xfrm>
          <a:prstGeom prst="rect">
            <a:avLst/>
          </a:prstGeom>
        </p:spPr>
      </p:pic>
      <p:pic>
        <p:nvPicPr>
          <p:cNvPr id="9" name="Picture 8"/>
          <p:cNvPicPr>
            <a:picLocks noChangeAspect="1"/>
          </p:cNvPicPr>
          <p:nvPr/>
        </p:nvPicPr>
        <p:blipFill>
          <a:blip r:embed="rId3"/>
          <a:stretch>
            <a:fillRect/>
          </a:stretch>
        </p:blipFill>
        <p:spPr>
          <a:xfrm>
            <a:off x="970280" y="1971675"/>
            <a:ext cx="4951095" cy="42995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01001" y="207257"/>
            <a:ext cx="1467649" cy="460375"/>
          </a:xfrm>
          <a:prstGeom prst="rect">
            <a:avLst/>
          </a:prstGeom>
          <a:noFill/>
        </p:spPr>
        <p:txBody>
          <a:bodyPr wrap="square" rtlCol="0">
            <a:spAutoFit/>
          </a:bodyPr>
          <a:lstStyle/>
          <a:p>
            <a:r>
              <a:rPr lang="id-ID" altLang="zh-CN" sz="2400" b="1" dirty="0">
                <a:solidFill>
                  <a:schemeClr val="bg1"/>
                </a:solidFill>
                <a:latin typeface="Microsoft YaHei" panose="020B0503020204020204" pitchFamily="34" charset="-122"/>
                <a:ea typeface="Microsoft YaHei" panose="020B0503020204020204" pitchFamily="34" charset="-122"/>
              </a:rPr>
              <a:t>Guna</a:t>
            </a:r>
          </a:p>
        </p:txBody>
      </p:sp>
      <p:sp>
        <p:nvSpPr>
          <p:cNvPr id="2" name="Text Box 1"/>
          <p:cNvSpPr txBox="1"/>
          <p:nvPr/>
        </p:nvSpPr>
        <p:spPr>
          <a:xfrm>
            <a:off x="1043940" y="1783715"/>
            <a:ext cx="10104755" cy="5692775"/>
          </a:xfrm>
          <a:prstGeom prst="rect">
            <a:avLst/>
          </a:prstGeom>
          <a:noFill/>
        </p:spPr>
        <p:txBody>
          <a:bodyPr wrap="square" rtlCol="0" anchor="t">
            <a:spAutoFit/>
          </a:bodyPr>
          <a:lstStyle/>
          <a:p>
            <a:pPr algn="just"/>
            <a:r>
              <a:rPr lang="en-US" sz="3200" b="1"/>
              <a:t>1) Badan terasa pegal</a:t>
            </a:r>
          </a:p>
          <a:p>
            <a:pPr algn="just"/>
            <a:r>
              <a:rPr lang="en-US" sz="3200" b="1"/>
              <a:t>Siapkanlah 600 g batang serai segar berikut akar. Rebus dengan air. Air rebusan digunakan untuk mandi. Mandilah saat air masih hangat</a:t>
            </a:r>
          </a:p>
          <a:p>
            <a:pPr algn="just"/>
            <a:endParaRPr lang="en-US" sz="3600" b="1"/>
          </a:p>
          <a:p>
            <a:pPr algn="just"/>
            <a:r>
              <a:rPr lang="en-US" sz="3200" b="1"/>
              <a:t>2) Obat batuk</a:t>
            </a:r>
          </a:p>
          <a:p>
            <a:pPr algn="just"/>
            <a:r>
              <a:rPr lang="en-US" sz="3200" b="1"/>
              <a:t>Siapkan 600 g serai segar dan keringkan. Setelah itu, rebuslah dengan air secukupnya. Minum air rebusan serai ini</a:t>
            </a:r>
          </a:p>
          <a:p>
            <a:pPr algn="just"/>
            <a:endParaRPr lang="en-US" sz="3600" b="1"/>
          </a:p>
          <a:p>
            <a:pPr algn="just"/>
            <a:endParaRPr lang="en-US" altLang="en-US" sz="36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01001" y="207257"/>
            <a:ext cx="1467649" cy="460375"/>
          </a:xfrm>
          <a:prstGeom prst="rect">
            <a:avLst/>
          </a:prstGeom>
          <a:noFill/>
        </p:spPr>
        <p:txBody>
          <a:bodyPr wrap="square" rtlCol="0">
            <a:spAutoFit/>
          </a:bodyPr>
          <a:lstStyle/>
          <a:p>
            <a:r>
              <a:rPr lang="id-ID" altLang="zh-CN" sz="2400" b="1" dirty="0">
                <a:solidFill>
                  <a:schemeClr val="bg1"/>
                </a:solidFill>
                <a:latin typeface="Microsoft YaHei" panose="020B0503020204020204" pitchFamily="34" charset="-122"/>
                <a:ea typeface="Microsoft YaHei" panose="020B0503020204020204" pitchFamily="34" charset="-122"/>
              </a:rPr>
              <a:t>Guna</a:t>
            </a:r>
          </a:p>
        </p:txBody>
      </p:sp>
      <p:sp>
        <p:nvSpPr>
          <p:cNvPr id="2" name="Text Box 1"/>
          <p:cNvSpPr txBox="1"/>
          <p:nvPr/>
        </p:nvSpPr>
        <p:spPr>
          <a:xfrm>
            <a:off x="380365" y="1905635"/>
            <a:ext cx="10965180" cy="3907790"/>
          </a:xfrm>
          <a:prstGeom prst="rect">
            <a:avLst/>
          </a:prstGeom>
          <a:noFill/>
        </p:spPr>
        <p:txBody>
          <a:bodyPr wrap="square" rtlCol="0" anchor="t">
            <a:spAutoFit/>
          </a:bodyPr>
          <a:lstStyle/>
          <a:p>
            <a:pPr algn="just"/>
            <a:r>
              <a:rPr lang="en-US" sz="2800" b="1"/>
              <a:t>3) Nyeri atau ngilu</a:t>
            </a:r>
          </a:p>
          <a:p>
            <a:pPr algn="just"/>
            <a:r>
              <a:rPr lang="en-US" sz="2800" b="1"/>
              <a:t>Tanaman serai sudah disuling untuk diambil minyak asirinya. Minyak serai ini digosokkan pada bagian yang sakit. Selain itu, dapat juga batang serai segar direbus dengan sedikit air, lalu dicampur dengan air dan dioleskan pada sendi yang ngilu</a:t>
            </a:r>
          </a:p>
          <a:p>
            <a:pPr algn="just"/>
            <a:endParaRPr lang="en-US" sz="2400" b="1"/>
          </a:p>
          <a:p>
            <a:pPr algn="just"/>
            <a:r>
              <a:rPr lang="id-ID" altLang="en-US" sz="2800" b="1"/>
              <a:t>4) sebagai bumbu masak</a:t>
            </a:r>
          </a:p>
          <a:p>
            <a:pPr algn="just"/>
            <a:endParaRPr lang="id-ID" altLang="en-US" sz="2800" b="1"/>
          </a:p>
          <a:p>
            <a:pPr algn="just"/>
            <a:r>
              <a:rPr lang="id-ID" altLang="en-US" sz="2800" b="1"/>
              <a:t>5)  Minyak serai dapat melindungi tubuh dari serangan nyamuk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0"/>
            <a:ext cx="4955852" cy="6107423"/>
            <a:chOff x="7236148" y="-11423"/>
            <a:chExt cx="4955852" cy="6107423"/>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927089" y="356610"/>
            <a:ext cx="2469673" cy="2646878"/>
          </a:xfrm>
          <a:prstGeom prst="rect">
            <a:avLst/>
          </a:prstGeom>
          <a:noFill/>
        </p:spPr>
        <p:txBody>
          <a:bodyPr wrap="square" rtlCol="0">
            <a:spAutoFit/>
          </a:bodyPr>
          <a:lstStyle/>
          <a:p>
            <a:r>
              <a:rPr lang="en-US" altLang="zh-CN" sz="16600" dirty="0">
                <a:solidFill>
                  <a:schemeClr val="bg1"/>
                </a:solidFill>
                <a:latin typeface="Impact" panose="020B0806030902050204" pitchFamily="34" charset="0"/>
                <a:ea typeface="Microsoft YaHei" panose="020B0503020204020204" pitchFamily="34" charset="-122"/>
              </a:rPr>
              <a:t>2</a:t>
            </a:r>
            <a:endParaRPr lang="zh-CN" altLang="en-US" sz="16600" dirty="0">
              <a:solidFill>
                <a:schemeClr val="bg1"/>
              </a:solidFill>
              <a:latin typeface="Impact" panose="020B0806030902050204" pitchFamily="34" charset="0"/>
              <a:ea typeface="Microsoft YaHei" panose="020B0503020204020204" pitchFamily="34" charset="-122"/>
            </a:endParaRPr>
          </a:p>
        </p:txBody>
      </p:sp>
      <p:sp>
        <p:nvSpPr>
          <p:cNvPr id="2" name="矩形 1"/>
          <p:cNvSpPr/>
          <p:nvPr/>
        </p:nvSpPr>
        <p:spPr>
          <a:xfrm>
            <a:off x="9964747" y="4989143"/>
            <a:ext cx="1487780" cy="707886"/>
          </a:xfrm>
          <a:prstGeom prst="rect">
            <a:avLst/>
          </a:prstGeom>
        </p:spPr>
        <p:txBody>
          <a:bodyPr wrap="none">
            <a:spAutoFit/>
          </a:bodyPr>
          <a:lstStyle/>
          <a:p>
            <a:pPr algn="dist"/>
            <a:r>
              <a:rPr lang="en-US" altLang="zh-CN" sz="4000" b="1" spc="-300" dirty="0">
                <a:solidFill>
                  <a:srgbClr val="302E2F"/>
                </a:solidFill>
                <a:latin typeface="Microsoft YaHei" panose="020B0503020204020204" pitchFamily="34" charset="-122"/>
                <a:ea typeface="Microsoft YaHei" panose="020B0503020204020204" pitchFamily="34" charset="-122"/>
              </a:rPr>
              <a:t>Part 2</a:t>
            </a:r>
            <a:endParaRPr lang="zh-CN" altLang="en-US" sz="4000" spc="-300" dirty="0"/>
          </a:p>
        </p:txBody>
      </p:sp>
      <p:sp>
        <p:nvSpPr>
          <p:cNvPr id="25" name="平行四边形 24"/>
          <p:cNvSpPr/>
          <p:nvPr/>
        </p:nvSpPr>
        <p:spPr>
          <a:xfrm>
            <a:off x="8484681" y="3052939"/>
            <a:ext cx="2967846" cy="2836719"/>
          </a:xfrm>
          <a:prstGeom prst="parallelogram">
            <a:avLst>
              <a:gd name="adj" fmla="val 84923"/>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a:spLocks noChangeArrowheads="1"/>
          </p:cNvSpPr>
          <p:nvPr/>
        </p:nvSpPr>
        <p:spPr bwMode="auto">
          <a:xfrm>
            <a:off x="4728157" y="2255051"/>
            <a:ext cx="523659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fontAlgn="base">
              <a:lnSpc>
                <a:spcPct val="100000"/>
              </a:lnSpc>
              <a:spcBef>
                <a:spcPct val="0"/>
              </a:spcBef>
              <a:spcAft>
                <a:spcPct val="0"/>
              </a:spcAft>
              <a:buFontTx/>
              <a:buNone/>
            </a:pPr>
            <a:r>
              <a:rPr lang="id-ID" altLang="zh-CN" sz="9600" b="1" dirty="0">
                <a:solidFill>
                  <a:srgbClr val="302E2F"/>
                </a:solidFill>
                <a:latin typeface="Microsoft YaHei" panose="020B0503020204020204" pitchFamily="34" charset="-122"/>
                <a:ea typeface="Microsoft YaHei" panose="020B0503020204020204" pitchFamily="34" charset="-122"/>
              </a:rPr>
              <a:t>Jahe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1402130" y="5309788"/>
            <a:ext cx="1146654" cy="275590"/>
          </a:xfrm>
          <a:prstGeom prst="rect">
            <a:avLst/>
          </a:prstGeom>
          <a:noFill/>
        </p:spPr>
        <p:txBody>
          <a:bodyPr wrap="square" rtlCol="0">
            <a:spAutoFit/>
          </a:bodyPr>
          <a:lstStyle/>
          <a:p>
            <a:r>
              <a:rPr lang="zh-CN" altLang="en-US" sz="1200">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YOUR TITLE</a:t>
            </a:r>
            <a:endParaRPr lang="ms-MY" altLang="zh-CN" sz="7200">
              <a:solidFill>
                <a:prstClr val="white"/>
              </a:solidFill>
            </a:endParaRPr>
          </a:p>
        </p:txBody>
      </p:sp>
      <p:pic>
        <p:nvPicPr>
          <p:cNvPr id="2" name="Picture 1"/>
          <p:cNvPicPr>
            <a:picLocks noChangeAspect="1"/>
          </p:cNvPicPr>
          <p:nvPr/>
        </p:nvPicPr>
        <p:blipFill>
          <a:blip r:embed="rId2"/>
          <a:stretch>
            <a:fillRect/>
          </a:stretch>
        </p:blipFill>
        <p:spPr>
          <a:xfrm>
            <a:off x="6709410" y="2150110"/>
            <a:ext cx="5099050" cy="3891915"/>
          </a:xfrm>
          <a:prstGeom prst="rect">
            <a:avLst/>
          </a:prstGeom>
        </p:spPr>
      </p:pic>
      <p:pic>
        <p:nvPicPr>
          <p:cNvPr id="3" name="Picture 2"/>
          <p:cNvPicPr>
            <a:picLocks noChangeAspect="1"/>
          </p:cNvPicPr>
          <p:nvPr/>
        </p:nvPicPr>
        <p:blipFill>
          <a:blip r:embed="rId3"/>
          <a:stretch>
            <a:fillRect/>
          </a:stretch>
        </p:blipFill>
        <p:spPr>
          <a:xfrm>
            <a:off x="789940" y="2149475"/>
            <a:ext cx="5312410" cy="38919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Straight Connector 30"/>
          <p:cNvCxnSpPr/>
          <p:nvPr/>
        </p:nvCxnSpPr>
        <p:spPr>
          <a:xfrm flipH="1">
            <a:off x="1697038" y="2192338"/>
            <a:ext cx="3779837" cy="0"/>
          </a:xfrm>
          <a:prstGeom prst="line">
            <a:avLst/>
          </a:prstGeom>
          <a:ln w="222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32"/>
          <p:cNvCxnSpPr/>
          <p:nvPr/>
        </p:nvCxnSpPr>
        <p:spPr>
          <a:xfrm>
            <a:off x="6756400" y="2162175"/>
            <a:ext cx="3736975" cy="22225"/>
          </a:xfrm>
          <a:prstGeom prst="line">
            <a:avLst/>
          </a:prstGeom>
          <a:ln w="222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2"/>
          <p:cNvCxnSpPr/>
          <p:nvPr/>
        </p:nvCxnSpPr>
        <p:spPr>
          <a:xfrm>
            <a:off x="0" y="4164013"/>
            <a:ext cx="12192000" cy="0"/>
          </a:xfrm>
          <a:prstGeom prst="line">
            <a:avLst/>
          </a:prstGeom>
          <a:ln w="222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Oval 3"/>
          <p:cNvSpPr/>
          <p:nvPr/>
        </p:nvSpPr>
        <p:spPr>
          <a:xfrm>
            <a:off x="4505325" y="821055"/>
            <a:ext cx="3609340" cy="231394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800" b="1">
                <a:solidFill>
                  <a:schemeClr val="tx1"/>
                </a:solidFill>
              </a:rPr>
              <a:t>Apa saja manfaat minum air jahe?</a:t>
            </a:r>
          </a:p>
          <a:p>
            <a:pPr algn="ctr">
              <a:defRPr/>
            </a:pPr>
            <a:r>
              <a:rPr lang="id-ID" sz="2800" b="1">
                <a:solidFill>
                  <a:schemeClr val="tx1"/>
                </a:solidFill>
              </a:rPr>
              <a:t>dan sakit</a:t>
            </a:r>
          </a:p>
        </p:txBody>
      </p:sp>
      <p:cxnSp>
        <p:nvCxnSpPr>
          <p:cNvPr id="50" name="Straight Connector 29"/>
          <p:cNvCxnSpPr>
            <a:stCxn id="78" idx="0"/>
          </p:cNvCxnSpPr>
          <p:nvPr/>
        </p:nvCxnSpPr>
        <p:spPr>
          <a:xfrm flipV="1">
            <a:off x="1697038" y="2184400"/>
            <a:ext cx="0" cy="1514475"/>
          </a:xfrm>
          <a:prstGeom prst="line">
            <a:avLst/>
          </a:prstGeom>
          <a:ln w="222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31"/>
          <p:cNvCxnSpPr/>
          <p:nvPr/>
        </p:nvCxnSpPr>
        <p:spPr>
          <a:xfrm flipH="1" flipV="1">
            <a:off x="10493375" y="2184400"/>
            <a:ext cx="0" cy="1514475"/>
          </a:xfrm>
          <a:prstGeom prst="line">
            <a:avLst/>
          </a:prstGeom>
          <a:ln w="222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2" name="Group 7"/>
          <p:cNvGrpSpPr/>
          <p:nvPr/>
        </p:nvGrpSpPr>
        <p:grpSpPr bwMode="auto">
          <a:xfrm>
            <a:off x="7831138" y="3581400"/>
            <a:ext cx="1158875" cy="1157288"/>
            <a:chOff x="7831147" y="3581145"/>
            <a:chExt cx="1158307" cy="1158306"/>
          </a:xfrm>
        </p:grpSpPr>
        <p:sp>
          <p:nvSpPr>
            <p:cNvPr id="53" name="Oval 12"/>
            <p:cNvSpPr/>
            <p:nvPr/>
          </p:nvSpPr>
          <p:spPr>
            <a:xfrm>
              <a:off x="7831147" y="3581145"/>
              <a:ext cx="1158307" cy="1158306"/>
            </a:xfrm>
            <a:prstGeom prst="ellipse">
              <a:avLst/>
            </a:prstGeom>
            <a:solidFill>
              <a:srgbClr val="ED562B"/>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54" name="Group 70"/>
            <p:cNvGrpSpPr/>
            <p:nvPr/>
          </p:nvGrpSpPr>
          <p:grpSpPr>
            <a:xfrm>
              <a:off x="8113858" y="3862541"/>
              <a:ext cx="590012" cy="591021"/>
              <a:chOff x="7275629" y="3973834"/>
              <a:chExt cx="464344" cy="465138"/>
            </a:xfrm>
            <a:solidFill>
              <a:schemeClr val="bg1"/>
            </a:solidFill>
          </p:grpSpPr>
          <p:sp>
            <p:nvSpPr>
              <p:cNvPr id="55"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6"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7"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8"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9"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0"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1" name="Group 6"/>
          <p:cNvGrpSpPr/>
          <p:nvPr/>
        </p:nvGrpSpPr>
        <p:grpSpPr bwMode="auto">
          <a:xfrm>
            <a:off x="5416550" y="3486150"/>
            <a:ext cx="1377950" cy="1379538"/>
            <a:chOff x="5415965" y="3486751"/>
            <a:chExt cx="1378377" cy="1378375"/>
          </a:xfrm>
        </p:grpSpPr>
        <p:sp>
          <p:nvSpPr>
            <p:cNvPr id="62" name="Oval 10"/>
            <p:cNvSpPr/>
            <p:nvPr/>
          </p:nvSpPr>
          <p:spPr>
            <a:xfrm>
              <a:off x="5415965" y="3486751"/>
              <a:ext cx="1378377" cy="1378375"/>
            </a:xfrm>
            <a:prstGeom prst="ellipse">
              <a:avLst/>
            </a:prstGeom>
            <a:solidFill>
              <a:srgbClr val="82BB4A"/>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63" name="Group 77"/>
            <p:cNvGrpSpPr/>
            <p:nvPr/>
          </p:nvGrpSpPr>
          <p:grpSpPr>
            <a:xfrm>
              <a:off x="5754591" y="3877372"/>
              <a:ext cx="702512" cy="591021"/>
              <a:chOff x="5356342" y="3093565"/>
              <a:chExt cx="465138" cy="391319"/>
            </a:xfrm>
            <a:solidFill>
              <a:schemeClr val="bg1"/>
            </a:solidFill>
          </p:grpSpPr>
          <p:sp>
            <p:nvSpPr>
              <p:cNvPr id="64"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5"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6"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7" name="Group 5"/>
          <p:cNvGrpSpPr/>
          <p:nvPr/>
        </p:nvGrpSpPr>
        <p:grpSpPr bwMode="auto">
          <a:xfrm>
            <a:off x="3176588" y="3581400"/>
            <a:ext cx="1158875" cy="1157288"/>
            <a:chOff x="3176506" y="3581145"/>
            <a:chExt cx="1158307" cy="1158306"/>
          </a:xfrm>
        </p:grpSpPr>
        <p:sp>
          <p:nvSpPr>
            <p:cNvPr id="68" name="Oval 48"/>
            <p:cNvSpPr/>
            <p:nvPr/>
          </p:nvSpPr>
          <p:spPr>
            <a:xfrm>
              <a:off x="3176506" y="3581145"/>
              <a:ext cx="1158307" cy="1158306"/>
            </a:xfrm>
            <a:prstGeom prst="ellipse">
              <a:avLst/>
            </a:prstGeom>
            <a:solidFill>
              <a:srgbClr val="F9D511"/>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69" name="Group 81"/>
            <p:cNvGrpSpPr/>
            <p:nvPr/>
          </p:nvGrpSpPr>
          <p:grpSpPr>
            <a:xfrm>
              <a:off x="3455560" y="3914713"/>
              <a:ext cx="590012" cy="460915"/>
              <a:chOff x="2581275" y="1710532"/>
              <a:chExt cx="464344" cy="362744"/>
            </a:xfrm>
            <a:solidFill>
              <a:schemeClr val="bg1"/>
            </a:solidFill>
          </p:grpSpPr>
          <p:sp>
            <p:nvSpPr>
              <p:cNvPr id="7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77" name="Group 4"/>
          <p:cNvGrpSpPr/>
          <p:nvPr/>
        </p:nvGrpSpPr>
        <p:grpSpPr bwMode="auto">
          <a:xfrm>
            <a:off x="1231900" y="3698875"/>
            <a:ext cx="930275" cy="930275"/>
            <a:chOff x="1232430" y="3698218"/>
            <a:chExt cx="930191" cy="930190"/>
          </a:xfrm>
          <a:solidFill>
            <a:srgbClr val="973A93"/>
          </a:solidFill>
        </p:grpSpPr>
        <p:sp>
          <p:nvSpPr>
            <p:cNvPr id="78" name="Oval 8"/>
            <p:cNvSpPr/>
            <p:nvPr/>
          </p:nvSpPr>
          <p:spPr>
            <a:xfrm>
              <a:off x="1232430" y="3698218"/>
              <a:ext cx="930191" cy="930190"/>
            </a:xfrm>
            <a:prstGeom prst="ellipse">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79" name="Group 89"/>
            <p:cNvGrpSpPr/>
            <p:nvPr/>
          </p:nvGrpSpPr>
          <p:grpSpPr>
            <a:xfrm>
              <a:off x="1471794" y="3989426"/>
              <a:ext cx="459514" cy="402958"/>
              <a:chOff x="1640798" y="2149003"/>
              <a:chExt cx="464344" cy="407194"/>
            </a:xfrm>
            <a:grpFill/>
          </p:grpSpPr>
          <p:sp>
            <p:nvSpPr>
              <p:cNvPr id="80"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1"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82" name="Group 9"/>
          <p:cNvGrpSpPr/>
          <p:nvPr/>
        </p:nvGrpSpPr>
        <p:grpSpPr bwMode="auto">
          <a:xfrm>
            <a:off x="10029825" y="3698875"/>
            <a:ext cx="930275" cy="930275"/>
            <a:chOff x="10029380" y="3698218"/>
            <a:chExt cx="930191" cy="930190"/>
          </a:xfrm>
        </p:grpSpPr>
        <p:sp>
          <p:nvSpPr>
            <p:cNvPr id="83" name="Oval 13"/>
            <p:cNvSpPr/>
            <p:nvPr/>
          </p:nvSpPr>
          <p:spPr>
            <a:xfrm>
              <a:off x="10029380" y="3698218"/>
              <a:ext cx="930191" cy="930190"/>
            </a:xfrm>
            <a:prstGeom prst="ellipse">
              <a:avLst/>
            </a:prstGeom>
            <a:solidFill>
              <a:srgbClr val="973A93"/>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4" name="AutoShape 149"/>
            <p:cNvSpPr/>
            <p:nvPr/>
          </p:nvSpPr>
          <p:spPr bwMode="auto">
            <a:xfrm>
              <a:off x="10286532" y="3995054"/>
              <a:ext cx="460333" cy="330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algn="ctr" defTabSz="228600">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86" name="Title 1"/>
          <p:cNvSpPr txBox="1"/>
          <p:nvPr/>
        </p:nvSpPr>
        <p:spPr>
          <a:xfrm>
            <a:off x="118110" y="4866005"/>
            <a:ext cx="2379980" cy="12052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altLang="en-US" sz="2800" b="1" dirty="0">
                <a:solidFill>
                  <a:srgbClr val="973A93"/>
                </a:solidFill>
              </a:rPr>
              <a:t>Meredakan nyeri dan sakit</a:t>
            </a:r>
          </a:p>
        </p:txBody>
      </p:sp>
      <p:sp>
        <p:nvSpPr>
          <p:cNvPr id="87" name="Title 1"/>
          <p:cNvSpPr txBox="1"/>
          <p:nvPr/>
        </p:nvSpPr>
        <p:spPr>
          <a:xfrm>
            <a:off x="2612390" y="5175250"/>
            <a:ext cx="2646680" cy="993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Menghilangkan mual</a:t>
            </a:r>
          </a:p>
          <a:p>
            <a:pPr algn="ctr"/>
            <a:endParaRPr lang="zh-CN" altLang="en-US" sz="20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88" name="Title 1"/>
          <p:cNvSpPr txBox="1"/>
          <p:nvPr/>
        </p:nvSpPr>
        <p:spPr>
          <a:xfrm>
            <a:off x="4979476" y="4866048"/>
            <a:ext cx="2253369" cy="5556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dirty="0">
                <a:solidFill>
                  <a:srgbClr val="82BB4A"/>
                </a:solidFill>
                <a:latin typeface="Microsoft YaHei" panose="020B0503020204020204" pitchFamily="34" charset="-122"/>
                <a:ea typeface="Microsoft YaHei" panose="020B0503020204020204" pitchFamily="34" charset="-122"/>
                <a:sym typeface="Arial" panose="020B0604020202020204" pitchFamily="34" charset="0"/>
              </a:rPr>
              <a:t>Melawan peradangan rematik dan osteoarthritis</a:t>
            </a:r>
          </a:p>
          <a:p>
            <a:pPr algn="ctr"/>
            <a:endParaRPr lang="zh-CN" altLang="en-US" sz="2000" dirty="0">
              <a:solidFill>
                <a:srgbClr val="82BB4A"/>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89" name="Title 1"/>
          <p:cNvSpPr txBox="1"/>
          <p:nvPr/>
        </p:nvSpPr>
        <p:spPr>
          <a:xfrm>
            <a:off x="9537823" y="4866048"/>
            <a:ext cx="2253369" cy="5556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dirty="0">
                <a:solidFill>
                  <a:srgbClr val="973A93"/>
                </a:solidFill>
                <a:latin typeface="Microsoft YaHei" panose="020B0503020204020204" pitchFamily="34" charset="-122"/>
                <a:ea typeface="Microsoft YaHei" panose="020B0503020204020204" pitchFamily="34" charset="-122"/>
                <a:sym typeface="Arial" panose="020B0604020202020204" pitchFamily="34" charset="0"/>
              </a:rPr>
              <a:t>Mengendalikan kadar gula darah diabetes</a:t>
            </a:r>
          </a:p>
          <a:p>
            <a:pPr algn="ctr"/>
            <a:endParaRPr lang="zh-CN" altLang="en-US" sz="2000" dirty="0">
              <a:solidFill>
                <a:srgbClr val="973A93"/>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90" name="Title 1"/>
          <p:cNvSpPr txBox="1"/>
          <p:nvPr/>
        </p:nvSpPr>
        <p:spPr>
          <a:xfrm>
            <a:off x="7283891" y="5175293"/>
            <a:ext cx="2253369" cy="5556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dirty="0">
                <a:solidFill>
                  <a:srgbClr val="ED562B"/>
                </a:solidFill>
                <a:latin typeface="Microsoft YaHei" panose="020B0503020204020204" pitchFamily="34" charset="-122"/>
                <a:ea typeface="Microsoft YaHei" panose="020B0503020204020204" pitchFamily="34" charset="-122"/>
                <a:sym typeface="Arial" panose="020B0604020202020204" pitchFamily="34" charset="0"/>
              </a:rPr>
              <a:t> Kaya antioksidan untuk perangi risiko penyakit</a:t>
            </a:r>
          </a:p>
          <a:p>
            <a:pPr algn="ctr"/>
            <a:endParaRPr lang="zh-CN" altLang="en-US" sz="2000" dirty="0">
              <a:solidFill>
                <a:srgbClr val="ED562B"/>
              </a:solidFill>
              <a:latin typeface="Microsoft YaHei" panose="020B0503020204020204" pitchFamily="34" charset="-122"/>
              <a:ea typeface="Microsoft YaHei" panose="020B0503020204020204" pitchFamily="34" charset="-122"/>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25" name="矩形 24"/>
          <p:cNvSpPr/>
          <p:nvPr/>
        </p:nvSpPr>
        <p:spPr>
          <a:xfrm>
            <a:off x="380365" y="5400040"/>
            <a:ext cx="5148580" cy="738505"/>
          </a:xfrm>
          <a:prstGeom prst="rect">
            <a:avLst/>
          </a:prstGeom>
          <a:noFill/>
        </p:spPr>
        <p:txBody>
          <a:bodyPr wrap="square" lIns="0" tIns="0" rIns="0" bIns="0" rtlCol="0" anchor="t" anchorCtr="0">
            <a:spAutoFit/>
          </a:bodyPr>
          <a:lstStyle/>
          <a:p>
            <a:pPr defTabSz="1216660">
              <a:lnSpc>
                <a:spcPct val="120000"/>
              </a:lnSpc>
              <a:spcBef>
                <a:spcPct val="20000"/>
              </a:spcBef>
            </a:pPr>
            <a:r>
              <a:rPr lang="en-US" sz="4000" b="1">
                <a:sym typeface="+mn-ea"/>
              </a:rPr>
              <a:t>Cara membuat air jahe</a:t>
            </a:r>
            <a:endParaRPr lang="en-US" altLang="en-US" sz="4000" b="1">
              <a:solidFill>
                <a:prstClr val="black">
                  <a:lumMod val="85000"/>
                  <a:lumOff val="15000"/>
                </a:prstClr>
              </a:solidFill>
              <a:latin typeface="Microsoft YaHei" panose="020B0503020204020204" pitchFamily="34" charset="-122"/>
              <a:ea typeface="Microsoft YaHei" panose="020B0503020204020204" pitchFamily="34" charset="-122"/>
              <a:sym typeface="+mn-ea"/>
            </a:endParaRPr>
          </a:p>
        </p:txBody>
      </p:sp>
      <p:grpSp>
        <p:nvGrpSpPr>
          <p:cNvPr id="34" name="Group 4"/>
          <p:cNvGrpSpPr/>
          <p:nvPr/>
        </p:nvGrpSpPr>
        <p:grpSpPr bwMode="auto">
          <a:xfrm>
            <a:off x="6256784" y="876937"/>
            <a:ext cx="781051" cy="619125"/>
            <a:chOff x="1268811" y="2170863"/>
            <a:chExt cx="912963" cy="724074"/>
          </a:xfrm>
          <a:solidFill>
            <a:srgbClr val="5B9BD5"/>
          </a:solidFill>
        </p:grpSpPr>
        <p:sp>
          <p:nvSpPr>
            <p:cNvPr id="49" name="Rectangle 5"/>
            <p:cNvSpPr/>
            <p:nvPr/>
          </p:nvSpPr>
          <p:spPr>
            <a:xfrm>
              <a:off x="1268811" y="2170863"/>
              <a:ext cx="723689" cy="724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a:solidFill>
                    <a:prstClr val="white"/>
                  </a:solidFill>
                  <a:latin typeface="Times New Roman" panose="02020603050405020304" pitchFamily="18" charset="0"/>
                </a:rPr>
                <a:t>01</a:t>
              </a:r>
            </a:p>
          </p:txBody>
        </p:sp>
        <p:sp>
          <p:nvSpPr>
            <p:cNvPr id="50" name="Isosceles Triangle 6"/>
            <p:cNvSpPr/>
            <p:nvPr/>
          </p:nvSpPr>
          <p:spPr>
            <a:xfrm flipV="1">
              <a:off x="1992501" y="2170863"/>
              <a:ext cx="189273" cy="206083"/>
            </a:xfrm>
            <a:prstGeom prst="triangle">
              <a:avLst>
                <a:gd name="adj" fmla="val 0"/>
              </a:avLst>
            </a:prstGeom>
            <a:solidFill>
              <a:srgbClr val="307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n>
                  <a:solidFill>
                    <a:prstClr val="black"/>
                  </a:solidFill>
                </a:ln>
                <a:solidFill>
                  <a:prstClr val="white"/>
                </a:solidFill>
                <a:latin typeface="Calibri Light" panose="020F0302020204030204"/>
              </a:endParaRPr>
            </a:p>
          </p:txBody>
        </p:sp>
      </p:grpSp>
      <p:grpSp>
        <p:nvGrpSpPr>
          <p:cNvPr id="51" name="Group 9"/>
          <p:cNvGrpSpPr/>
          <p:nvPr/>
        </p:nvGrpSpPr>
        <p:grpSpPr bwMode="auto">
          <a:xfrm>
            <a:off x="6256784" y="2155510"/>
            <a:ext cx="781050" cy="619125"/>
            <a:chOff x="1268812" y="2170863"/>
            <a:chExt cx="912962" cy="724074"/>
          </a:xfrm>
          <a:solidFill>
            <a:srgbClr val="F49100"/>
          </a:solidFill>
        </p:grpSpPr>
        <p:sp>
          <p:nvSpPr>
            <p:cNvPr id="52" name="Rectangle 10"/>
            <p:cNvSpPr/>
            <p:nvPr/>
          </p:nvSpPr>
          <p:spPr>
            <a:xfrm>
              <a:off x="1268812" y="2170863"/>
              <a:ext cx="723689" cy="724074"/>
            </a:xfrm>
            <a:prstGeom prst="rect">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a:solidFill>
                    <a:prstClr val="white"/>
                  </a:solidFill>
                  <a:latin typeface="Times New Roman" panose="02020603050405020304" pitchFamily="18" charset="0"/>
                </a:rPr>
                <a:t>0</a:t>
              </a:r>
              <a:r>
                <a:rPr lang="en-US" sz="2800">
                  <a:solidFill>
                    <a:prstClr val="white"/>
                  </a:solidFill>
                  <a:latin typeface="Calibri Light" panose="020F0302020204030204"/>
                </a:rPr>
                <a:t>2</a:t>
              </a:r>
            </a:p>
          </p:txBody>
        </p:sp>
        <p:sp>
          <p:nvSpPr>
            <p:cNvPr id="53" name="Isosceles Triangle 11"/>
            <p:cNvSpPr/>
            <p:nvPr/>
          </p:nvSpPr>
          <p:spPr>
            <a:xfrm flipV="1">
              <a:off x="1992501" y="2170863"/>
              <a:ext cx="189273" cy="206082"/>
            </a:xfrm>
            <a:prstGeom prst="triangle">
              <a:avLst>
                <a:gd name="adj" fmla="val 0"/>
              </a:avLst>
            </a:prstGeom>
            <a:solidFill>
              <a:srgbClr val="C3A3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n>
                  <a:solidFill>
                    <a:prstClr val="black"/>
                  </a:solidFill>
                </a:ln>
                <a:solidFill>
                  <a:prstClr val="white"/>
                </a:solidFill>
                <a:latin typeface="Calibri Light" panose="020F0302020204030204"/>
              </a:endParaRPr>
            </a:p>
          </p:txBody>
        </p:sp>
      </p:grpSp>
      <p:grpSp>
        <p:nvGrpSpPr>
          <p:cNvPr id="62" name="Group 26"/>
          <p:cNvGrpSpPr/>
          <p:nvPr/>
        </p:nvGrpSpPr>
        <p:grpSpPr bwMode="auto">
          <a:xfrm>
            <a:off x="6256784" y="4466910"/>
            <a:ext cx="781050" cy="619125"/>
            <a:chOff x="1268812" y="2170863"/>
            <a:chExt cx="912962" cy="724074"/>
          </a:xfrm>
        </p:grpSpPr>
        <p:sp>
          <p:nvSpPr>
            <p:cNvPr id="63" name="Rectangle 27"/>
            <p:cNvSpPr/>
            <p:nvPr/>
          </p:nvSpPr>
          <p:spPr>
            <a:xfrm>
              <a:off x="1268812" y="2170863"/>
              <a:ext cx="723689" cy="724074"/>
            </a:xfrm>
            <a:prstGeom prst="rect">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a:solidFill>
                    <a:prstClr val="white"/>
                  </a:solidFill>
                  <a:latin typeface="Times New Roman" panose="02020603050405020304" pitchFamily="18" charset="0"/>
                  <a:sym typeface="+mn-ea"/>
                </a:rPr>
                <a:t>0</a:t>
              </a:r>
              <a:r>
                <a:rPr lang="id-ID" altLang="vi-VN" sz="2800">
                  <a:solidFill>
                    <a:prstClr val="white"/>
                  </a:solidFill>
                  <a:latin typeface="Times New Roman" panose="02020603050405020304" pitchFamily="18" charset="0"/>
                  <a:sym typeface="+mn-ea"/>
                </a:rPr>
                <a:t>4</a:t>
              </a:r>
            </a:p>
          </p:txBody>
        </p:sp>
        <p:sp>
          <p:nvSpPr>
            <p:cNvPr id="64" name="Isosceles Triangle 28"/>
            <p:cNvSpPr/>
            <p:nvPr/>
          </p:nvSpPr>
          <p:spPr>
            <a:xfrm flipV="1">
              <a:off x="1992501" y="2170863"/>
              <a:ext cx="189273" cy="206082"/>
            </a:xfrm>
            <a:prstGeom prst="triangle">
              <a:avLst>
                <a:gd name="adj" fmla="val 0"/>
              </a:avLst>
            </a:prstGeom>
            <a:solidFill>
              <a:srgbClr val="972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n>
                  <a:solidFill>
                    <a:prstClr val="black"/>
                  </a:solidFill>
                </a:ln>
                <a:solidFill>
                  <a:prstClr val="white"/>
                </a:solidFill>
                <a:latin typeface="Calibri Light" panose="020F0302020204030204"/>
              </a:endParaRPr>
            </a:p>
          </p:txBody>
        </p:sp>
      </p:grpSp>
      <p:sp>
        <p:nvSpPr>
          <p:cNvPr id="65" name="Title 1"/>
          <p:cNvSpPr txBox="1"/>
          <p:nvPr/>
        </p:nvSpPr>
        <p:spPr>
          <a:xfrm>
            <a:off x="7346950" y="866775"/>
            <a:ext cx="4182745" cy="555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a:solidFill>
                  <a:prstClr val="black"/>
                </a:solidFill>
                <a:latin typeface="+mn-lt"/>
                <a:ea typeface="Microsoft YaHei" panose="020B0503020204020204" pitchFamily="34" charset="-122"/>
                <a:sym typeface="Arial" panose="020B0604020202020204" pitchFamily="34" charset="0"/>
              </a:rPr>
              <a:t>Parut 1,5 sendok teh jahe segar </a:t>
            </a:r>
            <a:r>
              <a:rPr lang="id-ID" altLang="zh-CN" sz="2800" b="1">
                <a:solidFill>
                  <a:prstClr val="black"/>
                </a:solidFill>
                <a:latin typeface="+mn-lt"/>
                <a:ea typeface="Microsoft YaHei" panose="020B0503020204020204" pitchFamily="34" charset="-122"/>
                <a:sym typeface="Arial" panose="020B0604020202020204" pitchFamily="34" charset="0"/>
              </a:rPr>
              <a:t>dan </a:t>
            </a:r>
            <a:r>
              <a:rPr lang="zh-CN" altLang="en-US" sz="2800" b="1">
                <a:solidFill>
                  <a:prstClr val="black"/>
                </a:solidFill>
                <a:latin typeface="+mn-lt"/>
                <a:sym typeface="Arial" panose="020B0604020202020204" pitchFamily="34" charset="0"/>
              </a:rPr>
              <a:t>Rebus 4 gelas air</a:t>
            </a:r>
          </a:p>
          <a:p>
            <a:endParaRPr lang="zh-CN" altLang="en-US" sz="2800" b="1">
              <a:solidFill>
                <a:prstClr val="black"/>
              </a:solidFill>
              <a:latin typeface="+mn-lt"/>
              <a:ea typeface="Microsoft YaHei" panose="020B0503020204020204" pitchFamily="34" charset="-122"/>
              <a:sym typeface="Arial" panose="020B0604020202020204" pitchFamily="34" charset="0"/>
            </a:endParaRPr>
          </a:p>
        </p:txBody>
      </p:sp>
      <p:sp>
        <p:nvSpPr>
          <p:cNvPr id="66" name="Title 1"/>
          <p:cNvSpPr txBox="1"/>
          <p:nvPr/>
        </p:nvSpPr>
        <p:spPr>
          <a:xfrm>
            <a:off x="7300595" y="2170430"/>
            <a:ext cx="4229100" cy="555625"/>
          </a:xfrm>
          <a:prstGeom prst="rect">
            <a:avLst/>
          </a:prstGeom>
        </p:spPr>
        <p:txBody>
          <a:bodyPr/>
          <a:lstStyle>
            <a:defPPr>
              <a:defRPr lang="zh-CN"/>
            </a:defPPr>
            <a:lvl1pPr>
              <a:lnSpc>
                <a:spcPct val="90000"/>
              </a:lnSpc>
              <a:spcBef>
                <a:spcPct val="0"/>
              </a:spcBef>
              <a:buNone/>
              <a:defRPr sz="1600">
                <a:latin typeface="Microsoft YaHei" panose="020B0503020204020204" pitchFamily="34" charset="-122"/>
                <a:ea typeface="Microsoft YaHei" panose="020B0503020204020204" pitchFamily="34" charset="-122"/>
                <a:cs typeface="+mj-cs"/>
              </a:defRPr>
            </a:lvl1pPr>
          </a:lstStyle>
          <a:p>
            <a:r>
              <a:rPr lang="zh-CN" altLang="en-US" sz="2400" b="1">
                <a:solidFill>
                  <a:prstClr val="black"/>
                </a:solidFill>
                <a:sym typeface="Arial" panose="020B0604020202020204" pitchFamily="34" charset="0"/>
              </a:rPr>
              <a:t>Tambahkan jahe ke dalam air</a:t>
            </a:r>
          </a:p>
        </p:txBody>
      </p:sp>
      <p:sp>
        <p:nvSpPr>
          <p:cNvPr id="67" name="Title 1"/>
          <p:cNvSpPr txBox="1"/>
          <p:nvPr/>
        </p:nvSpPr>
        <p:spPr>
          <a:xfrm>
            <a:off x="7346950" y="3232150"/>
            <a:ext cx="4229100" cy="555625"/>
          </a:xfrm>
          <a:prstGeom prst="rect">
            <a:avLst/>
          </a:prstGeom>
        </p:spPr>
        <p:txBody>
          <a:bodyPr/>
          <a:lstStyle>
            <a:defPPr>
              <a:defRPr lang="zh-CN"/>
            </a:defPPr>
            <a:lvl1pPr>
              <a:lnSpc>
                <a:spcPct val="90000"/>
              </a:lnSpc>
              <a:spcBef>
                <a:spcPct val="0"/>
              </a:spcBef>
              <a:buNone/>
              <a:defRPr sz="1600">
                <a:latin typeface="Microsoft YaHei" panose="020B0503020204020204" pitchFamily="34" charset="-122"/>
                <a:ea typeface="Microsoft YaHei" panose="020B0503020204020204" pitchFamily="34" charset="-122"/>
                <a:cs typeface="+mj-cs"/>
              </a:defRPr>
            </a:lvl1pPr>
          </a:lstStyle>
          <a:p>
            <a:r>
              <a:rPr lang="zh-CN" altLang="en-US" sz="2400" b="1">
                <a:solidFill>
                  <a:prstClr val="black"/>
                </a:solidFill>
                <a:sym typeface="Arial" panose="020B0604020202020204" pitchFamily="34" charset="0"/>
              </a:rPr>
              <a:t>Biarkan jahe meresap selama sekitar 5-10 menit</a:t>
            </a:r>
          </a:p>
        </p:txBody>
      </p:sp>
      <p:grpSp>
        <p:nvGrpSpPr>
          <p:cNvPr id="2" name="Group 26"/>
          <p:cNvGrpSpPr/>
          <p:nvPr/>
        </p:nvGrpSpPr>
        <p:grpSpPr bwMode="auto">
          <a:xfrm>
            <a:off x="6256784" y="3231835"/>
            <a:ext cx="781050" cy="619125"/>
            <a:chOff x="1268812" y="2170863"/>
            <a:chExt cx="912962" cy="724074"/>
          </a:xfrm>
        </p:grpSpPr>
        <p:sp>
          <p:nvSpPr>
            <p:cNvPr id="3" name="Rectangle 27"/>
            <p:cNvSpPr/>
            <p:nvPr/>
          </p:nvSpPr>
          <p:spPr>
            <a:xfrm>
              <a:off x="1268812" y="2170863"/>
              <a:ext cx="723689" cy="724074"/>
            </a:xfrm>
            <a:prstGeom prst="rect">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a:solidFill>
                    <a:prstClr val="white"/>
                  </a:solidFill>
                  <a:latin typeface="Times New Roman" panose="02020603050405020304" pitchFamily="18" charset="0"/>
                  <a:sym typeface="+mn-ea"/>
                </a:rPr>
                <a:t>0</a:t>
              </a:r>
              <a:r>
                <a:rPr lang="en-US" sz="2800">
                  <a:solidFill>
                    <a:prstClr val="white"/>
                  </a:solidFill>
                  <a:latin typeface="Calibri Light" panose="020F0302020204030204"/>
                  <a:sym typeface="+mn-ea"/>
                </a:rPr>
                <a:t>3</a:t>
              </a:r>
            </a:p>
          </p:txBody>
        </p:sp>
        <p:sp>
          <p:nvSpPr>
            <p:cNvPr id="4" name="Isosceles Triangle 28"/>
            <p:cNvSpPr/>
            <p:nvPr/>
          </p:nvSpPr>
          <p:spPr>
            <a:xfrm flipV="1">
              <a:off x="1992501" y="2170863"/>
              <a:ext cx="189273" cy="206082"/>
            </a:xfrm>
            <a:prstGeom prst="triangle">
              <a:avLst>
                <a:gd name="adj" fmla="val 0"/>
              </a:avLst>
            </a:prstGeom>
            <a:solidFill>
              <a:srgbClr val="972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n>
                  <a:solidFill>
                    <a:prstClr val="black"/>
                  </a:solidFill>
                </a:ln>
                <a:solidFill>
                  <a:prstClr val="white"/>
                </a:solidFill>
                <a:latin typeface="Calibri Light" panose="020F0302020204030204"/>
              </a:endParaRPr>
            </a:p>
          </p:txBody>
        </p:sp>
      </p:grpSp>
      <p:sp>
        <p:nvSpPr>
          <p:cNvPr id="5" name="Title 1"/>
          <p:cNvSpPr txBox="1"/>
          <p:nvPr/>
        </p:nvSpPr>
        <p:spPr>
          <a:xfrm>
            <a:off x="7324090" y="4367530"/>
            <a:ext cx="4452620" cy="555625"/>
          </a:xfrm>
          <a:prstGeom prst="rect">
            <a:avLst/>
          </a:prstGeom>
        </p:spPr>
        <p:txBody>
          <a:bodyPr/>
          <a:lstStyle>
            <a:defPPr>
              <a:defRPr lang="zh-CN"/>
            </a:defPPr>
            <a:lvl1pPr>
              <a:lnSpc>
                <a:spcPct val="90000"/>
              </a:lnSpc>
              <a:spcBef>
                <a:spcPct val="0"/>
              </a:spcBef>
              <a:buNone/>
              <a:defRPr sz="1600">
                <a:latin typeface="Microsoft YaHei" panose="020B0503020204020204" pitchFamily="34" charset="-122"/>
                <a:ea typeface="Microsoft YaHei" panose="020B0503020204020204" pitchFamily="34" charset="-122"/>
                <a:cs typeface="+mj-cs"/>
              </a:defRPr>
            </a:lvl1pPr>
          </a:lstStyle>
          <a:p>
            <a:r>
              <a:rPr lang="zh-CN" altLang="en-US" sz="2400" b="1">
                <a:solidFill>
                  <a:prstClr val="black"/>
                </a:solidFill>
                <a:sym typeface="Arial" panose="020B0604020202020204" pitchFamily="34" charset="0"/>
              </a:rPr>
              <a:t>Saring airnya untuk memisahkan parutan jahe</a:t>
            </a:r>
          </a:p>
        </p:txBody>
      </p:sp>
      <p:grpSp>
        <p:nvGrpSpPr>
          <p:cNvPr id="6" name="Group 9"/>
          <p:cNvGrpSpPr/>
          <p:nvPr/>
        </p:nvGrpSpPr>
        <p:grpSpPr bwMode="auto">
          <a:xfrm>
            <a:off x="6256784" y="5519105"/>
            <a:ext cx="781050" cy="619125"/>
            <a:chOff x="1268812" y="2170863"/>
            <a:chExt cx="912962" cy="724074"/>
          </a:xfrm>
          <a:solidFill>
            <a:srgbClr val="F49100"/>
          </a:solidFill>
        </p:grpSpPr>
        <p:sp>
          <p:nvSpPr>
            <p:cNvPr id="7" name="Rectangle 10"/>
            <p:cNvSpPr/>
            <p:nvPr/>
          </p:nvSpPr>
          <p:spPr>
            <a:xfrm>
              <a:off x="1268812" y="2170863"/>
              <a:ext cx="723689" cy="724074"/>
            </a:xfrm>
            <a:prstGeom prst="rect">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a:solidFill>
                    <a:prstClr val="white"/>
                  </a:solidFill>
                  <a:latin typeface="Times New Roman" panose="02020603050405020304" pitchFamily="18" charset="0"/>
                </a:rPr>
                <a:t>0</a:t>
              </a:r>
              <a:r>
                <a:rPr lang="id-ID" altLang="vi-VN" sz="2800">
                  <a:solidFill>
                    <a:prstClr val="white"/>
                  </a:solidFill>
                  <a:latin typeface="Times New Roman" panose="02020603050405020304" pitchFamily="18" charset="0"/>
                </a:rPr>
                <a:t>5</a:t>
              </a:r>
            </a:p>
          </p:txBody>
        </p:sp>
        <p:sp>
          <p:nvSpPr>
            <p:cNvPr id="8" name="Isosceles Triangle 11"/>
            <p:cNvSpPr/>
            <p:nvPr/>
          </p:nvSpPr>
          <p:spPr>
            <a:xfrm flipV="1">
              <a:off x="1992501" y="2170863"/>
              <a:ext cx="189273" cy="206082"/>
            </a:xfrm>
            <a:prstGeom prst="triangle">
              <a:avLst>
                <a:gd name="adj" fmla="val 0"/>
              </a:avLst>
            </a:prstGeom>
            <a:solidFill>
              <a:srgbClr val="C3A3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n>
                  <a:solidFill>
                    <a:prstClr val="black"/>
                  </a:solidFill>
                </a:ln>
                <a:solidFill>
                  <a:prstClr val="white"/>
                </a:solidFill>
                <a:latin typeface="Calibri Light" panose="020F0302020204030204"/>
              </a:endParaRPr>
            </a:p>
          </p:txBody>
        </p:sp>
      </p:grpSp>
      <p:sp>
        <p:nvSpPr>
          <p:cNvPr id="10" name="Title 1"/>
          <p:cNvSpPr txBox="1"/>
          <p:nvPr/>
        </p:nvSpPr>
        <p:spPr>
          <a:xfrm>
            <a:off x="7300595" y="5551170"/>
            <a:ext cx="4406900" cy="555625"/>
          </a:xfrm>
          <a:prstGeom prst="rect">
            <a:avLst/>
          </a:prstGeom>
        </p:spPr>
        <p:txBody>
          <a:bodyPr/>
          <a:lstStyle>
            <a:defPPr>
              <a:defRPr lang="zh-CN"/>
            </a:defPPr>
            <a:lvl1pPr>
              <a:lnSpc>
                <a:spcPct val="90000"/>
              </a:lnSpc>
              <a:spcBef>
                <a:spcPct val="0"/>
              </a:spcBef>
              <a:buNone/>
              <a:defRPr sz="1600">
                <a:latin typeface="Microsoft YaHei" panose="020B0503020204020204" pitchFamily="34" charset="-122"/>
                <a:ea typeface="Microsoft YaHei" panose="020B0503020204020204" pitchFamily="34" charset="-122"/>
                <a:cs typeface="+mj-cs"/>
              </a:defRPr>
            </a:lvl1pPr>
          </a:lstStyle>
          <a:p>
            <a:r>
              <a:rPr lang="zh-CN" altLang="en-US" sz="2400" b="1">
                <a:solidFill>
                  <a:prstClr val="black"/>
                </a:solidFill>
                <a:sym typeface="Arial" panose="020B0604020202020204" pitchFamily="34" charset="0"/>
              </a:rPr>
              <a:t>Air jahe dapat diminum baik panas maupun dingin.</a:t>
            </a:r>
          </a:p>
        </p:txBody>
      </p:sp>
      <p:pic>
        <p:nvPicPr>
          <p:cNvPr id="11" name="Picture 10"/>
          <p:cNvPicPr>
            <a:picLocks noChangeAspect="1"/>
          </p:cNvPicPr>
          <p:nvPr/>
        </p:nvPicPr>
        <p:blipFill>
          <a:blip r:embed="rId2"/>
          <a:stretch>
            <a:fillRect/>
          </a:stretch>
        </p:blipFill>
        <p:spPr>
          <a:xfrm>
            <a:off x="676275" y="2007870"/>
            <a:ext cx="4164965" cy="27552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0"/>
            <a:ext cx="4955852" cy="6107423"/>
            <a:chOff x="7236148" y="-11423"/>
            <a:chExt cx="4955852" cy="6107423"/>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927089" y="356610"/>
            <a:ext cx="2469673" cy="2646878"/>
          </a:xfrm>
          <a:prstGeom prst="rect">
            <a:avLst/>
          </a:prstGeom>
          <a:noFill/>
        </p:spPr>
        <p:txBody>
          <a:bodyPr wrap="square" rtlCol="0">
            <a:spAutoFit/>
          </a:bodyPr>
          <a:lstStyle/>
          <a:p>
            <a:r>
              <a:rPr lang="en-US" altLang="zh-CN" sz="16600" dirty="0">
                <a:solidFill>
                  <a:schemeClr val="bg1"/>
                </a:solidFill>
                <a:latin typeface="Impact" panose="020B0806030902050204" pitchFamily="34" charset="0"/>
                <a:ea typeface="Microsoft YaHei" panose="020B0503020204020204" pitchFamily="34" charset="-122"/>
              </a:rPr>
              <a:t>3</a:t>
            </a:r>
            <a:endParaRPr lang="zh-CN" altLang="en-US" sz="16600" dirty="0">
              <a:solidFill>
                <a:schemeClr val="bg1"/>
              </a:solidFill>
              <a:latin typeface="Impact" panose="020B0806030902050204" pitchFamily="34" charset="0"/>
              <a:ea typeface="Microsoft YaHei" panose="020B0503020204020204" pitchFamily="34" charset="-122"/>
            </a:endParaRPr>
          </a:p>
        </p:txBody>
      </p:sp>
      <p:sp>
        <p:nvSpPr>
          <p:cNvPr id="2" name="矩形 1"/>
          <p:cNvSpPr/>
          <p:nvPr/>
        </p:nvSpPr>
        <p:spPr>
          <a:xfrm>
            <a:off x="9964747" y="4989143"/>
            <a:ext cx="1487780" cy="707886"/>
          </a:xfrm>
          <a:prstGeom prst="rect">
            <a:avLst/>
          </a:prstGeom>
        </p:spPr>
        <p:txBody>
          <a:bodyPr wrap="none">
            <a:spAutoFit/>
          </a:bodyPr>
          <a:lstStyle/>
          <a:p>
            <a:pPr algn="dist"/>
            <a:r>
              <a:rPr lang="en-US" altLang="zh-CN" sz="4000" b="1" spc="-300" dirty="0">
                <a:solidFill>
                  <a:srgbClr val="302E2F"/>
                </a:solidFill>
                <a:latin typeface="Microsoft YaHei" panose="020B0503020204020204" pitchFamily="34" charset="-122"/>
                <a:ea typeface="Microsoft YaHei" panose="020B0503020204020204" pitchFamily="34" charset="-122"/>
              </a:rPr>
              <a:t>Part 3</a:t>
            </a:r>
            <a:endParaRPr lang="zh-CN" altLang="en-US" sz="4000" spc="-300" dirty="0"/>
          </a:p>
        </p:txBody>
      </p:sp>
      <p:sp>
        <p:nvSpPr>
          <p:cNvPr id="25" name="平行四边形 24"/>
          <p:cNvSpPr/>
          <p:nvPr/>
        </p:nvSpPr>
        <p:spPr>
          <a:xfrm>
            <a:off x="8484681" y="3052939"/>
            <a:ext cx="2967846" cy="2836719"/>
          </a:xfrm>
          <a:prstGeom prst="parallelogram">
            <a:avLst>
              <a:gd name="adj" fmla="val 84923"/>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a:spLocks noChangeArrowheads="1"/>
          </p:cNvSpPr>
          <p:nvPr/>
        </p:nvSpPr>
        <p:spPr bwMode="auto">
          <a:xfrm>
            <a:off x="4864682" y="3445676"/>
            <a:ext cx="5236590" cy="1014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fontAlgn="base">
              <a:lnSpc>
                <a:spcPct val="100000"/>
              </a:lnSpc>
              <a:spcBef>
                <a:spcPct val="0"/>
              </a:spcBef>
              <a:spcAft>
                <a:spcPct val="0"/>
              </a:spcAft>
              <a:buFontTx/>
              <a:buNone/>
            </a:pPr>
            <a:r>
              <a:rPr lang="id-ID" altLang="zh-CN" sz="6000" b="1" dirty="0">
                <a:solidFill>
                  <a:srgbClr val="302E2F"/>
                </a:solidFill>
                <a:latin typeface="Microsoft YaHei" panose="020B0503020204020204" pitchFamily="34" charset="-122"/>
                <a:ea typeface="Microsoft YaHei" panose="020B0503020204020204" pitchFamily="34" charset="-122"/>
              </a:rPr>
              <a:t>Sidaguri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01001" y="207257"/>
            <a:ext cx="1467649" cy="460375"/>
          </a:xfrm>
          <a:prstGeom prst="rect">
            <a:avLst/>
          </a:prstGeom>
          <a:noFill/>
        </p:spPr>
        <p:txBody>
          <a:bodyPr wrap="square" rtlCol="0">
            <a:spAutoFit/>
          </a:bodyPr>
          <a:lstStyle/>
          <a:p>
            <a:r>
              <a:rPr lang="zh-CN" altLang="en-US" sz="2400" b="1" dirty="0">
                <a:solidFill>
                  <a:schemeClr val="bg1"/>
                </a:solidFill>
                <a:latin typeface="Microsoft YaHei" panose="020B0503020204020204" pitchFamily="34" charset="-122"/>
                <a:ea typeface="Microsoft YaHei" panose="020B0503020204020204" pitchFamily="34" charset="-122"/>
              </a:rPr>
              <a:t>TITLE</a:t>
            </a:r>
          </a:p>
        </p:txBody>
      </p:sp>
      <p:sp>
        <p:nvSpPr>
          <p:cNvPr id="25" name="Freeform 6"/>
          <p:cNvSpPr/>
          <p:nvPr/>
        </p:nvSpPr>
        <p:spPr bwMode="auto">
          <a:xfrm>
            <a:off x="6716550" y="3744302"/>
            <a:ext cx="1441075" cy="1938362"/>
          </a:xfrm>
          <a:custGeom>
            <a:avLst/>
            <a:gdLst>
              <a:gd name="T0" fmla="*/ 749 w 882"/>
              <a:gd name="T1" fmla="*/ 0 h 1186"/>
              <a:gd name="T2" fmla="*/ 132 w 882"/>
              <a:gd name="T3" fmla="*/ 0 h 1186"/>
              <a:gd name="T4" fmla="*/ 0 w 882"/>
              <a:gd name="T5" fmla="*/ 132 h 1186"/>
              <a:gd name="T6" fmla="*/ 0 w 882"/>
              <a:gd name="T7" fmla="*/ 749 h 1186"/>
              <a:gd name="T8" fmla="*/ 132 w 882"/>
              <a:gd name="T9" fmla="*/ 882 h 1186"/>
              <a:gd name="T10" fmla="*/ 402 w 882"/>
              <a:gd name="T11" fmla="*/ 882 h 1186"/>
              <a:gd name="T12" fmla="*/ 337 w 882"/>
              <a:gd name="T13" fmla="*/ 1186 h 1186"/>
              <a:gd name="T14" fmla="*/ 532 w 882"/>
              <a:gd name="T15" fmla="*/ 882 h 1186"/>
              <a:gd name="T16" fmla="*/ 749 w 882"/>
              <a:gd name="T17" fmla="*/ 882 h 1186"/>
              <a:gd name="T18" fmla="*/ 882 w 882"/>
              <a:gd name="T19" fmla="*/ 749 h 1186"/>
              <a:gd name="T20" fmla="*/ 882 w 882"/>
              <a:gd name="T21" fmla="*/ 132 h 1186"/>
              <a:gd name="T22" fmla="*/ 749 w 882"/>
              <a:gd name="T23"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2" h="1186">
                <a:moveTo>
                  <a:pt x="749" y="0"/>
                </a:moveTo>
                <a:cubicBezTo>
                  <a:pt x="132" y="0"/>
                  <a:pt x="132" y="0"/>
                  <a:pt x="132" y="0"/>
                </a:cubicBezTo>
                <a:cubicBezTo>
                  <a:pt x="59" y="0"/>
                  <a:pt x="0" y="59"/>
                  <a:pt x="0" y="132"/>
                </a:cubicBezTo>
                <a:cubicBezTo>
                  <a:pt x="0" y="749"/>
                  <a:pt x="0" y="749"/>
                  <a:pt x="0" y="749"/>
                </a:cubicBezTo>
                <a:cubicBezTo>
                  <a:pt x="0" y="822"/>
                  <a:pt x="59" y="882"/>
                  <a:pt x="132" y="882"/>
                </a:cubicBezTo>
                <a:cubicBezTo>
                  <a:pt x="402" y="882"/>
                  <a:pt x="402" y="882"/>
                  <a:pt x="402" y="882"/>
                </a:cubicBezTo>
                <a:cubicBezTo>
                  <a:pt x="404" y="981"/>
                  <a:pt x="384" y="1093"/>
                  <a:pt x="337" y="1186"/>
                </a:cubicBezTo>
                <a:cubicBezTo>
                  <a:pt x="435" y="1081"/>
                  <a:pt x="497" y="991"/>
                  <a:pt x="532" y="882"/>
                </a:cubicBezTo>
                <a:cubicBezTo>
                  <a:pt x="749" y="882"/>
                  <a:pt x="749" y="882"/>
                  <a:pt x="749" y="882"/>
                </a:cubicBezTo>
                <a:cubicBezTo>
                  <a:pt x="822" y="882"/>
                  <a:pt x="882" y="822"/>
                  <a:pt x="882" y="749"/>
                </a:cubicBezTo>
                <a:cubicBezTo>
                  <a:pt x="882" y="132"/>
                  <a:pt x="882" y="132"/>
                  <a:pt x="882" y="132"/>
                </a:cubicBezTo>
                <a:cubicBezTo>
                  <a:pt x="882" y="59"/>
                  <a:pt x="822" y="0"/>
                  <a:pt x="749" y="0"/>
                </a:cubicBezTo>
                <a:close/>
              </a:path>
            </a:pathLst>
          </a:custGeom>
          <a:solidFill>
            <a:srgbClr val="5B9BD5"/>
          </a:solidFill>
          <a:ln>
            <a:noFill/>
          </a:ln>
        </p:spPr>
        <p:txBody>
          <a:bodyPr lIns="91416" tIns="45708" rIns="91416" bIns="45708"/>
          <a:lstStyle/>
          <a:p>
            <a:pPr>
              <a:defRPr/>
            </a:pPr>
            <a:endParaRPr lang="en-US">
              <a:solidFill>
                <a:prstClr val="black"/>
              </a:solidFill>
            </a:endParaRPr>
          </a:p>
        </p:txBody>
      </p:sp>
      <p:sp>
        <p:nvSpPr>
          <p:cNvPr id="27" name="Freeform 7"/>
          <p:cNvSpPr/>
          <p:nvPr/>
        </p:nvSpPr>
        <p:spPr bwMode="auto">
          <a:xfrm>
            <a:off x="8343844" y="3744302"/>
            <a:ext cx="1441074" cy="1938362"/>
          </a:xfrm>
          <a:custGeom>
            <a:avLst/>
            <a:gdLst>
              <a:gd name="T0" fmla="*/ 750 w 882"/>
              <a:gd name="T1" fmla="*/ 0 h 1186"/>
              <a:gd name="T2" fmla="*/ 132 w 882"/>
              <a:gd name="T3" fmla="*/ 0 h 1186"/>
              <a:gd name="T4" fmla="*/ 0 w 882"/>
              <a:gd name="T5" fmla="*/ 132 h 1186"/>
              <a:gd name="T6" fmla="*/ 0 w 882"/>
              <a:gd name="T7" fmla="*/ 749 h 1186"/>
              <a:gd name="T8" fmla="*/ 132 w 882"/>
              <a:gd name="T9" fmla="*/ 882 h 1186"/>
              <a:gd name="T10" fmla="*/ 402 w 882"/>
              <a:gd name="T11" fmla="*/ 882 h 1186"/>
              <a:gd name="T12" fmla="*/ 338 w 882"/>
              <a:gd name="T13" fmla="*/ 1186 h 1186"/>
              <a:gd name="T14" fmla="*/ 533 w 882"/>
              <a:gd name="T15" fmla="*/ 882 h 1186"/>
              <a:gd name="T16" fmla="*/ 750 w 882"/>
              <a:gd name="T17" fmla="*/ 882 h 1186"/>
              <a:gd name="T18" fmla="*/ 882 w 882"/>
              <a:gd name="T19" fmla="*/ 749 h 1186"/>
              <a:gd name="T20" fmla="*/ 882 w 882"/>
              <a:gd name="T21" fmla="*/ 132 h 1186"/>
              <a:gd name="T22" fmla="*/ 750 w 882"/>
              <a:gd name="T23"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2" h="1186">
                <a:moveTo>
                  <a:pt x="750" y="0"/>
                </a:moveTo>
                <a:cubicBezTo>
                  <a:pt x="132" y="0"/>
                  <a:pt x="132" y="0"/>
                  <a:pt x="132" y="0"/>
                </a:cubicBezTo>
                <a:cubicBezTo>
                  <a:pt x="60" y="0"/>
                  <a:pt x="0" y="59"/>
                  <a:pt x="0" y="132"/>
                </a:cubicBezTo>
                <a:cubicBezTo>
                  <a:pt x="0" y="749"/>
                  <a:pt x="0" y="749"/>
                  <a:pt x="0" y="749"/>
                </a:cubicBezTo>
                <a:cubicBezTo>
                  <a:pt x="0" y="822"/>
                  <a:pt x="60" y="882"/>
                  <a:pt x="132" y="882"/>
                </a:cubicBezTo>
                <a:cubicBezTo>
                  <a:pt x="402" y="882"/>
                  <a:pt x="402" y="882"/>
                  <a:pt x="402" y="882"/>
                </a:cubicBezTo>
                <a:cubicBezTo>
                  <a:pt x="405" y="981"/>
                  <a:pt x="384" y="1093"/>
                  <a:pt x="338" y="1186"/>
                </a:cubicBezTo>
                <a:cubicBezTo>
                  <a:pt x="436" y="1081"/>
                  <a:pt x="498" y="991"/>
                  <a:pt x="533" y="882"/>
                </a:cubicBezTo>
                <a:cubicBezTo>
                  <a:pt x="750" y="882"/>
                  <a:pt x="750" y="882"/>
                  <a:pt x="750" y="882"/>
                </a:cubicBezTo>
                <a:cubicBezTo>
                  <a:pt x="823" y="882"/>
                  <a:pt x="882" y="822"/>
                  <a:pt x="882" y="749"/>
                </a:cubicBezTo>
                <a:cubicBezTo>
                  <a:pt x="882" y="132"/>
                  <a:pt x="882" y="132"/>
                  <a:pt x="882" y="132"/>
                </a:cubicBezTo>
                <a:cubicBezTo>
                  <a:pt x="882" y="59"/>
                  <a:pt x="823" y="0"/>
                  <a:pt x="750" y="0"/>
                </a:cubicBezTo>
                <a:close/>
              </a:path>
            </a:pathLst>
          </a:custGeom>
          <a:solidFill>
            <a:srgbClr val="82BB4A"/>
          </a:solidFill>
          <a:ln>
            <a:noFill/>
          </a:ln>
        </p:spPr>
        <p:txBody>
          <a:bodyPr lIns="91416" tIns="45708" rIns="91416" bIns="45708"/>
          <a:lstStyle/>
          <a:p>
            <a:pPr>
              <a:defRPr/>
            </a:pPr>
            <a:endParaRPr lang="en-US">
              <a:solidFill>
                <a:prstClr val="black"/>
              </a:solidFill>
            </a:endParaRPr>
          </a:p>
        </p:txBody>
      </p:sp>
      <p:sp>
        <p:nvSpPr>
          <p:cNvPr id="34" name="Freeform 8"/>
          <p:cNvSpPr/>
          <p:nvPr/>
        </p:nvSpPr>
        <p:spPr bwMode="auto">
          <a:xfrm>
            <a:off x="10079058" y="3752766"/>
            <a:ext cx="1436842" cy="1929897"/>
          </a:xfrm>
          <a:custGeom>
            <a:avLst/>
            <a:gdLst>
              <a:gd name="T0" fmla="*/ 132 w 879"/>
              <a:gd name="T1" fmla="*/ 0 h 1181"/>
              <a:gd name="T2" fmla="*/ 747 w 879"/>
              <a:gd name="T3" fmla="*/ 0 h 1181"/>
              <a:gd name="T4" fmla="*/ 879 w 879"/>
              <a:gd name="T5" fmla="*/ 131 h 1181"/>
              <a:gd name="T6" fmla="*/ 879 w 879"/>
              <a:gd name="T7" fmla="*/ 746 h 1181"/>
              <a:gd name="T8" fmla="*/ 747 w 879"/>
              <a:gd name="T9" fmla="*/ 878 h 1181"/>
              <a:gd name="T10" fmla="*/ 478 w 879"/>
              <a:gd name="T11" fmla="*/ 878 h 1181"/>
              <a:gd name="T12" fmla="*/ 542 w 879"/>
              <a:gd name="T13" fmla="*/ 1181 h 1181"/>
              <a:gd name="T14" fmla="*/ 349 w 879"/>
              <a:gd name="T15" fmla="*/ 878 h 1181"/>
              <a:gd name="T16" fmla="*/ 132 w 879"/>
              <a:gd name="T17" fmla="*/ 878 h 1181"/>
              <a:gd name="T18" fmla="*/ 0 w 879"/>
              <a:gd name="T19" fmla="*/ 746 h 1181"/>
              <a:gd name="T20" fmla="*/ 0 w 879"/>
              <a:gd name="T21" fmla="*/ 131 h 1181"/>
              <a:gd name="T22" fmla="*/ 132 w 879"/>
              <a:gd name="T23" fmla="*/ 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1181">
                <a:moveTo>
                  <a:pt x="132" y="0"/>
                </a:moveTo>
                <a:cubicBezTo>
                  <a:pt x="747" y="0"/>
                  <a:pt x="747" y="0"/>
                  <a:pt x="747" y="0"/>
                </a:cubicBezTo>
                <a:cubicBezTo>
                  <a:pt x="820" y="0"/>
                  <a:pt x="879" y="59"/>
                  <a:pt x="879" y="131"/>
                </a:cubicBezTo>
                <a:cubicBezTo>
                  <a:pt x="879" y="746"/>
                  <a:pt x="879" y="746"/>
                  <a:pt x="879" y="746"/>
                </a:cubicBezTo>
                <a:cubicBezTo>
                  <a:pt x="879" y="819"/>
                  <a:pt x="820" y="878"/>
                  <a:pt x="747" y="878"/>
                </a:cubicBezTo>
                <a:cubicBezTo>
                  <a:pt x="478" y="878"/>
                  <a:pt x="478" y="878"/>
                  <a:pt x="478" y="878"/>
                </a:cubicBezTo>
                <a:cubicBezTo>
                  <a:pt x="476" y="977"/>
                  <a:pt x="496" y="1088"/>
                  <a:pt x="542" y="1181"/>
                </a:cubicBezTo>
                <a:cubicBezTo>
                  <a:pt x="445" y="1077"/>
                  <a:pt x="383" y="986"/>
                  <a:pt x="349" y="878"/>
                </a:cubicBezTo>
                <a:cubicBezTo>
                  <a:pt x="132" y="878"/>
                  <a:pt x="132" y="878"/>
                  <a:pt x="132" y="878"/>
                </a:cubicBezTo>
                <a:cubicBezTo>
                  <a:pt x="60" y="878"/>
                  <a:pt x="0" y="819"/>
                  <a:pt x="0" y="746"/>
                </a:cubicBezTo>
                <a:cubicBezTo>
                  <a:pt x="0" y="131"/>
                  <a:pt x="0" y="131"/>
                  <a:pt x="0" y="131"/>
                </a:cubicBezTo>
                <a:cubicBezTo>
                  <a:pt x="0" y="59"/>
                  <a:pt x="60" y="0"/>
                  <a:pt x="132" y="0"/>
                </a:cubicBezTo>
                <a:close/>
              </a:path>
            </a:pathLst>
          </a:custGeom>
          <a:solidFill>
            <a:srgbClr val="5B9BD5"/>
          </a:solidFill>
          <a:ln>
            <a:noFill/>
          </a:ln>
        </p:spPr>
        <p:txBody>
          <a:bodyPr lIns="91416" tIns="45708" rIns="91416" bIns="45708"/>
          <a:lstStyle/>
          <a:p>
            <a:pPr>
              <a:defRPr/>
            </a:pPr>
            <a:endParaRPr lang="en-US">
              <a:solidFill>
                <a:prstClr val="black"/>
              </a:solidFill>
            </a:endParaRPr>
          </a:p>
        </p:txBody>
      </p:sp>
      <p:sp>
        <p:nvSpPr>
          <p:cNvPr id="49" name="Freeform 9"/>
          <p:cNvSpPr/>
          <p:nvPr/>
        </p:nvSpPr>
        <p:spPr bwMode="auto">
          <a:xfrm>
            <a:off x="9262238" y="3926288"/>
            <a:ext cx="1367011" cy="1756376"/>
          </a:xfrm>
          <a:custGeom>
            <a:avLst/>
            <a:gdLst>
              <a:gd name="T0" fmla="*/ 418 w 836"/>
              <a:gd name="T1" fmla="*/ 0 h 1076"/>
              <a:gd name="T2" fmla="*/ 836 w 836"/>
              <a:gd name="T3" fmla="*/ 418 h 1076"/>
              <a:gd name="T4" fmla="*/ 492 w 836"/>
              <a:gd name="T5" fmla="*/ 829 h 1076"/>
              <a:gd name="T6" fmla="*/ 551 w 836"/>
              <a:gd name="T7" fmla="*/ 1076 h 1076"/>
              <a:gd name="T8" fmla="*/ 387 w 836"/>
              <a:gd name="T9" fmla="*/ 835 h 1076"/>
              <a:gd name="T10" fmla="*/ 0 w 836"/>
              <a:gd name="T11" fmla="*/ 418 h 1076"/>
              <a:gd name="T12" fmla="*/ 418 w 836"/>
              <a:gd name="T13" fmla="*/ 0 h 1076"/>
            </a:gdLst>
            <a:ahLst/>
            <a:cxnLst>
              <a:cxn ang="0">
                <a:pos x="T0" y="T1"/>
              </a:cxn>
              <a:cxn ang="0">
                <a:pos x="T2" y="T3"/>
              </a:cxn>
              <a:cxn ang="0">
                <a:pos x="T4" y="T5"/>
              </a:cxn>
              <a:cxn ang="0">
                <a:pos x="T6" y="T7"/>
              </a:cxn>
              <a:cxn ang="0">
                <a:pos x="T8" y="T9"/>
              </a:cxn>
              <a:cxn ang="0">
                <a:pos x="T10" y="T11"/>
              </a:cxn>
              <a:cxn ang="0">
                <a:pos x="T12" y="T13"/>
              </a:cxn>
            </a:cxnLst>
            <a:rect l="0" t="0" r="r" b="b"/>
            <a:pathLst>
              <a:path w="836" h="1076">
                <a:moveTo>
                  <a:pt x="418" y="0"/>
                </a:moveTo>
                <a:cubicBezTo>
                  <a:pt x="649" y="0"/>
                  <a:pt x="836" y="187"/>
                  <a:pt x="836" y="418"/>
                </a:cubicBezTo>
                <a:cubicBezTo>
                  <a:pt x="836" y="624"/>
                  <a:pt x="688" y="794"/>
                  <a:pt x="492" y="829"/>
                </a:cubicBezTo>
                <a:cubicBezTo>
                  <a:pt x="494" y="912"/>
                  <a:pt x="513" y="1001"/>
                  <a:pt x="551" y="1076"/>
                </a:cubicBezTo>
                <a:cubicBezTo>
                  <a:pt x="472" y="992"/>
                  <a:pt x="420" y="919"/>
                  <a:pt x="387" y="835"/>
                </a:cubicBezTo>
                <a:cubicBezTo>
                  <a:pt x="170" y="819"/>
                  <a:pt x="0" y="638"/>
                  <a:pt x="0" y="418"/>
                </a:cubicBezTo>
                <a:cubicBezTo>
                  <a:pt x="0" y="187"/>
                  <a:pt x="187" y="0"/>
                  <a:pt x="418" y="0"/>
                </a:cubicBezTo>
                <a:close/>
              </a:path>
            </a:pathLst>
          </a:custGeom>
          <a:solidFill>
            <a:srgbClr val="ED562B"/>
          </a:solidFill>
          <a:ln>
            <a:noFill/>
          </a:ln>
        </p:spPr>
        <p:txBody>
          <a:bodyPr lIns="91416" tIns="45708" rIns="91416" bIns="45708"/>
          <a:lstStyle/>
          <a:p>
            <a:pPr>
              <a:defRPr/>
            </a:pPr>
            <a:endParaRPr lang="en-US">
              <a:solidFill>
                <a:prstClr val="black"/>
              </a:solidFill>
            </a:endParaRPr>
          </a:p>
        </p:txBody>
      </p:sp>
      <p:sp>
        <p:nvSpPr>
          <p:cNvPr id="50" name="Freeform 10"/>
          <p:cNvSpPr/>
          <p:nvPr/>
        </p:nvSpPr>
        <p:spPr bwMode="auto">
          <a:xfrm>
            <a:off x="4346501" y="3788740"/>
            <a:ext cx="1472816" cy="1893924"/>
          </a:xfrm>
          <a:custGeom>
            <a:avLst/>
            <a:gdLst>
              <a:gd name="T0" fmla="*/ 451 w 901"/>
              <a:gd name="T1" fmla="*/ 0 h 1159"/>
              <a:gd name="T2" fmla="*/ 901 w 901"/>
              <a:gd name="T3" fmla="*/ 450 h 1159"/>
              <a:gd name="T4" fmla="*/ 531 w 901"/>
              <a:gd name="T5" fmla="*/ 893 h 1159"/>
              <a:gd name="T6" fmla="*/ 594 w 901"/>
              <a:gd name="T7" fmla="*/ 1159 h 1159"/>
              <a:gd name="T8" fmla="*/ 417 w 901"/>
              <a:gd name="T9" fmla="*/ 899 h 1159"/>
              <a:gd name="T10" fmla="*/ 0 w 901"/>
              <a:gd name="T11" fmla="*/ 450 h 1159"/>
              <a:gd name="T12" fmla="*/ 451 w 901"/>
              <a:gd name="T13" fmla="*/ 0 h 1159"/>
            </a:gdLst>
            <a:ahLst/>
            <a:cxnLst>
              <a:cxn ang="0">
                <a:pos x="T0" y="T1"/>
              </a:cxn>
              <a:cxn ang="0">
                <a:pos x="T2" y="T3"/>
              </a:cxn>
              <a:cxn ang="0">
                <a:pos x="T4" y="T5"/>
              </a:cxn>
              <a:cxn ang="0">
                <a:pos x="T6" y="T7"/>
              </a:cxn>
              <a:cxn ang="0">
                <a:pos x="T8" y="T9"/>
              </a:cxn>
              <a:cxn ang="0">
                <a:pos x="T10" y="T11"/>
              </a:cxn>
              <a:cxn ang="0">
                <a:pos x="T12" y="T13"/>
              </a:cxn>
            </a:cxnLst>
            <a:rect l="0" t="0" r="r" b="b"/>
            <a:pathLst>
              <a:path w="901" h="1159">
                <a:moveTo>
                  <a:pt x="451" y="0"/>
                </a:moveTo>
                <a:cubicBezTo>
                  <a:pt x="699" y="0"/>
                  <a:pt x="901" y="202"/>
                  <a:pt x="901" y="450"/>
                </a:cubicBezTo>
                <a:cubicBezTo>
                  <a:pt x="901" y="672"/>
                  <a:pt x="741" y="856"/>
                  <a:pt x="531" y="893"/>
                </a:cubicBezTo>
                <a:cubicBezTo>
                  <a:pt x="533" y="982"/>
                  <a:pt x="553" y="1078"/>
                  <a:pt x="594" y="1159"/>
                </a:cubicBezTo>
                <a:cubicBezTo>
                  <a:pt x="509" y="1069"/>
                  <a:pt x="452" y="989"/>
                  <a:pt x="417" y="899"/>
                </a:cubicBezTo>
                <a:cubicBezTo>
                  <a:pt x="184" y="882"/>
                  <a:pt x="0" y="688"/>
                  <a:pt x="0" y="450"/>
                </a:cubicBezTo>
                <a:cubicBezTo>
                  <a:pt x="0" y="202"/>
                  <a:pt x="202" y="0"/>
                  <a:pt x="451" y="0"/>
                </a:cubicBezTo>
                <a:close/>
              </a:path>
            </a:pathLst>
          </a:custGeom>
          <a:solidFill>
            <a:srgbClr val="ED562B"/>
          </a:solidFill>
          <a:ln>
            <a:noFill/>
          </a:ln>
        </p:spPr>
        <p:txBody>
          <a:bodyPr lIns="91416" tIns="45708" rIns="91416" bIns="45708"/>
          <a:lstStyle/>
          <a:p>
            <a:pPr>
              <a:defRPr/>
            </a:pPr>
            <a:endParaRPr lang="en-US">
              <a:solidFill>
                <a:prstClr val="black"/>
              </a:solidFill>
            </a:endParaRPr>
          </a:p>
        </p:txBody>
      </p:sp>
      <p:sp>
        <p:nvSpPr>
          <p:cNvPr id="51" name="Freeform 11"/>
          <p:cNvSpPr/>
          <p:nvPr/>
        </p:nvSpPr>
        <p:spPr bwMode="auto">
          <a:xfrm>
            <a:off x="5199296" y="3376098"/>
            <a:ext cx="2336191" cy="2306566"/>
          </a:xfrm>
          <a:custGeom>
            <a:avLst/>
            <a:gdLst>
              <a:gd name="T0" fmla="*/ 714 w 1429"/>
              <a:gd name="T1" fmla="*/ 0 h 1412"/>
              <a:gd name="T2" fmla="*/ 0 w 1429"/>
              <a:gd name="T3" fmla="*/ 502 h 1412"/>
              <a:gd name="T4" fmla="*/ 714 w 1429"/>
              <a:gd name="T5" fmla="*/ 1003 h 1412"/>
              <a:gd name="T6" fmla="*/ 731 w 1429"/>
              <a:gd name="T7" fmla="*/ 1003 h 1412"/>
              <a:gd name="T8" fmla="*/ 658 w 1429"/>
              <a:gd name="T9" fmla="*/ 1412 h 1412"/>
              <a:gd name="T10" fmla="*/ 906 w 1429"/>
              <a:gd name="T11" fmla="*/ 985 h 1412"/>
              <a:gd name="T12" fmla="*/ 919 w 1429"/>
              <a:gd name="T13" fmla="*/ 982 h 1412"/>
              <a:gd name="T14" fmla="*/ 1311 w 1429"/>
              <a:gd name="T15" fmla="*/ 779 h 1412"/>
              <a:gd name="T16" fmla="*/ 1429 w 1429"/>
              <a:gd name="T17" fmla="*/ 502 h 1412"/>
              <a:gd name="T18" fmla="*/ 714 w 1429"/>
              <a:gd name="T19" fmla="*/ 0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9" h="1412">
                <a:moveTo>
                  <a:pt x="714" y="0"/>
                </a:moveTo>
                <a:cubicBezTo>
                  <a:pt x="320" y="0"/>
                  <a:pt x="0" y="225"/>
                  <a:pt x="0" y="502"/>
                </a:cubicBezTo>
                <a:cubicBezTo>
                  <a:pt x="0" y="779"/>
                  <a:pt x="320" y="1003"/>
                  <a:pt x="714" y="1003"/>
                </a:cubicBezTo>
                <a:cubicBezTo>
                  <a:pt x="720" y="1003"/>
                  <a:pt x="725" y="1003"/>
                  <a:pt x="731" y="1003"/>
                </a:cubicBezTo>
                <a:cubicBezTo>
                  <a:pt x="743" y="1131"/>
                  <a:pt x="721" y="1286"/>
                  <a:pt x="658" y="1412"/>
                </a:cubicBezTo>
                <a:cubicBezTo>
                  <a:pt x="793" y="1267"/>
                  <a:pt x="870" y="1145"/>
                  <a:pt x="906" y="985"/>
                </a:cubicBezTo>
                <a:cubicBezTo>
                  <a:pt x="910" y="984"/>
                  <a:pt x="915" y="983"/>
                  <a:pt x="919" y="982"/>
                </a:cubicBezTo>
                <a:cubicBezTo>
                  <a:pt x="1062" y="952"/>
                  <a:pt x="1209" y="886"/>
                  <a:pt x="1311" y="779"/>
                </a:cubicBezTo>
                <a:cubicBezTo>
                  <a:pt x="1383" y="703"/>
                  <a:pt x="1429" y="608"/>
                  <a:pt x="1429" y="502"/>
                </a:cubicBezTo>
                <a:cubicBezTo>
                  <a:pt x="1429" y="225"/>
                  <a:pt x="1109" y="0"/>
                  <a:pt x="714" y="0"/>
                </a:cubicBezTo>
                <a:close/>
              </a:path>
            </a:pathLst>
          </a:custGeom>
          <a:solidFill>
            <a:srgbClr val="F9D511"/>
          </a:solidFill>
          <a:ln>
            <a:noFill/>
          </a:ln>
        </p:spPr>
        <p:txBody>
          <a:bodyPr lIns="91416" tIns="45708" rIns="91416" bIns="45708"/>
          <a:lstStyle/>
          <a:p>
            <a:pPr>
              <a:defRPr/>
            </a:pPr>
            <a:endParaRPr lang="en-US">
              <a:solidFill>
                <a:prstClr val="black"/>
              </a:solidFill>
            </a:endParaRPr>
          </a:p>
        </p:txBody>
      </p:sp>
      <p:sp>
        <p:nvSpPr>
          <p:cNvPr id="52" name="Freeform 12"/>
          <p:cNvSpPr/>
          <p:nvPr/>
        </p:nvSpPr>
        <p:spPr bwMode="auto">
          <a:xfrm>
            <a:off x="2255778" y="3503065"/>
            <a:ext cx="2209225" cy="2179599"/>
          </a:xfrm>
          <a:custGeom>
            <a:avLst/>
            <a:gdLst>
              <a:gd name="T0" fmla="*/ 676 w 1351"/>
              <a:gd name="T1" fmla="*/ 0 h 1334"/>
              <a:gd name="T2" fmla="*/ 0 w 1351"/>
              <a:gd name="T3" fmla="*/ 474 h 1334"/>
              <a:gd name="T4" fmla="*/ 676 w 1351"/>
              <a:gd name="T5" fmla="*/ 948 h 1334"/>
              <a:gd name="T6" fmla="*/ 691 w 1351"/>
              <a:gd name="T7" fmla="*/ 947 h 1334"/>
              <a:gd name="T8" fmla="*/ 622 w 1351"/>
              <a:gd name="T9" fmla="*/ 1334 h 1334"/>
              <a:gd name="T10" fmla="*/ 857 w 1351"/>
              <a:gd name="T11" fmla="*/ 930 h 1334"/>
              <a:gd name="T12" fmla="*/ 869 w 1351"/>
              <a:gd name="T13" fmla="*/ 928 h 1334"/>
              <a:gd name="T14" fmla="*/ 1239 w 1351"/>
              <a:gd name="T15" fmla="*/ 735 h 1334"/>
              <a:gd name="T16" fmla="*/ 1351 w 1351"/>
              <a:gd name="T17" fmla="*/ 474 h 1334"/>
              <a:gd name="T18" fmla="*/ 676 w 1351"/>
              <a:gd name="T19"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1" h="1334">
                <a:moveTo>
                  <a:pt x="676" y="0"/>
                </a:moveTo>
                <a:cubicBezTo>
                  <a:pt x="303" y="0"/>
                  <a:pt x="0" y="212"/>
                  <a:pt x="0" y="474"/>
                </a:cubicBezTo>
                <a:cubicBezTo>
                  <a:pt x="0" y="735"/>
                  <a:pt x="303" y="948"/>
                  <a:pt x="676" y="948"/>
                </a:cubicBezTo>
                <a:cubicBezTo>
                  <a:pt x="681" y="948"/>
                  <a:pt x="686" y="948"/>
                  <a:pt x="691" y="947"/>
                </a:cubicBezTo>
                <a:cubicBezTo>
                  <a:pt x="703" y="1068"/>
                  <a:pt x="682" y="1215"/>
                  <a:pt x="622" y="1334"/>
                </a:cubicBezTo>
                <a:cubicBezTo>
                  <a:pt x="750" y="1197"/>
                  <a:pt x="823" y="1082"/>
                  <a:pt x="857" y="930"/>
                </a:cubicBezTo>
                <a:cubicBezTo>
                  <a:pt x="861" y="930"/>
                  <a:pt x="865" y="929"/>
                  <a:pt x="869" y="928"/>
                </a:cubicBezTo>
                <a:cubicBezTo>
                  <a:pt x="1005" y="900"/>
                  <a:pt x="1143" y="837"/>
                  <a:pt x="1239" y="735"/>
                </a:cubicBezTo>
                <a:cubicBezTo>
                  <a:pt x="1307" y="664"/>
                  <a:pt x="1351" y="574"/>
                  <a:pt x="1351" y="474"/>
                </a:cubicBezTo>
                <a:cubicBezTo>
                  <a:pt x="1351" y="212"/>
                  <a:pt x="1049" y="0"/>
                  <a:pt x="676" y="0"/>
                </a:cubicBezTo>
                <a:close/>
              </a:path>
            </a:pathLst>
          </a:custGeom>
          <a:solidFill>
            <a:srgbClr val="82BB4A"/>
          </a:solidFill>
          <a:ln>
            <a:noFill/>
          </a:ln>
        </p:spPr>
        <p:txBody>
          <a:bodyPr lIns="91416" tIns="45708" rIns="91416" bIns="45708"/>
          <a:lstStyle/>
          <a:p>
            <a:pPr>
              <a:defRPr/>
            </a:pPr>
            <a:endParaRPr lang="en-US">
              <a:solidFill>
                <a:prstClr val="black"/>
              </a:solidFill>
            </a:endParaRPr>
          </a:p>
        </p:txBody>
      </p:sp>
      <p:sp>
        <p:nvSpPr>
          <p:cNvPr id="53" name="Freeform 13"/>
          <p:cNvSpPr/>
          <p:nvPr/>
        </p:nvSpPr>
        <p:spPr bwMode="auto">
          <a:xfrm>
            <a:off x="3432339" y="3964378"/>
            <a:ext cx="1278134" cy="1718286"/>
          </a:xfrm>
          <a:custGeom>
            <a:avLst/>
            <a:gdLst>
              <a:gd name="T0" fmla="*/ 117 w 782"/>
              <a:gd name="T1" fmla="*/ 0 h 1052"/>
              <a:gd name="T2" fmla="*/ 665 w 782"/>
              <a:gd name="T3" fmla="*/ 0 h 1052"/>
              <a:gd name="T4" fmla="*/ 782 w 782"/>
              <a:gd name="T5" fmla="*/ 118 h 1052"/>
              <a:gd name="T6" fmla="*/ 782 w 782"/>
              <a:gd name="T7" fmla="*/ 665 h 1052"/>
              <a:gd name="T8" fmla="*/ 665 w 782"/>
              <a:gd name="T9" fmla="*/ 782 h 1052"/>
              <a:gd name="T10" fmla="*/ 426 w 782"/>
              <a:gd name="T11" fmla="*/ 782 h 1052"/>
              <a:gd name="T12" fmla="*/ 483 w 782"/>
              <a:gd name="T13" fmla="*/ 1052 h 1052"/>
              <a:gd name="T14" fmla="*/ 310 w 782"/>
              <a:gd name="T15" fmla="*/ 782 h 1052"/>
              <a:gd name="T16" fmla="*/ 117 w 782"/>
              <a:gd name="T17" fmla="*/ 782 h 1052"/>
              <a:gd name="T18" fmla="*/ 0 w 782"/>
              <a:gd name="T19" fmla="*/ 665 h 1052"/>
              <a:gd name="T20" fmla="*/ 0 w 782"/>
              <a:gd name="T21" fmla="*/ 118 h 1052"/>
              <a:gd name="T22" fmla="*/ 117 w 782"/>
              <a:gd name="T23"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2" h="1052">
                <a:moveTo>
                  <a:pt x="117" y="0"/>
                </a:moveTo>
                <a:cubicBezTo>
                  <a:pt x="665" y="0"/>
                  <a:pt x="665" y="0"/>
                  <a:pt x="665" y="0"/>
                </a:cubicBezTo>
                <a:cubicBezTo>
                  <a:pt x="729" y="0"/>
                  <a:pt x="782" y="53"/>
                  <a:pt x="782" y="118"/>
                </a:cubicBezTo>
                <a:cubicBezTo>
                  <a:pt x="782" y="665"/>
                  <a:pt x="782" y="665"/>
                  <a:pt x="782" y="665"/>
                </a:cubicBezTo>
                <a:cubicBezTo>
                  <a:pt x="782" y="730"/>
                  <a:pt x="729" y="782"/>
                  <a:pt x="665" y="782"/>
                </a:cubicBezTo>
                <a:cubicBezTo>
                  <a:pt x="426" y="782"/>
                  <a:pt x="426" y="782"/>
                  <a:pt x="426" y="782"/>
                </a:cubicBezTo>
                <a:cubicBezTo>
                  <a:pt x="423" y="870"/>
                  <a:pt x="441" y="969"/>
                  <a:pt x="483" y="1052"/>
                </a:cubicBezTo>
                <a:cubicBezTo>
                  <a:pt x="396" y="959"/>
                  <a:pt x="341" y="879"/>
                  <a:pt x="310" y="782"/>
                </a:cubicBezTo>
                <a:cubicBezTo>
                  <a:pt x="117" y="782"/>
                  <a:pt x="117" y="782"/>
                  <a:pt x="117" y="782"/>
                </a:cubicBezTo>
                <a:cubicBezTo>
                  <a:pt x="53" y="782"/>
                  <a:pt x="0" y="730"/>
                  <a:pt x="0" y="665"/>
                </a:cubicBezTo>
                <a:cubicBezTo>
                  <a:pt x="0" y="118"/>
                  <a:pt x="0" y="118"/>
                  <a:pt x="0" y="118"/>
                </a:cubicBezTo>
                <a:cubicBezTo>
                  <a:pt x="0" y="53"/>
                  <a:pt x="53" y="0"/>
                  <a:pt x="117" y="0"/>
                </a:cubicBezTo>
                <a:close/>
              </a:path>
            </a:pathLst>
          </a:custGeom>
          <a:solidFill>
            <a:srgbClr val="5B9BD5"/>
          </a:solidFill>
          <a:ln>
            <a:noFill/>
          </a:ln>
        </p:spPr>
        <p:txBody>
          <a:bodyPr lIns="91416" tIns="45708" rIns="91416" bIns="45708"/>
          <a:lstStyle/>
          <a:p>
            <a:pPr>
              <a:defRPr/>
            </a:pPr>
            <a:endParaRPr lang="en-US">
              <a:solidFill>
                <a:prstClr val="black"/>
              </a:solidFill>
            </a:endParaRPr>
          </a:p>
        </p:txBody>
      </p:sp>
      <p:sp>
        <p:nvSpPr>
          <p:cNvPr id="54" name="Freeform 14"/>
          <p:cNvSpPr/>
          <p:nvPr/>
        </p:nvSpPr>
        <p:spPr bwMode="auto">
          <a:xfrm>
            <a:off x="414759" y="3666005"/>
            <a:ext cx="2046284" cy="2016659"/>
          </a:xfrm>
          <a:custGeom>
            <a:avLst/>
            <a:gdLst>
              <a:gd name="T0" fmla="*/ 626 w 1252"/>
              <a:gd name="T1" fmla="*/ 0 h 1235"/>
              <a:gd name="T2" fmla="*/ 1252 w 1252"/>
              <a:gd name="T3" fmla="*/ 439 h 1235"/>
              <a:gd name="T4" fmla="*/ 626 w 1252"/>
              <a:gd name="T5" fmla="*/ 877 h 1235"/>
              <a:gd name="T6" fmla="*/ 612 w 1252"/>
              <a:gd name="T7" fmla="*/ 877 h 1235"/>
              <a:gd name="T8" fmla="*/ 675 w 1252"/>
              <a:gd name="T9" fmla="*/ 1235 h 1235"/>
              <a:gd name="T10" fmla="*/ 458 w 1252"/>
              <a:gd name="T11" fmla="*/ 861 h 1235"/>
              <a:gd name="T12" fmla="*/ 447 w 1252"/>
              <a:gd name="T13" fmla="*/ 859 h 1235"/>
              <a:gd name="T14" fmla="*/ 104 w 1252"/>
              <a:gd name="T15" fmla="*/ 681 h 1235"/>
              <a:gd name="T16" fmla="*/ 0 w 1252"/>
              <a:gd name="T17" fmla="*/ 439 h 1235"/>
              <a:gd name="T18" fmla="*/ 626 w 1252"/>
              <a:gd name="T1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2" h="1235">
                <a:moveTo>
                  <a:pt x="626" y="0"/>
                </a:moveTo>
                <a:cubicBezTo>
                  <a:pt x="971" y="0"/>
                  <a:pt x="1252" y="196"/>
                  <a:pt x="1252" y="439"/>
                </a:cubicBezTo>
                <a:cubicBezTo>
                  <a:pt x="1252" y="681"/>
                  <a:pt x="971" y="877"/>
                  <a:pt x="626" y="877"/>
                </a:cubicBezTo>
                <a:cubicBezTo>
                  <a:pt x="621" y="877"/>
                  <a:pt x="616" y="877"/>
                  <a:pt x="612" y="877"/>
                </a:cubicBezTo>
                <a:cubicBezTo>
                  <a:pt x="601" y="989"/>
                  <a:pt x="620" y="1125"/>
                  <a:pt x="675" y="1235"/>
                </a:cubicBezTo>
                <a:cubicBezTo>
                  <a:pt x="557" y="1108"/>
                  <a:pt x="490" y="1002"/>
                  <a:pt x="458" y="861"/>
                </a:cubicBezTo>
                <a:cubicBezTo>
                  <a:pt x="454" y="861"/>
                  <a:pt x="451" y="860"/>
                  <a:pt x="447" y="859"/>
                </a:cubicBezTo>
                <a:cubicBezTo>
                  <a:pt x="322" y="833"/>
                  <a:pt x="194" y="775"/>
                  <a:pt x="104" y="681"/>
                </a:cubicBezTo>
                <a:cubicBezTo>
                  <a:pt x="41" y="614"/>
                  <a:pt x="0" y="531"/>
                  <a:pt x="0" y="439"/>
                </a:cubicBezTo>
                <a:cubicBezTo>
                  <a:pt x="0" y="196"/>
                  <a:pt x="280" y="0"/>
                  <a:pt x="626" y="0"/>
                </a:cubicBezTo>
                <a:close/>
              </a:path>
            </a:pathLst>
          </a:custGeom>
          <a:solidFill>
            <a:srgbClr val="ED562B"/>
          </a:solidFill>
          <a:ln>
            <a:noFill/>
          </a:ln>
        </p:spPr>
        <p:txBody>
          <a:bodyPr lIns="91416" tIns="45708" rIns="91416" bIns="45708"/>
          <a:lstStyle/>
          <a:p>
            <a:pPr>
              <a:defRPr/>
            </a:pPr>
            <a:endParaRPr lang="en-US">
              <a:solidFill>
                <a:prstClr val="black"/>
              </a:solidFill>
            </a:endParaRPr>
          </a:p>
        </p:txBody>
      </p:sp>
      <p:sp>
        <p:nvSpPr>
          <p:cNvPr id="55" name="Freeform 15"/>
          <p:cNvSpPr/>
          <p:nvPr/>
        </p:nvSpPr>
        <p:spPr bwMode="auto">
          <a:xfrm>
            <a:off x="2117" y="3744302"/>
            <a:ext cx="1443191" cy="1938362"/>
          </a:xfrm>
          <a:custGeom>
            <a:avLst/>
            <a:gdLst>
              <a:gd name="T0" fmla="*/ 750 w 883"/>
              <a:gd name="T1" fmla="*/ 0 h 1186"/>
              <a:gd name="T2" fmla="*/ 133 w 883"/>
              <a:gd name="T3" fmla="*/ 0 h 1186"/>
              <a:gd name="T4" fmla="*/ 0 w 883"/>
              <a:gd name="T5" fmla="*/ 132 h 1186"/>
              <a:gd name="T6" fmla="*/ 0 w 883"/>
              <a:gd name="T7" fmla="*/ 749 h 1186"/>
              <a:gd name="T8" fmla="*/ 133 w 883"/>
              <a:gd name="T9" fmla="*/ 882 h 1186"/>
              <a:gd name="T10" fmla="*/ 402 w 883"/>
              <a:gd name="T11" fmla="*/ 882 h 1186"/>
              <a:gd name="T12" fmla="*/ 338 w 883"/>
              <a:gd name="T13" fmla="*/ 1186 h 1186"/>
              <a:gd name="T14" fmla="*/ 533 w 883"/>
              <a:gd name="T15" fmla="*/ 882 h 1186"/>
              <a:gd name="T16" fmla="*/ 750 w 883"/>
              <a:gd name="T17" fmla="*/ 882 h 1186"/>
              <a:gd name="T18" fmla="*/ 883 w 883"/>
              <a:gd name="T19" fmla="*/ 749 h 1186"/>
              <a:gd name="T20" fmla="*/ 883 w 883"/>
              <a:gd name="T21" fmla="*/ 132 h 1186"/>
              <a:gd name="T22" fmla="*/ 750 w 883"/>
              <a:gd name="T23"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 h="1186">
                <a:moveTo>
                  <a:pt x="750" y="0"/>
                </a:moveTo>
                <a:cubicBezTo>
                  <a:pt x="133" y="0"/>
                  <a:pt x="133" y="0"/>
                  <a:pt x="133" y="0"/>
                </a:cubicBezTo>
                <a:cubicBezTo>
                  <a:pt x="60" y="0"/>
                  <a:pt x="0" y="59"/>
                  <a:pt x="0" y="132"/>
                </a:cubicBezTo>
                <a:cubicBezTo>
                  <a:pt x="0" y="749"/>
                  <a:pt x="0" y="749"/>
                  <a:pt x="0" y="749"/>
                </a:cubicBezTo>
                <a:cubicBezTo>
                  <a:pt x="0" y="822"/>
                  <a:pt x="60" y="882"/>
                  <a:pt x="133" y="882"/>
                </a:cubicBezTo>
                <a:cubicBezTo>
                  <a:pt x="402" y="882"/>
                  <a:pt x="402" y="882"/>
                  <a:pt x="402" y="882"/>
                </a:cubicBezTo>
                <a:cubicBezTo>
                  <a:pt x="405" y="981"/>
                  <a:pt x="385" y="1093"/>
                  <a:pt x="338" y="1186"/>
                </a:cubicBezTo>
                <a:cubicBezTo>
                  <a:pt x="436" y="1081"/>
                  <a:pt x="498" y="991"/>
                  <a:pt x="533" y="882"/>
                </a:cubicBezTo>
                <a:cubicBezTo>
                  <a:pt x="750" y="882"/>
                  <a:pt x="750" y="882"/>
                  <a:pt x="750" y="882"/>
                </a:cubicBezTo>
                <a:cubicBezTo>
                  <a:pt x="823" y="882"/>
                  <a:pt x="883" y="822"/>
                  <a:pt x="883" y="749"/>
                </a:cubicBezTo>
                <a:cubicBezTo>
                  <a:pt x="883" y="132"/>
                  <a:pt x="883" y="132"/>
                  <a:pt x="883" y="132"/>
                </a:cubicBezTo>
                <a:cubicBezTo>
                  <a:pt x="883" y="59"/>
                  <a:pt x="823" y="0"/>
                  <a:pt x="750" y="0"/>
                </a:cubicBezTo>
                <a:close/>
              </a:path>
            </a:pathLst>
          </a:custGeom>
          <a:solidFill>
            <a:srgbClr val="F9D511"/>
          </a:solidFill>
          <a:ln>
            <a:noFill/>
          </a:ln>
        </p:spPr>
        <p:txBody>
          <a:bodyPr lIns="91416" tIns="45708" rIns="91416" bIns="45708"/>
          <a:lstStyle/>
          <a:p>
            <a:pPr>
              <a:defRPr/>
            </a:pPr>
            <a:endParaRPr lang="en-US">
              <a:solidFill>
                <a:prstClr val="black"/>
              </a:solidFill>
            </a:endParaRPr>
          </a:p>
        </p:txBody>
      </p:sp>
      <p:sp>
        <p:nvSpPr>
          <p:cNvPr id="56" name="Freeform 16"/>
          <p:cNvSpPr/>
          <p:nvPr/>
        </p:nvSpPr>
        <p:spPr bwMode="auto">
          <a:xfrm>
            <a:off x="1792351" y="3701980"/>
            <a:ext cx="1542647" cy="1980684"/>
          </a:xfrm>
          <a:custGeom>
            <a:avLst/>
            <a:gdLst>
              <a:gd name="T0" fmla="*/ 471 w 943"/>
              <a:gd name="T1" fmla="*/ 0 h 1213"/>
              <a:gd name="T2" fmla="*/ 0 w 943"/>
              <a:gd name="T3" fmla="*/ 471 h 1213"/>
              <a:gd name="T4" fmla="*/ 387 w 943"/>
              <a:gd name="T5" fmla="*/ 935 h 1213"/>
              <a:gd name="T6" fmla="*/ 322 w 943"/>
              <a:gd name="T7" fmla="*/ 1213 h 1213"/>
              <a:gd name="T8" fmla="*/ 507 w 943"/>
              <a:gd name="T9" fmla="*/ 941 h 1213"/>
              <a:gd name="T10" fmla="*/ 943 w 943"/>
              <a:gd name="T11" fmla="*/ 471 h 1213"/>
              <a:gd name="T12" fmla="*/ 471 w 943"/>
              <a:gd name="T13" fmla="*/ 0 h 1213"/>
            </a:gdLst>
            <a:ahLst/>
            <a:cxnLst>
              <a:cxn ang="0">
                <a:pos x="T0" y="T1"/>
              </a:cxn>
              <a:cxn ang="0">
                <a:pos x="T2" y="T3"/>
              </a:cxn>
              <a:cxn ang="0">
                <a:pos x="T4" y="T5"/>
              </a:cxn>
              <a:cxn ang="0">
                <a:pos x="T6" y="T7"/>
              </a:cxn>
              <a:cxn ang="0">
                <a:pos x="T8" y="T9"/>
              </a:cxn>
              <a:cxn ang="0">
                <a:pos x="T10" y="T11"/>
              </a:cxn>
              <a:cxn ang="0">
                <a:pos x="T12" y="T13"/>
              </a:cxn>
            </a:cxnLst>
            <a:rect l="0" t="0" r="r" b="b"/>
            <a:pathLst>
              <a:path w="943" h="1213">
                <a:moveTo>
                  <a:pt x="471" y="0"/>
                </a:moveTo>
                <a:cubicBezTo>
                  <a:pt x="211" y="0"/>
                  <a:pt x="0" y="211"/>
                  <a:pt x="0" y="471"/>
                </a:cubicBezTo>
                <a:cubicBezTo>
                  <a:pt x="0" y="703"/>
                  <a:pt x="167" y="895"/>
                  <a:pt x="387" y="935"/>
                </a:cubicBezTo>
                <a:cubicBezTo>
                  <a:pt x="385" y="1028"/>
                  <a:pt x="364" y="1128"/>
                  <a:pt x="322" y="1213"/>
                </a:cubicBezTo>
                <a:cubicBezTo>
                  <a:pt x="410" y="1119"/>
                  <a:pt x="469" y="1035"/>
                  <a:pt x="507" y="941"/>
                </a:cubicBezTo>
                <a:cubicBezTo>
                  <a:pt x="750" y="923"/>
                  <a:pt x="943" y="719"/>
                  <a:pt x="943" y="471"/>
                </a:cubicBezTo>
                <a:cubicBezTo>
                  <a:pt x="943" y="211"/>
                  <a:pt x="732" y="0"/>
                  <a:pt x="471" y="0"/>
                </a:cubicBezTo>
                <a:close/>
              </a:path>
            </a:pathLst>
          </a:custGeom>
          <a:solidFill>
            <a:srgbClr val="F9D511"/>
          </a:solidFill>
          <a:ln>
            <a:noFill/>
          </a:ln>
        </p:spPr>
        <p:txBody>
          <a:bodyPr lIns="91416" tIns="45708" rIns="91416" bIns="45708"/>
          <a:lstStyle/>
          <a:p>
            <a:pPr>
              <a:defRPr/>
            </a:pPr>
            <a:endParaRPr lang="en-US">
              <a:solidFill>
                <a:prstClr val="black"/>
              </a:solidFill>
            </a:endParaRPr>
          </a:p>
        </p:txBody>
      </p:sp>
      <p:sp>
        <p:nvSpPr>
          <p:cNvPr id="57" name="Freeform 18"/>
          <p:cNvSpPr/>
          <p:nvPr/>
        </p:nvSpPr>
        <p:spPr bwMode="auto">
          <a:xfrm>
            <a:off x="10889530" y="3964378"/>
            <a:ext cx="1299295" cy="1718286"/>
          </a:xfrm>
          <a:custGeom>
            <a:avLst/>
            <a:gdLst>
              <a:gd name="T0" fmla="*/ 117 w 779"/>
              <a:gd name="T1" fmla="*/ 0 h 1048"/>
              <a:gd name="T2" fmla="*/ 662 w 779"/>
              <a:gd name="T3" fmla="*/ 0 h 1048"/>
              <a:gd name="T4" fmla="*/ 779 w 779"/>
              <a:gd name="T5" fmla="*/ 117 h 1048"/>
              <a:gd name="T6" fmla="*/ 779 w 779"/>
              <a:gd name="T7" fmla="*/ 662 h 1048"/>
              <a:gd name="T8" fmla="*/ 662 w 779"/>
              <a:gd name="T9" fmla="*/ 779 h 1048"/>
              <a:gd name="T10" fmla="*/ 424 w 779"/>
              <a:gd name="T11" fmla="*/ 779 h 1048"/>
              <a:gd name="T12" fmla="*/ 481 w 779"/>
              <a:gd name="T13" fmla="*/ 1048 h 1048"/>
              <a:gd name="T14" fmla="*/ 309 w 779"/>
              <a:gd name="T15" fmla="*/ 779 h 1048"/>
              <a:gd name="T16" fmla="*/ 117 w 779"/>
              <a:gd name="T17" fmla="*/ 779 h 1048"/>
              <a:gd name="T18" fmla="*/ 0 w 779"/>
              <a:gd name="T19" fmla="*/ 662 h 1048"/>
              <a:gd name="T20" fmla="*/ 0 w 779"/>
              <a:gd name="T21" fmla="*/ 117 h 1048"/>
              <a:gd name="T22" fmla="*/ 117 w 779"/>
              <a:gd name="T23" fmla="*/ 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9" h="1048">
                <a:moveTo>
                  <a:pt x="117" y="0"/>
                </a:moveTo>
                <a:cubicBezTo>
                  <a:pt x="662" y="0"/>
                  <a:pt x="662" y="0"/>
                  <a:pt x="662" y="0"/>
                </a:cubicBezTo>
                <a:cubicBezTo>
                  <a:pt x="727" y="0"/>
                  <a:pt x="779" y="52"/>
                  <a:pt x="779" y="117"/>
                </a:cubicBezTo>
                <a:cubicBezTo>
                  <a:pt x="779" y="662"/>
                  <a:pt x="779" y="662"/>
                  <a:pt x="779" y="662"/>
                </a:cubicBezTo>
                <a:cubicBezTo>
                  <a:pt x="779" y="727"/>
                  <a:pt x="727" y="779"/>
                  <a:pt x="662" y="779"/>
                </a:cubicBezTo>
                <a:cubicBezTo>
                  <a:pt x="424" y="779"/>
                  <a:pt x="424" y="779"/>
                  <a:pt x="424" y="779"/>
                </a:cubicBezTo>
                <a:cubicBezTo>
                  <a:pt x="422" y="867"/>
                  <a:pt x="440" y="966"/>
                  <a:pt x="481" y="1048"/>
                </a:cubicBezTo>
                <a:cubicBezTo>
                  <a:pt x="394" y="955"/>
                  <a:pt x="340" y="875"/>
                  <a:pt x="309" y="779"/>
                </a:cubicBezTo>
                <a:cubicBezTo>
                  <a:pt x="117" y="779"/>
                  <a:pt x="117" y="779"/>
                  <a:pt x="117" y="779"/>
                </a:cubicBezTo>
                <a:cubicBezTo>
                  <a:pt x="52" y="779"/>
                  <a:pt x="0" y="727"/>
                  <a:pt x="0" y="662"/>
                </a:cubicBezTo>
                <a:cubicBezTo>
                  <a:pt x="0" y="117"/>
                  <a:pt x="0" y="117"/>
                  <a:pt x="0" y="117"/>
                </a:cubicBezTo>
                <a:cubicBezTo>
                  <a:pt x="0" y="52"/>
                  <a:pt x="52" y="0"/>
                  <a:pt x="117" y="0"/>
                </a:cubicBezTo>
                <a:close/>
              </a:path>
            </a:pathLst>
          </a:custGeom>
          <a:solidFill>
            <a:srgbClr val="82BB4A"/>
          </a:solidFill>
          <a:ln>
            <a:noFill/>
          </a:ln>
        </p:spPr>
        <p:txBody>
          <a:bodyPr lIns="91416" tIns="45708" rIns="91416" bIns="45708"/>
          <a:lstStyle/>
          <a:p>
            <a:pPr>
              <a:defRPr/>
            </a:pPr>
            <a:endParaRPr lang="en-US">
              <a:solidFill>
                <a:prstClr val="black"/>
              </a:solidFill>
            </a:endParaRPr>
          </a:p>
        </p:txBody>
      </p:sp>
      <p:sp>
        <p:nvSpPr>
          <p:cNvPr id="58" name="Freeform 24"/>
          <p:cNvSpPr>
            <a:spLocks noEditPoints="1"/>
          </p:cNvSpPr>
          <p:nvPr/>
        </p:nvSpPr>
        <p:spPr bwMode="auto">
          <a:xfrm>
            <a:off x="8599893" y="5794817"/>
            <a:ext cx="1030549" cy="1110961"/>
          </a:xfrm>
          <a:custGeom>
            <a:avLst/>
            <a:gdLst>
              <a:gd name="T0" fmla="*/ 606 w 630"/>
              <a:gd name="T1" fmla="*/ 569 h 680"/>
              <a:gd name="T2" fmla="*/ 606 w 630"/>
              <a:gd name="T3" fmla="*/ 561 h 680"/>
              <a:gd name="T4" fmla="*/ 604 w 630"/>
              <a:gd name="T5" fmla="*/ 561 h 680"/>
              <a:gd name="T6" fmla="*/ 600 w 630"/>
              <a:gd name="T7" fmla="*/ 569 h 680"/>
              <a:gd name="T8" fmla="*/ 604 w 630"/>
              <a:gd name="T9" fmla="*/ 680 h 680"/>
              <a:gd name="T10" fmla="*/ 565 w 630"/>
              <a:gd name="T11" fmla="*/ 577 h 680"/>
              <a:gd name="T12" fmla="*/ 551 w 630"/>
              <a:gd name="T13" fmla="*/ 345 h 680"/>
              <a:gd name="T14" fmla="*/ 559 w 630"/>
              <a:gd name="T15" fmla="*/ 571 h 680"/>
              <a:gd name="T16" fmla="*/ 560 w 630"/>
              <a:gd name="T17" fmla="*/ 579 h 680"/>
              <a:gd name="T18" fmla="*/ 529 w 630"/>
              <a:gd name="T19" fmla="*/ 604 h 680"/>
              <a:gd name="T20" fmla="*/ 525 w 630"/>
              <a:gd name="T21" fmla="*/ 485 h 680"/>
              <a:gd name="T22" fmla="*/ 521 w 630"/>
              <a:gd name="T23" fmla="*/ 602 h 680"/>
              <a:gd name="T24" fmla="*/ 509 w 630"/>
              <a:gd name="T25" fmla="*/ 648 h 680"/>
              <a:gd name="T26" fmla="*/ 506 w 630"/>
              <a:gd name="T27" fmla="*/ 220 h 680"/>
              <a:gd name="T28" fmla="*/ 501 w 630"/>
              <a:gd name="T29" fmla="*/ 648 h 680"/>
              <a:gd name="T30" fmla="*/ 456 w 630"/>
              <a:gd name="T31" fmla="*/ 327 h 680"/>
              <a:gd name="T32" fmla="*/ 441 w 630"/>
              <a:gd name="T33" fmla="*/ 578 h 680"/>
              <a:gd name="T34" fmla="*/ 456 w 630"/>
              <a:gd name="T35" fmla="*/ 521 h 680"/>
              <a:gd name="T36" fmla="*/ 440 w 630"/>
              <a:gd name="T37" fmla="*/ 55 h 680"/>
              <a:gd name="T38" fmla="*/ 412 w 630"/>
              <a:gd name="T39" fmla="*/ 600 h 680"/>
              <a:gd name="T40" fmla="*/ 439 w 630"/>
              <a:gd name="T41" fmla="*/ 567 h 680"/>
              <a:gd name="T42" fmla="*/ 370 w 630"/>
              <a:gd name="T43" fmla="*/ 199 h 680"/>
              <a:gd name="T44" fmla="*/ 370 w 630"/>
              <a:gd name="T45" fmla="*/ 624 h 680"/>
              <a:gd name="T46" fmla="*/ 410 w 630"/>
              <a:gd name="T47" fmla="*/ 611 h 680"/>
              <a:gd name="T48" fmla="*/ 326 w 630"/>
              <a:gd name="T49" fmla="*/ 1 h 680"/>
              <a:gd name="T50" fmla="*/ 326 w 630"/>
              <a:gd name="T51" fmla="*/ 633 h 680"/>
              <a:gd name="T52" fmla="*/ 370 w 630"/>
              <a:gd name="T53" fmla="*/ 680 h 680"/>
              <a:gd name="T54" fmla="*/ 314 w 630"/>
              <a:gd name="T55" fmla="*/ 680 h 680"/>
              <a:gd name="T56" fmla="*/ 326 w 630"/>
              <a:gd name="T57" fmla="*/ 641 h 680"/>
              <a:gd name="T58" fmla="*/ 282 w 630"/>
              <a:gd name="T59" fmla="*/ 176 h 680"/>
              <a:gd name="T60" fmla="*/ 282 w 630"/>
              <a:gd name="T61" fmla="*/ 630 h 680"/>
              <a:gd name="T62" fmla="*/ 282 w 630"/>
              <a:gd name="T63" fmla="*/ 2 h 680"/>
              <a:gd name="T64" fmla="*/ 244 w 630"/>
              <a:gd name="T65" fmla="*/ 617 h 680"/>
              <a:gd name="T66" fmla="*/ 281 w 630"/>
              <a:gd name="T67" fmla="*/ 638 h 680"/>
              <a:gd name="T68" fmla="*/ 204 w 630"/>
              <a:gd name="T69" fmla="*/ 241 h 680"/>
              <a:gd name="T70" fmla="*/ 204 w 630"/>
              <a:gd name="T71" fmla="*/ 587 h 680"/>
              <a:gd name="T72" fmla="*/ 239 w 630"/>
              <a:gd name="T73" fmla="*/ 623 h 680"/>
              <a:gd name="T74" fmla="*/ 179 w 630"/>
              <a:gd name="T75" fmla="*/ 219 h 680"/>
              <a:gd name="T76" fmla="*/ 179 w 630"/>
              <a:gd name="T77" fmla="*/ 545 h 680"/>
              <a:gd name="T78" fmla="*/ 201 w 630"/>
              <a:gd name="T79" fmla="*/ 595 h 680"/>
              <a:gd name="T80" fmla="*/ 171 w 630"/>
              <a:gd name="T81" fmla="*/ 514 h 680"/>
              <a:gd name="T82" fmla="*/ 177 w 630"/>
              <a:gd name="T83" fmla="*/ 545 h 680"/>
              <a:gd name="T84" fmla="*/ 124 w 630"/>
              <a:gd name="T85" fmla="*/ 184 h 680"/>
              <a:gd name="T86" fmla="*/ 171 w 630"/>
              <a:gd name="T87" fmla="*/ 680 h 680"/>
              <a:gd name="T88" fmla="*/ 127 w 630"/>
              <a:gd name="T89" fmla="*/ 641 h 680"/>
              <a:gd name="T90" fmla="*/ 120 w 630"/>
              <a:gd name="T91" fmla="*/ 646 h 680"/>
              <a:gd name="T92" fmla="*/ 110 w 630"/>
              <a:gd name="T93" fmla="*/ 603 h 680"/>
              <a:gd name="T94" fmla="*/ 105 w 630"/>
              <a:gd name="T95" fmla="*/ 509 h 680"/>
              <a:gd name="T96" fmla="*/ 99 w 630"/>
              <a:gd name="T97" fmla="*/ 601 h 680"/>
              <a:gd name="T98" fmla="*/ 104 w 630"/>
              <a:gd name="T99" fmla="*/ 608 h 680"/>
              <a:gd name="T100" fmla="*/ 73 w 630"/>
              <a:gd name="T101" fmla="*/ 572 h 680"/>
              <a:gd name="T102" fmla="*/ 87 w 630"/>
              <a:gd name="T103" fmla="*/ 288 h 680"/>
              <a:gd name="T104" fmla="*/ 64 w 630"/>
              <a:gd name="T105" fmla="*/ 577 h 680"/>
              <a:gd name="T106" fmla="*/ 69 w 630"/>
              <a:gd name="T107" fmla="*/ 680 h 680"/>
              <a:gd name="T108" fmla="*/ 29 w 630"/>
              <a:gd name="T109" fmla="*/ 569 h 680"/>
              <a:gd name="T110" fmla="*/ 27 w 630"/>
              <a:gd name="T111" fmla="*/ 561 h 680"/>
              <a:gd name="T112" fmla="*/ 26 w 630"/>
              <a:gd name="T113" fmla="*/ 561 h 680"/>
              <a:gd name="T114" fmla="*/ 18 w 630"/>
              <a:gd name="T115" fmla="*/ 565 h 680"/>
              <a:gd name="T116" fmla="*/ 26 w 630"/>
              <a:gd name="T117" fmla="*/ 56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680">
                <a:moveTo>
                  <a:pt x="604" y="551"/>
                </a:moveTo>
                <a:cubicBezTo>
                  <a:pt x="620" y="567"/>
                  <a:pt x="630" y="588"/>
                  <a:pt x="629" y="617"/>
                </a:cubicBezTo>
                <a:cubicBezTo>
                  <a:pt x="629" y="637"/>
                  <a:pt x="620" y="659"/>
                  <a:pt x="608" y="680"/>
                </a:cubicBezTo>
                <a:cubicBezTo>
                  <a:pt x="604" y="680"/>
                  <a:pt x="604" y="680"/>
                  <a:pt x="604" y="680"/>
                </a:cubicBezTo>
                <a:cubicBezTo>
                  <a:pt x="604" y="569"/>
                  <a:pt x="604" y="569"/>
                  <a:pt x="604" y="569"/>
                </a:cubicBezTo>
                <a:cubicBezTo>
                  <a:pt x="604" y="569"/>
                  <a:pt x="604" y="569"/>
                  <a:pt x="604" y="569"/>
                </a:cubicBezTo>
                <a:cubicBezTo>
                  <a:pt x="604" y="569"/>
                  <a:pt x="604" y="569"/>
                  <a:pt x="604" y="569"/>
                </a:cubicBezTo>
                <a:cubicBezTo>
                  <a:pt x="605" y="569"/>
                  <a:pt x="605" y="569"/>
                  <a:pt x="605" y="569"/>
                </a:cubicBezTo>
                <a:cubicBezTo>
                  <a:pt x="605" y="569"/>
                  <a:pt x="605" y="569"/>
                  <a:pt x="605" y="569"/>
                </a:cubicBezTo>
                <a:cubicBezTo>
                  <a:pt x="605" y="569"/>
                  <a:pt x="605" y="569"/>
                  <a:pt x="605" y="569"/>
                </a:cubicBezTo>
                <a:cubicBezTo>
                  <a:pt x="606" y="569"/>
                  <a:pt x="606" y="569"/>
                  <a:pt x="606" y="569"/>
                </a:cubicBezTo>
                <a:cubicBezTo>
                  <a:pt x="606" y="569"/>
                  <a:pt x="606" y="569"/>
                  <a:pt x="606" y="569"/>
                </a:cubicBezTo>
                <a:cubicBezTo>
                  <a:pt x="606" y="569"/>
                  <a:pt x="606" y="569"/>
                  <a:pt x="606" y="569"/>
                </a:cubicBezTo>
                <a:cubicBezTo>
                  <a:pt x="607" y="569"/>
                  <a:pt x="607" y="569"/>
                  <a:pt x="607" y="569"/>
                </a:cubicBezTo>
                <a:cubicBezTo>
                  <a:pt x="607" y="569"/>
                  <a:pt x="607" y="569"/>
                  <a:pt x="607" y="569"/>
                </a:cubicBezTo>
                <a:cubicBezTo>
                  <a:pt x="607" y="569"/>
                  <a:pt x="607" y="569"/>
                  <a:pt x="607" y="569"/>
                </a:cubicBezTo>
                <a:cubicBezTo>
                  <a:pt x="608" y="569"/>
                  <a:pt x="608" y="569"/>
                  <a:pt x="608" y="569"/>
                </a:cubicBezTo>
                <a:cubicBezTo>
                  <a:pt x="612" y="569"/>
                  <a:pt x="613" y="563"/>
                  <a:pt x="609" y="561"/>
                </a:cubicBezTo>
                <a:cubicBezTo>
                  <a:pt x="608" y="561"/>
                  <a:pt x="608" y="561"/>
                  <a:pt x="608" y="561"/>
                </a:cubicBezTo>
                <a:cubicBezTo>
                  <a:pt x="607" y="561"/>
                  <a:pt x="607" y="561"/>
                  <a:pt x="607" y="561"/>
                </a:cubicBezTo>
                <a:cubicBezTo>
                  <a:pt x="607" y="561"/>
                  <a:pt x="607" y="561"/>
                  <a:pt x="607" y="561"/>
                </a:cubicBezTo>
                <a:cubicBezTo>
                  <a:pt x="607" y="561"/>
                  <a:pt x="607" y="561"/>
                  <a:pt x="607" y="561"/>
                </a:cubicBezTo>
                <a:cubicBezTo>
                  <a:pt x="606" y="561"/>
                  <a:pt x="606" y="561"/>
                  <a:pt x="606" y="561"/>
                </a:cubicBezTo>
                <a:cubicBezTo>
                  <a:pt x="606" y="561"/>
                  <a:pt x="606" y="561"/>
                  <a:pt x="606" y="561"/>
                </a:cubicBezTo>
                <a:cubicBezTo>
                  <a:pt x="606" y="561"/>
                  <a:pt x="606" y="561"/>
                  <a:pt x="606" y="561"/>
                </a:cubicBezTo>
                <a:cubicBezTo>
                  <a:pt x="605" y="561"/>
                  <a:pt x="605" y="561"/>
                  <a:pt x="605" y="561"/>
                </a:cubicBezTo>
                <a:cubicBezTo>
                  <a:pt x="605" y="561"/>
                  <a:pt x="605" y="561"/>
                  <a:pt x="605" y="561"/>
                </a:cubicBezTo>
                <a:cubicBezTo>
                  <a:pt x="605" y="561"/>
                  <a:pt x="605" y="561"/>
                  <a:pt x="605" y="561"/>
                </a:cubicBezTo>
                <a:cubicBezTo>
                  <a:pt x="604" y="561"/>
                  <a:pt x="604" y="561"/>
                  <a:pt x="604" y="561"/>
                </a:cubicBezTo>
                <a:cubicBezTo>
                  <a:pt x="604" y="561"/>
                  <a:pt x="604" y="561"/>
                  <a:pt x="604" y="561"/>
                </a:cubicBezTo>
                <a:cubicBezTo>
                  <a:pt x="604" y="561"/>
                  <a:pt x="604" y="561"/>
                  <a:pt x="604" y="561"/>
                </a:cubicBezTo>
                <a:lnTo>
                  <a:pt x="604" y="551"/>
                </a:lnTo>
                <a:close/>
                <a:moveTo>
                  <a:pt x="560" y="522"/>
                </a:moveTo>
                <a:cubicBezTo>
                  <a:pt x="577" y="530"/>
                  <a:pt x="592" y="539"/>
                  <a:pt x="604" y="551"/>
                </a:cubicBezTo>
                <a:cubicBezTo>
                  <a:pt x="604" y="561"/>
                  <a:pt x="604" y="561"/>
                  <a:pt x="604" y="561"/>
                </a:cubicBezTo>
                <a:cubicBezTo>
                  <a:pt x="604" y="561"/>
                  <a:pt x="604" y="561"/>
                  <a:pt x="604" y="561"/>
                </a:cubicBezTo>
                <a:cubicBezTo>
                  <a:pt x="603" y="561"/>
                  <a:pt x="603" y="561"/>
                  <a:pt x="603" y="561"/>
                </a:cubicBezTo>
                <a:cubicBezTo>
                  <a:pt x="603" y="561"/>
                  <a:pt x="603" y="561"/>
                  <a:pt x="603" y="561"/>
                </a:cubicBezTo>
                <a:cubicBezTo>
                  <a:pt x="602" y="561"/>
                  <a:pt x="602" y="561"/>
                  <a:pt x="602" y="561"/>
                </a:cubicBezTo>
                <a:cubicBezTo>
                  <a:pt x="602" y="561"/>
                  <a:pt x="602" y="561"/>
                  <a:pt x="602" y="561"/>
                </a:cubicBezTo>
                <a:cubicBezTo>
                  <a:pt x="602" y="561"/>
                  <a:pt x="602" y="561"/>
                  <a:pt x="602" y="561"/>
                </a:cubicBezTo>
                <a:cubicBezTo>
                  <a:pt x="601" y="561"/>
                  <a:pt x="601" y="561"/>
                  <a:pt x="601" y="561"/>
                </a:cubicBezTo>
                <a:cubicBezTo>
                  <a:pt x="601" y="561"/>
                  <a:pt x="601" y="561"/>
                  <a:pt x="601" y="561"/>
                </a:cubicBezTo>
                <a:cubicBezTo>
                  <a:pt x="601" y="561"/>
                  <a:pt x="601" y="561"/>
                  <a:pt x="601" y="561"/>
                </a:cubicBezTo>
                <a:cubicBezTo>
                  <a:pt x="600" y="561"/>
                  <a:pt x="600" y="561"/>
                  <a:pt x="600" y="561"/>
                </a:cubicBezTo>
                <a:cubicBezTo>
                  <a:pt x="600" y="561"/>
                  <a:pt x="600" y="561"/>
                  <a:pt x="600" y="561"/>
                </a:cubicBezTo>
                <a:cubicBezTo>
                  <a:pt x="596" y="562"/>
                  <a:pt x="595" y="567"/>
                  <a:pt x="599" y="569"/>
                </a:cubicBezTo>
                <a:cubicBezTo>
                  <a:pt x="599" y="569"/>
                  <a:pt x="600" y="569"/>
                  <a:pt x="600" y="569"/>
                </a:cubicBezTo>
                <a:cubicBezTo>
                  <a:pt x="601" y="569"/>
                  <a:pt x="601" y="569"/>
                  <a:pt x="601" y="569"/>
                </a:cubicBezTo>
                <a:cubicBezTo>
                  <a:pt x="601" y="569"/>
                  <a:pt x="601" y="569"/>
                  <a:pt x="601" y="569"/>
                </a:cubicBezTo>
                <a:cubicBezTo>
                  <a:pt x="601" y="569"/>
                  <a:pt x="601" y="569"/>
                  <a:pt x="601" y="569"/>
                </a:cubicBezTo>
                <a:cubicBezTo>
                  <a:pt x="602" y="569"/>
                  <a:pt x="602" y="569"/>
                  <a:pt x="602" y="569"/>
                </a:cubicBezTo>
                <a:cubicBezTo>
                  <a:pt x="602" y="569"/>
                  <a:pt x="602" y="569"/>
                  <a:pt x="602" y="569"/>
                </a:cubicBezTo>
                <a:cubicBezTo>
                  <a:pt x="602" y="569"/>
                  <a:pt x="602" y="569"/>
                  <a:pt x="602" y="569"/>
                </a:cubicBezTo>
                <a:cubicBezTo>
                  <a:pt x="603" y="569"/>
                  <a:pt x="603" y="569"/>
                  <a:pt x="603" y="569"/>
                </a:cubicBezTo>
                <a:cubicBezTo>
                  <a:pt x="603" y="569"/>
                  <a:pt x="603" y="569"/>
                  <a:pt x="603" y="569"/>
                </a:cubicBezTo>
                <a:cubicBezTo>
                  <a:pt x="603" y="569"/>
                  <a:pt x="603" y="569"/>
                  <a:pt x="603" y="569"/>
                </a:cubicBezTo>
                <a:cubicBezTo>
                  <a:pt x="604" y="569"/>
                  <a:pt x="604" y="569"/>
                  <a:pt x="604" y="569"/>
                </a:cubicBezTo>
                <a:cubicBezTo>
                  <a:pt x="604" y="569"/>
                  <a:pt x="604" y="569"/>
                  <a:pt x="604" y="569"/>
                </a:cubicBezTo>
                <a:cubicBezTo>
                  <a:pt x="604" y="680"/>
                  <a:pt x="604" y="680"/>
                  <a:pt x="604" y="680"/>
                </a:cubicBezTo>
                <a:cubicBezTo>
                  <a:pt x="560" y="680"/>
                  <a:pt x="560" y="680"/>
                  <a:pt x="560" y="680"/>
                </a:cubicBezTo>
                <a:cubicBezTo>
                  <a:pt x="560" y="579"/>
                  <a:pt x="560" y="579"/>
                  <a:pt x="560" y="579"/>
                </a:cubicBezTo>
                <a:cubicBezTo>
                  <a:pt x="561" y="579"/>
                  <a:pt x="561" y="579"/>
                  <a:pt x="561" y="579"/>
                </a:cubicBezTo>
                <a:cubicBezTo>
                  <a:pt x="561" y="579"/>
                  <a:pt x="561" y="579"/>
                  <a:pt x="561" y="579"/>
                </a:cubicBezTo>
                <a:cubicBezTo>
                  <a:pt x="562" y="579"/>
                  <a:pt x="562" y="579"/>
                  <a:pt x="562" y="579"/>
                </a:cubicBezTo>
                <a:cubicBezTo>
                  <a:pt x="562" y="578"/>
                  <a:pt x="562" y="578"/>
                  <a:pt x="562" y="578"/>
                </a:cubicBezTo>
                <a:cubicBezTo>
                  <a:pt x="563" y="578"/>
                  <a:pt x="563" y="578"/>
                  <a:pt x="563" y="578"/>
                </a:cubicBezTo>
                <a:cubicBezTo>
                  <a:pt x="563" y="578"/>
                  <a:pt x="563" y="578"/>
                  <a:pt x="563" y="578"/>
                </a:cubicBezTo>
                <a:cubicBezTo>
                  <a:pt x="564" y="578"/>
                  <a:pt x="564" y="578"/>
                  <a:pt x="564" y="578"/>
                </a:cubicBezTo>
                <a:cubicBezTo>
                  <a:pt x="564" y="578"/>
                  <a:pt x="564" y="578"/>
                  <a:pt x="564" y="578"/>
                </a:cubicBezTo>
                <a:cubicBezTo>
                  <a:pt x="565" y="577"/>
                  <a:pt x="565" y="577"/>
                  <a:pt x="565" y="577"/>
                </a:cubicBezTo>
                <a:cubicBezTo>
                  <a:pt x="565" y="577"/>
                  <a:pt x="565" y="577"/>
                  <a:pt x="565" y="577"/>
                </a:cubicBezTo>
                <a:cubicBezTo>
                  <a:pt x="567" y="576"/>
                  <a:pt x="568" y="574"/>
                  <a:pt x="567" y="572"/>
                </a:cubicBezTo>
                <a:cubicBezTo>
                  <a:pt x="567" y="570"/>
                  <a:pt x="565" y="569"/>
                  <a:pt x="563" y="570"/>
                </a:cubicBezTo>
                <a:cubicBezTo>
                  <a:pt x="562" y="570"/>
                  <a:pt x="562" y="570"/>
                  <a:pt x="562" y="570"/>
                </a:cubicBezTo>
                <a:cubicBezTo>
                  <a:pt x="562" y="570"/>
                  <a:pt x="562" y="570"/>
                  <a:pt x="562" y="570"/>
                </a:cubicBezTo>
                <a:cubicBezTo>
                  <a:pt x="561" y="570"/>
                  <a:pt x="561" y="570"/>
                  <a:pt x="561" y="570"/>
                </a:cubicBezTo>
                <a:cubicBezTo>
                  <a:pt x="560" y="571"/>
                  <a:pt x="560" y="571"/>
                  <a:pt x="560" y="571"/>
                </a:cubicBezTo>
                <a:cubicBezTo>
                  <a:pt x="560" y="571"/>
                  <a:pt x="560" y="571"/>
                  <a:pt x="560" y="571"/>
                </a:cubicBezTo>
                <a:lnTo>
                  <a:pt x="560" y="522"/>
                </a:lnTo>
                <a:close/>
                <a:moveTo>
                  <a:pt x="525" y="247"/>
                </a:moveTo>
                <a:cubicBezTo>
                  <a:pt x="528" y="255"/>
                  <a:pt x="530" y="264"/>
                  <a:pt x="530" y="273"/>
                </a:cubicBezTo>
                <a:cubicBezTo>
                  <a:pt x="530" y="280"/>
                  <a:pt x="529" y="286"/>
                  <a:pt x="527" y="292"/>
                </a:cubicBezTo>
                <a:cubicBezTo>
                  <a:pt x="542" y="305"/>
                  <a:pt x="551" y="324"/>
                  <a:pt x="551" y="345"/>
                </a:cubicBezTo>
                <a:cubicBezTo>
                  <a:pt x="551" y="368"/>
                  <a:pt x="541" y="388"/>
                  <a:pt x="525" y="401"/>
                </a:cubicBezTo>
                <a:cubicBezTo>
                  <a:pt x="525" y="247"/>
                  <a:pt x="525" y="247"/>
                  <a:pt x="525" y="247"/>
                </a:cubicBezTo>
                <a:close/>
                <a:moveTo>
                  <a:pt x="525" y="415"/>
                </a:moveTo>
                <a:cubicBezTo>
                  <a:pt x="530" y="426"/>
                  <a:pt x="533" y="438"/>
                  <a:pt x="533" y="450"/>
                </a:cubicBezTo>
                <a:cubicBezTo>
                  <a:pt x="533" y="463"/>
                  <a:pt x="530" y="475"/>
                  <a:pt x="525" y="485"/>
                </a:cubicBezTo>
                <a:cubicBezTo>
                  <a:pt x="525" y="415"/>
                  <a:pt x="525" y="415"/>
                  <a:pt x="525" y="415"/>
                </a:cubicBezTo>
                <a:close/>
                <a:moveTo>
                  <a:pt x="525" y="509"/>
                </a:moveTo>
                <a:cubicBezTo>
                  <a:pt x="537" y="513"/>
                  <a:pt x="549" y="517"/>
                  <a:pt x="560" y="522"/>
                </a:cubicBezTo>
                <a:cubicBezTo>
                  <a:pt x="560" y="571"/>
                  <a:pt x="560" y="571"/>
                  <a:pt x="560" y="571"/>
                </a:cubicBezTo>
                <a:cubicBezTo>
                  <a:pt x="560" y="571"/>
                  <a:pt x="560" y="571"/>
                  <a:pt x="560" y="571"/>
                </a:cubicBezTo>
                <a:cubicBezTo>
                  <a:pt x="559" y="571"/>
                  <a:pt x="559" y="571"/>
                  <a:pt x="559" y="571"/>
                </a:cubicBezTo>
                <a:cubicBezTo>
                  <a:pt x="559" y="571"/>
                  <a:pt x="559" y="571"/>
                  <a:pt x="559" y="571"/>
                </a:cubicBezTo>
                <a:cubicBezTo>
                  <a:pt x="558" y="572"/>
                  <a:pt x="558" y="572"/>
                  <a:pt x="558" y="572"/>
                </a:cubicBezTo>
                <a:cubicBezTo>
                  <a:pt x="558" y="572"/>
                  <a:pt x="558" y="572"/>
                  <a:pt x="558" y="572"/>
                </a:cubicBezTo>
                <a:cubicBezTo>
                  <a:pt x="557" y="572"/>
                  <a:pt x="557" y="572"/>
                  <a:pt x="557" y="572"/>
                </a:cubicBezTo>
                <a:cubicBezTo>
                  <a:pt x="556" y="572"/>
                  <a:pt x="556" y="572"/>
                  <a:pt x="556" y="572"/>
                </a:cubicBezTo>
                <a:cubicBezTo>
                  <a:pt x="556" y="573"/>
                  <a:pt x="556" y="573"/>
                  <a:pt x="556" y="573"/>
                </a:cubicBezTo>
                <a:cubicBezTo>
                  <a:pt x="555" y="573"/>
                  <a:pt x="555" y="573"/>
                  <a:pt x="555" y="573"/>
                </a:cubicBezTo>
                <a:cubicBezTo>
                  <a:pt x="551" y="575"/>
                  <a:pt x="553" y="581"/>
                  <a:pt x="558" y="580"/>
                </a:cubicBezTo>
                <a:cubicBezTo>
                  <a:pt x="558" y="580"/>
                  <a:pt x="558" y="580"/>
                  <a:pt x="559" y="580"/>
                </a:cubicBezTo>
                <a:cubicBezTo>
                  <a:pt x="559" y="580"/>
                  <a:pt x="559" y="580"/>
                  <a:pt x="559" y="580"/>
                </a:cubicBezTo>
                <a:cubicBezTo>
                  <a:pt x="560" y="580"/>
                  <a:pt x="560" y="580"/>
                  <a:pt x="560" y="580"/>
                </a:cubicBezTo>
                <a:cubicBezTo>
                  <a:pt x="560" y="579"/>
                  <a:pt x="560" y="579"/>
                  <a:pt x="560" y="579"/>
                </a:cubicBezTo>
                <a:cubicBezTo>
                  <a:pt x="560" y="579"/>
                  <a:pt x="560" y="579"/>
                  <a:pt x="560" y="579"/>
                </a:cubicBezTo>
                <a:cubicBezTo>
                  <a:pt x="560" y="680"/>
                  <a:pt x="560" y="680"/>
                  <a:pt x="560" y="680"/>
                </a:cubicBezTo>
                <a:cubicBezTo>
                  <a:pt x="525" y="680"/>
                  <a:pt x="525" y="680"/>
                  <a:pt x="525" y="680"/>
                </a:cubicBezTo>
                <a:cubicBezTo>
                  <a:pt x="525" y="609"/>
                  <a:pt x="525" y="609"/>
                  <a:pt x="525" y="609"/>
                </a:cubicBezTo>
                <a:cubicBezTo>
                  <a:pt x="525" y="609"/>
                  <a:pt x="525" y="608"/>
                  <a:pt x="525" y="608"/>
                </a:cubicBezTo>
                <a:cubicBezTo>
                  <a:pt x="526" y="608"/>
                  <a:pt x="526" y="608"/>
                  <a:pt x="526" y="608"/>
                </a:cubicBezTo>
                <a:cubicBezTo>
                  <a:pt x="526" y="607"/>
                  <a:pt x="526" y="607"/>
                  <a:pt x="526" y="607"/>
                </a:cubicBezTo>
                <a:cubicBezTo>
                  <a:pt x="527" y="606"/>
                  <a:pt x="527" y="606"/>
                  <a:pt x="527" y="606"/>
                </a:cubicBezTo>
                <a:cubicBezTo>
                  <a:pt x="527" y="606"/>
                  <a:pt x="527" y="606"/>
                  <a:pt x="527" y="606"/>
                </a:cubicBezTo>
                <a:cubicBezTo>
                  <a:pt x="527" y="605"/>
                  <a:pt x="527" y="605"/>
                  <a:pt x="527" y="605"/>
                </a:cubicBezTo>
                <a:cubicBezTo>
                  <a:pt x="528" y="605"/>
                  <a:pt x="528" y="605"/>
                  <a:pt x="528" y="605"/>
                </a:cubicBezTo>
                <a:cubicBezTo>
                  <a:pt x="528" y="604"/>
                  <a:pt x="528" y="604"/>
                  <a:pt x="528" y="604"/>
                </a:cubicBezTo>
                <a:cubicBezTo>
                  <a:pt x="529" y="604"/>
                  <a:pt x="529" y="604"/>
                  <a:pt x="529" y="604"/>
                </a:cubicBezTo>
                <a:cubicBezTo>
                  <a:pt x="529" y="603"/>
                  <a:pt x="529" y="603"/>
                  <a:pt x="529" y="603"/>
                </a:cubicBezTo>
                <a:cubicBezTo>
                  <a:pt x="530" y="603"/>
                  <a:pt x="530" y="603"/>
                  <a:pt x="530" y="603"/>
                </a:cubicBezTo>
                <a:cubicBezTo>
                  <a:pt x="530" y="602"/>
                  <a:pt x="530" y="602"/>
                  <a:pt x="530" y="602"/>
                </a:cubicBezTo>
                <a:cubicBezTo>
                  <a:pt x="533" y="599"/>
                  <a:pt x="529" y="594"/>
                  <a:pt x="525" y="596"/>
                </a:cubicBezTo>
                <a:cubicBezTo>
                  <a:pt x="525" y="597"/>
                  <a:pt x="525" y="597"/>
                  <a:pt x="525" y="597"/>
                </a:cubicBezTo>
                <a:lnTo>
                  <a:pt x="525" y="509"/>
                </a:lnTo>
                <a:close/>
                <a:moveTo>
                  <a:pt x="506" y="220"/>
                </a:moveTo>
                <a:cubicBezTo>
                  <a:pt x="514" y="227"/>
                  <a:pt x="521" y="236"/>
                  <a:pt x="525" y="247"/>
                </a:cubicBezTo>
                <a:cubicBezTo>
                  <a:pt x="525" y="401"/>
                  <a:pt x="525" y="401"/>
                  <a:pt x="525" y="401"/>
                </a:cubicBezTo>
                <a:cubicBezTo>
                  <a:pt x="523" y="403"/>
                  <a:pt x="521" y="404"/>
                  <a:pt x="518" y="406"/>
                </a:cubicBezTo>
                <a:cubicBezTo>
                  <a:pt x="521" y="409"/>
                  <a:pt x="523" y="412"/>
                  <a:pt x="525" y="415"/>
                </a:cubicBezTo>
                <a:cubicBezTo>
                  <a:pt x="525" y="485"/>
                  <a:pt x="525" y="485"/>
                  <a:pt x="525" y="485"/>
                </a:cubicBezTo>
                <a:cubicBezTo>
                  <a:pt x="521" y="492"/>
                  <a:pt x="516" y="498"/>
                  <a:pt x="510" y="504"/>
                </a:cubicBezTo>
                <a:cubicBezTo>
                  <a:pt x="515" y="505"/>
                  <a:pt x="520" y="507"/>
                  <a:pt x="525" y="509"/>
                </a:cubicBezTo>
                <a:cubicBezTo>
                  <a:pt x="525" y="597"/>
                  <a:pt x="525" y="597"/>
                  <a:pt x="525" y="597"/>
                </a:cubicBezTo>
                <a:cubicBezTo>
                  <a:pt x="525" y="597"/>
                  <a:pt x="524" y="597"/>
                  <a:pt x="524" y="597"/>
                </a:cubicBezTo>
                <a:cubicBezTo>
                  <a:pt x="524" y="597"/>
                  <a:pt x="524" y="597"/>
                  <a:pt x="524" y="597"/>
                </a:cubicBezTo>
                <a:cubicBezTo>
                  <a:pt x="524" y="598"/>
                  <a:pt x="524" y="598"/>
                  <a:pt x="524" y="598"/>
                </a:cubicBezTo>
                <a:cubicBezTo>
                  <a:pt x="523" y="599"/>
                  <a:pt x="523" y="599"/>
                  <a:pt x="523" y="599"/>
                </a:cubicBezTo>
                <a:cubicBezTo>
                  <a:pt x="523" y="599"/>
                  <a:pt x="523" y="599"/>
                  <a:pt x="523" y="599"/>
                </a:cubicBezTo>
                <a:cubicBezTo>
                  <a:pt x="522" y="600"/>
                  <a:pt x="522" y="600"/>
                  <a:pt x="522" y="600"/>
                </a:cubicBezTo>
                <a:cubicBezTo>
                  <a:pt x="522" y="600"/>
                  <a:pt x="522" y="600"/>
                  <a:pt x="522" y="600"/>
                </a:cubicBezTo>
                <a:cubicBezTo>
                  <a:pt x="521" y="601"/>
                  <a:pt x="521" y="601"/>
                  <a:pt x="521" y="601"/>
                </a:cubicBezTo>
                <a:cubicBezTo>
                  <a:pt x="521" y="602"/>
                  <a:pt x="521" y="602"/>
                  <a:pt x="521" y="602"/>
                </a:cubicBezTo>
                <a:cubicBezTo>
                  <a:pt x="520" y="602"/>
                  <a:pt x="520" y="602"/>
                  <a:pt x="520" y="602"/>
                </a:cubicBezTo>
                <a:cubicBezTo>
                  <a:pt x="520" y="603"/>
                  <a:pt x="520" y="603"/>
                  <a:pt x="520" y="603"/>
                </a:cubicBezTo>
                <a:cubicBezTo>
                  <a:pt x="519" y="603"/>
                  <a:pt x="519" y="603"/>
                  <a:pt x="519" y="603"/>
                </a:cubicBezTo>
                <a:cubicBezTo>
                  <a:pt x="517" y="607"/>
                  <a:pt x="521" y="611"/>
                  <a:pt x="524" y="609"/>
                </a:cubicBezTo>
                <a:cubicBezTo>
                  <a:pt x="525" y="609"/>
                  <a:pt x="525" y="609"/>
                  <a:pt x="525" y="609"/>
                </a:cubicBezTo>
                <a:cubicBezTo>
                  <a:pt x="525" y="680"/>
                  <a:pt x="525" y="680"/>
                  <a:pt x="525" y="680"/>
                </a:cubicBezTo>
                <a:cubicBezTo>
                  <a:pt x="506" y="680"/>
                  <a:pt x="506" y="680"/>
                  <a:pt x="506" y="680"/>
                </a:cubicBezTo>
                <a:cubicBezTo>
                  <a:pt x="506" y="653"/>
                  <a:pt x="506" y="653"/>
                  <a:pt x="506" y="653"/>
                </a:cubicBezTo>
                <a:cubicBezTo>
                  <a:pt x="507" y="652"/>
                  <a:pt x="508" y="652"/>
                  <a:pt x="508" y="650"/>
                </a:cubicBezTo>
                <a:cubicBezTo>
                  <a:pt x="509" y="650"/>
                  <a:pt x="509" y="650"/>
                  <a:pt x="509" y="650"/>
                </a:cubicBezTo>
                <a:cubicBezTo>
                  <a:pt x="509" y="649"/>
                  <a:pt x="509" y="649"/>
                  <a:pt x="509" y="649"/>
                </a:cubicBezTo>
                <a:cubicBezTo>
                  <a:pt x="509" y="648"/>
                  <a:pt x="509" y="648"/>
                  <a:pt x="509" y="648"/>
                </a:cubicBezTo>
                <a:cubicBezTo>
                  <a:pt x="509" y="647"/>
                  <a:pt x="509" y="647"/>
                  <a:pt x="509" y="647"/>
                </a:cubicBezTo>
                <a:cubicBezTo>
                  <a:pt x="509" y="646"/>
                  <a:pt x="509" y="646"/>
                  <a:pt x="509" y="646"/>
                </a:cubicBezTo>
                <a:cubicBezTo>
                  <a:pt x="509" y="646"/>
                  <a:pt x="509" y="646"/>
                  <a:pt x="509" y="646"/>
                </a:cubicBezTo>
                <a:cubicBezTo>
                  <a:pt x="510" y="645"/>
                  <a:pt x="510" y="645"/>
                  <a:pt x="510" y="645"/>
                </a:cubicBezTo>
                <a:cubicBezTo>
                  <a:pt x="510" y="644"/>
                  <a:pt x="510" y="644"/>
                  <a:pt x="510" y="644"/>
                </a:cubicBezTo>
                <a:cubicBezTo>
                  <a:pt x="510" y="643"/>
                  <a:pt x="510" y="643"/>
                  <a:pt x="510" y="643"/>
                </a:cubicBezTo>
                <a:cubicBezTo>
                  <a:pt x="510" y="642"/>
                  <a:pt x="510" y="642"/>
                  <a:pt x="510" y="642"/>
                </a:cubicBezTo>
                <a:cubicBezTo>
                  <a:pt x="511" y="639"/>
                  <a:pt x="508" y="637"/>
                  <a:pt x="506" y="637"/>
                </a:cubicBezTo>
                <a:lnTo>
                  <a:pt x="506" y="220"/>
                </a:lnTo>
                <a:close/>
                <a:moveTo>
                  <a:pt x="456" y="72"/>
                </a:moveTo>
                <a:cubicBezTo>
                  <a:pt x="486" y="108"/>
                  <a:pt x="506" y="156"/>
                  <a:pt x="504" y="218"/>
                </a:cubicBezTo>
                <a:cubicBezTo>
                  <a:pt x="504" y="219"/>
                  <a:pt x="505" y="219"/>
                  <a:pt x="506" y="220"/>
                </a:cubicBezTo>
                <a:cubicBezTo>
                  <a:pt x="506" y="637"/>
                  <a:pt x="506" y="637"/>
                  <a:pt x="506" y="637"/>
                </a:cubicBezTo>
                <a:cubicBezTo>
                  <a:pt x="505" y="638"/>
                  <a:pt x="504" y="638"/>
                  <a:pt x="503" y="640"/>
                </a:cubicBezTo>
                <a:cubicBezTo>
                  <a:pt x="503" y="640"/>
                  <a:pt x="503" y="640"/>
                  <a:pt x="503" y="640"/>
                </a:cubicBezTo>
                <a:cubicBezTo>
                  <a:pt x="503" y="641"/>
                  <a:pt x="503" y="641"/>
                  <a:pt x="503" y="641"/>
                </a:cubicBezTo>
                <a:cubicBezTo>
                  <a:pt x="503" y="642"/>
                  <a:pt x="503" y="642"/>
                  <a:pt x="503" y="642"/>
                </a:cubicBezTo>
                <a:cubicBezTo>
                  <a:pt x="502" y="643"/>
                  <a:pt x="502" y="643"/>
                  <a:pt x="502" y="643"/>
                </a:cubicBezTo>
                <a:cubicBezTo>
                  <a:pt x="502" y="644"/>
                  <a:pt x="502" y="644"/>
                  <a:pt x="502" y="644"/>
                </a:cubicBezTo>
                <a:cubicBezTo>
                  <a:pt x="502" y="645"/>
                  <a:pt x="502" y="645"/>
                  <a:pt x="502" y="645"/>
                </a:cubicBezTo>
                <a:cubicBezTo>
                  <a:pt x="502" y="646"/>
                  <a:pt x="502" y="646"/>
                  <a:pt x="502" y="646"/>
                </a:cubicBezTo>
                <a:cubicBezTo>
                  <a:pt x="502" y="647"/>
                  <a:pt x="502" y="647"/>
                  <a:pt x="502" y="647"/>
                </a:cubicBezTo>
                <a:cubicBezTo>
                  <a:pt x="501" y="648"/>
                  <a:pt x="501" y="648"/>
                  <a:pt x="501" y="648"/>
                </a:cubicBezTo>
                <a:cubicBezTo>
                  <a:pt x="501" y="648"/>
                  <a:pt x="501" y="648"/>
                  <a:pt x="501" y="648"/>
                </a:cubicBezTo>
                <a:cubicBezTo>
                  <a:pt x="501" y="651"/>
                  <a:pt x="503" y="653"/>
                  <a:pt x="506" y="653"/>
                </a:cubicBezTo>
                <a:cubicBezTo>
                  <a:pt x="506" y="680"/>
                  <a:pt x="506" y="680"/>
                  <a:pt x="506" y="680"/>
                </a:cubicBezTo>
                <a:cubicBezTo>
                  <a:pt x="456" y="680"/>
                  <a:pt x="456" y="680"/>
                  <a:pt x="456" y="680"/>
                </a:cubicBezTo>
                <a:cubicBezTo>
                  <a:pt x="456" y="536"/>
                  <a:pt x="456" y="536"/>
                  <a:pt x="456" y="536"/>
                </a:cubicBezTo>
                <a:cubicBezTo>
                  <a:pt x="458" y="536"/>
                  <a:pt x="459" y="535"/>
                  <a:pt x="459" y="533"/>
                </a:cubicBezTo>
                <a:cubicBezTo>
                  <a:pt x="459" y="533"/>
                  <a:pt x="459" y="533"/>
                  <a:pt x="459" y="533"/>
                </a:cubicBezTo>
                <a:cubicBezTo>
                  <a:pt x="460" y="531"/>
                  <a:pt x="460" y="531"/>
                  <a:pt x="460" y="531"/>
                </a:cubicBezTo>
                <a:cubicBezTo>
                  <a:pt x="460" y="529"/>
                  <a:pt x="460" y="529"/>
                  <a:pt x="460" y="529"/>
                </a:cubicBezTo>
                <a:cubicBezTo>
                  <a:pt x="461" y="527"/>
                  <a:pt x="461" y="527"/>
                  <a:pt x="461" y="527"/>
                </a:cubicBezTo>
                <a:cubicBezTo>
                  <a:pt x="461" y="525"/>
                  <a:pt x="461" y="525"/>
                  <a:pt x="461" y="525"/>
                </a:cubicBezTo>
                <a:cubicBezTo>
                  <a:pt x="461" y="522"/>
                  <a:pt x="459" y="520"/>
                  <a:pt x="456" y="521"/>
                </a:cubicBezTo>
                <a:cubicBezTo>
                  <a:pt x="456" y="327"/>
                  <a:pt x="456" y="327"/>
                  <a:pt x="456" y="327"/>
                </a:cubicBezTo>
                <a:cubicBezTo>
                  <a:pt x="470" y="317"/>
                  <a:pt x="478" y="298"/>
                  <a:pt x="481" y="277"/>
                </a:cubicBezTo>
                <a:cubicBezTo>
                  <a:pt x="472" y="279"/>
                  <a:pt x="463" y="280"/>
                  <a:pt x="456" y="278"/>
                </a:cubicBezTo>
                <a:lnTo>
                  <a:pt x="456" y="72"/>
                </a:lnTo>
                <a:close/>
                <a:moveTo>
                  <a:pt x="440" y="55"/>
                </a:moveTo>
                <a:cubicBezTo>
                  <a:pt x="446" y="61"/>
                  <a:pt x="451" y="66"/>
                  <a:pt x="456" y="72"/>
                </a:cubicBezTo>
                <a:cubicBezTo>
                  <a:pt x="456" y="278"/>
                  <a:pt x="456" y="278"/>
                  <a:pt x="456" y="278"/>
                </a:cubicBezTo>
                <a:cubicBezTo>
                  <a:pt x="450" y="277"/>
                  <a:pt x="445" y="275"/>
                  <a:pt x="440" y="272"/>
                </a:cubicBezTo>
                <a:cubicBezTo>
                  <a:pt x="440" y="55"/>
                  <a:pt x="440" y="55"/>
                  <a:pt x="440" y="55"/>
                </a:cubicBezTo>
                <a:close/>
                <a:moveTo>
                  <a:pt x="456" y="680"/>
                </a:moveTo>
                <a:cubicBezTo>
                  <a:pt x="440" y="680"/>
                  <a:pt x="440" y="680"/>
                  <a:pt x="440" y="680"/>
                </a:cubicBezTo>
                <a:cubicBezTo>
                  <a:pt x="440" y="579"/>
                  <a:pt x="440" y="579"/>
                  <a:pt x="440" y="579"/>
                </a:cubicBezTo>
                <a:cubicBezTo>
                  <a:pt x="440" y="579"/>
                  <a:pt x="441" y="579"/>
                  <a:pt x="441" y="578"/>
                </a:cubicBezTo>
                <a:cubicBezTo>
                  <a:pt x="441" y="578"/>
                  <a:pt x="441" y="578"/>
                  <a:pt x="441" y="578"/>
                </a:cubicBezTo>
                <a:cubicBezTo>
                  <a:pt x="442" y="577"/>
                  <a:pt x="442" y="577"/>
                  <a:pt x="442" y="577"/>
                </a:cubicBezTo>
                <a:cubicBezTo>
                  <a:pt x="443" y="576"/>
                  <a:pt x="443" y="576"/>
                  <a:pt x="443" y="576"/>
                </a:cubicBezTo>
                <a:cubicBezTo>
                  <a:pt x="444" y="574"/>
                  <a:pt x="444" y="574"/>
                  <a:pt x="444" y="574"/>
                </a:cubicBezTo>
                <a:cubicBezTo>
                  <a:pt x="445" y="573"/>
                  <a:pt x="445" y="573"/>
                  <a:pt x="445" y="573"/>
                </a:cubicBezTo>
                <a:cubicBezTo>
                  <a:pt x="445" y="571"/>
                  <a:pt x="445" y="571"/>
                  <a:pt x="445" y="571"/>
                </a:cubicBezTo>
                <a:cubicBezTo>
                  <a:pt x="445" y="571"/>
                  <a:pt x="445" y="571"/>
                  <a:pt x="445" y="571"/>
                </a:cubicBezTo>
                <a:cubicBezTo>
                  <a:pt x="447" y="567"/>
                  <a:pt x="444" y="563"/>
                  <a:pt x="440" y="566"/>
                </a:cubicBezTo>
                <a:cubicBezTo>
                  <a:pt x="440" y="338"/>
                  <a:pt x="440" y="338"/>
                  <a:pt x="440" y="338"/>
                </a:cubicBezTo>
                <a:cubicBezTo>
                  <a:pt x="441" y="336"/>
                  <a:pt x="442" y="335"/>
                  <a:pt x="443" y="333"/>
                </a:cubicBezTo>
                <a:cubicBezTo>
                  <a:pt x="448" y="332"/>
                  <a:pt x="452" y="330"/>
                  <a:pt x="456" y="327"/>
                </a:cubicBezTo>
                <a:cubicBezTo>
                  <a:pt x="456" y="521"/>
                  <a:pt x="456" y="521"/>
                  <a:pt x="456" y="521"/>
                </a:cubicBezTo>
                <a:cubicBezTo>
                  <a:pt x="455" y="521"/>
                  <a:pt x="454" y="522"/>
                  <a:pt x="454" y="523"/>
                </a:cubicBezTo>
                <a:cubicBezTo>
                  <a:pt x="454" y="523"/>
                  <a:pt x="454" y="524"/>
                  <a:pt x="453" y="524"/>
                </a:cubicBezTo>
                <a:cubicBezTo>
                  <a:pt x="453" y="526"/>
                  <a:pt x="453" y="526"/>
                  <a:pt x="453" y="526"/>
                </a:cubicBezTo>
                <a:cubicBezTo>
                  <a:pt x="453" y="528"/>
                  <a:pt x="453" y="528"/>
                  <a:pt x="453" y="528"/>
                </a:cubicBezTo>
                <a:cubicBezTo>
                  <a:pt x="453" y="529"/>
                  <a:pt x="453" y="529"/>
                  <a:pt x="453" y="529"/>
                </a:cubicBezTo>
                <a:cubicBezTo>
                  <a:pt x="452" y="531"/>
                  <a:pt x="452" y="531"/>
                  <a:pt x="452" y="531"/>
                </a:cubicBezTo>
                <a:cubicBezTo>
                  <a:pt x="452" y="532"/>
                  <a:pt x="452" y="532"/>
                  <a:pt x="452" y="532"/>
                </a:cubicBezTo>
                <a:cubicBezTo>
                  <a:pt x="452" y="533"/>
                  <a:pt x="452" y="534"/>
                  <a:pt x="453" y="535"/>
                </a:cubicBezTo>
                <a:cubicBezTo>
                  <a:pt x="454" y="536"/>
                  <a:pt x="455" y="536"/>
                  <a:pt x="456" y="536"/>
                </a:cubicBezTo>
                <a:lnTo>
                  <a:pt x="456" y="680"/>
                </a:lnTo>
                <a:close/>
                <a:moveTo>
                  <a:pt x="410" y="32"/>
                </a:moveTo>
                <a:cubicBezTo>
                  <a:pt x="420" y="39"/>
                  <a:pt x="431" y="47"/>
                  <a:pt x="440" y="55"/>
                </a:cubicBezTo>
                <a:cubicBezTo>
                  <a:pt x="440" y="272"/>
                  <a:pt x="440" y="272"/>
                  <a:pt x="440" y="272"/>
                </a:cubicBezTo>
                <a:cubicBezTo>
                  <a:pt x="426" y="262"/>
                  <a:pt x="417" y="243"/>
                  <a:pt x="410" y="227"/>
                </a:cubicBezTo>
                <a:cubicBezTo>
                  <a:pt x="410" y="32"/>
                  <a:pt x="410" y="32"/>
                  <a:pt x="410" y="32"/>
                </a:cubicBezTo>
                <a:close/>
                <a:moveTo>
                  <a:pt x="440" y="680"/>
                </a:moveTo>
                <a:cubicBezTo>
                  <a:pt x="410" y="680"/>
                  <a:pt x="410" y="680"/>
                  <a:pt x="410" y="680"/>
                </a:cubicBezTo>
                <a:cubicBezTo>
                  <a:pt x="410" y="611"/>
                  <a:pt x="410" y="611"/>
                  <a:pt x="410" y="611"/>
                </a:cubicBezTo>
                <a:cubicBezTo>
                  <a:pt x="411" y="611"/>
                  <a:pt x="411" y="611"/>
                  <a:pt x="411" y="611"/>
                </a:cubicBezTo>
                <a:cubicBezTo>
                  <a:pt x="412" y="610"/>
                  <a:pt x="412" y="610"/>
                  <a:pt x="412" y="610"/>
                </a:cubicBezTo>
                <a:cubicBezTo>
                  <a:pt x="413" y="609"/>
                  <a:pt x="413" y="609"/>
                  <a:pt x="413" y="609"/>
                </a:cubicBezTo>
                <a:cubicBezTo>
                  <a:pt x="414" y="608"/>
                  <a:pt x="414" y="608"/>
                  <a:pt x="414" y="608"/>
                </a:cubicBezTo>
                <a:cubicBezTo>
                  <a:pt x="415" y="607"/>
                  <a:pt x="415" y="607"/>
                  <a:pt x="415" y="607"/>
                </a:cubicBezTo>
                <a:cubicBezTo>
                  <a:pt x="418" y="605"/>
                  <a:pt x="416" y="600"/>
                  <a:pt x="412" y="600"/>
                </a:cubicBezTo>
                <a:cubicBezTo>
                  <a:pt x="411" y="600"/>
                  <a:pt x="411" y="601"/>
                  <a:pt x="411" y="601"/>
                </a:cubicBezTo>
                <a:cubicBezTo>
                  <a:pt x="410" y="601"/>
                  <a:pt x="410" y="601"/>
                  <a:pt x="410" y="601"/>
                </a:cubicBezTo>
                <a:cubicBezTo>
                  <a:pt x="410" y="602"/>
                  <a:pt x="410" y="602"/>
                  <a:pt x="410" y="602"/>
                </a:cubicBezTo>
                <a:cubicBezTo>
                  <a:pt x="410" y="575"/>
                  <a:pt x="410" y="575"/>
                  <a:pt x="410" y="575"/>
                </a:cubicBezTo>
                <a:cubicBezTo>
                  <a:pt x="426" y="557"/>
                  <a:pt x="436" y="532"/>
                  <a:pt x="432" y="501"/>
                </a:cubicBezTo>
                <a:cubicBezTo>
                  <a:pt x="423" y="497"/>
                  <a:pt x="416" y="492"/>
                  <a:pt x="410" y="485"/>
                </a:cubicBezTo>
                <a:cubicBezTo>
                  <a:pt x="410" y="386"/>
                  <a:pt x="410" y="386"/>
                  <a:pt x="410" y="386"/>
                </a:cubicBezTo>
                <a:cubicBezTo>
                  <a:pt x="422" y="373"/>
                  <a:pt x="432" y="356"/>
                  <a:pt x="440" y="338"/>
                </a:cubicBezTo>
                <a:cubicBezTo>
                  <a:pt x="440" y="566"/>
                  <a:pt x="440" y="566"/>
                  <a:pt x="440" y="566"/>
                </a:cubicBezTo>
                <a:cubicBezTo>
                  <a:pt x="440" y="566"/>
                  <a:pt x="440" y="566"/>
                  <a:pt x="440" y="566"/>
                </a:cubicBezTo>
                <a:cubicBezTo>
                  <a:pt x="440" y="566"/>
                  <a:pt x="439" y="566"/>
                  <a:pt x="439" y="567"/>
                </a:cubicBezTo>
                <a:cubicBezTo>
                  <a:pt x="439" y="567"/>
                  <a:pt x="439" y="567"/>
                  <a:pt x="439" y="567"/>
                </a:cubicBezTo>
                <a:cubicBezTo>
                  <a:pt x="438" y="569"/>
                  <a:pt x="438" y="569"/>
                  <a:pt x="438" y="569"/>
                </a:cubicBezTo>
                <a:cubicBezTo>
                  <a:pt x="437" y="570"/>
                  <a:pt x="437" y="570"/>
                  <a:pt x="437" y="570"/>
                </a:cubicBezTo>
                <a:cubicBezTo>
                  <a:pt x="437" y="571"/>
                  <a:pt x="437" y="571"/>
                  <a:pt x="437" y="571"/>
                </a:cubicBezTo>
                <a:cubicBezTo>
                  <a:pt x="436" y="573"/>
                  <a:pt x="436" y="573"/>
                  <a:pt x="436" y="573"/>
                </a:cubicBezTo>
                <a:cubicBezTo>
                  <a:pt x="435" y="573"/>
                  <a:pt x="435" y="573"/>
                  <a:pt x="435" y="573"/>
                </a:cubicBezTo>
                <a:cubicBezTo>
                  <a:pt x="433" y="577"/>
                  <a:pt x="437" y="581"/>
                  <a:pt x="440" y="579"/>
                </a:cubicBezTo>
                <a:lnTo>
                  <a:pt x="440" y="680"/>
                </a:lnTo>
                <a:close/>
                <a:moveTo>
                  <a:pt x="370" y="12"/>
                </a:moveTo>
                <a:cubicBezTo>
                  <a:pt x="384" y="17"/>
                  <a:pt x="397" y="24"/>
                  <a:pt x="410" y="32"/>
                </a:cubicBezTo>
                <a:cubicBezTo>
                  <a:pt x="410" y="227"/>
                  <a:pt x="410" y="227"/>
                  <a:pt x="410" y="227"/>
                </a:cubicBezTo>
                <a:cubicBezTo>
                  <a:pt x="401" y="208"/>
                  <a:pt x="393" y="192"/>
                  <a:pt x="378" y="196"/>
                </a:cubicBezTo>
                <a:cubicBezTo>
                  <a:pt x="375" y="197"/>
                  <a:pt x="373" y="198"/>
                  <a:pt x="370" y="199"/>
                </a:cubicBezTo>
                <a:cubicBezTo>
                  <a:pt x="370" y="12"/>
                  <a:pt x="370" y="12"/>
                  <a:pt x="370" y="12"/>
                </a:cubicBezTo>
                <a:close/>
                <a:moveTo>
                  <a:pt x="410" y="680"/>
                </a:moveTo>
                <a:cubicBezTo>
                  <a:pt x="370" y="680"/>
                  <a:pt x="370" y="680"/>
                  <a:pt x="370" y="680"/>
                </a:cubicBezTo>
                <a:cubicBezTo>
                  <a:pt x="370" y="632"/>
                  <a:pt x="370" y="632"/>
                  <a:pt x="370" y="632"/>
                </a:cubicBezTo>
                <a:cubicBezTo>
                  <a:pt x="370" y="632"/>
                  <a:pt x="370" y="632"/>
                  <a:pt x="370" y="632"/>
                </a:cubicBezTo>
                <a:cubicBezTo>
                  <a:pt x="372" y="632"/>
                  <a:pt x="372" y="632"/>
                  <a:pt x="372" y="632"/>
                </a:cubicBezTo>
                <a:cubicBezTo>
                  <a:pt x="373" y="631"/>
                  <a:pt x="373" y="631"/>
                  <a:pt x="373" y="631"/>
                </a:cubicBezTo>
                <a:cubicBezTo>
                  <a:pt x="375" y="630"/>
                  <a:pt x="375" y="630"/>
                  <a:pt x="375" y="630"/>
                </a:cubicBezTo>
                <a:cubicBezTo>
                  <a:pt x="379" y="629"/>
                  <a:pt x="378" y="622"/>
                  <a:pt x="373" y="623"/>
                </a:cubicBezTo>
                <a:cubicBezTo>
                  <a:pt x="373" y="623"/>
                  <a:pt x="373" y="623"/>
                  <a:pt x="372" y="623"/>
                </a:cubicBezTo>
                <a:cubicBezTo>
                  <a:pt x="371" y="624"/>
                  <a:pt x="371" y="624"/>
                  <a:pt x="371" y="624"/>
                </a:cubicBezTo>
                <a:cubicBezTo>
                  <a:pt x="370" y="624"/>
                  <a:pt x="370" y="624"/>
                  <a:pt x="370" y="624"/>
                </a:cubicBezTo>
                <a:cubicBezTo>
                  <a:pt x="370" y="602"/>
                  <a:pt x="370" y="602"/>
                  <a:pt x="370" y="602"/>
                </a:cubicBezTo>
                <a:cubicBezTo>
                  <a:pt x="385" y="595"/>
                  <a:pt x="399" y="586"/>
                  <a:pt x="410" y="575"/>
                </a:cubicBezTo>
                <a:cubicBezTo>
                  <a:pt x="410" y="602"/>
                  <a:pt x="410" y="602"/>
                  <a:pt x="410" y="602"/>
                </a:cubicBezTo>
                <a:cubicBezTo>
                  <a:pt x="409" y="602"/>
                  <a:pt x="409" y="602"/>
                  <a:pt x="409" y="602"/>
                </a:cubicBezTo>
                <a:cubicBezTo>
                  <a:pt x="407" y="603"/>
                  <a:pt x="407" y="603"/>
                  <a:pt x="407" y="603"/>
                </a:cubicBezTo>
                <a:cubicBezTo>
                  <a:pt x="406" y="604"/>
                  <a:pt x="406" y="604"/>
                  <a:pt x="406" y="604"/>
                </a:cubicBezTo>
                <a:cubicBezTo>
                  <a:pt x="405" y="605"/>
                  <a:pt x="405" y="605"/>
                  <a:pt x="405" y="605"/>
                </a:cubicBezTo>
                <a:cubicBezTo>
                  <a:pt x="405" y="606"/>
                  <a:pt x="405" y="606"/>
                  <a:pt x="405" y="606"/>
                </a:cubicBezTo>
                <a:cubicBezTo>
                  <a:pt x="401" y="608"/>
                  <a:pt x="404" y="614"/>
                  <a:pt x="408" y="612"/>
                </a:cubicBezTo>
                <a:cubicBezTo>
                  <a:pt x="408" y="612"/>
                  <a:pt x="409" y="612"/>
                  <a:pt x="409" y="612"/>
                </a:cubicBezTo>
                <a:cubicBezTo>
                  <a:pt x="409" y="612"/>
                  <a:pt x="409" y="612"/>
                  <a:pt x="409" y="612"/>
                </a:cubicBezTo>
                <a:cubicBezTo>
                  <a:pt x="410" y="611"/>
                  <a:pt x="410" y="611"/>
                  <a:pt x="410" y="611"/>
                </a:cubicBezTo>
                <a:cubicBezTo>
                  <a:pt x="410" y="680"/>
                  <a:pt x="410" y="680"/>
                  <a:pt x="410" y="680"/>
                </a:cubicBezTo>
                <a:close/>
                <a:moveTo>
                  <a:pt x="410" y="386"/>
                </a:moveTo>
                <a:cubicBezTo>
                  <a:pt x="410" y="485"/>
                  <a:pt x="410" y="485"/>
                  <a:pt x="410" y="485"/>
                </a:cubicBezTo>
                <a:cubicBezTo>
                  <a:pt x="397" y="472"/>
                  <a:pt x="389" y="453"/>
                  <a:pt x="384" y="433"/>
                </a:cubicBezTo>
                <a:cubicBezTo>
                  <a:pt x="380" y="436"/>
                  <a:pt x="375" y="438"/>
                  <a:pt x="370" y="440"/>
                </a:cubicBezTo>
                <a:cubicBezTo>
                  <a:pt x="370" y="418"/>
                  <a:pt x="370" y="418"/>
                  <a:pt x="370" y="418"/>
                </a:cubicBezTo>
                <a:cubicBezTo>
                  <a:pt x="385" y="410"/>
                  <a:pt x="398" y="399"/>
                  <a:pt x="410" y="386"/>
                </a:cubicBezTo>
                <a:close/>
                <a:moveTo>
                  <a:pt x="326" y="1"/>
                </a:moveTo>
                <a:cubicBezTo>
                  <a:pt x="341" y="3"/>
                  <a:pt x="355" y="7"/>
                  <a:pt x="370" y="12"/>
                </a:cubicBezTo>
                <a:cubicBezTo>
                  <a:pt x="370" y="199"/>
                  <a:pt x="370" y="199"/>
                  <a:pt x="370" y="199"/>
                </a:cubicBezTo>
                <a:cubicBezTo>
                  <a:pt x="353" y="203"/>
                  <a:pt x="339" y="204"/>
                  <a:pt x="326" y="203"/>
                </a:cubicBezTo>
                <a:cubicBezTo>
                  <a:pt x="326" y="1"/>
                  <a:pt x="326" y="1"/>
                  <a:pt x="326" y="1"/>
                </a:cubicBezTo>
                <a:close/>
                <a:moveTo>
                  <a:pt x="370" y="680"/>
                </a:moveTo>
                <a:cubicBezTo>
                  <a:pt x="326" y="680"/>
                  <a:pt x="326" y="680"/>
                  <a:pt x="326" y="680"/>
                </a:cubicBezTo>
                <a:cubicBezTo>
                  <a:pt x="326" y="641"/>
                  <a:pt x="326" y="641"/>
                  <a:pt x="326" y="641"/>
                </a:cubicBezTo>
                <a:cubicBezTo>
                  <a:pt x="327" y="641"/>
                  <a:pt x="327" y="641"/>
                  <a:pt x="327" y="641"/>
                </a:cubicBezTo>
                <a:cubicBezTo>
                  <a:pt x="328" y="641"/>
                  <a:pt x="328" y="641"/>
                  <a:pt x="328" y="641"/>
                </a:cubicBezTo>
                <a:cubicBezTo>
                  <a:pt x="330" y="641"/>
                  <a:pt x="330" y="641"/>
                  <a:pt x="330" y="641"/>
                </a:cubicBezTo>
                <a:cubicBezTo>
                  <a:pt x="330" y="641"/>
                  <a:pt x="330" y="641"/>
                  <a:pt x="330" y="641"/>
                </a:cubicBezTo>
                <a:cubicBezTo>
                  <a:pt x="335" y="640"/>
                  <a:pt x="335" y="633"/>
                  <a:pt x="330" y="633"/>
                </a:cubicBezTo>
                <a:cubicBezTo>
                  <a:pt x="330" y="633"/>
                  <a:pt x="330" y="633"/>
                  <a:pt x="330" y="633"/>
                </a:cubicBezTo>
                <a:cubicBezTo>
                  <a:pt x="330" y="633"/>
                  <a:pt x="330" y="633"/>
                  <a:pt x="330" y="633"/>
                </a:cubicBezTo>
                <a:cubicBezTo>
                  <a:pt x="328" y="633"/>
                  <a:pt x="328" y="633"/>
                  <a:pt x="328" y="633"/>
                </a:cubicBezTo>
                <a:cubicBezTo>
                  <a:pt x="326" y="633"/>
                  <a:pt x="326" y="633"/>
                  <a:pt x="326" y="633"/>
                </a:cubicBezTo>
                <a:cubicBezTo>
                  <a:pt x="326" y="612"/>
                  <a:pt x="326" y="612"/>
                  <a:pt x="326" y="612"/>
                </a:cubicBezTo>
                <a:cubicBezTo>
                  <a:pt x="342" y="611"/>
                  <a:pt x="357" y="607"/>
                  <a:pt x="370" y="602"/>
                </a:cubicBezTo>
                <a:cubicBezTo>
                  <a:pt x="370" y="624"/>
                  <a:pt x="370" y="624"/>
                  <a:pt x="370" y="624"/>
                </a:cubicBezTo>
                <a:cubicBezTo>
                  <a:pt x="369" y="624"/>
                  <a:pt x="369" y="624"/>
                  <a:pt x="369" y="624"/>
                </a:cubicBezTo>
                <a:cubicBezTo>
                  <a:pt x="368" y="625"/>
                  <a:pt x="368" y="625"/>
                  <a:pt x="368" y="625"/>
                </a:cubicBezTo>
                <a:cubicBezTo>
                  <a:pt x="366" y="625"/>
                  <a:pt x="366" y="625"/>
                  <a:pt x="366" y="625"/>
                </a:cubicBezTo>
                <a:cubicBezTo>
                  <a:pt x="366" y="625"/>
                  <a:pt x="366" y="625"/>
                  <a:pt x="366" y="625"/>
                </a:cubicBezTo>
                <a:cubicBezTo>
                  <a:pt x="361" y="627"/>
                  <a:pt x="363" y="634"/>
                  <a:pt x="367" y="633"/>
                </a:cubicBezTo>
                <a:cubicBezTo>
                  <a:pt x="368" y="633"/>
                  <a:pt x="368" y="633"/>
                  <a:pt x="368" y="633"/>
                </a:cubicBezTo>
                <a:cubicBezTo>
                  <a:pt x="369" y="633"/>
                  <a:pt x="369" y="633"/>
                  <a:pt x="369" y="633"/>
                </a:cubicBezTo>
                <a:cubicBezTo>
                  <a:pt x="370" y="632"/>
                  <a:pt x="370" y="632"/>
                  <a:pt x="370" y="632"/>
                </a:cubicBezTo>
                <a:cubicBezTo>
                  <a:pt x="370" y="680"/>
                  <a:pt x="370" y="680"/>
                  <a:pt x="370" y="680"/>
                </a:cubicBezTo>
                <a:close/>
                <a:moveTo>
                  <a:pt x="370" y="418"/>
                </a:moveTo>
                <a:cubicBezTo>
                  <a:pt x="370" y="440"/>
                  <a:pt x="370" y="440"/>
                  <a:pt x="370" y="440"/>
                </a:cubicBezTo>
                <a:cubicBezTo>
                  <a:pt x="357" y="446"/>
                  <a:pt x="342" y="450"/>
                  <a:pt x="326" y="451"/>
                </a:cubicBezTo>
                <a:cubicBezTo>
                  <a:pt x="326" y="431"/>
                  <a:pt x="326" y="431"/>
                  <a:pt x="326" y="431"/>
                </a:cubicBezTo>
                <a:cubicBezTo>
                  <a:pt x="342" y="429"/>
                  <a:pt x="357" y="425"/>
                  <a:pt x="370" y="418"/>
                </a:cubicBezTo>
                <a:close/>
                <a:moveTo>
                  <a:pt x="314" y="0"/>
                </a:moveTo>
                <a:cubicBezTo>
                  <a:pt x="318" y="0"/>
                  <a:pt x="322" y="1"/>
                  <a:pt x="326" y="1"/>
                </a:cubicBezTo>
                <a:cubicBezTo>
                  <a:pt x="326" y="203"/>
                  <a:pt x="326" y="203"/>
                  <a:pt x="326" y="203"/>
                </a:cubicBezTo>
                <a:cubicBezTo>
                  <a:pt x="322" y="202"/>
                  <a:pt x="318" y="201"/>
                  <a:pt x="314" y="200"/>
                </a:cubicBezTo>
                <a:cubicBezTo>
                  <a:pt x="314" y="0"/>
                  <a:pt x="314" y="0"/>
                  <a:pt x="314" y="0"/>
                </a:cubicBezTo>
                <a:close/>
                <a:moveTo>
                  <a:pt x="326" y="680"/>
                </a:moveTo>
                <a:cubicBezTo>
                  <a:pt x="314" y="680"/>
                  <a:pt x="314" y="680"/>
                  <a:pt x="314" y="680"/>
                </a:cubicBezTo>
                <a:cubicBezTo>
                  <a:pt x="314" y="613"/>
                  <a:pt x="314" y="613"/>
                  <a:pt x="314" y="613"/>
                </a:cubicBezTo>
                <a:cubicBezTo>
                  <a:pt x="318" y="613"/>
                  <a:pt x="322" y="613"/>
                  <a:pt x="326" y="612"/>
                </a:cubicBezTo>
                <a:cubicBezTo>
                  <a:pt x="326" y="633"/>
                  <a:pt x="326" y="633"/>
                  <a:pt x="326" y="633"/>
                </a:cubicBezTo>
                <a:cubicBezTo>
                  <a:pt x="326" y="633"/>
                  <a:pt x="326" y="633"/>
                  <a:pt x="326" y="633"/>
                </a:cubicBezTo>
                <a:cubicBezTo>
                  <a:pt x="325" y="633"/>
                  <a:pt x="325" y="633"/>
                  <a:pt x="325" y="633"/>
                </a:cubicBezTo>
                <a:cubicBezTo>
                  <a:pt x="323" y="633"/>
                  <a:pt x="323" y="633"/>
                  <a:pt x="323" y="633"/>
                </a:cubicBezTo>
                <a:cubicBezTo>
                  <a:pt x="323" y="633"/>
                  <a:pt x="323" y="633"/>
                  <a:pt x="323" y="633"/>
                </a:cubicBezTo>
                <a:cubicBezTo>
                  <a:pt x="318" y="633"/>
                  <a:pt x="318" y="640"/>
                  <a:pt x="322" y="641"/>
                </a:cubicBezTo>
                <a:cubicBezTo>
                  <a:pt x="322" y="641"/>
                  <a:pt x="323" y="641"/>
                  <a:pt x="323" y="641"/>
                </a:cubicBezTo>
                <a:cubicBezTo>
                  <a:pt x="323" y="641"/>
                  <a:pt x="323" y="641"/>
                  <a:pt x="323" y="641"/>
                </a:cubicBezTo>
                <a:cubicBezTo>
                  <a:pt x="325" y="641"/>
                  <a:pt x="325" y="641"/>
                  <a:pt x="325" y="641"/>
                </a:cubicBezTo>
                <a:cubicBezTo>
                  <a:pt x="326" y="641"/>
                  <a:pt x="326" y="641"/>
                  <a:pt x="326" y="641"/>
                </a:cubicBezTo>
                <a:cubicBezTo>
                  <a:pt x="326" y="680"/>
                  <a:pt x="326" y="680"/>
                  <a:pt x="326" y="680"/>
                </a:cubicBezTo>
                <a:close/>
                <a:moveTo>
                  <a:pt x="326" y="431"/>
                </a:moveTo>
                <a:cubicBezTo>
                  <a:pt x="326" y="451"/>
                  <a:pt x="326" y="451"/>
                  <a:pt x="326" y="451"/>
                </a:cubicBezTo>
                <a:cubicBezTo>
                  <a:pt x="323" y="452"/>
                  <a:pt x="319" y="452"/>
                  <a:pt x="315" y="452"/>
                </a:cubicBezTo>
                <a:cubicBezTo>
                  <a:pt x="314" y="452"/>
                  <a:pt x="314" y="452"/>
                  <a:pt x="314" y="452"/>
                </a:cubicBezTo>
                <a:cubicBezTo>
                  <a:pt x="314" y="431"/>
                  <a:pt x="314" y="431"/>
                  <a:pt x="314" y="431"/>
                </a:cubicBezTo>
                <a:cubicBezTo>
                  <a:pt x="315" y="431"/>
                  <a:pt x="315" y="431"/>
                  <a:pt x="315" y="431"/>
                </a:cubicBezTo>
                <a:cubicBezTo>
                  <a:pt x="319" y="431"/>
                  <a:pt x="323" y="431"/>
                  <a:pt x="326" y="431"/>
                </a:cubicBezTo>
                <a:close/>
                <a:moveTo>
                  <a:pt x="282" y="2"/>
                </a:moveTo>
                <a:cubicBezTo>
                  <a:pt x="292" y="0"/>
                  <a:pt x="303" y="0"/>
                  <a:pt x="314" y="0"/>
                </a:cubicBezTo>
                <a:cubicBezTo>
                  <a:pt x="314" y="200"/>
                  <a:pt x="314" y="200"/>
                  <a:pt x="314" y="200"/>
                </a:cubicBezTo>
                <a:cubicBezTo>
                  <a:pt x="300" y="196"/>
                  <a:pt x="290" y="187"/>
                  <a:pt x="282" y="176"/>
                </a:cubicBezTo>
                <a:cubicBezTo>
                  <a:pt x="282" y="2"/>
                  <a:pt x="282" y="2"/>
                  <a:pt x="282" y="2"/>
                </a:cubicBezTo>
                <a:close/>
                <a:moveTo>
                  <a:pt x="314" y="680"/>
                </a:moveTo>
                <a:cubicBezTo>
                  <a:pt x="282" y="680"/>
                  <a:pt x="282" y="680"/>
                  <a:pt x="282" y="680"/>
                </a:cubicBezTo>
                <a:cubicBezTo>
                  <a:pt x="282" y="638"/>
                  <a:pt x="282" y="638"/>
                  <a:pt x="282" y="638"/>
                </a:cubicBezTo>
                <a:cubicBezTo>
                  <a:pt x="282" y="638"/>
                  <a:pt x="282" y="638"/>
                  <a:pt x="282" y="638"/>
                </a:cubicBezTo>
                <a:cubicBezTo>
                  <a:pt x="284" y="639"/>
                  <a:pt x="284" y="639"/>
                  <a:pt x="284" y="639"/>
                </a:cubicBezTo>
                <a:cubicBezTo>
                  <a:pt x="285" y="639"/>
                  <a:pt x="285" y="639"/>
                  <a:pt x="285" y="639"/>
                </a:cubicBezTo>
                <a:cubicBezTo>
                  <a:pt x="287" y="639"/>
                  <a:pt x="290" y="637"/>
                  <a:pt x="289" y="634"/>
                </a:cubicBezTo>
                <a:cubicBezTo>
                  <a:pt x="289" y="633"/>
                  <a:pt x="288" y="631"/>
                  <a:pt x="286" y="631"/>
                </a:cubicBezTo>
                <a:cubicBezTo>
                  <a:pt x="285" y="631"/>
                  <a:pt x="285" y="631"/>
                  <a:pt x="285" y="631"/>
                </a:cubicBezTo>
                <a:cubicBezTo>
                  <a:pt x="284" y="630"/>
                  <a:pt x="284" y="630"/>
                  <a:pt x="284" y="630"/>
                </a:cubicBezTo>
                <a:cubicBezTo>
                  <a:pt x="282" y="630"/>
                  <a:pt x="282" y="630"/>
                  <a:pt x="282" y="630"/>
                </a:cubicBezTo>
                <a:cubicBezTo>
                  <a:pt x="282" y="630"/>
                  <a:pt x="282" y="630"/>
                  <a:pt x="282" y="630"/>
                </a:cubicBezTo>
                <a:cubicBezTo>
                  <a:pt x="282" y="610"/>
                  <a:pt x="282" y="610"/>
                  <a:pt x="282" y="610"/>
                </a:cubicBezTo>
                <a:cubicBezTo>
                  <a:pt x="293" y="612"/>
                  <a:pt x="303" y="613"/>
                  <a:pt x="314" y="613"/>
                </a:cubicBezTo>
                <a:cubicBezTo>
                  <a:pt x="314" y="680"/>
                  <a:pt x="314" y="680"/>
                  <a:pt x="314" y="680"/>
                </a:cubicBezTo>
                <a:close/>
                <a:moveTo>
                  <a:pt x="314" y="431"/>
                </a:moveTo>
                <a:cubicBezTo>
                  <a:pt x="314" y="452"/>
                  <a:pt x="314" y="452"/>
                  <a:pt x="314" y="452"/>
                </a:cubicBezTo>
                <a:cubicBezTo>
                  <a:pt x="303" y="452"/>
                  <a:pt x="292" y="450"/>
                  <a:pt x="282" y="448"/>
                </a:cubicBezTo>
                <a:cubicBezTo>
                  <a:pt x="282" y="427"/>
                  <a:pt x="282" y="427"/>
                  <a:pt x="282" y="427"/>
                </a:cubicBezTo>
                <a:cubicBezTo>
                  <a:pt x="292" y="430"/>
                  <a:pt x="303" y="431"/>
                  <a:pt x="314" y="431"/>
                </a:cubicBezTo>
                <a:close/>
                <a:moveTo>
                  <a:pt x="240" y="17"/>
                </a:moveTo>
                <a:cubicBezTo>
                  <a:pt x="243" y="16"/>
                  <a:pt x="247" y="15"/>
                  <a:pt x="251" y="15"/>
                </a:cubicBezTo>
                <a:cubicBezTo>
                  <a:pt x="259" y="9"/>
                  <a:pt x="270" y="5"/>
                  <a:pt x="282" y="2"/>
                </a:cubicBezTo>
                <a:cubicBezTo>
                  <a:pt x="282" y="176"/>
                  <a:pt x="282" y="176"/>
                  <a:pt x="282" y="176"/>
                </a:cubicBezTo>
                <a:cubicBezTo>
                  <a:pt x="271" y="160"/>
                  <a:pt x="266" y="140"/>
                  <a:pt x="265" y="120"/>
                </a:cubicBezTo>
                <a:cubicBezTo>
                  <a:pt x="262" y="140"/>
                  <a:pt x="252" y="168"/>
                  <a:pt x="240" y="193"/>
                </a:cubicBezTo>
                <a:cubicBezTo>
                  <a:pt x="240" y="17"/>
                  <a:pt x="240" y="17"/>
                  <a:pt x="240" y="17"/>
                </a:cubicBezTo>
                <a:close/>
                <a:moveTo>
                  <a:pt x="282" y="680"/>
                </a:moveTo>
                <a:cubicBezTo>
                  <a:pt x="240" y="680"/>
                  <a:pt x="240" y="680"/>
                  <a:pt x="240" y="680"/>
                </a:cubicBezTo>
                <a:cubicBezTo>
                  <a:pt x="240" y="624"/>
                  <a:pt x="240" y="624"/>
                  <a:pt x="240" y="624"/>
                </a:cubicBezTo>
                <a:cubicBezTo>
                  <a:pt x="240" y="624"/>
                  <a:pt x="240" y="624"/>
                  <a:pt x="240" y="624"/>
                </a:cubicBezTo>
                <a:cubicBezTo>
                  <a:pt x="241" y="625"/>
                  <a:pt x="241" y="625"/>
                  <a:pt x="241" y="625"/>
                </a:cubicBezTo>
                <a:cubicBezTo>
                  <a:pt x="245" y="627"/>
                  <a:pt x="249" y="622"/>
                  <a:pt x="246" y="618"/>
                </a:cubicBezTo>
                <a:cubicBezTo>
                  <a:pt x="245" y="618"/>
                  <a:pt x="245" y="618"/>
                  <a:pt x="245" y="618"/>
                </a:cubicBezTo>
                <a:cubicBezTo>
                  <a:pt x="244" y="617"/>
                  <a:pt x="244" y="617"/>
                  <a:pt x="244" y="617"/>
                </a:cubicBezTo>
                <a:cubicBezTo>
                  <a:pt x="242" y="616"/>
                  <a:pt x="242" y="616"/>
                  <a:pt x="242" y="616"/>
                </a:cubicBezTo>
                <a:cubicBezTo>
                  <a:pt x="241" y="616"/>
                  <a:pt x="241" y="616"/>
                  <a:pt x="241" y="616"/>
                </a:cubicBezTo>
                <a:cubicBezTo>
                  <a:pt x="240" y="615"/>
                  <a:pt x="240" y="615"/>
                  <a:pt x="240" y="615"/>
                </a:cubicBezTo>
                <a:cubicBezTo>
                  <a:pt x="240" y="594"/>
                  <a:pt x="240" y="594"/>
                  <a:pt x="240" y="594"/>
                </a:cubicBezTo>
                <a:cubicBezTo>
                  <a:pt x="252" y="602"/>
                  <a:pt x="267" y="607"/>
                  <a:pt x="282" y="610"/>
                </a:cubicBezTo>
                <a:cubicBezTo>
                  <a:pt x="282" y="630"/>
                  <a:pt x="282" y="630"/>
                  <a:pt x="282" y="630"/>
                </a:cubicBezTo>
                <a:cubicBezTo>
                  <a:pt x="280" y="630"/>
                  <a:pt x="280" y="630"/>
                  <a:pt x="280" y="630"/>
                </a:cubicBezTo>
                <a:cubicBezTo>
                  <a:pt x="279" y="630"/>
                  <a:pt x="279" y="630"/>
                  <a:pt x="279" y="630"/>
                </a:cubicBezTo>
                <a:cubicBezTo>
                  <a:pt x="278" y="629"/>
                  <a:pt x="277" y="630"/>
                  <a:pt x="277" y="630"/>
                </a:cubicBezTo>
                <a:cubicBezTo>
                  <a:pt x="273" y="632"/>
                  <a:pt x="274" y="636"/>
                  <a:pt x="278" y="637"/>
                </a:cubicBezTo>
                <a:cubicBezTo>
                  <a:pt x="279" y="638"/>
                  <a:pt x="279" y="638"/>
                  <a:pt x="279" y="638"/>
                </a:cubicBezTo>
                <a:cubicBezTo>
                  <a:pt x="281" y="638"/>
                  <a:pt x="281" y="638"/>
                  <a:pt x="281" y="638"/>
                </a:cubicBezTo>
                <a:cubicBezTo>
                  <a:pt x="282" y="638"/>
                  <a:pt x="282" y="638"/>
                  <a:pt x="282" y="638"/>
                </a:cubicBezTo>
                <a:cubicBezTo>
                  <a:pt x="282" y="680"/>
                  <a:pt x="282" y="680"/>
                  <a:pt x="282" y="680"/>
                </a:cubicBezTo>
                <a:close/>
                <a:moveTo>
                  <a:pt x="282" y="427"/>
                </a:moveTo>
                <a:cubicBezTo>
                  <a:pt x="282" y="448"/>
                  <a:pt x="282" y="448"/>
                  <a:pt x="282" y="448"/>
                </a:cubicBezTo>
                <a:cubicBezTo>
                  <a:pt x="270" y="445"/>
                  <a:pt x="258" y="440"/>
                  <a:pt x="247" y="434"/>
                </a:cubicBezTo>
                <a:cubicBezTo>
                  <a:pt x="245" y="441"/>
                  <a:pt x="243" y="448"/>
                  <a:pt x="240" y="455"/>
                </a:cubicBezTo>
                <a:cubicBezTo>
                  <a:pt x="240" y="405"/>
                  <a:pt x="240" y="405"/>
                  <a:pt x="240" y="405"/>
                </a:cubicBezTo>
                <a:cubicBezTo>
                  <a:pt x="252" y="415"/>
                  <a:pt x="266" y="422"/>
                  <a:pt x="282" y="427"/>
                </a:cubicBezTo>
                <a:close/>
                <a:moveTo>
                  <a:pt x="204" y="31"/>
                </a:moveTo>
                <a:cubicBezTo>
                  <a:pt x="215" y="24"/>
                  <a:pt x="227" y="19"/>
                  <a:pt x="240" y="17"/>
                </a:cubicBezTo>
                <a:cubicBezTo>
                  <a:pt x="240" y="193"/>
                  <a:pt x="240" y="193"/>
                  <a:pt x="240" y="193"/>
                </a:cubicBezTo>
                <a:cubicBezTo>
                  <a:pt x="229" y="214"/>
                  <a:pt x="216" y="232"/>
                  <a:pt x="204" y="241"/>
                </a:cubicBezTo>
                <a:cubicBezTo>
                  <a:pt x="204" y="31"/>
                  <a:pt x="204" y="31"/>
                  <a:pt x="204" y="31"/>
                </a:cubicBezTo>
                <a:close/>
                <a:moveTo>
                  <a:pt x="240" y="680"/>
                </a:moveTo>
                <a:cubicBezTo>
                  <a:pt x="204" y="680"/>
                  <a:pt x="204" y="680"/>
                  <a:pt x="204" y="680"/>
                </a:cubicBezTo>
                <a:cubicBezTo>
                  <a:pt x="204" y="597"/>
                  <a:pt x="204" y="597"/>
                  <a:pt x="204" y="597"/>
                </a:cubicBezTo>
                <a:cubicBezTo>
                  <a:pt x="204" y="597"/>
                  <a:pt x="204" y="597"/>
                  <a:pt x="204" y="597"/>
                </a:cubicBezTo>
                <a:cubicBezTo>
                  <a:pt x="206" y="600"/>
                  <a:pt x="211" y="597"/>
                  <a:pt x="210" y="593"/>
                </a:cubicBezTo>
                <a:cubicBezTo>
                  <a:pt x="209" y="592"/>
                  <a:pt x="209" y="592"/>
                  <a:pt x="209" y="592"/>
                </a:cubicBezTo>
                <a:cubicBezTo>
                  <a:pt x="209" y="592"/>
                  <a:pt x="209" y="592"/>
                  <a:pt x="209" y="592"/>
                </a:cubicBezTo>
                <a:cubicBezTo>
                  <a:pt x="208" y="591"/>
                  <a:pt x="208" y="591"/>
                  <a:pt x="208" y="591"/>
                </a:cubicBezTo>
                <a:cubicBezTo>
                  <a:pt x="207" y="589"/>
                  <a:pt x="207" y="589"/>
                  <a:pt x="207" y="589"/>
                </a:cubicBezTo>
                <a:cubicBezTo>
                  <a:pt x="206" y="588"/>
                  <a:pt x="206" y="588"/>
                  <a:pt x="206" y="588"/>
                </a:cubicBezTo>
                <a:cubicBezTo>
                  <a:pt x="204" y="587"/>
                  <a:pt x="204" y="587"/>
                  <a:pt x="204" y="587"/>
                </a:cubicBezTo>
                <a:cubicBezTo>
                  <a:pt x="204" y="586"/>
                  <a:pt x="204" y="586"/>
                  <a:pt x="204" y="586"/>
                </a:cubicBezTo>
                <a:cubicBezTo>
                  <a:pt x="204" y="586"/>
                  <a:pt x="204" y="586"/>
                  <a:pt x="204" y="586"/>
                </a:cubicBezTo>
                <a:cubicBezTo>
                  <a:pt x="204" y="555"/>
                  <a:pt x="204" y="555"/>
                  <a:pt x="204" y="555"/>
                </a:cubicBezTo>
                <a:cubicBezTo>
                  <a:pt x="211" y="571"/>
                  <a:pt x="224" y="584"/>
                  <a:pt x="240" y="594"/>
                </a:cubicBezTo>
                <a:cubicBezTo>
                  <a:pt x="240" y="615"/>
                  <a:pt x="240" y="615"/>
                  <a:pt x="240" y="615"/>
                </a:cubicBezTo>
                <a:cubicBezTo>
                  <a:pt x="239" y="615"/>
                  <a:pt x="239" y="615"/>
                  <a:pt x="239" y="615"/>
                </a:cubicBezTo>
                <a:cubicBezTo>
                  <a:pt x="238" y="614"/>
                  <a:pt x="238" y="614"/>
                  <a:pt x="238" y="614"/>
                </a:cubicBezTo>
                <a:cubicBezTo>
                  <a:pt x="237" y="614"/>
                  <a:pt x="237" y="614"/>
                  <a:pt x="236" y="614"/>
                </a:cubicBezTo>
                <a:cubicBezTo>
                  <a:pt x="232" y="614"/>
                  <a:pt x="231" y="619"/>
                  <a:pt x="235" y="621"/>
                </a:cubicBezTo>
                <a:cubicBezTo>
                  <a:pt x="236" y="622"/>
                  <a:pt x="236" y="622"/>
                  <a:pt x="236" y="622"/>
                </a:cubicBezTo>
                <a:cubicBezTo>
                  <a:pt x="237" y="623"/>
                  <a:pt x="237" y="623"/>
                  <a:pt x="237" y="623"/>
                </a:cubicBezTo>
                <a:cubicBezTo>
                  <a:pt x="239" y="623"/>
                  <a:pt x="239" y="623"/>
                  <a:pt x="239" y="623"/>
                </a:cubicBezTo>
                <a:cubicBezTo>
                  <a:pt x="240" y="624"/>
                  <a:pt x="240" y="624"/>
                  <a:pt x="240" y="624"/>
                </a:cubicBezTo>
                <a:cubicBezTo>
                  <a:pt x="240" y="680"/>
                  <a:pt x="240" y="680"/>
                  <a:pt x="240" y="680"/>
                </a:cubicBezTo>
                <a:close/>
                <a:moveTo>
                  <a:pt x="240" y="405"/>
                </a:moveTo>
                <a:cubicBezTo>
                  <a:pt x="240" y="455"/>
                  <a:pt x="240" y="455"/>
                  <a:pt x="240" y="455"/>
                </a:cubicBezTo>
                <a:cubicBezTo>
                  <a:pt x="232" y="473"/>
                  <a:pt x="220" y="489"/>
                  <a:pt x="204" y="498"/>
                </a:cubicBezTo>
                <a:cubicBezTo>
                  <a:pt x="204" y="364"/>
                  <a:pt x="204" y="364"/>
                  <a:pt x="204" y="364"/>
                </a:cubicBezTo>
                <a:cubicBezTo>
                  <a:pt x="214" y="380"/>
                  <a:pt x="226" y="394"/>
                  <a:pt x="240" y="405"/>
                </a:cubicBezTo>
                <a:close/>
                <a:moveTo>
                  <a:pt x="179" y="52"/>
                </a:moveTo>
                <a:cubicBezTo>
                  <a:pt x="187" y="44"/>
                  <a:pt x="195" y="37"/>
                  <a:pt x="204" y="31"/>
                </a:cubicBezTo>
                <a:cubicBezTo>
                  <a:pt x="204" y="241"/>
                  <a:pt x="204" y="241"/>
                  <a:pt x="204" y="241"/>
                </a:cubicBezTo>
                <a:cubicBezTo>
                  <a:pt x="198" y="245"/>
                  <a:pt x="193" y="248"/>
                  <a:pt x="188" y="248"/>
                </a:cubicBezTo>
                <a:cubicBezTo>
                  <a:pt x="186" y="235"/>
                  <a:pt x="183" y="225"/>
                  <a:pt x="179" y="219"/>
                </a:cubicBezTo>
                <a:cubicBezTo>
                  <a:pt x="179" y="52"/>
                  <a:pt x="179" y="52"/>
                  <a:pt x="179" y="52"/>
                </a:cubicBezTo>
                <a:close/>
                <a:moveTo>
                  <a:pt x="204" y="680"/>
                </a:moveTo>
                <a:cubicBezTo>
                  <a:pt x="179" y="680"/>
                  <a:pt x="179" y="680"/>
                  <a:pt x="179" y="680"/>
                </a:cubicBezTo>
                <a:cubicBezTo>
                  <a:pt x="179" y="560"/>
                  <a:pt x="179" y="560"/>
                  <a:pt x="179" y="560"/>
                </a:cubicBezTo>
                <a:cubicBezTo>
                  <a:pt x="182" y="561"/>
                  <a:pt x="185" y="559"/>
                  <a:pt x="184" y="555"/>
                </a:cubicBezTo>
                <a:cubicBezTo>
                  <a:pt x="184" y="555"/>
                  <a:pt x="184" y="555"/>
                  <a:pt x="184" y="554"/>
                </a:cubicBezTo>
                <a:cubicBezTo>
                  <a:pt x="184" y="553"/>
                  <a:pt x="184" y="553"/>
                  <a:pt x="184" y="553"/>
                </a:cubicBezTo>
                <a:cubicBezTo>
                  <a:pt x="183" y="552"/>
                  <a:pt x="183" y="552"/>
                  <a:pt x="183" y="552"/>
                </a:cubicBezTo>
                <a:cubicBezTo>
                  <a:pt x="183" y="550"/>
                  <a:pt x="183" y="550"/>
                  <a:pt x="183" y="550"/>
                </a:cubicBezTo>
                <a:cubicBezTo>
                  <a:pt x="182" y="548"/>
                  <a:pt x="182" y="548"/>
                  <a:pt x="182" y="548"/>
                </a:cubicBezTo>
                <a:cubicBezTo>
                  <a:pt x="182" y="547"/>
                  <a:pt x="182" y="547"/>
                  <a:pt x="182" y="547"/>
                </a:cubicBezTo>
                <a:cubicBezTo>
                  <a:pt x="181" y="546"/>
                  <a:pt x="180" y="545"/>
                  <a:pt x="179" y="545"/>
                </a:cubicBezTo>
                <a:cubicBezTo>
                  <a:pt x="179" y="330"/>
                  <a:pt x="179" y="330"/>
                  <a:pt x="179" y="330"/>
                </a:cubicBezTo>
                <a:cubicBezTo>
                  <a:pt x="182" y="332"/>
                  <a:pt x="184" y="332"/>
                  <a:pt x="187" y="333"/>
                </a:cubicBezTo>
                <a:cubicBezTo>
                  <a:pt x="192" y="344"/>
                  <a:pt x="197" y="355"/>
                  <a:pt x="204" y="364"/>
                </a:cubicBezTo>
                <a:cubicBezTo>
                  <a:pt x="204" y="498"/>
                  <a:pt x="204" y="498"/>
                  <a:pt x="204" y="498"/>
                </a:cubicBezTo>
                <a:cubicBezTo>
                  <a:pt x="201" y="499"/>
                  <a:pt x="199" y="500"/>
                  <a:pt x="196" y="501"/>
                </a:cubicBezTo>
                <a:cubicBezTo>
                  <a:pt x="194" y="522"/>
                  <a:pt x="197" y="540"/>
                  <a:pt x="204" y="555"/>
                </a:cubicBezTo>
                <a:cubicBezTo>
                  <a:pt x="204" y="586"/>
                  <a:pt x="204" y="586"/>
                  <a:pt x="204" y="586"/>
                </a:cubicBezTo>
                <a:cubicBezTo>
                  <a:pt x="201" y="583"/>
                  <a:pt x="196" y="587"/>
                  <a:pt x="198" y="591"/>
                </a:cubicBezTo>
                <a:cubicBezTo>
                  <a:pt x="198" y="591"/>
                  <a:pt x="198" y="591"/>
                  <a:pt x="198" y="592"/>
                </a:cubicBezTo>
                <a:cubicBezTo>
                  <a:pt x="199" y="592"/>
                  <a:pt x="199" y="592"/>
                  <a:pt x="199" y="592"/>
                </a:cubicBezTo>
                <a:cubicBezTo>
                  <a:pt x="200" y="594"/>
                  <a:pt x="200" y="594"/>
                  <a:pt x="200" y="594"/>
                </a:cubicBezTo>
                <a:cubicBezTo>
                  <a:pt x="201" y="595"/>
                  <a:pt x="201" y="595"/>
                  <a:pt x="201" y="595"/>
                </a:cubicBezTo>
                <a:cubicBezTo>
                  <a:pt x="202" y="596"/>
                  <a:pt x="202" y="596"/>
                  <a:pt x="202" y="596"/>
                </a:cubicBezTo>
                <a:cubicBezTo>
                  <a:pt x="204" y="597"/>
                  <a:pt x="204" y="597"/>
                  <a:pt x="204" y="597"/>
                </a:cubicBezTo>
                <a:cubicBezTo>
                  <a:pt x="204" y="597"/>
                  <a:pt x="204" y="597"/>
                  <a:pt x="204" y="597"/>
                </a:cubicBezTo>
                <a:lnTo>
                  <a:pt x="204" y="680"/>
                </a:lnTo>
                <a:close/>
                <a:moveTo>
                  <a:pt x="171" y="63"/>
                </a:moveTo>
                <a:cubicBezTo>
                  <a:pt x="174" y="59"/>
                  <a:pt x="176" y="56"/>
                  <a:pt x="179" y="52"/>
                </a:cubicBezTo>
                <a:cubicBezTo>
                  <a:pt x="179" y="219"/>
                  <a:pt x="179" y="219"/>
                  <a:pt x="179" y="219"/>
                </a:cubicBezTo>
                <a:cubicBezTo>
                  <a:pt x="177" y="214"/>
                  <a:pt x="174" y="211"/>
                  <a:pt x="171" y="210"/>
                </a:cubicBezTo>
                <a:cubicBezTo>
                  <a:pt x="171" y="63"/>
                  <a:pt x="171" y="63"/>
                  <a:pt x="171" y="63"/>
                </a:cubicBezTo>
                <a:close/>
                <a:moveTo>
                  <a:pt x="179" y="680"/>
                </a:moveTo>
                <a:cubicBezTo>
                  <a:pt x="171" y="680"/>
                  <a:pt x="171" y="680"/>
                  <a:pt x="171" y="680"/>
                </a:cubicBezTo>
                <a:cubicBezTo>
                  <a:pt x="171" y="514"/>
                  <a:pt x="171" y="514"/>
                  <a:pt x="171" y="514"/>
                </a:cubicBezTo>
                <a:cubicBezTo>
                  <a:pt x="172" y="514"/>
                  <a:pt x="174" y="513"/>
                  <a:pt x="175" y="511"/>
                </a:cubicBezTo>
                <a:cubicBezTo>
                  <a:pt x="175" y="510"/>
                  <a:pt x="175" y="510"/>
                  <a:pt x="175" y="510"/>
                </a:cubicBezTo>
                <a:cubicBezTo>
                  <a:pt x="174" y="508"/>
                  <a:pt x="174" y="508"/>
                  <a:pt x="174" y="508"/>
                </a:cubicBezTo>
                <a:cubicBezTo>
                  <a:pt x="174" y="506"/>
                  <a:pt x="174" y="506"/>
                  <a:pt x="174" y="506"/>
                </a:cubicBezTo>
                <a:cubicBezTo>
                  <a:pt x="174" y="504"/>
                  <a:pt x="174" y="504"/>
                  <a:pt x="174" y="504"/>
                </a:cubicBezTo>
                <a:cubicBezTo>
                  <a:pt x="174" y="502"/>
                  <a:pt x="174" y="502"/>
                  <a:pt x="174" y="502"/>
                </a:cubicBezTo>
                <a:cubicBezTo>
                  <a:pt x="174" y="501"/>
                  <a:pt x="174" y="500"/>
                  <a:pt x="173" y="500"/>
                </a:cubicBezTo>
                <a:cubicBezTo>
                  <a:pt x="173" y="499"/>
                  <a:pt x="172" y="498"/>
                  <a:pt x="171" y="498"/>
                </a:cubicBezTo>
                <a:cubicBezTo>
                  <a:pt x="171" y="325"/>
                  <a:pt x="171" y="325"/>
                  <a:pt x="171" y="325"/>
                </a:cubicBezTo>
                <a:cubicBezTo>
                  <a:pt x="173" y="327"/>
                  <a:pt x="176" y="329"/>
                  <a:pt x="179" y="330"/>
                </a:cubicBezTo>
                <a:cubicBezTo>
                  <a:pt x="179" y="545"/>
                  <a:pt x="179" y="545"/>
                  <a:pt x="179" y="545"/>
                </a:cubicBezTo>
                <a:cubicBezTo>
                  <a:pt x="179" y="545"/>
                  <a:pt x="178" y="545"/>
                  <a:pt x="177" y="545"/>
                </a:cubicBezTo>
                <a:cubicBezTo>
                  <a:pt x="175" y="545"/>
                  <a:pt x="174" y="548"/>
                  <a:pt x="175" y="550"/>
                </a:cubicBezTo>
                <a:cubicBezTo>
                  <a:pt x="175" y="551"/>
                  <a:pt x="175" y="551"/>
                  <a:pt x="175" y="551"/>
                </a:cubicBezTo>
                <a:cubicBezTo>
                  <a:pt x="176" y="553"/>
                  <a:pt x="176" y="553"/>
                  <a:pt x="176" y="553"/>
                </a:cubicBezTo>
                <a:cubicBezTo>
                  <a:pt x="176" y="555"/>
                  <a:pt x="176" y="555"/>
                  <a:pt x="176" y="555"/>
                </a:cubicBezTo>
                <a:cubicBezTo>
                  <a:pt x="177" y="556"/>
                  <a:pt x="177" y="556"/>
                  <a:pt x="177" y="556"/>
                </a:cubicBezTo>
                <a:cubicBezTo>
                  <a:pt x="177" y="558"/>
                  <a:pt x="177" y="558"/>
                  <a:pt x="177" y="558"/>
                </a:cubicBezTo>
                <a:cubicBezTo>
                  <a:pt x="178" y="559"/>
                  <a:pt x="179" y="559"/>
                  <a:pt x="179" y="560"/>
                </a:cubicBezTo>
                <a:lnTo>
                  <a:pt x="179" y="680"/>
                </a:lnTo>
                <a:close/>
                <a:moveTo>
                  <a:pt x="124" y="502"/>
                </a:moveTo>
                <a:cubicBezTo>
                  <a:pt x="128" y="501"/>
                  <a:pt x="128" y="501"/>
                  <a:pt x="128" y="501"/>
                </a:cubicBezTo>
                <a:cubicBezTo>
                  <a:pt x="127" y="500"/>
                  <a:pt x="125" y="498"/>
                  <a:pt x="124" y="497"/>
                </a:cubicBezTo>
                <a:cubicBezTo>
                  <a:pt x="124" y="184"/>
                  <a:pt x="124" y="184"/>
                  <a:pt x="124" y="184"/>
                </a:cubicBezTo>
                <a:cubicBezTo>
                  <a:pt x="130" y="139"/>
                  <a:pt x="146" y="95"/>
                  <a:pt x="171" y="63"/>
                </a:cubicBezTo>
                <a:cubicBezTo>
                  <a:pt x="171" y="210"/>
                  <a:pt x="171" y="210"/>
                  <a:pt x="171" y="210"/>
                </a:cubicBezTo>
                <a:cubicBezTo>
                  <a:pt x="162" y="206"/>
                  <a:pt x="152" y="220"/>
                  <a:pt x="148" y="247"/>
                </a:cubicBezTo>
                <a:cubicBezTo>
                  <a:pt x="145" y="276"/>
                  <a:pt x="153" y="309"/>
                  <a:pt x="171" y="325"/>
                </a:cubicBezTo>
                <a:cubicBezTo>
                  <a:pt x="171" y="498"/>
                  <a:pt x="171" y="498"/>
                  <a:pt x="171" y="498"/>
                </a:cubicBezTo>
                <a:cubicBezTo>
                  <a:pt x="169" y="498"/>
                  <a:pt x="167" y="500"/>
                  <a:pt x="167" y="502"/>
                </a:cubicBezTo>
                <a:cubicBezTo>
                  <a:pt x="167" y="504"/>
                  <a:pt x="167" y="504"/>
                  <a:pt x="167" y="504"/>
                </a:cubicBezTo>
                <a:cubicBezTo>
                  <a:pt x="167" y="507"/>
                  <a:pt x="167" y="507"/>
                  <a:pt x="167" y="507"/>
                </a:cubicBezTo>
                <a:cubicBezTo>
                  <a:pt x="167" y="509"/>
                  <a:pt x="167" y="509"/>
                  <a:pt x="167" y="509"/>
                </a:cubicBezTo>
                <a:cubicBezTo>
                  <a:pt x="167" y="510"/>
                  <a:pt x="167" y="510"/>
                  <a:pt x="167" y="510"/>
                </a:cubicBezTo>
                <a:cubicBezTo>
                  <a:pt x="167" y="513"/>
                  <a:pt x="169" y="514"/>
                  <a:pt x="171" y="514"/>
                </a:cubicBezTo>
                <a:cubicBezTo>
                  <a:pt x="171" y="680"/>
                  <a:pt x="171" y="680"/>
                  <a:pt x="171" y="680"/>
                </a:cubicBezTo>
                <a:cubicBezTo>
                  <a:pt x="124" y="680"/>
                  <a:pt x="124" y="680"/>
                  <a:pt x="124" y="680"/>
                </a:cubicBezTo>
                <a:cubicBezTo>
                  <a:pt x="124" y="653"/>
                  <a:pt x="124" y="653"/>
                  <a:pt x="124" y="653"/>
                </a:cubicBezTo>
                <a:cubicBezTo>
                  <a:pt x="126" y="653"/>
                  <a:pt x="129" y="651"/>
                  <a:pt x="128" y="648"/>
                </a:cubicBezTo>
                <a:cubicBezTo>
                  <a:pt x="128" y="648"/>
                  <a:pt x="128" y="648"/>
                  <a:pt x="128" y="648"/>
                </a:cubicBezTo>
                <a:cubicBezTo>
                  <a:pt x="128" y="648"/>
                  <a:pt x="128" y="648"/>
                  <a:pt x="128" y="648"/>
                </a:cubicBezTo>
                <a:cubicBezTo>
                  <a:pt x="128" y="647"/>
                  <a:pt x="128" y="647"/>
                  <a:pt x="128" y="647"/>
                </a:cubicBezTo>
                <a:cubicBezTo>
                  <a:pt x="128" y="646"/>
                  <a:pt x="128" y="646"/>
                  <a:pt x="128" y="646"/>
                </a:cubicBezTo>
                <a:cubicBezTo>
                  <a:pt x="128" y="645"/>
                  <a:pt x="128" y="645"/>
                  <a:pt x="128" y="645"/>
                </a:cubicBezTo>
                <a:cubicBezTo>
                  <a:pt x="128" y="644"/>
                  <a:pt x="128" y="644"/>
                  <a:pt x="128" y="644"/>
                </a:cubicBezTo>
                <a:cubicBezTo>
                  <a:pt x="127" y="643"/>
                  <a:pt x="127" y="643"/>
                  <a:pt x="127" y="643"/>
                </a:cubicBezTo>
                <a:cubicBezTo>
                  <a:pt x="127" y="642"/>
                  <a:pt x="127" y="642"/>
                  <a:pt x="127" y="642"/>
                </a:cubicBezTo>
                <a:cubicBezTo>
                  <a:pt x="127" y="641"/>
                  <a:pt x="127" y="641"/>
                  <a:pt x="127" y="641"/>
                </a:cubicBezTo>
                <a:cubicBezTo>
                  <a:pt x="127" y="640"/>
                  <a:pt x="127" y="640"/>
                  <a:pt x="127" y="640"/>
                </a:cubicBezTo>
                <a:cubicBezTo>
                  <a:pt x="126" y="639"/>
                  <a:pt x="125" y="638"/>
                  <a:pt x="124" y="637"/>
                </a:cubicBezTo>
                <a:lnTo>
                  <a:pt x="124" y="502"/>
                </a:lnTo>
                <a:close/>
                <a:moveTo>
                  <a:pt x="105" y="509"/>
                </a:moveTo>
                <a:cubicBezTo>
                  <a:pt x="111" y="507"/>
                  <a:pt x="118" y="504"/>
                  <a:pt x="124" y="502"/>
                </a:cubicBezTo>
                <a:cubicBezTo>
                  <a:pt x="124" y="637"/>
                  <a:pt x="124" y="637"/>
                  <a:pt x="124" y="637"/>
                </a:cubicBezTo>
                <a:cubicBezTo>
                  <a:pt x="122" y="637"/>
                  <a:pt x="119" y="639"/>
                  <a:pt x="119" y="642"/>
                </a:cubicBezTo>
                <a:cubicBezTo>
                  <a:pt x="120" y="642"/>
                  <a:pt x="120" y="642"/>
                  <a:pt x="120" y="642"/>
                </a:cubicBezTo>
                <a:cubicBezTo>
                  <a:pt x="120" y="643"/>
                  <a:pt x="120" y="643"/>
                  <a:pt x="120" y="643"/>
                </a:cubicBezTo>
                <a:cubicBezTo>
                  <a:pt x="120" y="644"/>
                  <a:pt x="120" y="644"/>
                  <a:pt x="120" y="644"/>
                </a:cubicBezTo>
                <a:cubicBezTo>
                  <a:pt x="120" y="645"/>
                  <a:pt x="120" y="645"/>
                  <a:pt x="120" y="645"/>
                </a:cubicBezTo>
                <a:cubicBezTo>
                  <a:pt x="120" y="646"/>
                  <a:pt x="120" y="646"/>
                  <a:pt x="120" y="646"/>
                </a:cubicBezTo>
                <a:cubicBezTo>
                  <a:pt x="121" y="646"/>
                  <a:pt x="121" y="646"/>
                  <a:pt x="121" y="646"/>
                </a:cubicBezTo>
                <a:cubicBezTo>
                  <a:pt x="121" y="647"/>
                  <a:pt x="121" y="647"/>
                  <a:pt x="121" y="647"/>
                </a:cubicBezTo>
                <a:cubicBezTo>
                  <a:pt x="121" y="648"/>
                  <a:pt x="121" y="648"/>
                  <a:pt x="121" y="648"/>
                </a:cubicBezTo>
                <a:cubicBezTo>
                  <a:pt x="121" y="649"/>
                  <a:pt x="121" y="649"/>
                  <a:pt x="121" y="649"/>
                </a:cubicBezTo>
                <a:cubicBezTo>
                  <a:pt x="121" y="650"/>
                  <a:pt x="121" y="650"/>
                  <a:pt x="121" y="650"/>
                </a:cubicBezTo>
                <a:cubicBezTo>
                  <a:pt x="122" y="651"/>
                  <a:pt x="123" y="652"/>
                  <a:pt x="124" y="653"/>
                </a:cubicBezTo>
                <a:cubicBezTo>
                  <a:pt x="124" y="680"/>
                  <a:pt x="124" y="680"/>
                  <a:pt x="124" y="680"/>
                </a:cubicBezTo>
                <a:cubicBezTo>
                  <a:pt x="105" y="680"/>
                  <a:pt x="105" y="680"/>
                  <a:pt x="105" y="680"/>
                </a:cubicBezTo>
                <a:cubicBezTo>
                  <a:pt x="105" y="609"/>
                  <a:pt x="105" y="609"/>
                  <a:pt x="105" y="609"/>
                </a:cubicBezTo>
                <a:cubicBezTo>
                  <a:pt x="108" y="611"/>
                  <a:pt x="113" y="608"/>
                  <a:pt x="111" y="604"/>
                </a:cubicBezTo>
                <a:cubicBezTo>
                  <a:pt x="110" y="603"/>
                  <a:pt x="110" y="603"/>
                  <a:pt x="110" y="603"/>
                </a:cubicBezTo>
                <a:cubicBezTo>
                  <a:pt x="110" y="603"/>
                  <a:pt x="110" y="603"/>
                  <a:pt x="110" y="603"/>
                </a:cubicBezTo>
                <a:cubicBezTo>
                  <a:pt x="110" y="602"/>
                  <a:pt x="110" y="602"/>
                  <a:pt x="110" y="602"/>
                </a:cubicBezTo>
                <a:cubicBezTo>
                  <a:pt x="109" y="602"/>
                  <a:pt x="109" y="602"/>
                  <a:pt x="109" y="602"/>
                </a:cubicBezTo>
                <a:cubicBezTo>
                  <a:pt x="109" y="601"/>
                  <a:pt x="109" y="601"/>
                  <a:pt x="109" y="601"/>
                </a:cubicBezTo>
                <a:cubicBezTo>
                  <a:pt x="108" y="600"/>
                  <a:pt x="108" y="600"/>
                  <a:pt x="108" y="600"/>
                </a:cubicBezTo>
                <a:cubicBezTo>
                  <a:pt x="108" y="600"/>
                  <a:pt x="108" y="600"/>
                  <a:pt x="108" y="600"/>
                </a:cubicBezTo>
                <a:cubicBezTo>
                  <a:pt x="107" y="599"/>
                  <a:pt x="107" y="599"/>
                  <a:pt x="107" y="599"/>
                </a:cubicBezTo>
                <a:cubicBezTo>
                  <a:pt x="107" y="599"/>
                  <a:pt x="107" y="599"/>
                  <a:pt x="107" y="599"/>
                </a:cubicBezTo>
                <a:cubicBezTo>
                  <a:pt x="106" y="598"/>
                  <a:pt x="106" y="598"/>
                  <a:pt x="106" y="598"/>
                </a:cubicBezTo>
                <a:cubicBezTo>
                  <a:pt x="106" y="597"/>
                  <a:pt x="106" y="597"/>
                  <a:pt x="106" y="597"/>
                </a:cubicBezTo>
                <a:cubicBezTo>
                  <a:pt x="105" y="597"/>
                  <a:pt x="105" y="597"/>
                  <a:pt x="105" y="597"/>
                </a:cubicBezTo>
                <a:cubicBezTo>
                  <a:pt x="105" y="597"/>
                  <a:pt x="105" y="597"/>
                  <a:pt x="105" y="597"/>
                </a:cubicBezTo>
                <a:cubicBezTo>
                  <a:pt x="105" y="509"/>
                  <a:pt x="105" y="509"/>
                  <a:pt x="105" y="509"/>
                </a:cubicBezTo>
                <a:close/>
                <a:moveTo>
                  <a:pt x="124" y="497"/>
                </a:moveTo>
                <a:cubicBezTo>
                  <a:pt x="114" y="484"/>
                  <a:pt x="107" y="468"/>
                  <a:pt x="107" y="450"/>
                </a:cubicBezTo>
                <a:cubicBezTo>
                  <a:pt x="107" y="437"/>
                  <a:pt x="110" y="425"/>
                  <a:pt x="116" y="415"/>
                </a:cubicBezTo>
                <a:cubicBezTo>
                  <a:pt x="112" y="414"/>
                  <a:pt x="109" y="413"/>
                  <a:pt x="105" y="412"/>
                </a:cubicBezTo>
                <a:cubicBezTo>
                  <a:pt x="105" y="224"/>
                  <a:pt x="105" y="224"/>
                  <a:pt x="105" y="224"/>
                </a:cubicBezTo>
                <a:cubicBezTo>
                  <a:pt x="110" y="219"/>
                  <a:pt x="115" y="215"/>
                  <a:pt x="122" y="211"/>
                </a:cubicBezTo>
                <a:cubicBezTo>
                  <a:pt x="122" y="202"/>
                  <a:pt x="123" y="193"/>
                  <a:pt x="124" y="184"/>
                </a:cubicBezTo>
                <a:lnTo>
                  <a:pt x="124" y="497"/>
                </a:lnTo>
                <a:close/>
                <a:moveTo>
                  <a:pt x="69" y="522"/>
                </a:moveTo>
                <a:cubicBezTo>
                  <a:pt x="81" y="517"/>
                  <a:pt x="93" y="513"/>
                  <a:pt x="105" y="509"/>
                </a:cubicBezTo>
                <a:cubicBezTo>
                  <a:pt x="105" y="597"/>
                  <a:pt x="105" y="597"/>
                  <a:pt x="105" y="597"/>
                </a:cubicBezTo>
                <a:cubicBezTo>
                  <a:pt x="102" y="594"/>
                  <a:pt x="97" y="597"/>
                  <a:pt x="99" y="601"/>
                </a:cubicBezTo>
                <a:cubicBezTo>
                  <a:pt x="99" y="602"/>
                  <a:pt x="100" y="602"/>
                  <a:pt x="100" y="602"/>
                </a:cubicBezTo>
                <a:cubicBezTo>
                  <a:pt x="100" y="603"/>
                  <a:pt x="100" y="603"/>
                  <a:pt x="100" y="603"/>
                </a:cubicBezTo>
                <a:cubicBezTo>
                  <a:pt x="101" y="603"/>
                  <a:pt x="101" y="603"/>
                  <a:pt x="101" y="603"/>
                </a:cubicBezTo>
                <a:cubicBezTo>
                  <a:pt x="101" y="604"/>
                  <a:pt x="101" y="604"/>
                  <a:pt x="101" y="604"/>
                </a:cubicBezTo>
                <a:cubicBezTo>
                  <a:pt x="102" y="604"/>
                  <a:pt x="102" y="604"/>
                  <a:pt x="102" y="604"/>
                </a:cubicBezTo>
                <a:cubicBezTo>
                  <a:pt x="102" y="605"/>
                  <a:pt x="102" y="605"/>
                  <a:pt x="102" y="605"/>
                </a:cubicBezTo>
                <a:cubicBezTo>
                  <a:pt x="102" y="605"/>
                  <a:pt x="102" y="605"/>
                  <a:pt x="102" y="605"/>
                </a:cubicBezTo>
                <a:cubicBezTo>
                  <a:pt x="103" y="606"/>
                  <a:pt x="103" y="606"/>
                  <a:pt x="103" y="606"/>
                </a:cubicBezTo>
                <a:cubicBezTo>
                  <a:pt x="103" y="606"/>
                  <a:pt x="103" y="606"/>
                  <a:pt x="103" y="606"/>
                </a:cubicBezTo>
                <a:cubicBezTo>
                  <a:pt x="104" y="607"/>
                  <a:pt x="104" y="607"/>
                  <a:pt x="104" y="607"/>
                </a:cubicBezTo>
                <a:cubicBezTo>
                  <a:pt x="104" y="608"/>
                  <a:pt x="104" y="608"/>
                  <a:pt x="104" y="608"/>
                </a:cubicBezTo>
                <a:cubicBezTo>
                  <a:pt x="104" y="608"/>
                  <a:pt x="104" y="608"/>
                  <a:pt x="104" y="608"/>
                </a:cubicBezTo>
                <a:cubicBezTo>
                  <a:pt x="105" y="608"/>
                  <a:pt x="105" y="609"/>
                  <a:pt x="105" y="609"/>
                </a:cubicBezTo>
                <a:cubicBezTo>
                  <a:pt x="105" y="680"/>
                  <a:pt x="105" y="680"/>
                  <a:pt x="105" y="680"/>
                </a:cubicBezTo>
                <a:cubicBezTo>
                  <a:pt x="69" y="680"/>
                  <a:pt x="69" y="680"/>
                  <a:pt x="69" y="680"/>
                </a:cubicBezTo>
                <a:cubicBezTo>
                  <a:pt x="69" y="579"/>
                  <a:pt x="69" y="579"/>
                  <a:pt x="69" y="579"/>
                </a:cubicBezTo>
                <a:cubicBezTo>
                  <a:pt x="70" y="579"/>
                  <a:pt x="70" y="579"/>
                  <a:pt x="70" y="579"/>
                </a:cubicBezTo>
                <a:cubicBezTo>
                  <a:pt x="70" y="580"/>
                  <a:pt x="70" y="580"/>
                  <a:pt x="70" y="580"/>
                </a:cubicBezTo>
                <a:cubicBezTo>
                  <a:pt x="71" y="580"/>
                  <a:pt x="71" y="580"/>
                  <a:pt x="71" y="580"/>
                </a:cubicBezTo>
                <a:cubicBezTo>
                  <a:pt x="71" y="580"/>
                  <a:pt x="71" y="580"/>
                  <a:pt x="71" y="580"/>
                </a:cubicBezTo>
                <a:cubicBezTo>
                  <a:pt x="75" y="582"/>
                  <a:pt x="79" y="576"/>
                  <a:pt x="75" y="573"/>
                </a:cubicBezTo>
                <a:cubicBezTo>
                  <a:pt x="75" y="573"/>
                  <a:pt x="75" y="573"/>
                  <a:pt x="74" y="573"/>
                </a:cubicBezTo>
                <a:cubicBezTo>
                  <a:pt x="74" y="573"/>
                  <a:pt x="74" y="573"/>
                  <a:pt x="74" y="573"/>
                </a:cubicBezTo>
                <a:cubicBezTo>
                  <a:pt x="73" y="572"/>
                  <a:pt x="73" y="572"/>
                  <a:pt x="73" y="572"/>
                </a:cubicBezTo>
                <a:cubicBezTo>
                  <a:pt x="73" y="572"/>
                  <a:pt x="73" y="572"/>
                  <a:pt x="73" y="572"/>
                </a:cubicBezTo>
                <a:cubicBezTo>
                  <a:pt x="72" y="572"/>
                  <a:pt x="72" y="572"/>
                  <a:pt x="72" y="572"/>
                </a:cubicBezTo>
                <a:cubicBezTo>
                  <a:pt x="72" y="572"/>
                  <a:pt x="72" y="572"/>
                  <a:pt x="72" y="572"/>
                </a:cubicBezTo>
                <a:cubicBezTo>
                  <a:pt x="71" y="571"/>
                  <a:pt x="71" y="571"/>
                  <a:pt x="71" y="571"/>
                </a:cubicBezTo>
                <a:cubicBezTo>
                  <a:pt x="70" y="571"/>
                  <a:pt x="70" y="571"/>
                  <a:pt x="70" y="571"/>
                </a:cubicBezTo>
                <a:cubicBezTo>
                  <a:pt x="70" y="571"/>
                  <a:pt x="70" y="571"/>
                  <a:pt x="70" y="571"/>
                </a:cubicBezTo>
                <a:cubicBezTo>
                  <a:pt x="69" y="571"/>
                  <a:pt x="69" y="571"/>
                  <a:pt x="69" y="571"/>
                </a:cubicBezTo>
                <a:cubicBezTo>
                  <a:pt x="69" y="522"/>
                  <a:pt x="69" y="522"/>
                  <a:pt x="69" y="522"/>
                </a:cubicBezTo>
                <a:close/>
                <a:moveTo>
                  <a:pt x="105" y="412"/>
                </a:moveTo>
                <a:cubicBezTo>
                  <a:pt x="90" y="407"/>
                  <a:pt x="78" y="397"/>
                  <a:pt x="69" y="383"/>
                </a:cubicBezTo>
                <a:cubicBezTo>
                  <a:pt x="69" y="307"/>
                  <a:pt x="69" y="307"/>
                  <a:pt x="69" y="307"/>
                </a:cubicBezTo>
                <a:cubicBezTo>
                  <a:pt x="74" y="300"/>
                  <a:pt x="80" y="293"/>
                  <a:pt x="87" y="288"/>
                </a:cubicBezTo>
                <a:cubicBezTo>
                  <a:pt x="86" y="283"/>
                  <a:pt x="86" y="278"/>
                  <a:pt x="86" y="273"/>
                </a:cubicBezTo>
                <a:cubicBezTo>
                  <a:pt x="86" y="254"/>
                  <a:pt x="93" y="237"/>
                  <a:pt x="105" y="224"/>
                </a:cubicBezTo>
                <a:lnTo>
                  <a:pt x="105" y="412"/>
                </a:lnTo>
                <a:close/>
                <a:moveTo>
                  <a:pt x="26" y="551"/>
                </a:moveTo>
                <a:cubicBezTo>
                  <a:pt x="38" y="539"/>
                  <a:pt x="53" y="530"/>
                  <a:pt x="69" y="522"/>
                </a:cubicBezTo>
                <a:cubicBezTo>
                  <a:pt x="69" y="571"/>
                  <a:pt x="69" y="571"/>
                  <a:pt x="69" y="571"/>
                </a:cubicBezTo>
                <a:cubicBezTo>
                  <a:pt x="69" y="571"/>
                  <a:pt x="69" y="571"/>
                  <a:pt x="69" y="571"/>
                </a:cubicBezTo>
                <a:cubicBezTo>
                  <a:pt x="69" y="570"/>
                  <a:pt x="69" y="570"/>
                  <a:pt x="69" y="570"/>
                </a:cubicBezTo>
                <a:cubicBezTo>
                  <a:pt x="68" y="570"/>
                  <a:pt x="68" y="570"/>
                  <a:pt x="68" y="570"/>
                </a:cubicBezTo>
                <a:cubicBezTo>
                  <a:pt x="68" y="570"/>
                  <a:pt x="68" y="570"/>
                  <a:pt x="68" y="570"/>
                </a:cubicBezTo>
                <a:cubicBezTo>
                  <a:pt x="67" y="570"/>
                  <a:pt x="67" y="570"/>
                  <a:pt x="67" y="570"/>
                </a:cubicBezTo>
                <a:cubicBezTo>
                  <a:pt x="63" y="568"/>
                  <a:pt x="60" y="574"/>
                  <a:pt x="64" y="577"/>
                </a:cubicBezTo>
                <a:cubicBezTo>
                  <a:pt x="64" y="577"/>
                  <a:pt x="64" y="577"/>
                  <a:pt x="65" y="577"/>
                </a:cubicBezTo>
                <a:cubicBezTo>
                  <a:pt x="65" y="577"/>
                  <a:pt x="65" y="577"/>
                  <a:pt x="65" y="577"/>
                </a:cubicBezTo>
                <a:cubicBezTo>
                  <a:pt x="65" y="578"/>
                  <a:pt x="65" y="578"/>
                  <a:pt x="65" y="578"/>
                </a:cubicBezTo>
                <a:cubicBezTo>
                  <a:pt x="66" y="578"/>
                  <a:pt x="66" y="578"/>
                  <a:pt x="66" y="578"/>
                </a:cubicBezTo>
                <a:cubicBezTo>
                  <a:pt x="67" y="578"/>
                  <a:pt x="67" y="578"/>
                  <a:pt x="67" y="578"/>
                </a:cubicBezTo>
                <a:cubicBezTo>
                  <a:pt x="67" y="578"/>
                  <a:pt x="67" y="578"/>
                  <a:pt x="67" y="578"/>
                </a:cubicBezTo>
                <a:cubicBezTo>
                  <a:pt x="68" y="578"/>
                  <a:pt x="68" y="578"/>
                  <a:pt x="68" y="578"/>
                </a:cubicBezTo>
                <a:cubicBezTo>
                  <a:pt x="68" y="579"/>
                  <a:pt x="68" y="579"/>
                  <a:pt x="68" y="579"/>
                </a:cubicBezTo>
                <a:cubicBezTo>
                  <a:pt x="69" y="579"/>
                  <a:pt x="69" y="579"/>
                  <a:pt x="69" y="579"/>
                </a:cubicBezTo>
                <a:cubicBezTo>
                  <a:pt x="69" y="579"/>
                  <a:pt x="69" y="579"/>
                  <a:pt x="69" y="579"/>
                </a:cubicBezTo>
                <a:cubicBezTo>
                  <a:pt x="69" y="579"/>
                  <a:pt x="69" y="579"/>
                  <a:pt x="69" y="579"/>
                </a:cubicBezTo>
                <a:cubicBezTo>
                  <a:pt x="69" y="680"/>
                  <a:pt x="69" y="680"/>
                  <a:pt x="69" y="680"/>
                </a:cubicBezTo>
                <a:cubicBezTo>
                  <a:pt x="26" y="680"/>
                  <a:pt x="26" y="680"/>
                  <a:pt x="26" y="680"/>
                </a:cubicBezTo>
                <a:cubicBezTo>
                  <a:pt x="26" y="569"/>
                  <a:pt x="26" y="569"/>
                  <a:pt x="26" y="569"/>
                </a:cubicBezTo>
                <a:cubicBezTo>
                  <a:pt x="26" y="569"/>
                  <a:pt x="26" y="569"/>
                  <a:pt x="26" y="569"/>
                </a:cubicBezTo>
                <a:cubicBezTo>
                  <a:pt x="26" y="569"/>
                  <a:pt x="26" y="569"/>
                  <a:pt x="26" y="569"/>
                </a:cubicBezTo>
                <a:cubicBezTo>
                  <a:pt x="27" y="569"/>
                  <a:pt x="27" y="569"/>
                  <a:pt x="27" y="569"/>
                </a:cubicBezTo>
                <a:cubicBezTo>
                  <a:pt x="27" y="569"/>
                  <a:pt x="27" y="569"/>
                  <a:pt x="27" y="569"/>
                </a:cubicBezTo>
                <a:cubicBezTo>
                  <a:pt x="27" y="569"/>
                  <a:pt x="27" y="569"/>
                  <a:pt x="27" y="569"/>
                </a:cubicBezTo>
                <a:cubicBezTo>
                  <a:pt x="28" y="569"/>
                  <a:pt x="28" y="569"/>
                  <a:pt x="28" y="569"/>
                </a:cubicBezTo>
                <a:cubicBezTo>
                  <a:pt x="28" y="569"/>
                  <a:pt x="28" y="569"/>
                  <a:pt x="28" y="569"/>
                </a:cubicBezTo>
                <a:cubicBezTo>
                  <a:pt x="28" y="569"/>
                  <a:pt x="28" y="569"/>
                  <a:pt x="28" y="569"/>
                </a:cubicBezTo>
                <a:cubicBezTo>
                  <a:pt x="29" y="569"/>
                  <a:pt x="29" y="569"/>
                  <a:pt x="29" y="569"/>
                </a:cubicBezTo>
                <a:cubicBezTo>
                  <a:pt x="29" y="569"/>
                  <a:pt x="29" y="569"/>
                  <a:pt x="29" y="569"/>
                </a:cubicBezTo>
                <a:cubicBezTo>
                  <a:pt x="29" y="569"/>
                  <a:pt x="29" y="569"/>
                  <a:pt x="29" y="569"/>
                </a:cubicBezTo>
                <a:cubicBezTo>
                  <a:pt x="34" y="570"/>
                  <a:pt x="35" y="562"/>
                  <a:pt x="30" y="561"/>
                </a:cubicBezTo>
                <a:cubicBezTo>
                  <a:pt x="30" y="561"/>
                  <a:pt x="30" y="561"/>
                  <a:pt x="30" y="561"/>
                </a:cubicBezTo>
                <a:cubicBezTo>
                  <a:pt x="30" y="561"/>
                  <a:pt x="30" y="561"/>
                  <a:pt x="30" y="561"/>
                </a:cubicBezTo>
                <a:cubicBezTo>
                  <a:pt x="29" y="561"/>
                  <a:pt x="29" y="561"/>
                  <a:pt x="29" y="561"/>
                </a:cubicBezTo>
                <a:cubicBezTo>
                  <a:pt x="29" y="561"/>
                  <a:pt x="29" y="561"/>
                  <a:pt x="29" y="561"/>
                </a:cubicBezTo>
                <a:cubicBezTo>
                  <a:pt x="29" y="561"/>
                  <a:pt x="29" y="561"/>
                  <a:pt x="29" y="561"/>
                </a:cubicBezTo>
                <a:cubicBezTo>
                  <a:pt x="28" y="561"/>
                  <a:pt x="28" y="561"/>
                  <a:pt x="28" y="561"/>
                </a:cubicBezTo>
                <a:cubicBezTo>
                  <a:pt x="28" y="561"/>
                  <a:pt x="28" y="561"/>
                  <a:pt x="28" y="561"/>
                </a:cubicBezTo>
                <a:cubicBezTo>
                  <a:pt x="27" y="561"/>
                  <a:pt x="27" y="561"/>
                  <a:pt x="27" y="561"/>
                </a:cubicBezTo>
                <a:cubicBezTo>
                  <a:pt x="27" y="561"/>
                  <a:pt x="27" y="561"/>
                  <a:pt x="27" y="561"/>
                </a:cubicBezTo>
                <a:cubicBezTo>
                  <a:pt x="27" y="561"/>
                  <a:pt x="27" y="561"/>
                  <a:pt x="27" y="561"/>
                </a:cubicBezTo>
                <a:cubicBezTo>
                  <a:pt x="26" y="561"/>
                  <a:pt x="26" y="561"/>
                  <a:pt x="26" y="561"/>
                </a:cubicBezTo>
                <a:cubicBezTo>
                  <a:pt x="26" y="561"/>
                  <a:pt x="26" y="561"/>
                  <a:pt x="26" y="561"/>
                </a:cubicBezTo>
                <a:cubicBezTo>
                  <a:pt x="26" y="551"/>
                  <a:pt x="26" y="551"/>
                  <a:pt x="26" y="551"/>
                </a:cubicBezTo>
                <a:close/>
                <a:moveTo>
                  <a:pt x="69" y="383"/>
                </a:moveTo>
                <a:cubicBezTo>
                  <a:pt x="63" y="372"/>
                  <a:pt x="59" y="359"/>
                  <a:pt x="59" y="345"/>
                </a:cubicBezTo>
                <a:cubicBezTo>
                  <a:pt x="59" y="331"/>
                  <a:pt x="63" y="318"/>
                  <a:pt x="69" y="307"/>
                </a:cubicBezTo>
                <a:lnTo>
                  <a:pt x="69" y="383"/>
                </a:lnTo>
                <a:close/>
                <a:moveTo>
                  <a:pt x="22" y="680"/>
                </a:moveTo>
                <a:cubicBezTo>
                  <a:pt x="9" y="659"/>
                  <a:pt x="1" y="637"/>
                  <a:pt x="1" y="617"/>
                </a:cubicBezTo>
                <a:cubicBezTo>
                  <a:pt x="0" y="588"/>
                  <a:pt x="10" y="567"/>
                  <a:pt x="26" y="551"/>
                </a:cubicBezTo>
                <a:cubicBezTo>
                  <a:pt x="26" y="561"/>
                  <a:pt x="26" y="561"/>
                  <a:pt x="26" y="561"/>
                </a:cubicBezTo>
                <a:cubicBezTo>
                  <a:pt x="26" y="561"/>
                  <a:pt x="26" y="561"/>
                  <a:pt x="26" y="561"/>
                </a:cubicBezTo>
                <a:cubicBezTo>
                  <a:pt x="26" y="561"/>
                  <a:pt x="26" y="561"/>
                  <a:pt x="26" y="561"/>
                </a:cubicBezTo>
                <a:cubicBezTo>
                  <a:pt x="25" y="561"/>
                  <a:pt x="25" y="561"/>
                  <a:pt x="25" y="561"/>
                </a:cubicBezTo>
                <a:cubicBezTo>
                  <a:pt x="25" y="561"/>
                  <a:pt x="25" y="561"/>
                  <a:pt x="25" y="561"/>
                </a:cubicBezTo>
                <a:cubicBezTo>
                  <a:pt x="24" y="561"/>
                  <a:pt x="24" y="561"/>
                  <a:pt x="24" y="561"/>
                </a:cubicBezTo>
                <a:cubicBezTo>
                  <a:pt x="24" y="561"/>
                  <a:pt x="24" y="561"/>
                  <a:pt x="24" y="561"/>
                </a:cubicBezTo>
                <a:cubicBezTo>
                  <a:pt x="24" y="561"/>
                  <a:pt x="24" y="561"/>
                  <a:pt x="24" y="561"/>
                </a:cubicBezTo>
                <a:cubicBezTo>
                  <a:pt x="23" y="561"/>
                  <a:pt x="23" y="561"/>
                  <a:pt x="23" y="561"/>
                </a:cubicBezTo>
                <a:cubicBezTo>
                  <a:pt x="23" y="561"/>
                  <a:pt x="23" y="561"/>
                  <a:pt x="23" y="561"/>
                </a:cubicBezTo>
                <a:cubicBezTo>
                  <a:pt x="23" y="561"/>
                  <a:pt x="23" y="561"/>
                  <a:pt x="23" y="561"/>
                </a:cubicBezTo>
                <a:cubicBezTo>
                  <a:pt x="22" y="561"/>
                  <a:pt x="22" y="561"/>
                  <a:pt x="22" y="561"/>
                </a:cubicBezTo>
                <a:cubicBezTo>
                  <a:pt x="22" y="561"/>
                  <a:pt x="22" y="561"/>
                  <a:pt x="22" y="561"/>
                </a:cubicBezTo>
                <a:cubicBezTo>
                  <a:pt x="20" y="561"/>
                  <a:pt x="18" y="563"/>
                  <a:pt x="18" y="565"/>
                </a:cubicBezTo>
                <a:cubicBezTo>
                  <a:pt x="19" y="567"/>
                  <a:pt x="20" y="569"/>
                  <a:pt x="22" y="569"/>
                </a:cubicBezTo>
                <a:cubicBezTo>
                  <a:pt x="22" y="569"/>
                  <a:pt x="22" y="569"/>
                  <a:pt x="22" y="569"/>
                </a:cubicBezTo>
                <a:cubicBezTo>
                  <a:pt x="23" y="569"/>
                  <a:pt x="23" y="569"/>
                  <a:pt x="23" y="569"/>
                </a:cubicBezTo>
                <a:cubicBezTo>
                  <a:pt x="23" y="569"/>
                  <a:pt x="23" y="569"/>
                  <a:pt x="23" y="569"/>
                </a:cubicBezTo>
                <a:cubicBezTo>
                  <a:pt x="23" y="569"/>
                  <a:pt x="23" y="569"/>
                  <a:pt x="23" y="569"/>
                </a:cubicBezTo>
                <a:cubicBezTo>
                  <a:pt x="24" y="569"/>
                  <a:pt x="24" y="569"/>
                  <a:pt x="24" y="569"/>
                </a:cubicBezTo>
                <a:cubicBezTo>
                  <a:pt x="24" y="569"/>
                  <a:pt x="24" y="569"/>
                  <a:pt x="24" y="569"/>
                </a:cubicBezTo>
                <a:cubicBezTo>
                  <a:pt x="24" y="569"/>
                  <a:pt x="24" y="569"/>
                  <a:pt x="24" y="569"/>
                </a:cubicBezTo>
                <a:cubicBezTo>
                  <a:pt x="25" y="569"/>
                  <a:pt x="25" y="569"/>
                  <a:pt x="25" y="569"/>
                </a:cubicBezTo>
                <a:cubicBezTo>
                  <a:pt x="25" y="569"/>
                  <a:pt x="25" y="569"/>
                  <a:pt x="25" y="569"/>
                </a:cubicBezTo>
                <a:cubicBezTo>
                  <a:pt x="25" y="569"/>
                  <a:pt x="25" y="569"/>
                  <a:pt x="25" y="569"/>
                </a:cubicBezTo>
                <a:cubicBezTo>
                  <a:pt x="26" y="569"/>
                  <a:pt x="26" y="569"/>
                  <a:pt x="26" y="569"/>
                </a:cubicBezTo>
                <a:cubicBezTo>
                  <a:pt x="26" y="569"/>
                  <a:pt x="26" y="569"/>
                  <a:pt x="26" y="569"/>
                </a:cubicBezTo>
                <a:cubicBezTo>
                  <a:pt x="26" y="680"/>
                  <a:pt x="26" y="680"/>
                  <a:pt x="26" y="680"/>
                </a:cubicBezTo>
                <a:lnTo>
                  <a:pt x="22" y="680"/>
                </a:lnTo>
                <a:close/>
              </a:path>
            </a:pathLst>
          </a:custGeom>
          <a:solidFill>
            <a:srgbClr val="A0BC34">
              <a:alpha val="30000"/>
            </a:srgbClr>
          </a:solidFill>
          <a:ln>
            <a:noFill/>
          </a:ln>
        </p:spPr>
        <p:txBody>
          <a:bodyPr lIns="91416" tIns="45708" rIns="91416" bIns="45708"/>
          <a:lstStyle/>
          <a:p>
            <a:pPr>
              <a:defRPr/>
            </a:pPr>
            <a:endParaRPr lang="en-US">
              <a:solidFill>
                <a:prstClr val="black"/>
              </a:solidFill>
            </a:endParaRPr>
          </a:p>
        </p:txBody>
      </p:sp>
      <p:sp>
        <p:nvSpPr>
          <p:cNvPr id="59" name="Freeform 25"/>
          <p:cNvSpPr>
            <a:spLocks noEditPoints="1"/>
          </p:cNvSpPr>
          <p:nvPr/>
        </p:nvSpPr>
        <p:spPr bwMode="auto">
          <a:xfrm>
            <a:off x="928975" y="5718637"/>
            <a:ext cx="1032664" cy="1187141"/>
          </a:xfrm>
          <a:custGeom>
            <a:avLst/>
            <a:gdLst>
              <a:gd name="T0" fmla="*/ 316 w 632"/>
              <a:gd name="T1" fmla="*/ 0 h 727"/>
              <a:gd name="T2" fmla="*/ 471 w 632"/>
              <a:gd name="T3" fmla="*/ 413 h 727"/>
              <a:gd name="T4" fmla="*/ 478 w 632"/>
              <a:gd name="T5" fmla="*/ 407 h 727"/>
              <a:gd name="T6" fmla="*/ 504 w 632"/>
              <a:gd name="T7" fmla="*/ 543 h 727"/>
              <a:gd name="T8" fmla="*/ 508 w 632"/>
              <a:gd name="T9" fmla="*/ 550 h 727"/>
              <a:gd name="T10" fmla="*/ 630 w 632"/>
              <a:gd name="T11" fmla="*/ 664 h 727"/>
              <a:gd name="T12" fmla="*/ 609 w 632"/>
              <a:gd name="T13" fmla="*/ 727 h 727"/>
              <a:gd name="T14" fmla="*/ 316 w 632"/>
              <a:gd name="T15" fmla="*/ 727 h 727"/>
              <a:gd name="T16" fmla="*/ 316 w 632"/>
              <a:gd name="T17" fmla="*/ 726 h 727"/>
              <a:gd name="T18" fmla="*/ 588 w 632"/>
              <a:gd name="T19" fmla="*/ 727 h 727"/>
              <a:gd name="T20" fmla="*/ 589 w 632"/>
              <a:gd name="T21" fmla="*/ 725 h 727"/>
              <a:gd name="T22" fmla="*/ 316 w 632"/>
              <a:gd name="T23" fmla="*/ 725 h 727"/>
              <a:gd name="T24" fmla="*/ 316 w 632"/>
              <a:gd name="T25" fmla="*/ 674 h 727"/>
              <a:gd name="T26" fmla="*/ 587 w 632"/>
              <a:gd name="T27" fmla="*/ 612 h 727"/>
              <a:gd name="T28" fmla="*/ 582 w 632"/>
              <a:gd name="T29" fmla="*/ 608 h 727"/>
              <a:gd name="T30" fmla="*/ 517 w 632"/>
              <a:gd name="T31" fmla="*/ 577 h 727"/>
              <a:gd name="T32" fmla="*/ 490 w 632"/>
              <a:gd name="T33" fmla="*/ 638 h 727"/>
              <a:gd name="T34" fmla="*/ 383 w 632"/>
              <a:gd name="T35" fmla="*/ 481 h 727"/>
              <a:gd name="T36" fmla="*/ 316 w 632"/>
              <a:gd name="T37" fmla="*/ 499 h 727"/>
              <a:gd name="T38" fmla="*/ 316 w 632"/>
              <a:gd name="T39" fmla="*/ 478 h 727"/>
              <a:gd name="T40" fmla="*/ 444 w 632"/>
              <a:gd name="T41" fmla="*/ 380 h 727"/>
              <a:gd name="T42" fmla="*/ 465 w 632"/>
              <a:gd name="T43" fmla="*/ 255 h 727"/>
              <a:gd name="T44" fmla="*/ 448 w 632"/>
              <a:gd name="T45" fmla="*/ 278 h 727"/>
              <a:gd name="T46" fmla="*/ 439 w 632"/>
              <a:gd name="T47" fmla="*/ 269 h 727"/>
              <a:gd name="T48" fmla="*/ 439 w 632"/>
              <a:gd name="T49" fmla="*/ 261 h 727"/>
              <a:gd name="T50" fmla="*/ 316 w 632"/>
              <a:gd name="T51" fmla="*/ 267 h 727"/>
              <a:gd name="T52" fmla="*/ 316 w 632"/>
              <a:gd name="T53" fmla="*/ 76 h 727"/>
              <a:gd name="T54" fmla="*/ 430 w 632"/>
              <a:gd name="T55" fmla="*/ 123 h 727"/>
              <a:gd name="T56" fmla="*/ 479 w 632"/>
              <a:gd name="T57" fmla="*/ 230 h 727"/>
              <a:gd name="T58" fmla="*/ 316 w 632"/>
              <a:gd name="T59" fmla="*/ 36 h 727"/>
              <a:gd name="T60" fmla="*/ 316 w 632"/>
              <a:gd name="T61" fmla="*/ 0 h 727"/>
              <a:gd name="T62" fmla="*/ 175 w 632"/>
              <a:gd name="T63" fmla="*/ 433 h 727"/>
              <a:gd name="T64" fmla="*/ 316 w 632"/>
              <a:gd name="T65" fmla="*/ 0 h 727"/>
              <a:gd name="T66" fmla="*/ 316 w 632"/>
              <a:gd name="T67" fmla="*/ 36 h 727"/>
              <a:gd name="T68" fmla="*/ 153 w 632"/>
              <a:gd name="T69" fmla="*/ 230 h 727"/>
              <a:gd name="T70" fmla="*/ 202 w 632"/>
              <a:gd name="T71" fmla="*/ 123 h 727"/>
              <a:gd name="T72" fmla="*/ 316 w 632"/>
              <a:gd name="T73" fmla="*/ 76 h 727"/>
              <a:gd name="T74" fmla="*/ 316 w 632"/>
              <a:gd name="T75" fmla="*/ 267 h 727"/>
              <a:gd name="T76" fmla="*/ 298 w 632"/>
              <a:gd name="T77" fmla="*/ 261 h 727"/>
              <a:gd name="T78" fmla="*/ 208 w 632"/>
              <a:gd name="T79" fmla="*/ 192 h 727"/>
              <a:gd name="T80" fmla="*/ 194 w 632"/>
              <a:gd name="T81" fmla="*/ 269 h 727"/>
              <a:gd name="T82" fmla="*/ 185 w 632"/>
              <a:gd name="T83" fmla="*/ 278 h 727"/>
              <a:gd name="T84" fmla="*/ 167 w 632"/>
              <a:gd name="T85" fmla="*/ 255 h 727"/>
              <a:gd name="T86" fmla="*/ 188 w 632"/>
              <a:gd name="T87" fmla="*/ 380 h 727"/>
              <a:gd name="T88" fmla="*/ 316 w 632"/>
              <a:gd name="T89" fmla="*/ 478 h 727"/>
              <a:gd name="T90" fmla="*/ 316 w 632"/>
              <a:gd name="T91" fmla="*/ 499 h 727"/>
              <a:gd name="T92" fmla="*/ 247 w 632"/>
              <a:gd name="T93" fmla="*/ 480 h 727"/>
              <a:gd name="T94" fmla="*/ 196 w 632"/>
              <a:gd name="T95" fmla="*/ 548 h 727"/>
              <a:gd name="T96" fmla="*/ 50 w 632"/>
              <a:gd name="T97" fmla="*/ 610 h 727"/>
              <a:gd name="T98" fmla="*/ 46 w 632"/>
              <a:gd name="T99" fmla="*/ 615 h 727"/>
              <a:gd name="T100" fmla="*/ 316 w 632"/>
              <a:gd name="T101" fmla="*/ 674 h 727"/>
              <a:gd name="T102" fmla="*/ 316 w 632"/>
              <a:gd name="T103" fmla="*/ 725 h 727"/>
              <a:gd name="T104" fmla="*/ 46 w 632"/>
              <a:gd name="T105" fmla="*/ 725 h 727"/>
              <a:gd name="T106" fmla="*/ 46 w 632"/>
              <a:gd name="T107" fmla="*/ 726 h 727"/>
              <a:gd name="T108" fmla="*/ 316 w 632"/>
              <a:gd name="T109" fmla="*/ 726 h 727"/>
              <a:gd name="T110" fmla="*/ 316 w 632"/>
              <a:gd name="T111" fmla="*/ 727 h 727"/>
              <a:gd name="T112" fmla="*/ 23 w 632"/>
              <a:gd name="T113" fmla="*/ 727 h 727"/>
              <a:gd name="T114" fmla="*/ 2 w 632"/>
              <a:gd name="T115" fmla="*/ 664 h 727"/>
              <a:gd name="T116" fmla="*/ 180 w 632"/>
              <a:gd name="T117" fmla="*/ 530 h 727"/>
              <a:gd name="T118" fmla="*/ 227 w 632"/>
              <a:gd name="T119" fmla="*/ 474 h 727"/>
              <a:gd name="T120" fmla="*/ 175 w 632"/>
              <a:gd name="T121" fmla="*/ 43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2" h="727">
                <a:moveTo>
                  <a:pt x="316" y="0"/>
                </a:moveTo>
                <a:cubicBezTo>
                  <a:pt x="470" y="0"/>
                  <a:pt x="586" y="271"/>
                  <a:pt x="471" y="413"/>
                </a:cubicBezTo>
                <a:cubicBezTo>
                  <a:pt x="476" y="410"/>
                  <a:pt x="478" y="408"/>
                  <a:pt x="478" y="407"/>
                </a:cubicBezTo>
                <a:cubicBezTo>
                  <a:pt x="414" y="481"/>
                  <a:pt x="476" y="501"/>
                  <a:pt x="504" y="543"/>
                </a:cubicBezTo>
                <a:cubicBezTo>
                  <a:pt x="505" y="545"/>
                  <a:pt x="507" y="547"/>
                  <a:pt x="508" y="550"/>
                </a:cubicBezTo>
                <a:cubicBezTo>
                  <a:pt x="570" y="570"/>
                  <a:pt x="632" y="592"/>
                  <a:pt x="630" y="664"/>
                </a:cubicBezTo>
                <a:cubicBezTo>
                  <a:pt x="630" y="684"/>
                  <a:pt x="622" y="706"/>
                  <a:pt x="609" y="727"/>
                </a:cubicBezTo>
                <a:cubicBezTo>
                  <a:pt x="316" y="727"/>
                  <a:pt x="316" y="727"/>
                  <a:pt x="316" y="727"/>
                </a:cubicBezTo>
                <a:cubicBezTo>
                  <a:pt x="316" y="726"/>
                  <a:pt x="316" y="726"/>
                  <a:pt x="316" y="726"/>
                </a:cubicBezTo>
                <a:cubicBezTo>
                  <a:pt x="588" y="727"/>
                  <a:pt x="588" y="727"/>
                  <a:pt x="588" y="727"/>
                </a:cubicBezTo>
                <a:cubicBezTo>
                  <a:pt x="589" y="725"/>
                  <a:pt x="589" y="725"/>
                  <a:pt x="589" y="725"/>
                </a:cubicBezTo>
                <a:cubicBezTo>
                  <a:pt x="316" y="725"/>
                  <a:pt x="316" y="725"/>
                  <a:pt x="316" y="725"/>
                </a:cubicBezTo>
                <a:cubicBezTo>
                  <a:pt x="316" y="674"/>
                  <a:pt x="316" y="674"/>
                  <a:pt x="316" y="674"/>
                </a:cubicBezTo>
                <a:cubicBezTo>
                  <a:pt x="430" y="674"/>
                  <a:pt x="543" y="654"/>
                  <a:pt x="587" y="612"/>
                </a:cubicBezTo>
                <a:cubicBezTo>
                  <a:pt x="585" y="611"/>
                  <a:pt x="584" y="609"/>
                  <a:pt x="582" y="608"/>
                </a:cubicBezTo>
                <a:cubicBezTo>
                  <a:pt x="566" y="594"/>
                  <a:pt x="543" y="585"/>
                  <a:pt x="517" y="577"/>
                </a:cubicBezTo>
                <a:cubicBezTo>
                  <a:pt x="520" y="598"/>
                  <a:pt x="513" y="621"/>
                  <a:pt x="490" y="638"/>
                </a:cubicBezTo>
                <a:cubicBezTo>
                  <a:pt x="501" y="559"/>
                  <a:pt x="379" y="600"/>
                  <a:pt x="383" y="481"/>
                </a:cubicBezTo>
                <a:cubicBezTo>
                  <a:pt x="364" y="492"/>
                  <a:pt x="341" y="499"/>
                  <a:pt x="316" y="499"/>
                </a:cubicBezTo>
                <a:cubicBezTo>
                  <a:pt x="316" y="478"/>
                  <a:pt x="316" y="478"/>
                  <a:pt x="316" y="478"/>
                </a:cubicBezTo>
                <a:cubicBezTo>
                  <a:pt x="376" y="478"/>
                  <a:pt x="420" y="436"/>
                  <a:pt x="444" y="380"/>
                </a:cubicBezTo>
                <a:cubicBezTo>
                  <a:pt x="485" y="373"/>
                  <a:pt x="497" y="285"/>
                  <a:pt x="465" y="255"/>
                </a:cubicBezTo>
                <a:cubicBezTo>
                  <a:pt x="457" y="255"/>
                  <a:pt x="451" y="267"/>
                  <a:pt x="448" y="278"/>
                </a:cubicBezTo>
                <a:cubicBezTo>
                  <a:pt x="441" y="300"/>
                  <a:pt x="437" y="311"/>
                  <a:pt x="439" y="269"/>
                </a:cubicBezTo>
                <a:cubicBezTo>
                  <a:pt x="439" y="267"/>
                  <a:pt x="439" y="264"/>
                  <a:pt x="439" y="261"/>
                </a:cubicBezTo>
                <a:cubicBezTo>
                  <a:pt x="411" y="278"/>
                  <a:pt x="364" y="281"/>
                  <a:pt x="316" y="267"/>
                </a:cubicBezTo>
                <a:cubicBezTo>
                  <a:pt x="316" y="76"/>
                  <a:pt x="316" y="76"/>
                  <a:pt x="316" y="76"/>
                </a:cubicBezTo>
                <a:cubicBezTo>
                  <a:pt x="365" y="76"/>
                  <a:pt x="403" y="95"/>
                  <a:pt x="430" y="123"/>
                </a:cubicBezTo>
                <a:cubicBezTo>
                  <a:pt x="457" y="151"/>
                  <a:pt x="473" y="189"/>
                  <a:pt x="479" y="230"/>
                </a:cubicBezTo>
                <a:cubicBezTo>
                  <a:pt x="477" y="122"/>
                  <a:pt x="405" y="36"/>
                  <a:pt x="316" y="36"/>
                </a:cubicBezTo>
                <a:lnTo>
                  <a:pt x="316" y="0"/>
                </a:lnTo>
                <a:close/>
                <a:moveTo>
                  <a:pt x="175" y="433"/>
                </a:moveTo>
                <a:cubicBezTo>
                  <a:pt x="32" y="298"/>
                  <a:pt x="153" y="0"/>
                  <a:pt x="316" y="0"/>
                </a:cubicBezTo>
                <a:cubicBezTo>
                  <a:pt x="316" y="36"/>
                  <a:pt x="316" y="36"/>
                  <a:pt x="316" y="36"/>
                </a:cubicBezTo>
                <a:cubicBezTo>
                  <a:pt x="228" y="36"/>
                  <a:pt x="155" y="122"/>
                  <a:pt x="153" y="230"/>
                </a:cubicBezTo>
                <a:cubicBezTo>
                  <a:pt x="160" y="189"/>
                  <a:pt x="176" y="151"/>
                  <a:pt x="202" y="123"/>
                </a:cubicBezTo>
                <a:cubicBezTo>
                  <a:pt x="229" y="95"/>
                  <a:pt x="267" y="76"/>
                  <a:pt x="316" y="76"/>
                </a:cubicBezTo>
                <a:cubicBezTo>
                  <a:pt x="316" y="267"/>
                  <a:pt x="316" y="267"/>
                  <a:pt x="316" y="267"/>
                </a:cubicBezTo>
                <a:cubicBezTo>
                  <a:pt x="310" y="265"/>
                  <a:pt x="304" y="263"/>
                  <a:pt x="298" y="261"/>
                </a:cubicBezTo>
                <a:cubicBezTo>
                  <a:pt x="255" y="244"/>
                  <a:pt x="223" y="218"/>
                  <a:pt x="208" y="192"/>
                </a:cubicBezTo>
                <a:cubicBezTo>
                  <a:pt x="199" y="217"/>
                  <a:pt x="193" y="244"/>
                  <a:pt x="194" y="269"/>
                </a:cubicBezTo>
                <a:cubicBezTo>
                  <a:pt x="196" y="311"/>
                  <a:pt x="192" y="300"/>
                  <a:pt x="185" y="278"/>
                </a:cubicBezTo>
                <a:cubicBezTo>
                  <a:pt x="181" y="266"/>
                  <a:pt x="176" y="255"/>
                  <a:pt x="167" y="255"/>
                </a:cubicBezTo>
                <a:cubicBezTo>
                  <a:pt x="135" y="285"/>
                  <a:pt x="147" y="373"/>
                  <a:pt x="188" y="380"/>
                </a:cubicBezTo>
                <a:cubicBezTo>
                  <a:pt x="212" y="436"/>
                  <a:pt x="256" y="478"/>
                  <a:pt x="316" y="478"/>
                </a:cubicBezTo>
                <a:cubicBezTo>
                  <a:pt x="316" y="499"/>
                  <a:pt x="316" y="499"/>
                  <a:pt x="316" y="499"/>
                </a:cubicBezTo>
                <a:cubicBezTo>
                  <a:pt x="291" y="499"/>
                  <a:pt x="268" y="492"/>
                  <a:pt x="247" y="480"/>
                </a:cubicBezTo>
                <a:cubicBezTo>
                  <a:pt x="239" y="511"/>
                  <a:pt x="223" y="538"/>
                  <a:pt x="196" y="548"/>
                </a:cubicBezTo>
                <a:cubicBezTo>
                  <a:pt x="141" y="569"/>
                  <a:pt x="79" y="580"/>
                  <a:pt x="50" y="610"/>
                </a:cubicBezTo>
                <a:cubicBezTo>
                  <a:pt x="49" y="612"/>
                  <a:pt x="47" y="613"/>
                  <a:pt x="46" y="615"/>
                </a:cubicBezTo>
                <a:cubicBezTo>
                  <a:pt x="93" y="655"/>
                  <a:pt x="205" y="675"/>
                  <a:pt x="316" y="674"/>
                </a:cubicBezTo>
                <a:cubicBezTo>
                  <a:pt x="316" y="725"/>
                  <a:pt x="316" y="725"/>
                  <a:pt x="316" y="725"/>
                </a:cubicBezTo>
                <a:cubicBezTo>
                  <a:pt x="46" y="725"/>
                  <a:pt x="46" y="725"/>
                  <a:pt x="46" y="725"/>
                </a:cubicBezTo>
                <a:cubicBezTo>
                  <a:pt x="46" y="726"/>
                  <a:pt x="46" y="726"/>
                  <a:pt x="46" y="726"/>
                </a:cubicBezTo>
                <a:cubicBezTo>
                  <a:pt x="316" y="726"/>
                  <a:pt x="316" y="726"/>
                  <a:pt x="316" y="726"/>
                </a:cubicBezTo>
                <a:cubicBezTo>
                  <a:pt x="316" y="727"/>
                  <a:pt x="316" y="727"/>
                  <a:pt x="316" y="727"/>
                </a:cubicBezTo>
                <a:cubicBezTo>
                  <a:pt x="23" y="727"/>
                  <a:pt x="23" y="727"/>
                  <a:pt x="23" y="727"/>
                </a:cubicBezTo>
                <a:cubicBezTo>
                  <a:pt x="11" y="706"/>
                  <a:pt x="3" y="684"/>
                  <a:pt x="2" y="664"/>
                </a:cubicBezTo>
                <a:cubicBezTo>
                  <a:pt x="0" y="570"/>
                  <a:pt x="105" y="561"/>
                  <a:pt x="180" y="530"/>
                </a:cubicBezTo>
                <a:cubicBezTo>
                  <a:pt x="210" y="518"/>
                  <a:pt x="222" y="498"/>
                  <a:pt x="227" y="474"/>
                </a:cubicBezTo>
                <a:cubicBezTo>
                  <a:pt x="210" y="463"/>
                  <a:pt x="193" y="449"/>
                  <a:pt x="175" y="433"/>
                </a:cubicBezTo>
                <a:close/>
              </a:path>
            </a:pathLst>
          </a:custGeom>
          <a:solidFill>
            <a:srgbClr val="D44024">
              <a:alpha val="30000"/>
            </a:srgbClr>
          </a:solidFill>
          <a:ln>
            <a:noFill/>
          </a:ln>
        </p:spPr>
        <p:txBody>
          <a:bodyPr lIns="91416" tIns="45708" rIns="91416" bIns="45708"/>
          <a:lstStyle/>
          <a:p>
            <a:pPr>
              <a:defRPr/>
            </a:pPr>
            <a:endParaRPr lang="en-US">
              <a:solidFill>
                <a:prstClr val="black"/>
              </a:solidFill>
            </a:endParaRPr>
          </a:p>
        </p:txBody>
      </p:sp>
      <p:sp>
        <p:nvSpPr>
          <p:cNvPr id="60" name="Freeform 26"/>
          <p:cNvSpPr>
            <a:spLocks noEditPoints="1"/>
          </p:cNvSpPr>
          <p:nvPr/>
        </p:nvSpPr>
        <p:spPr bwMode="auto">
          <a:xfrm>
            <a:off x="4638525" y="5826560"/>
            <a:ext cx="1034781" cy="1079219"/>
          </a:xfrm>
          <a:custGeom>
            <a:avLst/>
            <a:gdLst>
              <a:gd name="T0" fmla="*/ 500 w 633"/>
              <a:gd name="T1" fmla="*/ 269 h 661"/>
              <a:gd name="T2" fmla="*/ 457 w 633"/>
              <a:gd name="T3" fmla="*/ 329 h 661"/>
              <a:gd name="T4" fmla="*/ 452 w 633"/>
              <a:gd name="T5" fmla="*/ 464 h 661"/>
              <a:gd name="T6" fmla="*/ 609 w 633"/>
              <a:gd name="T7" fmla="*/ 661 h 661"/>
              <a:gd name="T8" fmla="*/ 316 w 633"/>
              <a:gd name="T9" fmla="*/ 642 h 661"/>
              <a:gd name="T10" fmla="*/ 606 w 633"/>
              <a:gd name="T11" fmla="*/ 608 h 661"/>
              <a:gd name="T12" fmla="*/ 511 w 633"/>
              <a:gd name="T13" fmla="*/ 610 h 661"/>
              <a:gd name="T14" fmla="*/ 316 w 633"/>
              <a:gd name="T15" fmla="*/ 569 h 661"/>
              <a:gd name="T16" fmla="*/ 535 w 633"/>
              <a:gd name="T17" fmla="*/ 517 h 661"/>
              <a:gd name="T18" fmla="*/ 316 w 633"/>
              <a:gd name="T19" fmla="*/ 515 h 661"/>
              <a:gd name="T20" fmla="*/ 413 w 633"/>
              <a:gd name="T21" fmla="*/ 469 h 661"/>
              <a:gd name="T22" fmla="*/ 316 w 633"/>
              <a:gd name="T23" fmla="*/ 412 h 661"/>
              <a:gd name="T24" fmla="*/ 477 w 633"/>
              <a:gd name="T25" fmla="*/ 206 h 661"/>
              <a:gd name="T26" fmla="*/ 444 w 633"/>
              <a:gd name="T27" fmla="*/ 251 h 661"/>
              <a:gd name="T28" fmla="*/ 434 w 633"/>
              <a:gd name="T29" fmla="*/ 228 h 661"/>
              <a:gd name="T30" fmla="*/ 316 w 633"/>
              <a:gd name="T31" fmla="*/ 1 h 661"/>
              <a:gd name="T32" fmla="*/ 501 w 633"/>
              <a:gd name="T33" fmla="*/ 223 h 661"/>
              <a:gd name="T34" fmla="*/ 23 w 633"/>
              <a:gd name="T35" fmla="*/ 661 h 661"/>
              <a:gd name="T36" fmla="*/ 180 w 633"/>
              <a:gd name="T37" fmla="*/ 464 h 661"/>
              <a:gd name="T38" fmla="*/ 175 w 633"/>
              <a:gd name="T39" fmla="*/ 329 h 661"/>
              <a:gd name="T40" fmla="*/ 133 w 633"/>
              <a:gd name="T41" fmla="*/ 269 h 661"/>
              <a:gd name="T42" fmla="*/ 141 w 633"/>
              <a:gd name="T43" fmla="*/ 178 h 661"/>
              <a:gd name="T44" fmla="*/ 316 w 633"/>
              <a:gd name="T45" fmla="*/ 1 h 661"/>
              <a:gd name="T46" fmla="*/ 314 w 633"/>
              <a:gd name="T47" fmla="*/ 155 h 661"/>
              <a:gd name="T48" fmla="*/ 194 w 633"/>
              <a:gd name="T49" fmla="*/ 189 h 661"/>
              <a:gd name="T50" fmla="*/ 188 w 633"/>
              <a:gd name="T51" fmla="*/ 251 h 661"/>
              <a:gd name="T52" fmla="*/ 188 w 633"/>
              <a:gd name="T53" fmla="*/ 314 h 661"/>
              <a:gd name="T54" fmla="*/ 316 w 633"/>
              <a:gd name="T55" fmla="*/ 497 h 661"/>
              <a:gd name="T56" fmla="*/ 202 w 633"/>
              <a:gd name="T57" fmla="*/ 479 h 661"/>
              <a:gd name="T58" fmla="*/ 316 w 633"/>
              <a:gd name="T59" fmla="*/ 551 h 661"/>
              <a:gd name="T60" fmla="*/ 72 w 633"/>
              <a:gd name="T61" fmla="*/ 527 h 661"/>
              <a:gd name="T62" fmla="*/ 316 w 633"/>
              <a:gd name="T63" fmla="*/ 624 h 661"/>
              <a:gd name="T64" fmla="*/ 26 w 633"/>
              <a:gd name="T65" fmla="*/ 590 h 661"/>
              <a:gd name="T66" fmla="*/ 117 w 633"/>
              <a:gd name="T67" fmla="*/ 627 h 661"/>
              <a:gd name="T68" fmla="*/ 316 w 633"/>
              <a:gd name="T69"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3" h="661">
                <a:moveTo>
                  <a:pt x="501" y="223"/>
                </a:moveTo>
                <a:cubicBezTo>
                  <a:pt x="503" y="238"/>
                  <a:pt x="503" y="254"/>
                  <a:pt x="500" y="269"/>
                </a:cubicBezTo>
                <a:cubicBezTo>
                  <a:pt x="496" y="285"/>
                  <a:pt x="491" y="299"/>
                  <a:pt x="482" y="310"/>
                </a:cubicBezTo>
                <a:cubicBezTo>
                  <a:pt x="475" y="319"/>
                  <a:pt x="467" y="326"/>
                  <a:pt x="457" y="329"/>
                </a:cubicBezTo>
                <a:cubicBezTo>
                  <a:pt x="445" y="357"/>
                  <a:pt x="427" y="382"/>
                  <a:pt x="405" y="400"/>
                </a:cubicBezTo>
                <a:cubicBezTo>
                  <a:pt x="408" y="428"/>
                  <a:pt x="419" y="450"/>
                  <a:pt x="452" y="464"/>
                </a:cubicBezTo>
                <a:cubicBezTo>
                  <a:pt x="527" y="495"/>
                  <a:pt x="633" y="504"/>
                  <a:pt x="630" y="598"/>
                </a:cubicBezTo>
                <a:cubicBezTo>
                  <a:pt x="630" y="618"/>
                  <a:pt x="622" y="640"/>
                  <a:pt x="609" y="661"/>
                </a:cubicBezTo>
                <a:cubicBezTo>
                  <a:pt x="316" y="661"/>
                  <a:pt x="316" y="661"/>
                  <a:pt x="316" y="661"/>
                </a:cubicBezTo>
                <a:cubicBezTo>
                  <a:pt x="316" y="642"/>
                  <a:pt x="316" y="642"/>
                  <a:pt x="316" y="642"/>
                </a:cubicBezTo>
                <a:cubicBezTo>
                  <a:pt x="390" y="642"/>
                  <a:pt x="450" y="638"/>
                  <a:pt x="516" y="627"/>
                </a:cubicBezTo>
                <a:cubicBezTo>
                  <a:pt x="538" y="611"/>
                  <a:pt x="575" y="601"/>
                  <a:pt x="606" y="608"/>
                </a:cubicBezTo>
                <a:cubicBezTo>
                  <a:pt x="607" y="602"/>
                  <a:pt x="607" y="596"/>
                  <a:pt x="607" y="590"/>
                </a:cubicBezTo>
                <a:cubicBezTo>
                  <a:pt x="575" y="583"/>
                  <a:pt x="534" y="590"/>
                  <a:pt x="511" y="610"/>
                </a:cubicBezTo>
                <a:cubicBezTo>
                  <a:pt x="446" y="621"/>
                  <a:pt x="388" y="624"/>
                  <a:pt x="316" y="624"/>
                </a:cubicBezTo>
                <a:cubicBezTo>
                  <a:pt x="316" y="569"/>
                  <a:pt x="316" y="569"/>
                  <a:pt x="316" y="569"/>
                </a:cubicBezTo>
                <a:cubicBezTo>
                  <a:pt x="404" y="569"/>
                  <a:pt x="487" y="554"/>
                  <a:pt x="559" y="527"/>
                </a:cubicBezTo>
                <a:cubicBezTo>
                  <a:pt x="552" y="524"/>
                  <a:pt x="544" y="520"/>
                  <a:pt x="535" y="517"/>
                </a:cubicBezTo>
                <a:cubicBezTo>
                  <a:pt x="469" y="539"/>
                  <a:pt x="395" y="551"/>
                  <a:pt x="316" y="551"/>
                </a:cubicBezTo>
                <a:cubicBezTo>
                  <a:pt x="316" y="515"/>
                  <a:pt x="316" y="515"/>
                  <a:pt x="316" y="515"/>
                </a:cubicBezTo>
                <a:cubicBezTo>
                  <a:pt x="356" y="515"/>
                  <a:pt x="394" y="503"/>
                  <a:pt x="428" y="480"/>
                </a:cubicBezTo>
                <a:cubicBezTo>
                  <a:pt x="423" y="477"/>
                  <a:pt x="417" y="474"/>
                  <a:pt x="413" y="469"/>
                </a:cubicBezTo>
                <a:cubicBezTo>
                  <a:pt x="383" y="487"/>
                  <a:pt x="351" y="497"/>
                  <a:pt x="316" y="497"/>
                </a:cubicBezTo>
                <a:cubicBezTo>
                  <a:pt x="316" y="412"/>
                  <a:pt x="316" y="412"/>
                  <a:pt x="316" y="412"/>
                </a:cubicBezTo>
                <a:cubicBezTo>
                  <a:pt x="376" y="412"/>
                  <a:pt x="420" y="370"/>
                  <a:pt x="444" y="314"/>
                </a:cubicBezTo>
                <a:cubicBezTo>
                  <a:pt x="479" y="308"/>
                  <a:pt x="493" y="244"/>
                  <a:pt x="477" y="206"/>
                </a:cubicBezTo>
                <a:cubicBezTo>
                  <a:pt x="470" y="212"/>
                  <a:pt x="460" y="219"/>
                  <a:pt x="448" y="224"/>
                </a:cubicBezTo>
                <a:cubicBezTo>
                  <a:pt x="445" y="237"/>
                  <a:pt x="444" y="248"/>
                  <a:pt x="444" y="251"/>
                </a:cubicBezTo>
                <a:cubicBezTo>
                  <a:pt x="444" y="276"/>
                  <a:pt x="417" y="284"/>
                  <a:pt x="423" y="267"/>
                </a:cubicBezTo>
                <a:cubicBezTo>
                  <a:pt x="427" y="257"/>
                  <a:pt x="431" y="244"/>
                  <a:pt x="434" y="228"/>
                </a:cubicBezTo>
                <a:cubicBezTo>
                  <a:pt x="401" y="236"/>
                  <a:pt x="358" y="227"/>
                  <a:pt x="316" y="159"/>
                </a:cubicBezTo>
                <a:cubicBezTo>
                  <a:pt x="316" y="1"/>
                  <a:pt x="316" y="1"/>
                  <a:pt x="316" y="1"/>
                </a:cubicBezTo>
                <a:cubicBezTo>
                  <a:pt x="392" y="0"/>
                  <a:pt x="467" y="66"/>
                  <a:pt x="487" y="154"/>
                </a:cubicBezTo>
                <a:cubicBezTo>
                  <a:pt x="490" y="170"/>
                  <a:pt x="498" y="208"/>
                  <a:pt x="501" y="223"/>
                </a:cubicBezTo>
                <a:close/>
                <a:moveTo>
                  <a:pt x="316" y="661"/>
                </a:moveTo>
                <a:cubicBezTo>
                  <a:pt x="23" y="661"/>
                  <a:pt x="23" y="661"/>
                  <a:pt x="23" y="661"/>
                </a:cubicBezTo>
                <a:cubicBezTo>
                  <a:pt x="11" y="640"/>
                  <a:pt x="2" y="618"/>
                  <a:pt x="2" y="598"/>
                </a:cubicBezTo>
                <a:cubicBezTo>
                  <a:pt x="0" y="504"/>
                  <a:pt x="105" y="495"/>
                  <a:pt x="180" y="464"/>
                </a:cubicBezTo>
                <a:cubicBezTo>
                  <a:pt x="213" y="450"/>
                  <a:pt x="225" y="428"/>
                  <a:pt x="228" y="400"/>
                </a:cubicBezTo>
                <a:cubicBezTo>
                  <a:pt x="205" y="382"/>
                  <a:pt x="188" y="357"/>
                  <a:pt x="175" y="329"/>
                </a:cubicBezTo>
                <a:cubicBezTo>
                  <a:pt x="165" y="326"/>
                  <a:pt x="157" y="319"/>
                  <a:pt x="150" y="310"/>
                </a:cubicBezTo>
                <a:cubicBezTo>
                  <a:pt x="142" y="299"/>
                  <a:pt x="136" y="285"/>
                  <a:pt x="133" y="269"/>
                </a:cubicBezTo>
                <a:cubicBezTo>
                  <a:pt x="130" y="254"/>
                  <a:pt x="129" y="238"/>
                  <a:pt x="131" y="223"/>
                </a:cubicBezTo>
                <a:cubicBezTo>
                  <a:pt x="134" y="206"/>
                  <a:pt x="138" y="198"/>
                  <a:pt x="141" y="178"/>
                </a:cubicBezTo>
                <a:cubicBezTo>
                  <a:pt x="148" y="113"/>
                  <a:pt x="175" y="37"/>
                  <a:pt x="242" y="26"/>
                </a:cubicBezTo>
                <a:cubicBezTo>
                  <a:pt x="265" y="9"/>
                  <a:pt x="291" y="1"/>
                  <a:pt x="316" y="1"/>
                </a:cubicBezTo>
                <a:cubicBezTo>
                  <a:pt x="316" y="159"/>
                  <a:pt x="316" y="159"/>
                  <a:pt x="316" y="159"/>
                </a:cubicBezTo>
                <a:cubicBezTo>
                  <a:pt x="314" y="155"/>
                  <a:pt x="314" y="155"/>
                  <a:pt x="314" y="155"/>
                </a:cubicBezTo>
                <a:cubicBezTo>
                  <a:pt x="296" y="124"/>
                  <a:pt x="240" y="68"/>
                  <a:pt x="210" y="120"/>
                </a:cubicBezTo>
                <a:cubicBezTo>
                  <a:pt x="199" y="141"/>
                  <a:pt x="194" y="166"/>
                  <a:pt x="194" y="189"/>
                </a:cubicBezTo>
                <a:cubicBezTo>
                  <a:pt x="195" y="223"/>
                  <a:pt x="203" y="250"/>
                  <a:pt x="209" y="267"/>
                </a:cubicBezTo>
                <a:cubicBezTo>
                  <a:pt x="215" y="284"/>
                  <a:pt x="188" y="276"/>
                  <a:pt x="188" y="251"/>
                </a:cubicBezTo>
                <a:cubicBezTo>
                  <a:pt x="188" y="221"/>
                  <a:pt x="169" y="152"/>
                  <a:pt x="152" y="217"/>
                </a:cubicBezTo>
                <a:cubicBezTo>
                  <a:pt x="142" y="255"/>
                  <a:pt x="157" y="308"/>
                  <a:pt x="188" y="314"/>
                </a:cubicBezTo>
                <a:cubicBezTo>
                  <a:pt x="212" y="370"/>
                  <a:pt x="256" y="412"/>
                  <a:pt x="316" y="412"/>
                </a:cubicBezTo>
                <a:cubicBezTo>
                  <a:pt x="316" y="497"/>
                  <a:pt x="316" y="497"/>
                  <a:pt x="316" y="497"/>
                </a:cubicBezTo>
                <a:cubicBezTo>
                  <a:pt x="281" y="497"/>
                  <a:pt x="248" y="487"/>
                  <a:pt x="218" y="468"/>
                </a:cubicBezTo>
                <a:cubicBezTo>
                  <a:pt x="213" y="473"/>
                  <a:pt x="208" y="476"/>
                  <a:pt x="202" y="479"/>
                </a:cubicBezTo>
                <a:cubicBezTo>
                  <a:pt x="237" y="502"/>
                  <a:pt x="275" y="515"/>
                  <a:pt x="316" y="515"/>
                </a:cubicBezTo>
                <a:cubicBezTo>
                  <a:pt x="316" y="551"/>
                  <a:pt x="316" y="551"/>
                  <a:pt x="316" y="551"/>
                </a:cubicBezTo>
                <a:cubicBezTo>
                  <a:pt x="237" y="551"/>
                  <a:pt x="162" y="538"/>
                  <a:pt x="95" y="516"/>
                </a:cubicBezTo>
                <a:cubicBezTo>
                  <a:pt x="87" y="520"/>
                  <a:pt x="79" y="523"/>
                  <a:pt x="72" y="527"/>
                </a:cubicBezTo>
                <a:cubicBezTo>
                  <a:pt x="145" y="554"/>
                  <a:pt x="228" y="569"/>
                  <a:pt x="316" y="569"/>
                </a:cubicBezTo>
                <a:cubicBezTo>
                  <a:pt x="316" y="624"/>
                  <a:pt x="316" y="624"/>
                  <a:pt x="316" y="624"/>
                </a:cubicBezTo>
                <a:cubicBezTo>
                  <a:pt x="248" y="624"/>
                  <a:pt x="181" y="619"/>
                  <a:pt x="119" y="609"/>
                </a:cubicBezTo>
                <a:cubicBezTo>
                  <a:pt x="84" y="589"/>
                  <a:pt x="51" y="579"/>
                  <a:pt x="26" y="590"/>
                </a:cubicBezTo>
                <a:cubicBezTo>
                  <a:pt x="25" y="596"/>
                  <a:pt x="25" y="602"/>
                  <a:pt x="27" y="608"/>
                </a:cubicBezTo>
                <a:cubicBezTo>
                  <a:pt x="54" y="598"/>
                  <a:pt x="85" y="608"/>
                  <a:pt x="117" y="627"/>
                </a:cubicBezTo>
                <a:cubicBezTo>
                  <a:pt x="180" y="637"/>
                  <a:pt x="247" y="642"/>
                  <a:pt x="316" y="642"/>
                </a:cubicBezTo>
                <a:lnTo>
                  <a:pt x="316" y="661"/>
                </a:lnTo>
                <a:close/>
              </a:path>
            </a:pathLst>
          </a:custGeom>
          <a:solidFill>
            <a:srgbClr val="D44024">
              <a:alpha val="30000"/>
            </a:srgbClr>
          </a:solidFill>
          <a:ln>
            <a:noFill/>
          </a:ln>
        </p:spPr>
        <p:txBody>
          <a:bodyPr lIns="91416" tIns="45708" rIns="91416" bIns="45708"/>
          <a:lstStyle/>
          <a:p>
            <a:pPr>
              <a:defRPr/>
            </a:pPr>
            <a:endParaRPr lang="en-US">
              <a:solidFill>
                <a:prstClr val="black"/>
              </a:solidFill>
            </a:endParaRPr>
          </a:p>
        </p:txBody>
      </p:sp>
      <p:sp>
        <p:nvSpPr>
          <p:cNvPr id="61" name="Freeform 27"/>
          <p:cNvSpPr>
            <a:spLocks noEditPoints="1"/>
          </p:cNvSpPr>
          <p:nvPr/>
        </p:nvSpPr>
        <p:spPr bwMode="auto">
          <a:xfrm>
            <a:off x="10265276" y="5820210"/>
            <a:ext cx="1030548" cy="1085568"/>
          </a:xfrm>
          <a:custGeom>
            <a:avLst/>
            <a:gdLst>
              <a:gd name="T0" fmla="*/ 629 w 631"/>
              <a:gd name="T1" fmla="*/ 603 h 666"/>
              <a:gd name="T2" fmla="*/ 558 w 631"/>
              <a:gd name="T3" fmla="*/ 666 h 666"/>
              <a:gd name="T4" fmla="*/ 593 w 631"/>
              <a:gd name="T5" fmla="*/ 571 h 666"/>
              <a:gd name="T6" fmla="*/ 558 w 631"/>
              <a:gd name="T7" fmla="*/ 583 h 666"/>
              <a:gd name="T8" fmla="*/ 318 w 631"/>
              <a:gd name="T9" fmla="*/ 7 h 666"/>
              <a:gd name="T10" fmla="*/ 488 w 631"/>
              <a:gd name="T11" fmla="*/ 183 h 666"/>
              <a:gd name="T12" fmla="*/ 493 w 631"/>
              <a:gd name="T13" fmla="*/ 282 h 666"/>
              <a:gd name="T14" fmla="*/ 486 w 631"/>
              <a:gd name="T15" fmla="*/ 328 h 666"/>
              <a:gd name="T16" fmla="*/ 465 w 631"/>
              <a:gd name="T17" fmla="*/ 367 h 666"/>
              <a:gd name="T18" fmla="*/ 440 w 631"/>
              <a:gd name="T19" fmla="*/ 397 h 666"/>
              <a:gd name="T20" fmla="*/ 420 w 631"/>
              <a:gd name="T21" fmla="*/ 447 h 666"/>
              <a:gd name="T22" fmla="*/ 558 w 631"/>
              <a:gd name="T23" fmla="*/ 507 h 666"/>
              <a:gd name="T24" fmla="*/ 544 w 631"/>
              <a:gd name="T25" fmla="*/ 599 h 666"/>
              <a:gd name="T26" fmla="*/ 530 w 631"/>
              <a:gd name="T27" fmla="*/ 665 h 666"/>
              <a:gd name="T28" fmla="*/ 558 w 631"/>
              <a:gd name="T29" fmla="*/ 594 h 666"/>
              <a:gd name="T30" fmla="*/ 318 w 631"/>
              <a:gd name="T31" fmla="*/ 666 h 666"/>
              <a:gd name="T32" fmla="*/ 430 w 631"/>
              <a:gd name="T33" fmla="*/ 550 h 666"/>
              <a:gd name="T34" fmla="*/ 470 w 631"/>
              <a:gd name="T35" fmla="*/ 500 h 666"/>
              <a:gd name="T36" fmla="*/ 318 w 631"/>
              <a:gd name="T37" fmla="*/ 578 h 666"/>
              <a:gd name="T38" fmla="*/ 436 w 631"/>
              <a:gd name="T39" fmla="*/ 487 h 666"/>
              <a:gd name="T40" fmla="*/ 318 w 631"/>
              <a:gd name="T41" fmla="*/ 438 h 666"/>
              <a:gd name="T42" fmla="*/ 443 w 631"/>
              <a:gd name="T43" fmla="*/ 319 h 666"/>
              <a:gd name="T44" fmla="*/ 447 w 631"/>
              <a:gd name="T45" fmla="*/ 217 h 666"/>
              <a:gd name="T46" fmla="*/ 436 w 631"/>
              <a:gd name="T47" fmla="*/ 177 h 666"/>
              <a:gd name="T48" fmla="*/ 400 w 631"/>
              <a:gd name="T49" fmla="*/ 137 h 666"/>
              <a:gd name="T50" fmla="*/ 318 w 631"/>
              <a:gd name="T51" fmla="*/ 170 h 666"/>
              <a:gd name="T52" fmla="*/ 318 w 631"/>
              <a:gd name="T53" fmla="*/ 159 h 666"/>
              <a:gd name="T54" fmla="*/ 73 w 631"/>
              <a:gd name="T55" fmla="*/ 507 h 666"/>
              <a:gd name="T56" fmla="*/ 212 w 631"/>
              <a:gd name="T57" fmla="*/ 445 h 666"/>
              <a:gd name="T58" fmla="*/ 187 w 631"/>
              <a:gd name="T59" fmla="*/ 397 h 666"/>
              <a:gd name="T60" fmla="*/ 163 w 631"/>
              <a:gd name="T61" fmla="*/ 367 h 666"/>
              <a:gd name="T62" fmla="*/ 142 w 631"/>
              <a:gd name="T63" fmla="*/ 328 h 666"/>
              <a:gd name="T64" fmla="*/ 135 w 631"/>
              <a:gd name="T65" fmla="*/ 282 h 666"/>
              <a:gd name="T66" fmla="*/ 140 w 631"/>
              <a:gd name="T67" fmla="*/ 181 h 666"/>
              <a:gd name="T68" fmla="*/ 318 w 631"/>
              <a:gd name="T69" fmla="*/ 159 h 666"/>
              <a:gd name="T70" fmla="*/ 183 w 631"/>
              <a:gd name="T71" fmla="*/ 213 h 666"/>
              <a:gd name="T72" fmla="*/ 187 w 631"/>
              <a:gd name="T73" fmla="*/ 319 h 666"/>
              <a:gd name="T74" fmla="*/ 318 w 631"/>
              <a:gd name="T75" fmla="*/ 417 h 666"/>
              <a:gd name="T76" fmla="*/ 315 w 631"/>
              <a:gd name="T77" fmla="*/ 438 h 666"/>
              <a:gd name="T78" fmla="*/ 196 w 631"/>
              <a:gd name="T79" fmla="*/ 487 h 666"/>
              <a:gd name="T80" fmla="*/ 318 w 631"/>
              <a:gd name="T81" fmla="*/ 578 h 666"/>
              <a:gd name="T82" fmla="*/ 200 w 631"/>
              <a:gd name="T83" fmla="*/ 540 h 666"/>
              <a:gd name="T84" fmla="*/ 161 w 631"/>
              <a:gd name="T85" fmla="*/ 506 h 666"/>
              <a:gd name="T86" fmla="*/ 310 w 631"/>
              <a:gd name="T87" fmla="*/ 586 h 666"/>
              <a:gd name="T88" fmla="*/ 318 w 631"/>
              <a:gd name="T89" fmla="*/ 666 h 666"/>
              <a:gd name="T90" fmla="*/ 73 w 631"/>
              <a:gd name="T91" fmla="*/ 594 h 666"/>
              <a:gd name="T92" fmla="*/ 100 w 631"/>
              <a:gd name="T93" fmla="*/ 665 h 666"/>
              <a:gd name="T94" fmla="*/ 87 w 631"/>
              <a:gd name="T95" fmla="*/ 599 h 666"/>
              <a:gd name="T96" fmla="*/ 73 w 631"/>
              <a:gd name="T97" fmla="*/ 507 h 666"/>
              <a:gd name="T98" fmla="*/ 223 w 631"/>
              <a:gd name="T99" fmla="*/ 241 h 666"/>
              <a:gd name="T100" fmla="*/ 318 w 631"/>
              <a:gd name="T101" fmla="*/ 170 h 666"/>
              <a:gd name="T102" fmla="*/ 1 w 631"/>
              <a:gd name="T103" fmla="*/ 603 h 666"/>
              <a:gd name="T104" fmla="*/ 73 w 631"/>
              <a:gd name="T105" fmla="*/ 583 h 666"/>
              <a:gd name="T106" fmla="*/ 38 w 631"/>
              <a:gd name="T107" fmla="*/ 571 h 666"/>
              <a:gd name="T108" fmla="*/ 73 w 631"/>
              <a:gd name="T109"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1" h="666">
                <a:moveTo>
                  <a:pt x="558" y="507"/>
                </a:moveTo>
                <a:cubicBezTo>
                  <a:pt x="599" y="525"/>
                  <a:pt x="631" y="551"/>
                  <a:pt x="629" y="603"/>
                </a:cubicBezTo>
                <a:cubicBezTo>
                  <a:pt x="629" y="623"/>
                  <a:pt x="621" y="645"/>
                  <a:pt x="608" y="666"/>
                </a:cubicBezTo>
                <a:cubicBezTo>
                  <a:pt x="558" y="666"/>
                  <a:pt x="558" y="666"/>
                  <a:pt x="558" y="666"/>
                </a:cubicBezTo>
                <a:cubicBezTo>
                  <a:pt x="558" y="594"/>
                  <a:pt x="558" y="594"/>
                  <a:pt x="558" y="594"/>
                </a:cubicBezTo>
                <a:cubicBezTo>
                  <a:pt x="571" y="579"/>
                  <a:pt x="585" y="571"/>
                  <a:pt x="593" y="571"/>
                </a:cubicBezTo>
                <a:cubicBezTo>
                  <a:pt x="593" y="564"/>
                  <a:pt x="593" y="564"/>
                  <a:pt x="593" y="564"/>
                </a:cubicBezTo>
                <a:cubicBezTo>
                  <a:pt x="585" y="564"/>
                  <a:pt x="571" y="570"/>
                  <a:pt x="558" y="583"/>
                </a:cubicBezTo>
                <a:lnTo>
                  <a:pt x="558" y="507"/>
                </a:lnTo>
                <a:close/>
                <a:moveTo>
                  <a:pt x="318" y="7"/>
                </a:moveTo>
                <a:cubicBezTo>
                  <a:pt x="331" y="8"/>
                  <a:pt x="345" y="10"/>
                  <a:pt x="359" y="15"/>
                </a:cubicBezTo>
                <a:cubicBezTo>
                  <a:pt x="429" y="13"/>
                  <a:pt x="477" y="116"/>
                  <a:pt x="488" y="183"/>
                </a:cubicBezTo>
                <a:cubicBezTo>
                  <a:pt x="496" y="215"/>
                  <a:pt x="511" y="249"/>
                  <a:pt x="546" y="264"/>
                </a:cubicBezTo>
                <a:cubicBezTo>
                  <a:pt x="527" y="274"/>
                  <a:pt x="509" y="280"/>
                  <a:pt x="493" y="282"/>
                </a:cubicBezTo>
                <a:cubicBezTo>
                  <a:pt x="502" y="295"/>
                  <a:pt x="515" y="309"/>
                  <a:pt x="532" y="326"/>
                </a:cubicBezTo>
                <a:cubicBezTo>
                  <a:pt x="517" y="329"/>
                  <a:pt x="501" y="329"/>
                  <a:pt x="486" y="328"/>
                </a:cubicBezTo>
                <a:cubicBezTo>
                  <a:pt x="488" y="346"/>
                  <a:pt x="492" y="365"/>
                  <a:pt x="501" y="388"/>
                </a:cubicBezTo>
                <a:cubicBezTo>
                  <a:pt x="487" y="381"/>
                  <a:pt x="475" y="374"/>
                  <a:pt x="465" y="367"/>
                </a:cubicBezTo>
                <a:cubicBezTo>
                  <a:pt x="471" y="384"/>
                  <a:pt x="478" y="402"/>
                  <a:pt x="488" y="421"/>
                </a:cubicBezTo>
                <a:cubicBezTo>
                  <a:pt x="469" y="416"/>
                  <a:pt x="453" y="407"/>
                  <a:pt x="440" y="397"/>
                </a:cubicBezTo>
                <a:cubicBezTo>
                  <a:pt x="443" y="414"/>
                  <a:pt x="448" y="434"/>
                  <a:pt x="456" y="457"/>
                </a:cubicBezTo>
                <a:cubicBezTo>
                  <a:pt x="442" y="455"/>
                  <a:pt x="430" y="451"/>
                  <a:pt x="420" y="447"/>
                </a:cubicBezTo>
                <a:cubicBezTo>
                  <a:pt x="427" y="456"/>
                  <a:pt x="437" y="463"/>
                  <a:pt x="451" y="469"/>
                </a:cubicBezTo>
                <a:cubicBezTo>
                  <a:pt x="485" y="483"/>
                  <a:pt x="524" y="493"/>
                  <a:pt x="558" y="507"/>
                </a:cubicBezTo>
                <a:cubicBezTo>
                  <a:pt x="558" y="583"/>
                  <a:pt x="558" y="583"/>
                  <a:pt x="558" y="583"/>
                </a:cubicBezTo>
                <a:cubicBezTo>
                  <a:pt x="553" y="587"/>
                  <a:pt x="548" y="593"/>
                  <a:pt x="544" y="599"/>
                </a:cubicBezTo>
                <a:cubicBezTo>
                  <a:pt x="532" y="616"/>
                  <a:pt x="524" y="637"/>
                  <a:pt x="522" y="665"/>
                </a:cubicBezTo>
                <a:cubicBezTo>
                  <a:pt x="530" y="665"/>
                  <a:pt x="530" y="665"/>
                  <a:pt x="530" y="665"/>
                </a:cubicBezTo>
                <a:cubicBezTo>
                  <a:pt x="531" y="639"/>
                  <a:pt x="539" y="619"/>
                  <a:pt x="550" y="604"/>
                </a:cubicBezTo>
                <a:cubicBezTo>
                  <a:pt x="552" y="600"/>
                  <a:pt x="555" y="597"/>
                  <a:pt x="558" y="594"/>
                </a:cubicBezTo>
                <a:cubicBezTo>
                  <a:pt x="558" y="666"/>
                  <a:pt x="558" y="666"/>
                  <a:pt x="558" y="666"/>
                </a:cubicBezTo>
                <a:cubicBezTo>
                  <a:pt x="318" y="666"/>
                  <a:pt x="318" y="666"/>
                  <a:pt x="318" y="666"/>
                </a:cubicBezTo>
                <a:cubicBezTo>
                  <a:pt x="318" y="586"/>
                  <a:pt x="318" y="586"/>
                  <a:pt x="318" y="586"/>
                </a:cubicBezTo>
                <a:cubicBezTo>
                  <a:pt x="357" y="585"/>
                  <a:pt x="396" y="573"/>
                  <a:pt x="430" y="550"/>
                </a:cubicBezTo>
                <a:cubicBezTo>
                  <a:pt x="447" y="538"/>
                  <a:pt x="462" y="523"/>
                  <a:pt x="475" y="504"/>
                </a:cubicBezTo>
                <a:cubicBezTo>
                  <a:pt x="470" y="500"/>
                  <a:pt x="470" y="500"/>
                  <a:pt x="470" y="500"/>
                </a:cubicBezTo>
                <a:cubicBezTo>
                  <a:pt x="457" y="517"/>
                  <a:pt x="442" y="532"/>
                  <a:pt x="425" y="543"/>
                </a:cubicBezTo>
                <a:cubicBezTo>
                  <a:pt x="393" y="566"/>
                  <a:pt x="355" y="578"/>
                  <a:pt x="318" y="578"/>
                </a:cubicBezTo>
                <a:cubicBezTo>
                  <a:pt x="318" y="547"/>
                  <a:pt x="318" y="547"/>
                  <a:pt x="318" y="547"/>
                </a:cubicBezTo>
                <a:cubicBezTo>
                  <a:pt x="362" y="545"/>
                  <a:pt x="406" y="525"/>
                  <a:pt x="436" y="487"/>
                </a:cubicBezTo>
                <a:cubicBezTo>
                  <a:pt x="409" y="477"/>
                  <a:pt x="393" y="450"/>
                  <a:pt x="385" y="419"/>
                </a:cubicBezTo>
                <a:cubicBezTo>
                  <a:pt x="365" y="430"/>
                  <a:pt x="343" y="437"/>
                  <a:pt x="318" y="438"/>
                </a:cubicBezTo>
                <a:cubicBezTo>
                  <a:pt x="318" y="417"/>
                  <a:pt x="318" y="417"/>
                  <a:pt x="318" y="417"/>
                </a:cubicBezTo>
                <a:cubicBezTo>
                  <a:pt x="377" y="416"/>
                  <a:pt x="420" y="374"/>
                  <a:pt x="443" y="319"/>
                </a:cubicBezTo>
                <a:cubicBezTo>
                  <a:pt x="484" y="312"/>
                  <a:pt x="496" y="224"/>
                  <a:pt x="464" y="194"/>
                </a:cubicBezTo>
                <a:cubicBezTo>
                  <a:pt x="456" y="194"/>
                  <a:pt x="450" y="206"/>
                  <a:pt x="447" y="217"/>
                </a:cubicBezTo>
                <a:cubicBezTo>
                  <a:pt x="440" y="239"/>
                  <a:pt x="436" y="250"/>
                  <a:pt x="438" y="208"/>
                </a:cubicBezTo>
                <a:cubicBezTo>
                  <a:pt x="438" y="198"/>
                  <a:pt x="438" y="187"/>
                  <a:pt x="436" y="177"/>
                </a:cubicBezTo>
                <a:cubicBezTo>
                  <a:pt x="419" y="192"/>
                  <a:pt x="392" y="204"/>
                  <a:pt x="355" y="214"/>
                </a:cubicBezTo>
                <a:cubicBezTo>
                  <a:pt x="380" y="190"/>
                  <a:pt x="394" y="170"/>
                  <a:pt x="400" y="137"/>
                </a:cubicBezTo>
                <a:cubicBezTo>
                  <a:pt x="385" y="169"/>
                  <a:pt x="358" y="195"/>
                  <a:pt x="318" y="214"/>
                </a:cubicBezTo>
                <a:cubicBezTo>
                  <a:pt x="318" y="170"/>
                  <a:pt x="318" y="170"/>
                  <a:pt x="318" y="170"/>
                </a:cubicBezTo>
                <a:cubicBezTo>
                  <a:pt x="328" y="159"/>
                  <a:pt x="335" y="148"/>
                  <a:pt x="340" y="137"/>
                </a:cubicBezTo>
                <a:cubicBezTo>
                  <a:pt x="334" y="144"/>
                  <a:pt x="326" y="152"/>
                  <a:pt x="318" y="159"/>
                </a:cubicBezTo>
                <a:lnTo>
                  <a:pt x="318" y="7"/>
                </a:lnTo>
                <a:close/>
                <a:moveTo>
                  <a:pt x="73" y="507"/>
                </a:moveTo>
                <a:cubicBezTo>
                  <a:pt x="106" y="493"/>
                  <a:pt x="146" y="483"/>
                  <a:pt x="179" y="469"/>
                </a:cubicBezTo>
                <a:cubicBezTo>
                  <a:pt x="194" y="463"/>
                  <a:pt x="205" y="455"/>
                  <a:pt x="212" y="445"/>
                </a:cubicBezTo>
                <a:cubicBezTo>
                  <a:pt x="201" y="450"/>
                  <a:pt x="187" y="454"/>
                  <a:pt x="172" y="457"/>
                </a:cubicBezTo>
                <a:cubicBezTo>
                  <a:pt x="179" y="434"/>
                  <a:pt x="185" y="414"/>
                  <a:pt x="187" y="397"/>
                </a:cubicBezTo>
                <a:cubicBezTo>
                  <a:pt x="175" y="407"/>
                  <a:pt x="159" y="416"/>
                  <a:pt x="140" y="421"/>
                </a:cubicBezTo>
                <a:cubicBezTo>
                  <a:pt x="149" y="402"/>
                  <a:pt x="157" y="384"/>
                  <a:pt x="163" y="367"/>
                </a:cubicBezTo>
                <a:cubicBezTo>
                  <a:pt x="153" y="374"/>
                  <a:pt x="141" y="381"/>
                  <a:pt x="127" y="388"/>
                </a:cubicBezTo>
                <a:cubicBezTo>
                  <a:pt x="136" y="365"/>
                  <a:pt x="140" y="346"/>
                  <a:pt x="142" y="328"/>
                </a:cubicBezTo>
                <a:cubicBezTo>
                  <a:pt x="127" y="329"/>
                  <a:pt x="111" y="329"/>
                  <a:pt x="96" y="326"/>
                </a:cubicBezTo>
                <a:cubicBezTo>
                  <a:pt x="113" y="309"/>
                  <a:pt x="125" y="295"/>
                  <a:pt x="135" y="282"/>
                </a:cubicBezTo>
                <a:cubicBezTo>
                  <a:pt x="119" y="280"/>
                  <a:pt x="101" y="274"/>
                  <a:pt x="81" y="264"/>
                </a:cubicBezTo>
                <a:cubicBezTo>
                  <a:pt x="117" y="249"/>
                  <a:pt x="133" y="214"/>
                  <a:pt x="140" y="181"/>
                </a:cubicBezTo>
                <a:cubicBezTo>
                  <a:pt x="153" y="78"/>
                  <a:pt x="219" y="0"/>
                  <a:pt x="318" y="7"/>
                </a:cubicBezTo>
                <a:cubicBezTo>
                  <a:pt x="318" y="159"/>
                  <a:pt x="318" y="159"/>
                  <a:pt x="318" y="159"/>
                </a:cubicBezTo>
                <a:cubicBezTo>
                  <a:pt x="273" y="200"/>
                  <a:pt x="208" y="242"/>
                  <a:pt x="162" y="250"/>
                </a:cubicBezTo>
                <a:cubicBezTo>
                  <a:pt x="174" y="239"/>
                  <a:pt x="179" y="227"/>
                  <a:pt x="183" y="213"/>
                </a:cubicBezTo>
                <a:cubicBezTo>
                  <a:pt x="179" y="203"/>
                  <a:pt x="174" y="194"/>
                  <a:pt x="166" y="194"/>
                </a:cubicBezTo>
                <a:cubicBezTo>
                  <a:pt x="134" y="224"/>
                  <a:pt x="146" y="312"/>
                  <a:pt x="187" y="319"/>
                </a:cubicBezTo>
                <a:cubicBezTo>
                  <a:pt x="211" y="375"/>
                  <a:pt x="255" y="417"/>
                  <a:pt x="315" y="417"/>
                </a:cubicBezTo>
                <a:cubicBezTo>
                  <a:pt x="316" y="417"/>
                  <a:pt x="317" y="417"/>
                  <a:pt x="318" y="417"/>
                </a:cubicBezTo>
                <a:cubicBezTo>
                  <a:pt x="318" y="438"/>
                  <a:pt x="318" y="438"/>
                  <a:pt x="318" y="438"/>
                </a:cubicBezTo>
                <a:cubicBezTo>
                  <a:pt x="317" y="438"/>
                  <a:pt x="316" y="438"/>
                  <a:pt x="315" y="438"/>
                </a:cubicBezTo>
                <a:cubicBezTo>
                  <a:pt x="290" y="438"/>
                  <a:pt x="267" y="431"/>
                  <a:pt x="247" y="420"/>
                </a:cubicBezTo>
                <a:cubicBezTo>
                  <a:pt x="239" y="450"/>
                  <a:pt x="223" y="477"/>
                  <a:pt x="196" y="487"/>
                </a:cubicBezTo>
                <a:cubicBezTo>
                  <a:pt x="224" y="529"/>
                  <a:pt x="271" y="549"/>
                  <a:pt x="318" y="547"/>
                </a:cubicBezTo>
                <a:cubicBezTo>
                  <a:pt x="318" y="578"/>
                  <a:pt x="318" y="578"/>
                  <a:pt x="318" y="578"/>
                </a:cubicBezTo>
                <a:cubicBezTo>
                  <a:pt x="315" y="578"/>
                  <a:pt x="313" y="578"/>
                  <a:pt x="310" y="578"/>
                </a:cubicBezTo>
                <a:cubicBezTo>
                  <a:pt x="270" y="578"/>
                  <a:pt x="231" y="565"/>
                  <a:pt x="200" y="540"/>
                </a:cubicBezTo>
                <a:cubicBezTo>
                  <a:pt x="188" y="529"/>
                  <a:pt x="176" y="516"/>
                  <a:pt x="167" y="502"/>
                </a:cubicBezTo>
                <a:cubicBezTo>
                  <a:pt x="161" y="506"/>
                  <a:pt x="161" y="506"/>
                  <a:pt x="161" y="506"/>
                </a:cubicBezTo>
                <a:cubicBezTo>
                  <a:pt x="171" y="522"/>
                  <a:pt x="182" y="535"/>
                  <a:pt x="196" y="546"/>
                </a:cubicBezTo>
                <a:cubicBezTo>
                  <a:pt x="228" y="572"/>
                  <a:pt x="268" y="585"/>
                  <a:pt x="310" y="586"/>
                </a:cubicBezTo>
                <a:cubicBezTo>
                  <a:pt x="312" y="586"/>
                  <a:pt x="315" y="586"/>
                  <a:pt x="318" y="586"/>
                </a:cubicBezTo>
                <a:cubicBezTo>
                  <a:pt x="318" y="666"/>
                  <a:pt x="318" y="666"/>
                  <a:pt x="318" y="666"/>
                </a:cubicBezTo>
                <a:cubicBezTo>
                  <a:pt x="73" y="666"/>
                  <a:pt x="73" y="666"/>
                  <a:pt x="73" y="666"/>
                </a:cubicBezTo>
                <a:cubicBezTo>
                  <a:pt x="73" y="594"/>
                  <a:pt x="73" y="594"/>
                  <a:pt x="73" y="594"/>
                </a:cubicBezTo>
                <a:cubicBezTo>
                  <a:pt x="75" y="597"/>
                  <a:pt x="78" y="600"/>
                  <a:pt x="81" y="604"/>
                </a:cubicBezTo>
                <a:cubicBezTo>
                  <a:pt x="91" y="619"/>
                  <a:pt x="99" y="639"/>
                  <a:pt x="100" y="665"/>
                </a:cubicBezTo>
                <a:cubicBezTo>
                  <a:pt x="108" y="665"/>
                  <a:pt x="108" y="665"/>
                  <a:pt x="108" y="665"/>
                </a:cubicBezTo>
                <a:cubicBezTo>
                  <a:pt x="107" y="637"/>
                  <a:pt x="98" y="616"/>
                  <a:pt x="87" y="599"/>
                </a:cubicBezTo>
                <a:cubicBezTo>
                  <a:pt x="82" y="593"/>
                  <a:pt x="78" y="587"/>
                  <a:pt x="73" y="583"/>
                </a:cubicBezTo>
                <a:cubicBezTo>
                  <a:pt x="73" y="507"/>
                  <a:pt x="73" y="507"/>
                  <a:pt x="73" y="507"/>
                </a:cubicBezTo>
                <a:close/>
                <a:moveTo>
                  <a:pt x="318" y="170"/>
                </a:moveTo>
                <a:cubicBezTo>
                  <a:pt x="298" y="192"/>
                  <a:pt x="268" y="214"/>
                  <a:pt x="223" y="241"/>
                </a:cubicBezTo>
                <a:cubicBezTo>
                  <a:pt x="260" y="236"/>
                  <a:pt x="292" y="227"/>
                  <a:pt x="318" y="214"/>
                </a:cubicBezTo>
                <a:lnTo>
                  <a:pt x="318" y="170"/>
                </a:lnTo>
                <a:close/>
                <a:moveTo>
                  <a:pt x="22" y="666"/>
                </a:moveTo>
                <a:cubicBezTo>
                  <a:pt x="10" y="645"/>
                  <a:pt x="2" y="623"/>
                  <a:pt x="1" y="603"/>
                </a:cubicBezTo>
                <a:cubicBezTo>
                  <a:pt x="0" y="551"/>
                  <a:pt x="31" y="525"/>
                  <a:pt x="73" y="507"/>
                </a:cubicBezTo>
                <a:cubicBezTo>
                  <a:pt x="73" y="583"/>
                  <a:pt x="73" y="583"/>
                  <a:pt x="73" y="583"/>
                </a:cubicBezTo>
                <a:cubicBezTo>
                  <a:pt x="60" y="570"/>
                  <a:pt x="46" y="564"/>
                  <a:pt x="38" y="564"/>
                </a:cubicBezTo>
                <a:cubicBezTo>
                  <a:pt x="38" y="571"/>
                  <a:pt x="38" y="571"/>
                  <a:pt x="38" y="571"/>
                </a:cubicBezTo>
                <a:cubicBezTo>
                  <a:pt x="45" y="571"/>
                  <a:pt x="60" y="579"/>
                  <a:pt x="73" y="594"/>
                </a:cubicBezTo>
                <a:cubicBezTo>
                  <a:pt x="73" y="666"/>
                  <a:pt x="73" y="666"/>
                  <a:pt x="73" y="666"/>
                </a:cubicBezTo>
                <a:lnTo>
                  <a:pt x="22" y="666"/>
                </a:lnTo>
                <a:close/>
              </a:path>
            </a:pathLst>
          </a:custGeom>
          <a:solidFill>
            <a:srgbClr val="45BE9B">
              <a:alpha val="30000"/>
            </a:srgbClr>
          </a:solidFill>
          <a:ln>
            <a:noFill/>
          </a:ln>
        </p:spPr>
        <p:txBody>
          <a:bodyPr lIns="91416" tIns="45708" rIns="91416" bIns="45708"/>
          <a:lstStyle/>
          <a:p>
            <a:pPr>
              <a:defRPr/>
            </a:pPr>
            <a:endParaRPr lang="en-US">
              <a:solidFill>
                <a:prstClr val="black"/>
              </a:solidFill>
            </a:endParaRPr>
          </a:p>
        </p:txBody>
      </p:sp>
      <p:sp>
        <p:nvSpPr>
          <p:cNvPr id="62" name="Freeform 28"/>
          <p:cNvSpPr>
            <a:spLocks noEditPoints="1"/>
          </p:cNvSpPr>
          <p:nvPr/>
        </p:nvSpPr>
        <p:spPr bwMode="auto">
          <a:xfrm>
            <a:off x="2786925" y="5775773"/>
            <a:ext cx="1028432" cy="1130006"/>
          </a:xfrm>
          <a:custGeom>
            <a:avLst/>
            <a:gdLst>
              <a:gd name="T0" fmla="*/ 594 w 630"/>
              <a:gd name="T1" fmla="*/ 593 h 692"/>
              <a:gd name="T2" fmla="*/ 585 w 630"/>
              <a:gd name="T3" fmla="*/ 593 h 692"/>
              <a:gd name="T4" fmla="*/ 548 w 630"/>
              <a:gd name="T5" fmla="*/ 601 h 692"/>
              <a:gd name="T6" fmla="*/ 544 w 630"/>
              <a:gd name="T7" fmla="*/ 528 h 692"/>
              <a:gd name="T8" fmla="*/ 500 w 630"/>
              <a:gd name="T9" fmla="*/ 501 h 692"/>
              <a:gd name="T10" fmla="*/ 544 w 630"/>
              <a:gd name="T11" fmla="*/ 692 h 692"/>
              <a:gd name="T12" fmla="*/ 500 w 630"/>
              <a:gd name="T13" fmla="*/ 573 h 692"/>
              <a:gd name="T14" fmla="*/ 544 w 630"/>
              <a:gd name="T15" fmla="*/ 692 h 692"/>
              <a:gd name="T16" fmla="*/ 500 w 630"/>
              <a:gd name="T17" fmla="*/ 512 h 692"/>
              <a:gd name="T18" fmla="*/ 500 w 630"/>
              <a:gd name="T19" fmla="*/ 692 h 692"/>
              <a:gd name="T20" fmla="*/ 455 w 630"/>
              <a:gd name="T21" fmla="*/ 573 h 692"/>
              <a:gd name="T22" fmla="*/ 500 w 630"/>
              <a:gd name="T23" fmla="*/ 692 h 692"/>
              <a:gd name="T24" fmla="*/ 410 w 630"/>
              <a:gd name="T25" fmla="*/ 692 h 692"/>
              <a:gd name="T26" fmla="*/ 455 w 630"/>
              <a:gd name="T27" fmla="*/ 573 h 692"/>
              <a:gd name="T28" fmla="*/ 455 w 630"/>
              <a:gd name="T29" fmla="*/ 340 h 692"/>
              <a:gd name="T30" fmla="*/ 366 w 630"/>
              <a:gd name="T31" fmla="*/ 9 h 692"/>
              <a:gd name="T32" fmla="*/ 366 w 630"/>
              <a:gd name="T33" fmla="*/ 629 h 692"/>
              <a:gd name="T34" fmla="*/ 369 w 630"/>
              <a:gd name="T35" fmla="*/ 593 h 692"/>
              <a:gd name="T36" fmla="*/ 407 w 630"/>
              <a:gd name="T37" fmla="*/ 601 h 692"/>
              <a:gd name="T38" fmla="*/ 366 w 630"/>
              <a:gd name="T39" fmla="*/ 432 h 692"/>
              <a:gd name="T40" fmla="*/ 366 w 630"/>
              <a:gd name="T41" fmla="*/ 9 h 692"/>
              <a:gd name="T42" fmla="*/ 359 w 630"/>
              <a:gd name="T43" fmla="*/ 630 h 692"/>
              <a:gd name="T44" fmla="*/ 366 w 630"/>
              <a:gd name="T45" fmla="*/ 432 h 692"/>
              <a:gd name="T46" fmla="*/ 366 w 630"/>
              <a:gd name="T47" fmla="*/ 597 h 692"/>
              <a:gd name="T48" fmla="*/ 344 w 630"/>
              <a:gd name="T49" fmla="*/ 618 h 692"/>
              <a:gd name="T50" fmla="*/ 315 w 630"/>
              <a:gd name="T51" fmla="*/ 266 h 692"/>
              <a:gd name="T52" fmla="*/ 316 w 630"/>
              <a:gd name="T53" fmla="*/ 604 h 692"/>
              <a:gd name="T54" fmla="*/ 344 w 630"/>
              <a:gd name="T55" fmla="*/ 626 h 692"/>
              <a:gd name="T56" fmla="*/ 344 w 630"/>
              <a:gd name="T57" fmla="*/ 573 h 692"/>
              <a:gd name="T58" fmla="*/ 344 w 630"/>
              <a:gd name="T59" fmla="*/ 618 h 692"/>
              <a:gd name="T60" fmla="*/ 285 w 630"/>
              <a:gd name="T61" fmla="*/ 248 h 692"/>
              <a:gd name="T62" fmla="*/ 313 w 630"/>
              <a:gd name="T63" fmla="*/ 663 h 692"/>
              <a:gd name="T64" fmla="*/ 315 w 630"/>
              <a:gd name="T65" fmla="*/ 443 h 692"/>
              <a:gd name="T66" fmla="*/ 315 w 630"/>
              <a:gd name="T67" fmla="*/ 658 h 692"/>
              <a:gd name="T68" fmla="*/ 263 w 630"/>
              <a:gd name="T69" fmla="*/ 8 h 692"/>
              <a:gd name="T70" fmla="*/ 263 w 630"/>
              <a:gd name="T71" fmla="*/ 629 h 692"/>
              <a:gd name="T72" fmla="*/ 263 w 630"/>
              <a:gd name="T73" fmla="*/ 432 h 692"/>
              <a:gd name="T74" fmla="*/ 266 w 630"/>
              <a:gd name="T75" fmla="*/ 601 h 692"/>
              <a:gd name="T76" fmla="*/ 268 w 630"/>
              <a:gd name="T77" fmla="*/ 604 h 692"/>
              <a:gd name="T78" fmla="*/ 263 w 630"/>
              <a:gd name="T79" fmla="*/ 8 h 692"/>
              <a:gd name="T80" fmla="*/ 222 w 630"/>
              <a:gd name="T81" fmla="*/ 601 h 692"/>
              <a:gd name="T82" fmla="*/ 259 w 630"/>
              <a:gd name="T83" fmla="*/ 593 h 692"/>
              <a:gd name="T84" fmla="*/ 263 w 630"/>
              <a:gd name="T85" fmla="*/ 692 h 692"/>
              <a:gd name="T86" fmla="*/ 263 w 630"/>
              <a:gd name="T87" fmla="*/ 612 h 692"/>
              <a:gd name="T88" fmla="*/ 204 w 630"/>
              <a:gd name="T89" fmla="*/ 164 h 692"/>
              <a:gd name="T90" fmla="*/ 173 w 630"/>
              <a:gd name="T91" fmla="*/ 601 h 692"/>
              <a:gd name="T92" fmla="*/ 218 w 630"/>
              <a:gd name="T93" fmla="*/ 593 h 692"/>
              <a:gd name="T94" fmla="*/ 218 w 630"/>
              <a:gd name="T95" fmla="*/ 503 h 692"/>
              <a:gd name="T96" fmla="*/ 138 w 630"/>
              <a:gd name="T97" fmla="*/ 510 h 692"/>
              <a:gd name="T98" fmla="*/ 152 w 630"/>
              <a:gd name="T99" fmla="*/ 244 h 692"/>
              <a:gd name="T100" fmla="*/ 128 w 630"/>
              <a:gd name="T101" fmla="*/ 601 h 692"/>
              <a:gd name="T102" fmla="*/ 173 w 630"/>
              <a:gd name="T103" fmla="*/ 593 h 692"/>
              <a:gd name="T104" fmla="*/ 128 w 630"/>
              <a:gd name="T105" fmla="*/ 513 h 692"/>
              <a:gd name="T106" fmla="*/ 128 w 630"/>
              <a:gd name="T107" fmla="*/ 499 h 692"/>
              <a:gd name="T108" fmla="*/ 84 w 630"/>
              <a:gd name="T109" fmla="*/ 601 h 692"/>
              <a:gd name="T110" fmla="*/ 128 w 630"/>
              <a:gd name="T111" fmla="*/ 593 h 692"/>
              <a:gd name="T112" fmla="*/ 84 w 630"/>
              <a:gd name="T113" fmla="*/ 528 h 692"/>
              <a:gd name="T114" fmla="*/ 80 w 630"/>
              <a:gd name="T115" fmla="*/ 601 h 692"/>
              <a:gd name="T116" fmla="*/ 43 w 630"/>
              <a:gd name="T117" fmla="*/ 593 h 692"/>
              <a:gd name="T118" fmla="*/ 35 w 630"/>
              <a:gd name="T119" fmla="*/ 59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0" h="692">
                <a:moveTo>
                  <a:pt x="589" y="550"/>
                </a:moveTo>
                <a:cubicBezTo>
                  <a:pt x="614" y="568"/>
                  <a:pt x="630" y="591"/>
                  <a:pt x="629" y="629"/>
                </a:cubicBezTo>
                <a:cubicBezTo>
                  <a:pt x="628" y="649"/>
                  <a:pt x="620" y="671"/>
                  <a:pt x="608" y="692"/>
                </a:cubicBezTo>
                <a:cubicBezTo>
                  <a:pt x="589" y="692"/>
                  <a:pt x="589" y="692"/>
                  <a:pt x="589" y="692"/>
                </a:cubicBezTo>
                <a:cubicBezTo>
                  <a:pt x="589" y="601"/>
                  <a:pt x="589" y="601"/>
                  <a:pt x="589" y="601"/>
                </a:cubicBezTo>
                <a:cubicBezTo>
                  <a:pt x="593" y="601"/>
                  <a:pt x="593" y="601"/>
                  <a:pt x="593" y="601"/>
                </a:cubicBezTo>
                <a:cubicBezTo>
                  <a:pt x="597" y="601"/>
                  <a:pt x="598" y="595"/>
                  <a:pt x="594" y="593"/>
                </a:cubicBezTo>
                <a:cubicBezTo>
                  <a:pt x="593" y="593"/>
                  <a:pt x="593" y="593"/>
                  <a:pt x="593" y="593"/>
                </a:cubicBezTo>
                <a:cubicBezTo>
                  <a:pt x="589" y="593"/>
                  <a:pt x="589" y="593"/>
                  <a:pt x="589" y="593"/>
                </a:cubicBezTo>
                <a:lnTo>
                  <a:pt x="589" y="550"/>
                </a:lnTo>
                <a:close/>
                <a:moveTo>
                  <a:pt x="544" y="528"/>
                </a:moveTo>
                <a:cubicBezTo>
                  <a:pt x="561" y="534"/>
                  <a:pt x="576" y="541"/>
                  <a:pt x="589" y="550"/>
                </a:cubicBezTo>
                <a:cubicBezTo>
                  <a:pt x="589" y="593"/>
                  <a:pt x="589" y="593"/>
                  <a:pt x="589" y="593"/>
                </a:cubicBezTo>
                <a:cubicBezTo>
                  <a:pt x="585" y="593"/>
                  <a:pt x="585" y="593"/>
                  <a:pt x="585" y="593"/>
                </a:cubicBezTo>
                <a:cubicBezTo>
                  <a:pt x="583" y="593"/>
                  <a:pt x="581" y="595"/>
                  <a:pt x="582" y="597"/>
                </a:cubicBezTo>
                <a:cubicBezTo>
                  <a:pt x="582" y="600"/>
                  <a:pt x="583" y="601"/>
                  <a:pt x="585" y="601"/>
                </a:cubicBezTo>
                <a:cubicBezTo>
                  <a:pt x="589" y="601"/>
                  <a:pt x="589" y="601"/>
                  <a:pt x="589" y="601"/>
                </a:cubicBezTo>
                <a:cubicBezTo>
                  <a:pt x="589" y="692"/>
                  <a:pt x="589" y="692"/>
                  <a:pt x="589" y="692"/>
                </a:cubicBezTo>
                <a:cubicBezTo>
                  <a:pt x="544" y="692"/>
                  <a:pt x="544" y="692"/>
                  <a:pt x="544" y="692"/>
                </a:cubicBezTo>
                <a:cubicBezTo>
                  <a:pt x="544" y="601"/>
                  <a:pt x="544" y="601"/>
                  <a:pt x="544" y="601"/>
                </a:cubicBezTo>
                <a:cubicBezTo>
                  <a:pt x="548" y="601"/>
                  <a:pt x="548" y="601"/>
                  <a:pt x="548" y="601"/>
                </a:cubicBezTo>
                <a:cubicBezTo>
                  <a:pt x="552" y="601"/>
                  <a:pt x="553" y="595"/>
                  <a:pt x="549" y="593"/>
                </a:cubicBezTo>
                <a:cubicBezTo>
                  <a:pt x="549" y="593"/>
                  <a:pt x="548" y="593"/>
                  <a:pt x="548" y="593"/>
                </a:cubicBezTo>
                <a:cubicBezTo>
                  <a:pt x="544" y="593"/>
                  <a:pt x="544" y="593"/>
                  <a:pt x="544" y="593"/>
                </a:cubicBezTo>
                <a:cubicBezTo>
                  <a:pt x="544" y="573"/>
                  <a:pt x="544" y="573"/>
                  <a:pt x="544" y="573"/>
                </a:cubicBezTo>
                <a:cubicBezTo>
                  <a:pt x="575" y="573"/>
                  <a:pt x="575" y="573"/>
                  <a:pt x="575" y="573"/>
                </a:cubicBezTo>
                <a:cubicBezTo>
                  <a:pt x="567" y="564"/>
                  <a:pt x="556" y="557"/>
                  <a:pt x="544" y="551"/>
                </a:cubicBezTo>
                <a:lnTo>
                  <a:pt x="544" y="528"/>
                </a:lnTo>
                <a:close/>
                <a:moveTo>
                  <a:pt x="500" y="145"/>
                </a:moveTo>
                <a:cubicBezTo>
                  <a:pt x="524" y="199"/>
                  <a:pt x="534" y="257"/>
                  <a:pt x="529" y="299"/>
                </a:cubicBezTo>
                <a:cubicBezTo>
                  <a:pt x="524" y="347"/>
                  <a:pt x="510" y="381"/>
                  <a:pt x="500" y="403"/>
                </a:cubicBezTo>
                <a:cubicBezTo>
                  <a:pt x="500" y="145"/>
                  <a:pt x="500" y="145"/>
                  <a:pt x="500" y="145"/>
                </a:cubicBezTo>
                <a:close/>
                <a:moveTo>
                  <a:pt x="500" y="428"/>
                </a:moveTo>
                <a:cubicBezTo>
                  <a:pt x="508" y="424"/>
                  <a:pt x="520" y="416"/>
                  <a:pt x="540" y="405"/>
                </a:cubicBezTo>
                <a:cubicBezTo>
                  <a:pt x="535" y="445"/>
                  <a:pt x="521" y="477"/>
                  <a:pt x="500" y="501"/>
                </a:cubicBezTo>
                <a:cubicBezTo>
                  <a:pt x="500" y="428"/>
                  <a:pt x="500" y="428"/>
                  <a:pt x="500" y="428"/>
                </a:cubicBezTo>
                <a:close/>
                <a:moveTo>
                  <a:pt x="500" y="512"/>
                </a:moveTo>
                <a:cubicBezTo>
                  <a:pt x="515" y="517"/>
                  <a:pt x="530" y="522"/>
                  <a:pt x="544" y="528"/>
                </a:cubicBezTo>
                <a:cubicBezTo>
                  <a:pt x="544" y="551"/>
                  <a:pt x="544" y="551"/>
                  <a:pt x="544" y="551"/>
                </a:cubicBezTo>
                <a:cubicBezTo>
                  <a:pt x="531" y="545"/>
                  <a:pt x="516" y="539"/>
                  <a:pt x="500" y="535"/>
                </a:cubicBezTo>
                <a:cubicBezTo>
                  <a:pt x="500" y="512"/>
                  <a:pt x="500" y="512"/>
                  <a:pt x="500" y="512"/>
                </a:cubicBezTo>
                <a:close/>
                <a:moveTo>
                  <a:pt x="544" y="692"/>
                </a:moveTo>
                <a:cubicBezTo>
                  <a:pt x="500" y="692"/>
                  <a:pt x="500" y="692"/>
                  <a:pt x="500" y="692"/>
                </a:cubicBezTo>
                <a:cubicBezTo>
                  <a:pt x="500" y="601"/>
                  <a:pt x="500" y="601"/>
                  <a:pt x="500" y="601"/>
                </a:cubicBezTo>
                <a:cubicBezTo>
                  <a:pt x="503" y="601"/>
                  <a:pt x="503" y="601"/>
                  <a:pt x="503" y="601"/>
                </a:cubicBezTo>
                <a:cubicBezTo>
                  <a:pt x="507" y="601"/>
                  <a:pt x="509" y="595"/>
                  <a:pt x="505" y="593"/>
                </a:cubicBezTo>
                <a:cubicBezTo>
                  <a:pt x="504" y="593"/>
                  <a:pt x="504" y="593"/>
                  <a:pt x="503" y="593"/>
                </a:cubicBezTo>
                <a:cubicBezTo>
                  <a:pt x="500" y="593"/>
                  <a:pt x="500" y="593"/>
                  <a:pt x="500" y="593"/>
                </a:cubicBezTo>
                <a:cubicBezTo>
                  <a:pt x="500" y="573"/>
                  <a:pt x="500" y="573"/>
                  <a:pt x="500" y="573"/>
                </a:cubicBezTo>
                <a:cubicBezTo>
                  <a:pt x="544" y="573"/>
                  <a:pt x="544" y="573"/>
                  <a:pt x="544" y="573"/>
                </a:cubicBezTo>
                <a:cubicBezTo>
                  <a:pt x="544" y="593"/>
                  <a:pt x="544" y="593"/>
                  <a:pt x="544" y="593"/>
                </a:cubicBezTo>
                <a:cubicBezTo>
                  <a:pt x="541" y="593"/>
                  <a:pt x="541" y="593"/>
                  <a:pt x="541" y="593"/>
                </a:cubicBezTo>
                <a:cubicBezTo>
                  <a:pt x="538" y="593"/>
                  <a:pt x="537" y="595"/>
                  <a:pt x="537" y="597"/>
                </a:cubicBezTo>
                <a:cubicBezTo>
                  <a:pt x="537" y="600"/>
                  <a:pt x="539" y="601"/>
                  <a:pt x="541" y="601"/>
                </a:cubicBezTo>
                <a:cubicBezTo>
                  <a:pt x="544" y="601"/>
                  <a:pt x="544" y="601"/>
                  <a:pt x="544" y="601"/>
                </a:cubicBezTo>
                <a:lnTo>
                  <a:pt x="544" y="692"/>
                </a:lnTo>
                <a:close/>
                <a:moveTo>
                  <a:pt x="455" y="73"/>
                </a:moveTo>
                <a:cubicBezTo>
                  <a:pt x="473" y="95"/>
                  <a:pt x="488" y="119"/>
                  <a:pt x="500" y="145"/>
                </a:cubicBezTo>
                <a:cubicBezTo>
                  <a:pt x="500" y="403"/>
                  <a:pt x="500" y="403"/>
                  <a:pt x="500" y="403"/>
                </a:cubicBezTo>
                <a:cubicBezTo>
                  <a:pt x="489" y="427"/>
                  <a:pt x="483" y="436"/>
                  <a:pt x="500" y="428"/>
                </a:cubicBezTo>
                <a:cubicBezTo>
                  <a:pt x="500" y="501"/>
                  <a:pt x="500" y="501"/>
                  <a:pt x="500" y="501"/>
                </a:cubicBezTo>
                <a:cubicBezTo>
                  <a:pt x="497" y="504"/>
                  <a:pt x="494" y="507"/>
                  <a:pt x="491" y="510"/>
                </a:cubicBezTo>
                <a:cubicBezTo>
                  <a:pt x="500" y="512"/>
                  <a:pt x="500" y="512"/>
                  <a:pt x="500" y="512"/>
                </a:cubicBezTo>
                <a:cubicBezTo>
                  <a:pt x="500" y="535"/>
                  <a:pt x="500" y="535"/>
                  <a:pt x="500" y="535"/>
                </a:cubicBezTo>
                <a:cubicBezTo>
                  <a:pt x="485" y="530"/>
                  <a:pt x="470" y="526"/>
                  <a:pt x="455" y="522"/>
                </a:cubicBezTo>
                <a:cubicBezTo>
                  <a:pt x="455" y="340"/>
                  <a:pt x="455" y="340"/>
                  <a:pt x="455" y="340"/>
                </a:cubicBezTo>
                <a:cubicBezTo>
                  <a:pt x="470" y="330"/>
                  <a:pt x="479" y="308"/>
                  <a:pt x="481" y="285"/>
                </a:cubicBezTo>
                <a:cubicBezTo>
                  <a:pt x="474" y="290"/>
                  <a:pt x="465" y="294"/>
                  <a:pt x="455" y="296"/>
                </a:cubicBezTo>
                <a:cubicBezTo>
                  <a:pt x="455" y="73"/>
                  <a:pt x="455" y="73"/>
                  <a:pt x="455" y="73"/>
                </a:cubicBezTo>
                <a:close/>
                <a:moveTo>
                  <a:pt x="500" y="692"/>
                </a:moveTo>
                <a:cubicBezTo>
                  <a:pt x="455" y="692"/>
                  <a:pt x="455" y="692"/>
                  <a:pt x="455" y="692"/>
                </a:cubicBezTo>
                <a:cubicBezTo>
                  <a:pt x="455" y="601"/>
                  <a:pt x="455" y="601"/>
                  <a:pt x="455" y="601"/>
                </a:cubicBezTo>
                <a:cubicBezTo>
                  <a:pt x="459" y="601"/>
                  <a:pt x="459" y="601"/>
                  <a:pt x="459" y="601"/>
                </a:cubicBezTo>
                <a:cubicBezTo>
                  <a:pt x="463" y="601"/>
                  <a:pt x="464" y="595"/>
                  <a:pt x="460" y="593"/>
                </a:cubicBezTo>
                <a:cubicBezTo>
                  <a:pt x="459" y="593"/>
                  <a:pt x="459" y="593"/>
                  <a:pt x="459" y="593"/>
                </a:cubicBezTo>
                <a:cubicBezTo>
                  <a:pt x="455" y="593"/>
                  <a:pt x="455" y="593"/>
                  <a:pt x="455" y="593"/>
                </a:cubicBezTo>
                <a:cubicBezTo>
                  <a:pt x="455" y="573"/>
                  <a:pt x="455" y="573"/>
                  <a:pt x="455" y="573"/>
                </a:cubicBezTo>
                <a:cubicBezTo>
                  <a:pt x="500" y="573"/>
                  <a:pt x="500" y="573"/>
                  <a:pt x="500" y="573"/>
                </a:cubicBezTo>
                <a:cubicBezTo>
                  <a:pt x="500" y="593"/>
                  <a:pt x="500" y="593"/>
                  <a:pt x="500" y="593"/>
                </a:cubicBezTo>
                <a:cubicBezTo>
                  <a:pt x="496" y="593"/>
                  <a:pt x="496" y="593"/>
                  <a:pt x="496" y="593"/>
                </a:cubicBezTo>
                <a:cubicBezTo>
                  <a:pt x="494" y="593"/>
                  <a:pt x="492" y="595"/>
                  <a:pt x="492" y="597"/>
                </a:cubicBezTo>
                <a:cubicBezTo>
                  <a:pt x="492" y="600"/>
                  <a:pt x="494" y="601"/>
                  <a:pt x="496" y="601"/>
                </a:cubicBezTo>
                <a:cubicBezTo>
                  <a:pt x="500" y="601"/>
                  <a:pt x="500" y="601"/>
                  <a:pt x="500" y="601"/>
                </a:cubicBezTo>
                <a:lnTo>
                  <a:pt x="500" y="692"/>
                </a:lnTo>
                <a:close/>
                <a:moveTo>
                  <a:pt x="410" y="32"/>
                </a:moveTo>
                <a:cubicBezTo>
                  <a:pt x="427" y="44"/>
                  <a:pt x="442" y="57"/>
                  <a:pt x="455" y="73"/>
                </a:cubicBezTo>
                <a:cubicBezTo>
                  <a:pt x="455" y="296"/>
                  <a:pt x="455" y="296"/>
                  <a:pt x="455" y="296"/>
                </a:cubicBezTo>
                <a:cubicBezTo>
                  <a:pt x="442" y="299"/>
                  <a:pt x="427" y="299"/>
                  <a:pt x="410" y="298"/>
                </a:cubicBezTo>
                <a:cubicBezTo>
                  <a:pt x="410" y="32"/>
                  <a:pt x="410" y="32"/>
                  <a:pt x="410" y="32"/>
                </a:cubicBezTo>
                <a:close/>
                <a:moveTo>
                  <a:pt x="455" y="692"/>
                </a:moveTo>
                <a:cubicBezTo>
                  <a:pt x="410" y="692"/>
                  <a:pt x="410" y="692"/>
                  <a:pt x="410" y="692"/>
                </a:cubicBezTo>
                <a:cubicBezTo>
                  <a:pt x="410" y="601"/>
                  <a:pt x="410" y="601"/>
                  <a:pt x="410" y="601"/>
                </a:cubicBezTo>
                <a:cubicBezTo>
                  <a:pt x="414" y="601"/>
                  <a:pt x="414" y="601"/>
                  <a:pt x="414" y="601"/>
                </a:cubicBezTo>
                <a:cubicBezTo>
                  <a:pt x="418" y="601"/>
                  <a:pt x="419" y="595"/>
                  <a:pt x="415" y="593"/>
                </a:cubicBezTo>
                <a:cubicBezTo>
                  <a:pt x="415" y="593"/>
                  <a:pt x="414" y="593"/>
                  <a:pt x="414" y="593"/>
                </a:cubicBezTo>
                <a:cubicBezTo>
                  <a:pt x="410" y="593"/>
                  <a:pt x="410" y="593"/>
                  <a:pt x="410" y="593"/>
                </a:cubicBezTo>
                <a:cubicBezTo>
                  <a:pt x="410" y="573"/>
                  <a:pt x="410" y="573"/>
                  <a:pt x="410" y="573"/>
                </a:cubicBezTo>
                <a:cubicBezTo>
                  <a:pt x="455" y="573"/>
                  <a:pt x="455" y="573"/>
                  <a:pt x="455" y="573"/>
                </a:cubicBezTo>
                <a:cubicBezTo>
                  <a:pt x="455" y="593"/>
                  <a:pt x="455" y="593"/>
                  <a:pt x="455" y="593"/>
                </a:cubicBezTo>
                <a:cubicBezTo>
                  <a:pt x="451" y="593"/>
                  <a:pt x="451" y="593"/>
                  <a:pt x="451" y="593"/>
                </a:cubicBezTo>
                <a:cubicBezTo>
                  <a:pt x="449" y="593"/>
                  <a:pt x="447" y="595"/>
                  <a:pt x="448" y="597"/>
                </a:cubicBezTo>
                <a:cubicBezTo>
                  <a:pt x="448" y="600"/>
                  <a:pt x="449" y="601"/>
                  <a:pt x="451" y="601"/>
                </a:cubicBezTo>
                <a:cubicBezTo>
                  <a:pt x="455" y="601"/>
                  <a:pt x="455" y="601"/>
                  <a:pt x="455" y="601"/>
                </a:cubicBezTo>
                <a:cubicBezTo>
                  <a:pt x="455" y="692"/>
                  <a:pt x="455" y="692"/>
                  <a:pt x="455" y="692"/>
                </a:cubicBezTo>
                <a:close/>
                <a:moveTo>
                  <a:pt x="455" y="340"/>
                </a:moveTo>
                <a:cubicBezTo>
                  <a:pt x="455" y="522"/>
                  <a:pt x="455" y="522"/>
                  <a:pt x="455" y="522"/>
                </a:cubicBezTo>
                <a:cubicBezTo>
                  <a:pt x="447" y="519"/>
                  <a:pt x="438" y="516"/>
                  <a:pt x="430" y="513"/>
                </a:cubicBezTo>
                <a:cubicBezTo>
                  <a:pt x="422" y="510"/>
                  <a:pt x="416" y="506"/>
                  <a:pt x="410" y="502"/>
                </a:cubicBezTo>
                <a:cubicBezTo>
                  <a:pt x="410" y="398"/>
                  <a:pt x="410" y="398"/>
                  <a:pt x="410" y="398"/>
                </a:cubicBezTo>
                <a:cubicBezTo>
                  <a:pt x="423" y="383"/>
                  <a:pt x="434" y="365"/>
                  <a:pt x="443" y="345"/>
                </a:cubicBezTo>
                <a:cubicBezTo>
                  <a:pt x="447" y="344"/>
                  <a:pt x="451" y="342"/>
                  <a:pt x="455" y="340"/>
                </a:cubicBezTo>
                <a:close/>
                <a:moveTo>
                  <a:pt x="366" y="9"/>
                </a:moveTo>
                <a:cubicBezTo>
                  <a:pt x="382" y="15"/>
                  <a:pt x="397" y="23"/>
                  <a:pt x="410" y="32"/>
                </a:cubicBezTo>
                <a:cubicBezTo>
                  <a:pt x="410" y="298"/>
                  <a:pt x="410" y="298"/>
                  <a:pt x="410" y="298"/>
                </a:cubicBezTo>
                <a:cubicBezTo>
                  <a:pt x="396" y="296"/>
                  <a:pt x="381" y="293"/>
                  <a:pt x="366" y="288"/>
                </a:cubicBezTo>
                <a:cubicBezTo>
                  <a:pt x="366" y="9"/>
                  <a:pt x="366" y="9"/>
                  <a:pt x="366" y="9"/>
                </a:cubicBezTo>
                <a:close/>
                <a:moveTo>
                  <a:pt x="410" y="692"/>
                </a:moveTo>
                <a:cubicBezTo>
                  <a:pt x="366" y="692"/>
                  <a:pt x="366" y="692"/>
                  <a:pt x="366" y="692"/>
                </a:cubicBezTo>
                <a:cubicBezTo>
                  <a:pt x="366" y="629"/>
                  <a:pt x="366" y="629"/>
                  <a:pt x="366" y="629"/>
                </a:cubicBezTo>
                <a:cubicBezTo>
                  <a:pt x="370" y="627"/>
                  <a:pt x="373" y="623"/>
                  <a:pt x="374" y="618"/>
                </a:cubicBezTo>
                <a:cubicBezTo>
                  <a:pt x="376" y="612"/>
                  <a:pt x="373" y="604"/>
                  <a:pt x="367" y="598"/>
                </a:cubicBezTo>
                <a:cubicBezTo>
                  <a:pt x="366" y="597"/>
                  <a:pt x="366" y="597"/>
                  <a:pt x="366" y="597"/>
                </a:cubicBezTo>
                <a:cubicBezTo>
                  <a:pt x="366" y="601"/>
                  <a:pt x="366" y="601"/>
                  <a:pt x="366" y="601"/>
                </a:cubicBezTo>
                <a:cubicBezTo>
                  <a:pt x="369" y="601"/>
                  <a:pt x="369" y="601"/>
                  <a:pt x="369" y="601"/>
                </a:cubicBezTo>
                <a:cubicBezTo>
                  <a:pt x="373" y="601"/>
                  <a:pt x="375" y="595"/>
                  <a:pt x="371" y="593"/>
                </a:cubicBezTo>
                <a:cubicBezTo>
                  <a:pt x="370" y="593"/>
                  <a:pt x="370" y="593"/>
                  <a:pt x="369" y="593"/>
                </a:cubicBezTo>
                <a:cubicBezTo>
                  <a:pt x="366" y="593"/>
                  <a:pt x="366" y="593"/>
                  <a:pt x="366" y="593"/>
                </a:cubicBezTo>
                <a:cubicBezTo>
                  <a:pt x="366" y="573"/>
                  <a:pt x="366" y="573"/>
                  <a:pt x="366" y="573"/>
                </a:cubicBezTo>
                <a:cubicBezTo>
                  <a:pt x="410" y="573"/>
                  <a:pt x="410" y="573"/>
                  <a:pt x="410" y="573"/>
                </a:cubicBezTo>
                <a:cubicBezTo>
                  <a:pt x="410" y="593"/>
                  <a:pt x="410" y="593"/>
                  <a:pt x="410" y="593"/>
                </a:cubicBezTo>
                <a:cubicBezTo>
                  <a:pt x="407" y="593"/>
                  <a:pt x="407" y="593"/>
                  <a:pt x="407" y="593"/>
                </a:cubicBezTo>
                <a:cubicBezTo>
                  <a:pt x="404" y="593"/>
                  <a:pt x="403" y="595"/>
                  <a:pt x="403" y="597"/>
                </a:cubicBezTo>
                <a:cubicBezTo>
                  <a:pt x="403" y="600"/>
                  <a:pt x="405" y="601"/>
                  <a:pt x="407" y="601"/>
                </a:cubicBezTo>
                <a:cubicBezTo>
                  <a:pt x="410" y="601"/>
                  <a:pt x="410" y="601"/>
                  <a:pt x="410" y="601"/>
                </a:cubicBezTo>
                <a:cubicBezTo>
                  <a:pt x="410" y="692"/>
                  <a:pt x="410" y="692"/>
                  <a:pt x="410" y="692"/>
                </a:cubicBezTo>
                <a:close/>
                <a:moveTo>
                  <a:pt x="410" y="398"/>
                </a:moveTo>
                <a:cubicBezTo>
                  <a:pt x="410" y="502"/>
                  <a:pt x="410" y="502"/>
                  <a:pt x="410" y="502"/>
                </a:cubicBezTo>
                <a:cubicBezTo>
                  <a:pt x="393" y="488"/>
                  <a:pt x="390" y="467"/>
                  <a:pt x="390" y="444"/>
                </a:cubicBezTo>
                <a:cubicBezTo>
                  <a:pt x="382" y="449"/>
                  <a:pt x="374" y="453"/>
                  <a:pt x="366" y="456"/>
                </a:cubicBezTo>
                <a:cubicBezTo>
                  <a:pt x="366" y="432"/>
                  <a:pt x="366" y="432"/>
                  <a:pt x="366" y="432"/>
                </a:cubicBezTo>
                <a:cubicBezTo>
                  <a:pt x="383" y="424"/>
                  <a:pt x="398" y="412"/>
                  <a:pt x="410" y="398"/>
                </a:cubicBezTo>
                <a:close/>
                <a:moveTo>
                  <a:pt x="366" y="620"/>
                </a:moveTo>
                <a:cubicBezTo>
                  <a:pt x="366" y="619"/>
                  <a:pt x="367" y="618"/>
                  <a:pt x="367" y="617"/>
                </a:cubicBezTo>
                <a:cubicBezTo>
                  <a:pt x="367" y="614"/>
                  <a:pt x="367" y="612"/>
                  <a:pt x="366" y="609"/>
                </a:cubicBezTo>
                <a:lnTo>
                  <a:pt x="366" y="620"/>
                </a:lnTo>
                <a:close/>
                <a:moveTo>
                  <a:pt x="344" y="4"/>
                </a:moveTo>
                <a:cubicBezTo>
                  <a:pt x="352" y="5"/>
                  <a:pt x="359" y="7"/>
                  <a:pt x="366" y="9"/>
                </a:cubicBezTo>
                <a:cubicBezTo>
                  <a:pt x="366" y="288"/>
                  <a:pt x="366" y="288"/>
                  <a:pt x="366" y="288"/>
                </a:cubicBezTo>
                <a:cubicBezTo>
                  <a:pt x="359" y="286"/>
                  <a:pt x="352" y="283"/>
                  <a:pt x="344" y="280"/>
                </a:cubicBezTo>
                <a:cubicBezTo>
                  <a:pt x="344" y="4"/>
                  <a:pt x="344" y="4"/>
                  <a:pt x="344" y="4"/>
                </a:cubicBezTo>
                <a:close/>
                <a:moveTo>
                  <a:pt x="366" y="692"/>
                </a:moveTo>
                <a:cubicBezTo>
                  <a:pt x="344" y="692"/>
                  <a:pt x="344" y="692"/>
                  <a:pt x="344" y="692"/>
                </a:cubicBezTo>
                <a:cubicBezTo>
                  <a:pt x="344" y="626"/>
                  <a:pt x="344" y="626"/>
                  <a:pt x="344" y="626"/>
                </a:cubicBezTo>
                <a:cubicBezTo>
                  <a:pt x="350" y="629"/>
                  <a:pt x="355" y="630"/>
                  <a:pt x="359" y="630"/>
                </a:cubicBezTo>
                <a:cubicBezTo>
                  <a:pt x="361" y="631"/>
                  <a:pt x="364" y="630"/>
                  <a:pt x="366" y="629"/>
                </a:cubicBezTo>
                <a:cubicBezTo>
                  <a:pt x="366" y="692"/>
                  <a:pt x="366" y="692"/>
                  <a:pt x="366" y="692"/>
                </a:cubicBezTo>
                <a:close/>
                <a:moveTo>
                  <a:pt x="366" y="432"/>
                </a:moveTo>
                <a:cubicBezTo>
                  <a:pt x="366" y="456"/>
                  <a:pt x="366" y="456"/>
                  <a:pt x="366" y="456"/>
                </a:cubicBezTo>
                <a:cubicBezTo>
                  <a:pt x="359" y="459"/>
                  <a:pt x="352" y="461"/>
                  <a:pt x="344" y="463"/>
                </a:cubicBezTo>
                <a:cubicBezTo>
                  <a:pt x="344" y="440"/>
                  <a:pt x="344" y="440"/>
                  <a:pt x="344" y="440"/>
                </a:cubicBezTo>
                <a:cubicBezTo>
                  <a:pt x="352" y="438"/>
                  <a:pt x="359" y="435"/>
                  <a:pt x="366" y="432"/>
                </a:cubicBezTo>
                <a:close/>
                <a:moveTo>
                  <a:pt x="366" y="573"/>
                </a:moveTo>
                <a:cubicBezTo>
                  <a:pt x="366" y="593"/>
                  <a:pt x="366" y="593"/>
                  <a:pt x="366" y="593"/>
                </a:cubicBezTo>
                <a:cubicBezTo>
                  <a:pt x="362" y="593"/>
                  <a:pt x="362" y="593"/>
                  <a:pt x="362" y="593"/>
                </a:cubicBezTo>
                <a:cubicBezTo>
                  <a:pt x="360" y="593"/>
                  <a:pt x="358" y="595"/>
                  <a:pt x="358" y="597"/>
                </a:cubicBezTo>
                <a:cubicBezTo>
                  <a:pt x="358" y="600"/>
                  <a:pt x="360" y="601"/>
                  <a:pt x="362" y="601"/>
                </a:cubicBezTo>
                <a:cubicBezTo>
                  <a:pt x="366" y="601"/>
                  <a:pt x="366" y="601"/>
                  <a:pt x="366" y="601"/>
                </a:cubicBezTo>
                <a:cubicBezTo>
                  <a:pt x="366" y="597"/>
                  <a:pt x="366" y="597"/>
                  <a:pt x="366" y="597"/>
                </a:cubicBezTo>
                <a:cubicBezTo>
                  <a:pt x="361" y="592"/>
                  <a:pt x="354" y="589"/>
                  <a:pt x="344" y="588"/>
                </a:cubicBezTo>
                <a:cubicBezTo>
                  <a:pt x="344" y="573"/>
                  <a:pt x="344" y="573"/>
                  <a:pt x="344" y="573"/>
                </a:cubicBezTo>
                <a:cubicBezTo>
                  <a:pt x="366" y="573"/>
                  <a:pt x="366" y="573"/>
                  <a:pt x="366" y="573"/>
                </a:cubicBezTo>
                <a:close/>
                <a:moveTo>
                  <a:pt x="366" y="609"/>
                </a:moveTo>
                <a:cubicBezTo>
                  <a:pt x="365" y="607"/>
                  <a:pt x="363" y="605"/>
                  <a:pt x="362" y="604"/>
                </a:cubicBezTo>
                <a:cubicBezTo>
                  <a:pt x="358" y="600"/>
                  <a:pt x="352" y="597"/>
                  <a:pt x="344" y="596"/>
                </a:cubicBezTo>
                <a:cubicBezTo>
                  <a:pt x="344" y="618"/>
                  <a:pt x="344" y="618"/>
                  <a:pt x="344" y="618"/>
                </a:cubicBezTo>
                <a:cubicBezTo>
                  <a:pt x="350" y="621"/>
                  <a:pt x="355" y="623"/>
                  <a:pt x="359" y="623"/>
                </a:cubicBezTo>
                <a:cubicBezTo>
                  <a:pt x="362" y="623"/>
                  <a:pt x="364" y="621"/>
                  <a:pt x="366" y="620"/>
                </a:cubicBezTo>
                <a:lnTo>
                  <a:pt x="366" y="609"/>
                </a:lnTo>
                <a:close/>
                <a:moveTo>
                  <a:pt x="315" y="0"/>
                </a:moveTo>
                <a:cubicBezTo>
                  <a:pt x="325" y="0"/>
                  <a:pt x="335" y="2"/>
                  <a:pt x="344" y="4"/>
                </a:cubicBezTo>
                <a:cubicBezTo>
                  <a:pt x="344" y="280"/>
                  <a:pt x="344" y="280"/>
                  <a:pt x="344" y="280"/>
                </a:cubicBezTo>
                <a:cubicBezTo>
                  <a:pt x="335" y="276"/>
                  <a:pt x="325" y="271"/>
                  <a:pt x="315" y="266"/>
                </a:cubicBezTo>
                <a:cubicBezTo>
                  <a:pt x="315" y="0"/>
                  <a:pt x="315" y="0"/>
                  <a:pt x="315" y="0"/>
                </a:cubicBezTo>
                <a:close/>
                <a:moveTo>
                  <a:pt x="344" y="692"/>
                </a:moveTo>
                <a:cubicBezTo>
                  <a:pt x="315" y="692"/>
                  <a:pt x="315" y="692"/>
                  <a:pt x="315" y="692"/>
                </a:cubicBezTo>
                <a:cubicBezTo>
                  <a:pt x="315" y="661"/>
                  <a:pt x="315" y="661"/>
                  <a:pt x="315" y="661"/>
                </a:cubicBezTo>
                <a:cubicBezTo>
                  <a:pt x="315" y="660"/>
                  <a:pt x="315" y="659"/>
                  <a:pt x="315" y="658"/>
                </a:cubicBezTo>
                <a:cubicBezTo>
                  <a:pt x="315" y="607"/>
                  <a:pt x="315" y="607"/>
                  <a:pt x="315" y="607"/>
                </a:cubicBezTo>
                <a:cubicBezTo>
                  <a:pt x="316" y="604"/>
                  <a:pt x="316" y="604"/>
                  <a:pt x="316" y="604"/>
                </a:cubicBezTo>
                <a:cubicBezTo>
                  <a:pt x="319" y="610"/>
                  <a:pt x="322" y="621"/>
                  <a:pt x="322" y="634"/>
                </a:cubicBezTo>
                <a:cubicBezTo>
                  <a:pt x="323" y="647"/>
                  <a:pt x="322" y="662"/>
                  <a:pt x="316" y="676"/>
                </a:cubicBezTo>
                <a:cubicBezTo>
                  <a:pt x="316" y="678"/>
                  <a:pt x="317" y="681"/>
                  <a:pt x="318" y="682"/>
                </a:cubicBezTo>
                <a:cubicBezTo>
                  <a:pt x="320" y="682"/>
                  <a:pt x="322" y="681"/>
                  <a:pt x="323" y="679"/>
                </a:cubicBezTo>
                <a:cubicBezTo>
                  <a:pt x="329" y="663"/>
                  <a:pt x="331" y="647"/>
                  <a:pt x="330" y="634"/>
                </a:cubicBezTo>
                <a:cubicBezTo>
                  <a:pt x="329" y="626"/>
                  <a:pt x="328" y="619"/>
                  <a:pt x="327" y="614"/>
                </a:cubicBezTo>
                <a:cubicBezTo>
                  <a:pt x="333" y="620"/>
                  <a:pt x="339" y="624"/>
                  <a:pt x="344" y="626"/>
                </a:cubicBezTo>
                <a:cubicBezTo>
                  <a:pt x="344" y="692"/>
                  <a:pt x="344" y="692"/>
                  <a:pt x="344" y="692"/>
                </a:cubicBezTo>
                <a:close/>
                <a:moveTo>
                  <a:pt x="344" y="440"/>
                </a:moveTo>
                <a:cubicBezTo>
                  <a:pt x="344" y="463"/>
                  <a:pt x="344" y="463"/>
                  <a:pt x="344" y="463"/>
                </a:cubicBezTo>
                <a:cubicBezTo>
                  <a:pt x="335" y="465"/>
                  <a:pt x="325" y="466"/>
                  <a:pt x="315" y="466"/>
                </a:cubicBezTo>
                <a:cubicBezTo>
                  <a:pt x="315" y="443"/>
                  <a:pt x="315" y="443"/>
                  <a:pt x="315" y="443"/>
                </a:cubicBezTo>
                <a:cubicBezTo>
                  <a:pt x="325" y="443"/>
                  <a:pt x="335" y="442"/>
                  <a:pt x="344" y="440"/>
                </a:cubicBezTo>
                <a:close/>
                <a:moveTo>
                  <a:pt x="344" y="573"/>
                </a:moveTo>
                <a:cubicBezTo>
                  <a:pt x="344" y="588"/>
                  <a:pt x="344" y="588"/>
                  <a:pt x="344" y="588"/>
                </a:cubicBezTo>
                <a:cubicBezTo>
                  <a:pt x="336" y="587"/>
                  <a:pt x="326" y="588"/>
                  <a:pt x="315" y="591"/>
                </a:cubicBezTo>
                <a:cubicBezTo>
                  <a:pt x="315" y="573"/>
                  <a:pt x="315" y="573"/>
                  <a:pt x="315" y="573"/>
                </a:cubicBezTo>
                <a:cubicBezTo>
                  <a:pt x="344" y="573"/>
                  <a:pt x="344" y="573"/>
                  <a:pt x="344" y="573"/>
                </a:cubicBezTo>
                <a:close/>
                <a:moveTo>
                  <a:pt x="344" y="596"/>
                </a:moveTo>
                <a:cubicBezTo>
                  <a:pt x="338" y="595"/>
                  <a:pt x="331" y="595"/>
                  <a:pt x="322" y="597"/>
                </a:cubicBezTo>
                <a:cubicBezTo>
                  <a:pt x="330" y="607"/>
                  <a:pt x="338" y="614"/>
                  <a:pt x="344" y="618"/>
                </a:cubicBezTo>
                <a:lnTo>
                  <a:pt x="344" y="596"/>
                </a:lnTo>
                <a:close/>
                <a:moveTo>
                  <a:pt x="285" y="2"/>
                </a:moveTo>
                <a:cubicBezTo>
                  <a:pt x="294" y="1"/>
                  <a:pt x="302" y="0"/>
                  <a:pt x="312" y="0"/>
                </a:cubicBezTo>
                <a:cubicBezTo>
                  <a:pt x="313" y="0"/>
                  <a:pt x="314" y="0"/>
                  <a:pt x="315" y="0"/>
                </a:cubicBezTo>
                <a:cubicBezTo>
                  <a:pt x="315" y="266"/>
                  <a:pt x="315" y="266"/>
                  <a:pt x="315" y="266"/>
                </a:cubicBezTo>
                <a:cubicBezTo>
                  <a:pt x="306" y="261"/>
                  <a:pt x="298" y="256"/>
                  <a:pt x="289" y="251"/>
                </a:cubicBezTo>
                <a:cubicBezTo>
                  <a:pt x="288" y="250"/>
                  <a:pt x="286" y="249"/>
                  <a:pt x="285" y="248"/>
                </a:cubicBezTo>
                <a:cubicBezTo>
                  <a:pt x="285" y="2"/>
                  <a:pt x="285" y="2"/>
                  <a:pt x="285" y="2"/>
                </a:cubicBezTo>
                <a:close/>
                <a:moveTo>
                  <a:pt x="315" y="692"/>
                </a:moveTo>
                <a:cubicBezTo>
                  <a:pt x="285" y="692"/>
                  <a:pt x="285" y="692"/>
                  <a:pt x="285" y="692"/>
                </a:cubicBezTo>
                <a:cubicBezTo>
                  <a:pt x="285" y="626"/>
                  <a:pt x="285" y="626"/>
                  <a:pt x="285" y="626"/>
                </a:cubicBezTo>
                <a:cubicBezTo>
                  <a:pt x="291" y="623"/>
                  <a:pt x="298" y="618"/>
                  <a:pt x="305" y="611"/>
                </a:cubicBezTo>
                <a:cubicBezTo>
                  <a:pt x="301" y="624"/>
                  <a:pt x="299" y="641"/>
                  <a:pt x="308" y="661"/>
                </a:cubicBezTo>
                <a:cubicBezTo>
                  <a:pt x="309" y="663"/>
                  <a:pt x="311" y="664"/>
                  <a:pt x="313" y="663"/>
                </a:cubicBezTo>
                <a:cubicBezTo>
                  <a:pt x="314" y="663"/>
                  <a:pt x="314" y="662"/>
                  <a:pt x="315" y="661"/>
                </a:cubicBezTo>
                <a:cubicBezTo>
                  <a:pt x="315" y="692"/>
                  <a:pt x="315" y="692"/>
                  <a:pt x="315" y="692"/>
                </a:cubicBezTo>
                <a:close/>
                <a:moveTo>
                  <a:pt x="315" y="443"/>
                </a:moveTo>
                <a:cubicBezTo>
                  <a:pt x="315" y="466"/>
                  <a:pt x="315" y="466"/>
                  <a:pt x="315" y="466"/>
                </a:cubicBezTo>
                <a:cubicBezTo>
                  <a:pt x="304" y="466"/>
                  <a:pt x="295" y="465"/>
                  <a:pt x="285" y="463"/>
                </a:cubicBezTo>
                <a:cubicBezTo>
                  <a:pt x="285" y="440"/>
                  <a:pt x="285" y="440"/>
                  <a:pt x="285" y="440"/>
                </a:cubicBezTo>
                <a:cubicBezTo>
                  <a:pt x="294" y="442"/>
                  <a:pt x="304" y="443"/>
                  <a:pt x="315" y="443"/>
                </a:cubicBezTo>
                <a:close/>
                <a:moveTo>
                  <a:pt x="315" y="573"/>
                </a:moveTo>
                <a:cubicBezTo>
                  <a:pt x="315" y="591"/>
                  <a:pt x="315" y="591"/>
                  <a:pt x="315" y="591"/>
                </a:cubicBezTo>
                <a:cubicBezTo>
                  <a:pt x="303" y="588"/>
                  <a:pt x="293" y="587"/>
                  <a:pt x="285" y="588"/>
                </a:cubicBezTo>
                <a:cubicBezTo>
                  <a:pt x="285" y="573"/>
                  <a:pt x="285" y="573"/>
                  <a:pt x="285" y="573"/>
                </a:cubicBezTo>
                <a:cubicBezTo>
                  <a:pt x="315" y="573"/>
                  <a:pt x="315" y="573"/>
                  <a:pt x="315" y="573"/>
                </a:cubicBezTo>
                <a:close/>
                <a:moveTo>
                  <a:pt x="315" y="607"/>
                </a:moveTo>
                <a:cubicBezTo>
                  <a:pt x="310" y="619"/>
                  <a:pt x="305" y="636"/>
                  <a:pt x="315" y="658"/>
                </a:cubicBezTo>
                <a:cubicBezTo>
                  <a:pt x="315" y="658"/>
                  <a:pt x="315" y="658"/>
                  <a:pt x="315" y="658"/>
                </a:cubicBezTo>
                <a:cubicBezTo>
                  <a:pt x="315" y="607"/>
                  <a:pt x="315" y="607"/>
                  <a:pt x="315" y="607"/>
                </a:cubicBezTo>
                <a:close/>
                <a:moveTo>
                  <a:pt x="285" y="618"/>
                </a:moveTo>
                <a:cubicBezTo>
                  <a:pt x="291" y="614"/>
                  <a:pt x="299" y="607"/>
                  <a:pt x="308" y="597"/>
                </a:cubicBezTo>
                <a:cubicBezTo>
                  <a:pt x="299" y="595"/>
                  <a:pt x="291" y="595"/>
                  <a:pt x="285" y="596"/>
                </a:cubicBezTo>
                <a:lnTo>
                  <a:pt x="285" y="618"/>
                </a:lnTo>
                <a:close/>
                <a:moveTo>
                  <a:pt x="263" y="8"/>
                </a:moveTo>
                <a:cubicBezTo>
                  <a:pt x="270" y="6"/>
                  <a:pt x="277" y="4"/>
                  <a:pt x="285" y="2"/>
                </a:cubicBezTo>
                <a:cubicBezTo>
                  <a:pt x="285" y="248"/>
                  <a:pt x="285" y="248"/>
                  <a:pt x="285" y="248"/>
                </a:cubicBezTo>
                <a:cubicBezTo>
                  <a:pt x="277" y="243"/>
                  <a:pt x="270" y="237"/>
                  <a:pt x="263" y="231"/>
                </a:cubicBezTo>
                <a:cubicBezTo>
                  <a:pt x="263" y="8"/>
                  <a:pt x="263" y="8"/>
                  <a:pt x="263" y="8"/>
                </a:cubicBezTo>
                <a:close/>
                <a:moveTo>
                  <a:pt x="285" y="692"/>
                </a:moveTo>
                <a:cubicBezTo>
                  <a:pt x="263" y="692"/>
                  <a:pt x="263" y="692"/>
                  <a:pt x="263" y="692"/>
                </a:cubicBezTo>
                <a:cubicBezTo>
                  <a:pt x="263" y="629"/>
                  <a:pt x="263" y="629"/>
                  <a:pt x="263" y="629"/>
                </a:cubicBezTo>
                <a:cubicBezTo>
                  <a:pt x="265" y="630"/>
                  <a:pt x="268" y="631"/>
                  <a:pt x="271" y="630"/>
                </a:cubicBezTo>
                <a:cubicBezTo>
                  <a:pt x="275" y="630"/>
                  <a:pt x="280" y="629"/>
                  <a:pt x="285" y="626"/>
                </a:cubicBezTo>
                <a:cubicBezTo>
                  <a:pt x="285" y="692"/>
                  <a:pt x="285" y="692"/>
                  <a:pt x="285" y="692"/>
                </a:cubicBezTo>
                <a:close/>
                <a:moveTo>
                  <a:pt x="285" y="440"/>
                </a:moveTo>
                <a:cubicBezTo>
                  <a:pt x="285" y="463"/>
                  <a:pt x="285" y="463"/>
                  <a:pt x="285" y="463"/>
                </a:cubicBezTo>
                <a:cubicBezTo>
                  <a:pt x="277" y="461"/>
                  <a:pt x="270" y="459"/>
                  <a:pt x="263" y="456"/>
                </a:cubicBezTo>
                <a:cubicBezTo>
                  <a:pt x="263" y="432"/>
                  <a:pt x="263" y="432"/>
                  <a:pt x="263" y="432"/>
                </a:cubicBezTo>
                <a:cubicBezTo>
                  <a:pt x="270" y="435"/>
                  <a:pt x="277" y="438"/>
                  <a:pt x="285" y="440"/>
                </a:cubicBezTo>
                <a:close/>
                <a:moveTo>
                  <a:pt x="285" y="573"/>
                </a:moveTo>
                <a:cubicBezTo>
                  <a:pt x="285" y="588"/>
                  <a:pt x="285" y="588"/>
                  <a:pt x="285" y="588"/>
                </a:cubicBezTo>
                <a:cubicBezTo>
                  <a:pt x="275" y="589"/>
                  <a:pt x="268" y="593"/>
                  <a:pt x="263" y="598"/>
                </a:cubicBezTo>
                <a:cubicBezTo>
                  <a:pt x="263" y="598"/>
                  <a:pt x="263" y="598"/>
                  <a:pt x="263" y="598"/>
                </a:cubicBezTo>
                <a:cubicBezTo>
                  <a:pt x="263" y="601"/>
                  <a:pt x="263" y="601"/>
                  <a:pt x="263" y="601"/>
                </a:cubicBezTo>
                <a:cubicBezTo>
                  <a:pt x="266" y="601"/>
                  <a:pt x="266" y="601"/>
                  <a:pt x="266" y="601"/>
                </a:cubicBezTo>
                <a:cubicBezTo>
                  <a:pt x="270" y="601"/>
                  <a:pt x="271" y="595"/>
                  <a:pt x="267" y="593"/>
                </a:cubicBezTo>
                <a:cubicBezTo>
                  <a:pt x="267" y="593"/>
                  <a:pt x="267" y="593"/>
                  <a:pt x="266" y="593"/>
                </a:cubicBezTo>
                <a:cubicBezTo>
                  <a:pt x="263" y="593"/>
                  <a:pt x="263" y="593"/>
                  <a:pt x="263" y="593"/>
                </a:cubicBezTo>
                <a:cubicBezTo>
                  <a:pt x="263" y="573"/>
                  <a:pt x="263" y="573"/>
                  <a:pt x="263" y="573"/>
                </a:cubicBezTo>
                <a:cubicBezTo>
                  <a:pt x="285" y="573"/>
                  <a:pt x="285" y="573"/>
                  <a:pt x="285" y="573"/>
                </a:cubicBezTo>
                <a:close/>
                <a:moveTo>
                  <a:pt x="285" y="596"/>
                </a:moveTo>
                <a:cubicBezTo>
                  <a:pt x="277" y="597"/>
                  <a:pt x="271" y="600"/>
                  <a:pt x="268" y="604"/>
                </a:cubicBezTo>
                <a:cubicBezTo>
                  <a:pt x="265" y="606"/>
                  <a:pt x="263" y="610"/>
                  <a:pt x="263" y="612"/>
                </a:cubicBezTo>
                <a:cubicBezTo>
                  <a:pt x="263" y="617"/>
                  <a:pt x="263" y="617"/>
                  <a:pt x="263" y="617"/>
                </a:cubicBezTo>
                <a:cubicBezTo>
                  <a:pt x="263" y="620"/>
                  <a:pt x="266" y="623"/>
                  <a:pt x="271" y="623"/>
                </a:cubicBezTo>
                <a:cubicBezTo>
                  <a:pt x="275" y="623"/>
                  <a:pt x="279" y="621"/>
                  <a:pt x="285" y="618"/>
                </a:cubicBezTo>
                <a:lnTo>
                  <a:pt x="285" y="596"/>
                </a:lnTo>
                <a:close/>
                <a:moveTo>
                  <a:pt x="218" y="29"/>
                </a:moveTo>
                <a:cubicBezTo>
                  <a:pt x="232" y="20"/>
                  <a:pt x="246" y="13"/>
                  <a:pt x="263" y="8"/>
                </a:cubicBezTo>
                <a:cubicBezTo>
                  <a:pt x="263" y="231"/>
                  <a:pt x="263" y="231"/>
                  <a:pt x="263" y="231"/>
                </a:cubicBezTo>
                <a:cubicBezTo>
                  <a:pt x="244" y="216"/>
                  <a:pt x="229" y="201"/>
                  <a:pt x="218" y="185"/>
                </a:cubicBezTo>
                <a:cubicBezTo>
                  <a:pt x="218" y="29"/>
                  <a:pt x="218" y="29"/>
                  <a:pt x="218" y="29"/>
                </a:cubicBezTo>
                <a:close/>
                <a:moveTo>
                  <a:pt x="263" y="692"/>
                </a:moveTo>
                <a:cubicBezTo>
                  <a:pt x="218" y="692"/>
                  <a:pt x="218" y="692"/>
                  <a:pt x="218" y="692"/>
                </a:cubicBezTo>
                <a:cubicBezTo>
                  <a:pt x="218" y="601"/>
                  <a:pt x="218" y="601"/>
                  <a:pt x="218" y="601"/>
                </a:cubicBezTo>
                <a:cubicBezTo>
                  <a:pt x="222" y="601"/>
                  <a:pt x="222" y="601"/>
                  <a:pt x="222" y="601"/>
                </a:cubicBezTo>
                <a:cubicBezTo>
                  <a:pt x="226" y="601"/>
                  <a:pt x="227" y="595"/>
                  <a:pt x="223" y="593"/>
                </a:cubicBezTo>
                <a:cubicBezTo>
                  <a:pt x="222" y="593"/>
                  <a:pt x="222" y="593"/>
                  <a:pt x="222" y="593"/>
                </a:cubicBezTo>
                <a:cubicBezTo>
                  <a:pt x="218" y="593"/>
                  <a:pt x="218" y="593"/>
                  <a:pt x="218" y="593"/>
                </a:cubicBezTo>
                <a:cubicBezTo>
                  <a:pt x="218" y="573"/>
                  <a:pt x="218" y="573"/>
                  <a:pt x="218" y="573"/>
                </a:cubicBezTo>
                <a:cubicBezTo>
                  <a:pt x="263" y="573"/>
                  <a:pt x="263" y="573"/>
                  <a:pt x="263" y="573"/>
                </a:cubicBezTo>
                <a:cubicBezTo>
                  <a:pt x="263" y="593"/>
                  <a:pt x="263" y="593"/>
                  <a:pt x="263" y="593"/>
                </a:cubicBezTo>
                <a:cubicBezTo>
                  <a:pt x="259" y="593"/>
                  <a:pt x="259" y="593"/>
                  <a:pt x="259" y="593"/>
                </a:cubicBezTo>
                <a:cubicBezTo>
                  <a:pt x="257" y="593"/>
                  <a:pt x="255" y="595"/>
                  <a:pt x="255" y="597"/>
                </a:cubicBezTo>
                <a:cubicBezTo>
                  <a:pt x="255" y="600"/>
                  <a:pt x="257" y="601"/>
                  <a:pt x="259" y="601"/>
                </a:cubicBezTo>
                <a:cubicBezTo>
                  <a:pt x="263" y="601"/>
                  <a:pt x="263" y="601"/>
                  <a:pt x="263" y="601"/>
                </a:cubicBezTo>
                <a:cubicBezTo>
                  <a:pt x="263" y="598"/>
                  <a:pt x="263" y="598"/>
                  <a:pt x="263" y="598"/>
                </a:cubicBezTo>
                <a:cubicBezTo>
                  <a:pt x="256" y="604"/>
                  <a:pt x="254" y="612"/>
                  <a:pt x="255" y="618"/>
                </a:cubicBezTo>
                <a:cubicBezTo>
                  <a:pt x="256" y="623"/>
                  <a:pt x="259" y="626"/>
                  <a:pt x="263" y="629"/>
                </a:cubicBezTo>
                <a:cubicBezTo>
                  <a:pt x="263" y="692"/>
                  <a:pt x="263" y="692"/>
                  <a:pt x="263" y="692"/>
                </a:cubicBezTo>
                <a:close/>
                <a:moveTo>
                  <a:pt x="263" y="432"/>
                </a:moveTo>
                <a:cubicBezTo>
                  <a:pt x="263" y="456"/>
                  <a:pt x="263" y="456"/>
                  <a:pt x="263" y="456"/>
                </a:cubicBezTo>
                <a:cubicBezTo>
                  <a:pt x="254" y="453"/>
                  <a:pt x="247" y="448"/>
                  <a:pt x="239" y="444"/>
                </a:cubicBezTo>
                <a:cubicBezTo>
                  <a:pt x="240" y="468"/>
                  <a:pt x="236" y="489"/>
                  <a:pt x="218" y="503"/>
                </a:cubicBezTo>
                <a:cubicBezTo>
                  <a:pt x="218" y="396"/>
                  <a:pt x="218" y="396"/>
                  <a:pt x="218" y="396"/>
                </a:cubicBezTo>
                <a:cubicBezTo>
                  <a:pt x="231" y="411"/>
                  <a:pt x="245" y="423"/>
                  <a:pt x="263" y="432"/>
                </a:cubicBezTo>
                <a:close/>
                <a:moveTo>
                  <a:pt x="263" y="612"/>
                </a:moveTo>
                <a:cubicBezTo>
                  <a:pt x="262" y="614"/>
                  <a:pt x="262" y="615"/>
                  <a:pt x="262" y="617"/>
                </a:cubicBezTo>
                <a:cubicBezTo>
                  <a:pt x="263" y="617"/>
                  <a:pt x="263" y="617"/>
                  <a:pt x="263" y="617"/>
                </a:cubicBezTo>
                <a:lnTo>
                  <a:pt x="263" y="612"/>
                </a:lnTo>
                <a:close/>
                <a:moveTo>
                  <a:pt x="173" y="70"/>
                </a:moveTo>
                <a:cubicBezTo>
                  <a:pt x="186" y="54"/>
                  <a:pt x="201" y="40"/>
                  <a:pt x="218" y="29"/>
                </a:cubicBezTo>
                <a:cubicBezTo>
                  <a:pt x="218" y="185"/>
                  <a:pt x="218" y="185"/>
                  <a:pt x="218" y="185"/>
                </a:cubicBezTo>
                <a:cubicBezTo>
                  <a:pt x="213" y="178"/>
                  <a:pt x="208" y="171"/>
                  <a:pt x="204" y="164"/>
                </a:cubicBezTo>
                <a:cubicBezTo>
                  <a:pt x="196" y="187"/>
                  <a:pt x="192" y="211"/>
                  <a:pt x="193" y="234"/>
                </a:cubicBezTo>
                <a:cubicBezTo>
                  <a:pt x="195" y="276"/>
                  <a:pt x="192" y="264"/>
                  <a:pt x="183" y="243"/>
                </a:cubicBezTo>
                <a:cubicBezTo>
                  <a:pt x="180" y="235"/>
                  <a:pt x="177" y="229"/>
                  <a:pt x="173" y="226"/>
                </a:cubicBezTo>
                <a:cubicBezTo>
                  <a:pt x="173" y="70"/>
                  <a:pt x="173" y="70"/>
                  <a:pt x="173" y="70"/>
                </a:cubicBezTo>
                <a:close/>
                <a:moveTo>
                  <a:pt x="218" y="692"/>
                </a:moveTo>
                <a:cubicBezTo>
                  <a:pt x="173" y="692"/>
                  <a:pt x="173" y="692"/>
                  <a:pt x="173" y="692"/>
                </a:cubicBezTo>
                <a:cubicBezTo>
                  <a:pt x="173" y="601"/>
                  <a:pt x="173" y="601"/>
                  <a:pt x="173" y="601"/>
                </a:cubicBezTo>
                <a:cubicBezTo>
                  <a:pt x="177" y="601"/>
                  <a:pt x="177" y="601"/>
                  <a:pt x="177" y="601"/>
                </a:cubicBezTo>
                <a:cubicBezTo>
                  <a:pt x="181" y="601"/>
                  <a:pt x="182" y="595"/>
                  <a:pt x="178" y="593"/>
                </a:cubicBezTo>
                <a:cubicBezTo>
                  <a:pt x="178" y="593"/>
                  <a:pt x="177" y="593"/>
                  <a:pt x="177" y="593"/>
                </a:cubicBezTo>
                <a:cubicBezTo>
                  <a:pt x="173" y="593"/>
                  <a:pt x="173" y="593"/>
                  <a:pt x="173" y="593"/>
                </a:cubicBezTo>
                <a:cubicBezTo>
                  <a:pt x="173" y="573"/>
                  <a:pt x="173" y="573"/>
                  <a:pt x="173" y="573"/>
                </a:cubicBezTo>
                <a:cubicBezTo>
                  <a:pt x="218" y="573"/>
                  <a:pt x="218" y="573"/>
                  <a:pt x="218" y="573"/>
                </a:cubicBezTo>
                <a:cubicBezTo>
                  <a:pt x="218" y="593"/>
                  <a:pt x="218" y="593"/>
                  <a:pt x="218" y="593"/>
                </a:cubicBezTo>
                <a:cubicBezTo>
                  <a:pt x="214" y="593"/>
                  <a:pt x="214" y="593"/>
                  <a:pt x="214" y="593"/>
                </a:cubicBezTo>
                <a:cubicBezTo>
                  <a:pt x="212" y="593"/>
                  <a:pt x="210" y="595"/>
                  <a:pt x="210" y="597"/>
                </a:cubicBezTo>
                <a:cubicBezTo>
                  <a:pt x="210" y="600"/>
                  <a:pt x="212" y="601"/>
                  <a:pt x="214" y="601"/>
                </a:cubicBezTo>
                <a:cubicBezTo>
                  <a:pt x="218" y="601"/>
                  <a:pt x="218" y="601"/>
                  <a:pt x="218" y="601"/>
                </a:cubicBezTo>
                <a:cubicBezTo>
                  <a:pt x="218" y="692"/>
                  <a:pt x="218" y="692"/>
                  <a:pt x="218" y="692"/>
                </a:cubicBezTo>
                <a:close/>
                <a:moveTo>
                  <a:pt x="218" y="396"/>
                </a:moveTo>
                <a:cubicBezTo>
                  <a:pt x="218" y="503"/>
                  <a:pt x="218" y="503"/>
                  <a:pt x="218" y="503"/>
                </a:cubicBezTo>
                <a:cubicBezTo>
                  <a:pt x="213" y="507"/>
                  <a:pt x="207" y="510"/>
                  <a:pt x="199" y="513"/>
                </a:cubicBezTo>
                <a:cubicBezTo>
                  <a:pt x="191" y="516"/>
                  <a:pt x="182" y="519"/>
                  <a:pt x="173" y="522"/>
                </a:cubicBezTo>
                <a:cubicBezTo>
                  <a:pt x="173" y="339"/>
                  <a:pt x="173" y="339"/>
                  <a:pt x="173" y="339"/>
                </a:cubicBezTo>
                <a:cubicBezTo>
                  <a:pt x="177" y="342"/>
                  <a:pt x="182" y="344"/>
                  <a:pt x="187" y="345"/>
                </a:cubicBezTo>
                <a:cubicBezTo>
                  <a:pt x="195" y="364"/>
                  <a:pt x="205" y="381"/>
                  <a:pt x="218" y="396"/>
                </a:cubicBezTo>
                <a:close/>
                <a:moveTo>
                  <a:pt x="128" y="513"/>
                </a:moveTo>
                <a:cubicBezTo>
                  <a:pt x="138" y="510"/>
                  <a:pt x="138" y="510"/>
                  <a:pt x="138" y="510"/>
                </a:cubicBezTo>
                <a:cubicBezTo>
                  <a:pt x="135" y="506"/>
                  <a:pt x="132" y="503"/>
                  <a:pt x="128" y="499"/>
                </a:cubicBezTo>
                <a:cubicBezTo>
                  <a:pt x="128" y="427"/>
                  <a:pt x="128" y="427"/>
                  <a:pt x="128" y="427"/>
                </a:cubicBezTo>
                <a:cubicBezTo>
                  <a:pt x="147" y="437"/>
                  <a:pt x="140" y="427"/>
                  <a:pt x="128" y="400"/>
                </a:cubicBezTo>
                <a:cubicBezTo>
                  <a:pt x="128" y="143"/>
                  <a:pt x="128" y="143"/>
                  <a:pt x="128" y="143"/>
                </a:cubicBezTo>
                <a:cubicBezTo>
                  <a:pt x="140" y="117"/>
                  <a:pt x="155" y="92"/>
                  <a:pt x="173" y="70"/>
                </a:cubicBezTo>
                <a:cubicBezTo>
                  <a:pt x="173" y="226"/>
                  <a:pt x="173" y="226"/>
                  <a:pt x="173" y="226"/>
                </a:cubicBezTo>
                <a:cubicBezTo>
                  <a:pt x="165" y="219"/>
                  <a:pt x="158" y="224"/>
                  <a:pt x="152" y="244"/>
                </a:cubicBezTo>
                <a:cubicBezTo>
                  <a:pt x="141" y="276"/>
                  <a:pt x="150" y="322"/>
                  <a:pt x="173" y="339"/>
                </a:cubicBezTo>
                <a:cubicBezTo>
                  <a:pt x="173" y="522"/>
                  <a:pt x="173" y="522"/>
                  <a:pt x="173" y="522"/>
                </a:cubicBezTo>
                <a:cubicBezTo>
                  <a:pt x="158" y="527"/>
                  <a:pt x="143" y="531"/>
                  <a:pt x="128" y="535"/>
                </a:cubicBezTo>
                <a:cubicBezTo>
                  <a:pt x="128" y="513"/>
                  <a:pt x="128" y="513"/>
                  <a:pt x="128" y="513"/>
                </a:cubicBezTo>
                <a:close/>
                <a:moveTo>
                  <a:pt x="173" y="692"/>
                </a:moveTo>
                <a:cubicBezTo>
                  <a:pt x="128" y="692"/>
                  <a:pt x="128" y="692"/>
                  <a:pt x="128" y="692"/>
                </a:cubicBezTo>
                <a:cubicBezTo>
                  <a:pt x="128" y="601"/>
                  <a:pt x="128" y="601"/>
                  <a:pt x="128" y="601"/>
                </a:cubicBezTo>
                <a:cubicBezTo>
                  <a:pt x="132" y="601"/>
                  <a:pt x="132" y="601"/>
                  <a:pt x="132" y="601"/>
                </a:cubicBezTo>
                <a:cubicBezTo>
                  <a:pt x="136" y="601"/>
                  <a:pt x="137" y="595"/>
                  <a:pt x="133" y="593"/>
                </a:cubicBezTo>
                <a:cubicBezTo>
                  <a:pt x="133" y="593"/>
                  <a:pt x="133" y="593"/>
                  <a:pt x="132" y="593"/>
                </a:cubicBezTo>
                <a:cubicBezTo>
                  <a:pt x="128" y="593"/>
                  <a:pt x="128" y="593"/>
                  <a:pt x="128" y="593"/>
                </a:cubicBezTo>
                <a:cubicBezTo>
                  <a:pt x="128" y="573"/>
                  <a:pt x="128" y="573"/>
                  <a:pt x="128" y="573"/>
                </a:cubicBezTo>
                <a:cubicBezTo>
                  <a:pt x="173" y="573"/>
                  <a:pt x="173" y="573"/>
                  <a:pt x="173" y="573"/>
                </a:cubicBezTo>
                <a:cubicBezTo>
                  <a:pt x="173" y="593"/>
                  <a:pt x="173" y="593"/>
                  <a:pt x="173" y="593"/>
                </a:cubicBezTo>
                <a:cubicBezTo>
                  <a:pt x="169" y="593"/>
                  <a:pt x="169" y="593"/>
                  <a:pt x="169" y="593"/>
                </a:cubicBezTo>
                <a:cubicBezTo>
                  <a:pt x="167" y="593"/>
                  <a:pt x="166" y="595"/>
                  <a:pt x="166" y="597"/>
                </a:cubicBezTo>
                <a:cubicBezTo>
                  <a:pt x="166" y="600"/>
                  <a:pt x="167" y="601"/>
                  <a:pt x="169" y="601"/>
                </a:cubicBezTo>
                <a:cubicBezTo>
                  <a:pt x="173" y="601"/>
                  <a:pt x="173" y="601"/>
                  <a:pt x="173" y="601"/>
                </a:cubicBezTo>
                <a:lnTo>
                  <a:pt x="173" y="692"/>
                </a:lnTo>
                <a:close/>
                <a:moveTo>
                  <a:pt x="84" y="528"/>
                </a:moveTo>
                <a:cubicBezTo>
                  <a:pt x="98" y="523"/>
                  <a:pt x="113" y="518"/>
                  <a:pt x="128" y="513"/>
                </a:cubicBezTo>
                <a:cubicBezTo>
                  <a:pt x="128" y="535"/>
                  <a:pt x="128" y="535"/>
                  <a:pt x="128" y="535"/>
                </a:cubicBezTo>
                <a:cubicBezTo>
                  <a:pt x="112" y="540"/>
                  <a:pt x="97" y="545"/>
                  <a:pt x="84" y="552"/>
                </a:cubicBezTo>
                <a:cubicBezTo>
                  <a:pt x="84" y="528"/>
                  <a:pt x="84" y="528"/>
                  <a:pt x="84" y="528"/>
                </a:cubicBezTo>
                <a:close/>
                <a:moveTo>
                  <a:pt x="128" y="499"/>
                </a:moveTo>
                <a:cubicBezTo>
                  <a:pt x="108" y="476"/>
                  <a:pt x="94" y="444"/>
                  <a:pt x="89" y="405"/>
                </a:cubicBezTo>
                <a:cubicBezTo>
                  <a:pt x="108" y="415"/>
                  <a:pt x="121" y="423"/>
                  <a:pt x="128" y="427"/>
                </a:cubicBezTo>
                <a:cubicBezTo>
                  <a:pt x="128" y="499"/>
                  <a:pt x="128" y="499"/>
                  <a:pt x="128" y="499"/>
                </a:cubicBezTo>
                <a:close/>
                <a:moveTo>
                  <a:pt x="128" y="400"/>
                </a:moveTo>
                <a:cubicBezTo>
                  <a:pt x="119" y="378"/>
                  <a:pt x="106" y="344"/>
                  <a:pt x="101" y="299"/>
                </a:cubicBezTo>
                <a:cubicBezTo>
                  <a:pt x="96" y="256"/>
                  <a:pt x="105" y="197"/>
                  <a:pt x="128" y="143"/>
                </a:cubicBezTo>
                <a:cubicBezTo>
                  <a:pt x="128" y="400"/>
                  <a:pt x="128" y="400"/>
                  <a:pt x="128" y="400"/>
                </a:cubicBezTo>
                <a:close/>
                <a:moveTo>
                  <a:pt x="128" y="692"/>
                </a:moveTo>
                <a:cubicBezTo>
                  <a:pt x="84" y="692"/>
                  <a:pt x="84" y="692"/>
                  <a:pt x="84" y="692"/>
                </a:cubicBezTo>
                <a:cubicBezTo>
                  <a:pt x="84" y="601"/>
                  <a:pt x="84" y="601"/>
                  <a:pt x="84" y="601"/>
                </a:cubicBezTo>
                <a:cubicBezTo>
                  <a:pt x="88" y="601"/>
                  <a:pt x="88" y="601"/>
                  <a:pt x="88" y="601"/>
                </a:cubicBezTo>
                <a:cubicBezTo>
                  <a:pt x="92" y="601"/>
                  <a:pt x="93" y="595"/>
                  <a:pt x="89" y="593"/>
                </a:cubicBezTo>
                <a:cubicBezTo>
                  <a:pt x="88" y="593"/>
                  <a:pt x="88" y="593"/>
                  <a:pt x="88" y="593"/>
                </a:cubicBezTo>
                <a:cubicBezTo>
                  <a:pt x="84" y="593"/>
                  <a:pt x="84" y="593"/>
                  <a:pt x="84" y="593"/>
                </a:cubicBezTo>
                <a:cubicBezTo>
                  <a:pt x="84" y="573"/>
                  <a:pt x="84" y="573"/>
                  <a:pt x="84" y="573"/>
                </a:cubicBezTo>
                <a:cubicBezTo>
                  <a:pt x="128" y="573"/>
                  <a:pt x="128" y="573"/>
                  <a:pt x="128" y="573"/>
                </a:cubicBezTo>
                <a:cubicBezTo>
                  <a:pt x="128" y="593"/>
                  <a:pt x="128" y="593"/>
                  <a:pt x="128" y="593"/>
                </a:cubicBezTo>
                <a:cubicBezTo>
                  <a:pt x="125" y="593"/>
                  <a:pt x="125" y="593"/>
                  <a:pt x="125" y="593"/>
                </a:cubicBezTo>
                <a:cubicBezTo>
                  <a:pt x="123" y="593"/>
                  <a:pt x="121" y="595"/>
                  <a:pt x="121" y="597"/>
                </a:cubicBezTo>
                <a:cubicBezTo>
                  <a:pt x="121" y="600"/>
                  <a:pt x="123" y="601"/>
                  <a:pt x="125" y="601"/>
                </a:cubicBezTo>
                <a:cubicBezTo>
                  <a:pt x="128" y="601"/>
                  <a:pt x="128" y="601"/>
                  <a:pt x="128" y="601"/>
                </a:cubicBezTo>
                <a:lnTo>
                  <a:pt x="128" y="692"/>
                </a:lnTo>
                <a:close/>
                <a:moveTo>
                  <a:pt x="39" y="551"/>
                </a:moveTo>
                <a:cubicBezTo>
                  <a:pt x="52" y="542"/>
                  <a:pt x="67" y="535"/>
                  <a:pt x="84" y="528"/>
                </a:cubicBezTo>
                <a:cubicBezTo>
                  <a:pt x="84" y="552"/>
                  <a:pt x="84" y="552"/>
                  <a:pt x="84" y="552"/>
                </a:cubicBezTo>
                <a:cubicBezTo>
                  <a:pt x="72" y="557"/>
                  <a:pt x="62" y="564"/>
                  <a:pt x="55" y="573"/>
                </a:cubicBezTo>
                <a:cubicBezTo>
                  <a:pt x="84" y="573"/>
                  <a:pt x="84" y="573"/>
                  <a:pt x="84" y="573"/>
                </a:cubicBezTo>
                <a:cubicBezTo>
                  <a:pt x="84" y="593"/>
                  <a:pt x="84" y="593"/>
                  <a:pt x="84" y="593"/>
                </a:cubicBezTo>
                <a:cubicBezTo>
                  <a:pt x="80" y="593"/>
                  <a:pt x="80" y="593"/>
                  <a:pt x="80" y="593"/>
                </a:cubicBezTo>
                <a:cubicBezTo>
                  <a:pt x="78" y="593"/>
                  <a:pt x="76" y="595"/>
                  <a:pt x="76" y="597"/>
                </a:cubicBezTo>
                <a:cubicBezTo>
                  <a:pt x="76" y="600"/>
                  <a:pt x="78" y="601"/>
                  <a:pt x="80" y="601"/>
                </a:cubicBezTo>
                <a:cubicBezTo>
                  <a:pt x="84" y="601"/>
                  <a:pt x="84" y="601"/>
                  <a:pt x="84" y="601"/>
                </a:cubicBezTo>
                <a:cubicBezTo>
                  <a:pt x="84" y="692"/>
                  <a:pt x="84" y="692"/>
                  <a:pt x="84" y="692"/>
                </a:cubicBezTo>
                <a:cubicBezTo>
                  <a:pt x="39" y="692"/>
                  <a:pt x="39" y="692"/>
                  <a:pt x="39" y="692"/>
                </a:cubicBezTo>
                <a:cubicBezTo>
                  <a:pt x="39" y="601"/>
                  <a:pt x="39" y="601"/>
                  <a:pt x="39" y="601"/>
                </a:cubicBezTo>
                <a:cubicBezTo>
                  <a:pt x="43" y="601"/>
                  <a:pt x="43" y="601"/>
                  <a:pt x="43" y="601"/>
                </a:cubicBezTo>
                <a:cubicBezTo>
                  <a:pt x="47" y="601"/>
                  <a:pt x="48" y="595"/>
                  <a:pt x="44" y="593"/>
                </a:cubicBezTo>
                <a:cubicBezTo>
                  <a:pt x="44" y="593"/>
                  <a:pt x="43" y="593"/>
                  <a:pt x="43" y="593"/>
                </a:cubicBezTo>
                <a:cubicBezTo>
                  <a:pt x="39" y="593"/>
                  <a:pt x="39" y="593"/>
                  <a:pt x="39" y="593"/>
                </a:cubicBezTo>
                <a:lnTo>
                  <a:pt x="39" y="551"/>
                </a:lnTo>
                <a:close/>
                <a:moveTo>
                  <a:pt x="22" y="692"/>
                </a:moveTo>
                <a:cubicBezTo>
                  <a:pt x="9" y="671"/>
                  <a:pt x="1" y="649"/>
                  <a:pt x="1" y="629"/>
                </a:cubicBezTo>
                <a:cubicBezTo>
                  <a:pt x="0" y="592"/>
                  <a:pt x="15" y="568"/>
                  <a:pt x="39" y="551"/>
                </a:cubicBezTo>
                <a:cubicBezTo>
                  <a:pt x="39" y="593"/>
                  <a:pt x="39" y="593"/>
                  <a:pt x="39" y="593"/>
                </a:cubicBezTo>
                <a:cubicBezTo>
                  <a:pt x="35" y="593"/>
                  <a:pt x="35" y="593"/>
                  <a:pt x="35" y="593"/>
                </a:cubicBezTo>
                <a:cubicBezTo>
                  <a:pt x="33" y="593"/>
                  <a:pt x="32" y="595"/>
                  <a:pt x="32" y="597"/>
                </a:cubicBezTo>
                <a:cubicBezTo>
                  <a:pt x="32" y="600"/>
                  <a:pt x="33" y="601"/>
                  <a:pt x="35" y="601"/>
                </a:cubicBezTo>
                <a:cubicBezTo>
                  <a:pt x="39" y="601"/>
                  <a:pt x="39" y="601"/>
                  <a:pt x="39" y="601"/>
                </a:cubicBezTo>
                <a:cubicBezTo>
                  <a:pt x="39" y="692"/>
                  <a:pt x="39" y="692"/>
                  <a:pt x="39" y="692"/>
                </a:cubicBezTo>
                <a:lnTo>
                  <a:pt x="22" y="692"/>
                </a:lnTo>
                <a:close/>
              </a:path>
            </a:pathLst>
          </a:custGeom>
          <a:solidFill>
            <a:srgbClr val="A0BC34">
              <a:alpha val="30000"/>
            </a:srgbClr>
          </a:solidFill>
          <a:ln>
            <a:noFill/>
          </a:ln>
        </p:spPr>
        <p:txBody>
          <a:bodyPr lIns="91416" tIns="45708" rIns="91416" bIns="45708"/>
          <a:lstStyle/>
          <a:p>
            <a:pPr>
              <a:defRPr/>
            </a:pPr>
            <a:endParaRPr lang="en-US">
              <a:solidFill>
                <a:prstClr val="black"/>
              </a:solidFill>
            </a:endParaRPr>
          </a:p>
        </p:txBody>
      </p:sp>
      <p:grpSp>
        <p:nvGrpSpPr>
          <p:cNvPr id="63" name="Group 3084"/>
          <p:cNvGrpSpPr/>
          <p:nvPr/>
        </p:nvGrpSpPr>
        <p:grpSpPr bwMode="auto">
          <a:xfrm>
            <a:off x="2116" y="5712289"/>
            <a:ext cx="1030548" cy="1193489"/>
            <a:chOff x="17214" y="5713413"/>
            <a:chExt cx="1031875" cy="1193800"/>
          </a:xfrm>
          <a:solidFill>
            <a:srgbClr val="45BE9B">
              <a:alpha val="30000"/>
            </a:srgbClr>
          </a:solidFill>
        </p:grpSpPr>
        <p:sp>
          <p:nvSpPr>
            <p:cNvPr id="64" name="Freeform 29"/>
            <p:cNvSpPr/>
            <p:nvPr/>
          </p:nvSpPr>
          <p:spPr bwMode="auto">
            <a:xfrm>
              <a:off x="17214" y="5713413"/>
              <a:ext cx="1031875" cy="1193800"/>
            </a:xfrm>
            <a:custGeom>
              <a:avLst/>
              <a:gdLst>
                <a:gd name="T0" fmla="*/ 23 w 631"/>
                <a:gd name="T1" fmla="*/ 731 h 731"/>
                <a:gd name="T2" fmla="*/ 1 w 631"/>
                <a:gd name="T3" fmla="*/ 668 h 731"/>
                <a:gd name="T4" fmla="*/ 58 w 631"/>
                <a:gd name="T5" fmla="*/ 579 h 731"/>
                <a:gd name="T6" fmla="*/ 26 w 631"/>
                <a:gd name="T7" fmla="*/ 478 h 731"/>
                <a:gd name="T8" fmla="*/ 124 w 631"/>
                <a:gd name="T9" fmla="*/ 506 h 731"/>
                <a:gd name="T10" fmla="*/ 85 w 631"/>
                <a:gd name="T11" fmla="*/ 413 h 731"/>
                <a:gd name="T12" fmla="*/ 118 w 631"/>
                <a:gd name="T13" fmla="*/ 287 h 731"/>
                <a:gd name="T14" fmla="*/ 252 w 631"/>
                <a:gd name="T15" fmla="*/ 66 h 731"/>
                <a:gd name="T16" fmla="*/ 510 w 631"/>
                <a:gd name="T17" fmla="*/ 269 h 731"/>
                <a:gd name="T18" fmla="*/ 552 w 631"/>
                <a:gd name="T19" fmla="*/ 406 h 731"/>
                <a:gd name="T20" fmla="*/ 520 w 631"/>
                <a:gd name="T21" fmla="*/ 494 h 731"/>
                <a:gd name="T22" fmla="*/ 609 w 631"/>
                <a:gd name="T23" fmla="*/ 485 h 731"/>
                <a:gd name="T24" fmla="*/ 576 w 631"/>
                <a:gd name="T25" fmla="*/ 581 h 731"/>
                <a:gd name="T26" fmla="*/ 630 w 631"/>
                <a:gd name="T27" fmla="*/ 668 h 731"/>
                <a:gd name="T28" fmla="*/ 609 w 631"/>
                <a:gd name="T29" fmla="*/ 731 h 731"/>
                <a:gd name="T30" fmla="*/ 23 w 631"/>
                <a:gd name="T31"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 h="731">
                  <a:moveTo>
                    <a:pt x="23" y="731"/>
                  </a:moveTo>
                  <a:cubicBezTo>
                    <a:pt x="10" y="710"/>
                    <a:pt x="2" y="688"/>
                    <a:pt x="1" y="668"/>
                  </a:cubicBezTo>
                  <a:cubicBezTo>
                    <a:pt x="0" y="622"/>
                    <a:pt x="25" y="597"/>
                    <a:pt x="58" y="579"/>
                  </a:cubicBezTo>
                  <a:cubicBezTo>
                    <a:pt x="39" y="560"/>
                    <a:pt x="25" y="529"/>
                    <a:pt x="26" y="478"/>
                  </a:cubicBezTo>
                  <a:cubicBezTo>
                    <a:pt x="36" y="535"/>
                    <a:pt x="99" y="558"/>
                    <a:pt x="124" y="506"/>
                  </a:cubicBezTo>
                  <a:cubicBezTo>
                    <a:pt x="77" y="497"/>
                    <a:pt x="79" y="440"/>
                    <a:pt x="85" y="413"/>
                  </a:cubicBezTo>
                  <a:cubicBezTo>
                    <a:pt x="146" y="446"/>
                    <a:pt x="131" y="361"/>
                    <a:pt x="118" y="287"/>
                  </a:cubicBezTo>
                  <a:cubicBezTo>
                    <a:pt x="101" y="186"/>
                    <a:pt x="131" y="66"/>
                    <a:pt x="252" y="66"/>
                  </a:cubicBezTo>
                  <a:cubicBezTo>
                    <a:pt x="321" y="0"/>
                    <a:pt x="530" y="56"/>
                    <a:pt x="510" y="269"/>
                  </a:cubicBezTo>
                  <a:cubicBezTo>
                    <a:pt x="503" y="340"/>
                    <a:pt x="472" y="503"/>
                    <a:pt x="552" y="406"/>
                  </a:cubicBezTo>
                  <a:cubicBezTo>
                    <a:pt x="557" y="434"/>
                    <a:pt x="547" y="466"/>
                    <a:pt x="520" y="494"/>
                  </a:cubicBezTo>
                  <a:cubicBezTo>
                    <a:pt x="534" y="537"/>
                    <a:pt x="599" y="541"/>
                    <a:pt x="609" y="485"/>
                  </a:cubicBezTo>
                  <a:cubicBezTo>
                    <a:pt x="610" y="533"/>
                    <a:pt x="596" y="563"/>
                    <a:pt x="576" y="581"/>
                  </a:cubicBezTo>
                  <a:cubicBezTo>
                    <a:pt x="608" y="599"/>
                    <a:pt x="631" y="624"/>
                    <a:pt x="630" y="668"/>
                  </a:cubicBezTo>
                  <a:cubicBezTo>
                    <a:pt x="629" y="688"/>
                    <a:pt x="621" y="710"/>
                    <a:pt x="609" y="731"/>
                  </a:cubicBezTo>
                  <a:lnTo>
                    <a:pt x="23" y="7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65" name="Freeform 30"/>
            <p:cNvSpPr>
              <a:spLocks noEditPoints="1"/>
            </p:cNvSpPr>
            <p:nvPr/>
          </p:nvSpPr>
          <p:spPr bwMode="auto">
            <a:xfrm>
              <a:off x="46878" y="5939896"/>
              <a:ext cx="972547" cy="967317"/>
            </a:xfrm>
            <a:custGeom>
              <a:avLst/>
              <a:gdLst>
                <a:gd name="T0" fmla="*/ 447 w 595"/>
                <a:gd name="T1" fmla="*/ 120 h 592"/>
                <a:gd name="T2" fmla="*/ 425 w 595"/>
                <a:gd name="T3" fmla="*/ 245 h 592"/>
                <a:gd name="T4" fmla="*/ 298 w 595"/>
                <a:gd name="T5" fmla="*/ 343 h 592"/>
                <a:gd name="T6" fmla="*/ 297 w 595"/>
                <a:gd name="T7" fmla="*/ 343 h 592"/>
                <a:gd name="T8" fmla="*/ 297 w 595"/>
                <a:gd name="T9" fmla="*/ 23 h 592"/>
                <a:gd name="T10" fmla="*/ 420 w 595"/>
                <a:gd name="T11" fmla="*/ 122 h 592"/>
                <a:gd name="T12" fmla="*/ 420 w 595"/>
                <a:gd name="T13" fmla="*/ 134 h 592"/>
                <a:gd name="T14" fmla="*/ 429 w 595"/>
                <a:gd name="T15" fmla="*/ 143 h 592"/>
                <a:gd name="T16" fmla="*/ 443 w 595"/>
                <a:gd name="T17" fmla="*/ 121 h 592"/>
                <a:gd name="T18" fmla="*/ 447 w 595"/>
                <a:gd name="T19" fmla="*/ 120 h 592"/>
                <a:gd name="T20" fmla="*/ 297 w 595"/>
                <a:gd name="T21" fmla="*/ 546 h 592"/>
                <a:gd name="T22" fmla="*/ 297 w 595"/>
                <a:gd name="T23" fmla="*/ 529 h 592"/>
                <a:gd name="T24" fmla="*/ 443 w 595"/>
                <a:gd name="T25" fmla="*/ 419 h 592"/>
                <a:gd name="T26" fmla="*/ 441 w 595"/>
                <a:gd name="T27" fmla="*/ 542 h 592"/>
                <a:gd name="T28" fmla="*/ 299 w 595"/>
                <a:gd name="T29" fmla="*/ 544 h 592"/>
                <a:gd name="T30" fmla="*/ 297 w 595"/>
                <a:gd name="T31" fmla="*/ 546 h 592"/>
                <a:gd name="T32" fmla="*/ 297 w 595"/>
                <a:gd name="T33" fmla="*/ 506 h 592"/>
                <a:gd name="T34" fmla="*/ 414 w 595"/>
                <a:gd name="T35" fmla="*/ 413 h 592"/>
                <a:gd name="T36" fmla="*/ 367 w 595"/>
                <a:gd name="T37" fmla="*/ 345 h 592"/>
                <a:gd name="T38" fmla="*/ 298 w 595"/>
                <a:gd name="T39" fmla="*/ 364 h 592"/>
                <a:gd name="T40" fmla="*/ 297 w 595"/>
                <a:gd name="T41" fmla="*/ 364 h 592"/>
                <a:gd name="T42" fmla="*/ 297 w 595"/>
                <a:gd name="T43" fmla="*/ 506 h 592"/>
                <a:gd name="T44" fmla="*/ 595 w 595"/>
                <a:gd name="T45" fmla="*/ 508 h 592"/>
                <a:gd name="T46" fmla="*/ 498 w 595"/>
                <a:gd name="T47" fmla="*/ 592 h 592"/>
                <a:gd name="T48" fmla="*/ 520 w 595"/>
                <a:gd name="T49" fmla="*/ 592 h 592"/>
                <a:gd name="T50" fmla="*/ 595 w 595"/>
                <a:gd name="T51" fmla="*/ 508 h 592"/>
                <a:gd name="T52" fmla="*/ 297 w 595"/>
                <a:gd name="T53" fmla="*/ 343 h 592"/>
                <a:gd name="T54" fmla="*/ 170 w 595"/>
                <a:gd name="T55" fmla="*/ 245 h 592"/>
                <a:gd name="T56" fmla="*/ 148 w 595"/>
                <a:gd name="T57" fmla="*/ 120 h 592"/>
                <a:gd name="T58" fmla="*/ 166 w 595"/>
                <a:gd name="T59" fmla="*/ 143 h 592"/>
                <a:gd name="T60" fmla="*/ 293 w 595"/>
                <a:gd name="T61" fmla="*/ 20 h 592"/>
                <a:gd name="T62" fmla="*/ 297 w 595"/>
                <a:gd name="T63" fmla="*/ 23 h 592"/>
                <a:gd name="T64" fmla="*/ 297 w 595"/>
                <a:gd name="T65" fmla="*/ 343 h 592"/>
                <a:gd name="T66" fmla="*/ 297 w 595"/>
                <a:gd name="T67" fmla="*/ 364 h 592"/>
                <a:gd name="T68" fmla="*/ 297 w 595"/>
                <a:gd name="T69" fmla="*/ 506 h 592"/>
                <a:gd name="T70" fmla="*/ 179 w 595"/>
                <a:gd name="T71" fmla="*/ 413 h 592"/>
                <a:gd name="T72" fmla="*/ 230 w 595"/>
                <a:gd name="T73" fmla="*/ 346 h 592"/>
                <a:gd name="T74" fmla="*/ 297 w 595"/>
                <a:gd name="T75" fmla="*/ 364 h 592"/>
                <a:gd name="T76" fmla="*/ 297 w 595"/>
                <a:gd name="T77" fmla="*/ 529 h 592"/>
                <a:gd name="T78" fmla="*/ 154 w 595"/>
                <a:gd name="T79" fmla="*/ 419 h 592"/>
                <a:gd name="T80" fmla="*/ 160 w 595"/>
                <a:gd name="T81" fmla="*/ 546 h 592"/>
                <a:gd name="T82" fmla="*/ 297 w 595"/>
                <a:gd name="T83" fmla="*/ 546 h 592"/>
                <a:gd name="T84" fmla="*/ 297 w 595"/>
                <a:gd name="T85" fmla="*/ 529 h 592"/>
                <a:gd name="T86" fmla="*/ 0 w 595"/>
                <a:gd name="T87" fmla="*/ 508 h 592"/>
                <a:gd name="T88" fmla="*/ 97 w 595"/>
                <a:gd name="T89" fmla="*/ 592 h 592"/>
                <a:gd name="T90" fmla="*/ 75 w 595"/>
                <a:gd name="T91" fmla="*/ 592 h 592"/>
                <a:gd name="T92" fmla="*/ 0 w 595"/>
                <a:gd name="T93" fmla="*/ 50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92">
                  <a:moveTo>
                    <a:pt x="447" y="120"/>
                  </a:moveTo>
                  <a:cubicBezTo>
                    <a:pt x="479" y="150"/>
                    <a:pt x="466" y="238"/>
                    <a:pt x="425" y="245"/>
                  </a:cubicBezTo>
                  <a:cubicBezTo>
                    <a:pt x="401" y="301"/>
                    <a:pt x="358" y="343"/>
                    <a:pt x="298" y="343"/>
                  </a:cubicBezTo>
                  <a:cubicBezTo>
                    <a:pt x="297" y="343"/>
                    <a:pt x="297" y="343"/>
                    <a:pt x="297" y="343"/>
                  </a:cubicBezTo>
                  <a:cubicBezTo>
                    <a:pt x="297" y="23"/>
                    <a:pt x="297" y="23"/>
                    <a:pt x="297" y="23"/>
                  </a:cubicBezTo>
                  <a:cubicBezTo>
                    <a:pt x="331" y="51"/>
                    <a:pt x="369" y="116"/>
                    <a:pt x="420" y="122"/>
                  </a:cubicBezTo>
                  <a:cubicBezTo>
                    <a:pt x="420" y="126"/>
                    <a:pt x="420" y="130"/>
                    <a:pt x="420" y="134"/>
                  </a:cubicBezTo>
                  <a:cubicBezTo>
                    <a:pt x="419" y="176"/>
                    <a:pt x="422" y="165"/>
                    <a:pt x="429" y="143"/>
                  </a:cubicBezTo>
                  <a:cubicBezTo>
                    <a:pt x="432" y="133"/>
                    <a:pt x="436" y="124"/>
                    <a:pt x="443" y="121"/>
                  </a:cubicBezTo>
                  <a:cubicBezTo>
                    <a:pt x="444" y="120"/>
                    <a:pt x="445" y="120"/>
                    <a:pt x="447" y="120"/>
                  </a:cubicBezTo>
                  <a:close/>
                  <a:moveTo>
                    <a:pt x="297" y="546"/>
                  </a:moveTo>
                  <a:cubicBezTo>
                    <a:pt x="297" y="529"/>
                    <a:pt x="297" y="529"/>
                    <a:pt x="297" y="529"/>
                  </a:cubicBezTo>
                  <a:cubicBezTo>
                    <a:pt x="370" y="529"/>
                    <a:pt x="443" y="492"/>
                    <a:pt x="443" y="419"/>
                  </a:cubicBezTo>
                  <a:cubicBezTo>
                    <a:pt x="485" y="447"/>
                    <a:pt x="472" y="514"/>
                    <a:pt x="441" y="542"/>
                  </a:cubicBezTo>
                  <a:cubicBezTo>
                    <a:pt x="406" y="574"/>
                    <a:pt x="342" y="582"/>
                    <a:pt x="299" y="544"/>
                  </a:cubicBezTo>
                  <a:cubicBezTo>
                    <a:pt x="297" y="546"/>
                    <a:pt x="297" y="546"/>
                    <a:pt x="297" y="546"/>
                  </a:cubicBezTo>
                  <a:close/>
                  <a:moveTo>
                    <a:pt x="297" y="506"/>
                  </a:moveTo>
                  <a:cubicBezTo>
                    <a:pt x="361" y="506"/>
                    <a:pt x="426" y="474"/>
                    <a:pt x="414" y="413"/>
                  </a:cubicBezTo>
                  <a:cubicBezTo>
                    <a:pt x="389" y="402"/>
                    <a:pt x="374" y="376"/>
                    <a:pt x="367" y="345"/>
                  </a:cubicBezTo>
                  <a:cubicBezTo>
                    <a:pt x="346" y="357"/>
                    <a:pt x="323" y="364"/>
                    <a:pt x="298" y="364"/>
                  </a:cubicBezTo>
                  <a:cubicBezTo>
                    <a:pt x="297" y="364"/>
                    <a:pt x="297" y="364"/>
                    <a:pt x="297" y="364"/>
                  </a:cubicBezTo>
                  <a:cubicBezTo>
                    <a:pt x="297" y="506"/>
                    <a:pt x="297" y="506"/>
                    <a:pt x="297" y="506"/>
                  </a:cubicBezTo>
                  <a:close/>
                  <a:moveTo>
                    <a:pt x="595" y="508"/>
                  </a:moveTo>
                  <a:cubicBezTo>
                    <a:pt x="555" y="510"/>
                    <a:pt x="515" y="539"/>
                    <a:pt x="498" y="592"/>
                  </a:cubicBezTo>
                  <a:cubicBezTo>
                    <a:pt x="520" y="592"/>
                    <a:pt x="520" y="592"/>
                    <a:pt x="520" y="592"/>
                  </a:cubicBezTo>
                  <a:cubicBezTo>
                    <a:pt x="538" y="543"/>
                    <a:pt x="561" y="526"/>
                    <a:pt x="595" y="508"/>
                  </a:cubicBezTo>
                  <a:close/>
                  <a:moveTo>
                    <a:pt x="297" y="343"/>
                  </a:moveTo>
                  <a:cubicBezTo>
                    <a:pt x="237" y="343"/>
                    <a:pt x="194" y="301"/>
                    <a:pt x="170" y="245"/>
                  </a:cubicBezTo>
                  <a:cubicBezTo>
                    <a:pt x="129" y="238"/>
                    <a:pt x="116" y="150"/>
                    <a:pt x="148" y="120"/>
                  </a:cubicBezTo>
                  <a:cubicBezTo>
                    <a:pt x="157" y="120"/>
                    <a:pt x="163" y="131"/>
                    <a:pt x="166" y="143"/>
                  </a:cubicBezTo>
                  <a:cubicBezTo>
                    <a:pt x="187" y="206"/>
                    <a:pt x="157" y="0"/>
                    <a:pt x="293" y="20"/>
                  </a:cubicBezTo>
                  <a:cubicBezTo>
                    <a:pt x="294" y="21"/>
                    <a:pt x="296" y="22"/>
                    <a:pt x="297" y="23"/>
                  </a:cubicBezTo>
                  <a:cubicBezTo>
                    <a:pt x="297" y="343"/>
                    <a:pt x="297" y="343"/>
                    <a:pt x="297" y="343"/>
                  </a:cubicBezTo>
                  <a:close/>
                  <a:moveTo>
                    <a:pt x="297" y="364"/>
                  </a:moveTo>
                  <a:cubicBezTo>
                    <a:pt x="297" y="506"/>
                    <a:pt x="297" y="506"/>
                    <a:pt x="297" y="506"/>
                  </a:cubicBezTo>
                  <a:cubicBezTo>
                    <a:pt x="234" y="506"/>
                    <a:pt x="172" y="476"/>
                    <a:pt x="179" y="413"/>
                  </a:cubicBezTo>
                  <a:cubicBezTo>
                    <a:pt x="206" y="403"/>
                    <a:pt x="221" y="377"/>
                    <a:pt x="230" y="346"/>
                  </a:cubicBezTo>
                  <a:cubicBezTo>
                    <a:pt x="250" y="357"/>
                    <a:pt x="272" y="364"/>
                    <a:pt x="297" y="364"/>
                  </a:cubicBezTo>
                  <a:close/>
                  <a:moveTo>
                    <a:pt x="297" y="529"/>
                  </a:moveTo>
                  <a:cubicBezTo>
                    <a:pt x="225" y="529"/>
                    <a:pt x="154" y="493"/>
                    <a:pt x="154" y="419"/>
                  </a:cubicBezTo>
                  <a:cubicBezTo>
                    <a:pt x="109" y="440"/>
                    <a:pt x="126" y="518"/>
                    <a:pt x="160" y="546"/>
                  </a:cubicBezTo>
                  <a:cubicBezTo>
                    <a:pt x="196" y="575"/>
                    <a:pt x="255" y="581"/>
                    <a:pt x="297" y="546"/>
                  </a:cubicBezTo>
                  <a:cubicBezTo>
                    <a:pt x="297" y="529"/>
                    <a:pt x="297" y="529"/>
                    <a:pt x="297" y="529"/>
                  </a:cubicBezTo>
                  <a:close/>
                  <a:moveTo>
                    <a:pt x="0" y="508"/>
                  </a:moveTo>
                  <a:cubicBezTo>
                    <a:pt x="41" y="510"/>
                    <a:pt x="80" y="540"/>
                    <a:pt x="97" y="592"/>
                  </a:cubicBezTo>
                  <a:cubicBezTo>
                    <a:pt x="75" y="592"/>
                    <a:pt x="75" y="592"/>
                    <a:pt x="75" y="592"/>
                  </a:cubicBezTo>
                  <a:cubicBezTo>
                    <a:pt x="47" y="539"/>
                    <a:pt x="47" y="543"/>
                    <a:pt x="0" y="508"/>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grpSp>
        <p:nvGrpSpPr>
          <p:cNvPr id="66" name="Group 3086"/>
          <p:cNvGrpSpPr/>
          <p:nvPr/>
        </p:nvGrpSpPr>
        <p:grpSpPr>
          <a:xfrm>
            <a:off x="6497398" y="5773128"/>
            <a:ext cx="1044303" cy="1133179"/>
            <a:chOff x="6514851" y="5773738"/>
            <a:chExt cx="1044575" cy="1133475"/>
          </a:xfrm>
          <a:solidFill>
            <a:srgbClr val="45BE9B">
              <a:alpha val="30000"/>
            </a:srgbClr>
          </a:solidFill>
        </p:grpSpPr>
        <p:sp>
          <p:nvSpPr>
            <p:cNvPr id="67" name="Freeform 31"/>
            <p:cNvSpPr>
              <a:spLocks noEditPoints="1"/>
            </p:cNvSpPr>
            <p:nvPr/>
          </p:nvSpPr>
          <p:spPr bwMode="auto">
            <a:xfrm>
              <a:off x="6514851" y="5773738"/>
              <a:ext cx="1044575" cy="1133475"/>
            </a:xfrm>
            <a:custGeom>
              <a:avLst/>
              <a:gdLst>
                <a:gd name="T0" fmla="*/ 559 w 639"/>
                <a:gd name="T1" fmla="*/ 475 h 694"/>
                <a:gd name="T2" fmla="*/ 559 w 639"/>
                <a:gd name="T3" fmla="*/ 694 h 694"/>
                <a:gd name="T4" fmla="*/ 559 w 639"/>
                <a:gd name="T5" fmla="*/ 595 h 694"/>
                <a:gd name="T6" fmla="*/ 484 w 639"/>
                <a:gd name="T7" fmla="*/ 112 h 694"/>
                <a:gd name="T8" fmla="*/ 559 w 639"/>
                <a:gd name="T9" fmla="*/ 451 h 694"/>
                <a:gd name="T10" fmla="*/ 484 w 639"/>
                <a:gd name="T11" fmla="*/ 532 h 694"/>
                <a:gd name="T12" fmla="*/ 484 w 639"/>
                <a:gd name="T13" fmla="*/ 664 h 694"/>
                <a:gd name="T14" fmla="*/ 559 w 639"/>
                <a:gd name="T15" fmla="*/ 595 h 694"/>
                <a:gd name="T16" fmla="*/ 559 w 639"/>
                <a:gd name="T17" fmla="*/ 694 h 694"/>
                <a:gd name="T18" fmla="*/ 459 w 639"/>
                <a:gd name="T19" fmla="*/ 525 h 694"/>
                <a:gd name="T20" fmla="*/ 459 w 639"/>
                <a:gd name="T21" fmla="*/ 230 h 694"/>
                <a:gd name="T22" fmla="*/ 459 w 639"/>
                <a:gd name="T23" fmla="*/ 135 h 694"/>
                <a:gd name="T24" fmla="*/ 459 w 639"/>
                <a:gd name="T25" fmla="*/ 615 h 694"/>
                <a:gd name="T26" fmla="*/ 484 w 639"/>
                <a:gd name="T27" fmla="*/ 664 h 694"/>
                <a:gd name="T28" fmla="*/ 459 w 639"/>
                <a:gd name="T29" fmla="*/ 135 h 694"/>
                <a:gd name="T30" fmla="*/ 439 w 639"/>
                <a:gd name="T31" fmla="*/ 694 h 694"/>
                <a:gd name="T32" fmla="*/ 459 w 639"/>
                <a:gd name="T33" fmla="*/ 162 h 694"/>
                <a:gd name="T34" fmla="*/ 439 w 639"/>
                <a:gd name="T35" fmla="*/ 266 h 694"/>
                <a:gd name="T36" fmla="*/ 459 w 639"/>
                <a:gd name="T37" fmla="*/ 525 h 694"/>
                <a:gd name="T38" fmla="*/ 443 w 639"/>
                <a:gd name="T39" fmla="*/ 345 h 694"/>
                <a:gd name="T40" fmla="*/ 459 w 639"/>
                <a:gd name="T41" fmla="*/ 311 h 694"/>
                <a:gd name="T42" fmla="*/ 398 w 639"/>
                <a:gd name="T43" fmla="*/ 59 h 694"/>
                <a:gd name="T44" fmla="*/ 398 w 639"/>
                <a:gd name="T45" fmla="*/ 670 h 694"/>
                <a:gd name="T46" fmla="*/ 398 w 639"/>
                <a:gd name="T47" fmla="*/ 637 h 694"/>
                <a:gd name="T48" fmla="*/ 439 w 639"/>
                <a:gd name="T49" fmla="*/ 138 h 694"/>
                <a:gd name="T50" fmla="*/ 398 w 639"/>
                <a:gd name="T51" fmla="*/ 72 h 694"/>
                <a:gd name="T52" fmla="*/ 439 w 639"/>
                <a:gd name="T53" fmla="*/ 304 h 694"/>
                <a:gd name="T54" fmla="*/ 439 w 639"/>
                <a:gd name="T55" fmla="*/ 518 h 694"/>
                <a:gd name="T56" fmla="*/ 439 w 639"/>
                <a:gd name="T57" fmla="*/ 354 h 694"/>
                <a:gd name="T58" fmla="*/ 398 w 639"/>
                <a:gd name="T59" fmla="*/ 59 h 694"/>
                <a:gd name="T60" fmla="*/ 295 w 639"/>
                <a:gd name="T61" fmla="*/ 694 h 694"/>
                <a:gd name="T62" fmla="*/ 307 w 639"/>
                <a:gd name="T63" fmla="*/ 639 h 694"/>
                <a:gd name="T64" fmla="*/ 398 w 639"/>
                <a:gd name="T65" fmla="*/ 637 h 694"/>
                <a:gd name="T66" fmla="*/ 398 w 639"/>
                <a:gd name="T67" fmla="*/ 72 h 694"/>
                <a:gd name="T68" fmla="*/ 398 w 639"/>
                <a:gd name="T69" fmla="*/ 225 h 694"/>
                <a:gd name="T70" fmla="*/ 390 w 639"/>
                <a:gd name="T71" fmla="*/ 446 h 694"/>
                <a:gd name="T72" fmla="*/ 315 w 639"/>
                <a:gd name="T73" fmla="*/ 445 h 694"/>
                <a:gd name="T74" fmla="*/ 295 w 639"/>
                <a:gd name="T75" fmla="*/ 34 h 694"/>
                <a:gd name="T76" fmla="*/ 216 w 639"/>
                <a:gd name="T77" fmla="*/ 694 h 694"/>
                <a:gd name="T78" fmla="*/ 216 w 639"/>
                <a:gd name="T79" fmla="*/ 617 h 694"/>
                <a:gd name="T80" fmla="*/ 295 w 639"/>
                <a:gd name="T81" fmla="*/ 665 h 694"/>
                <a:gd name="T82" fmla="*/ 216 w 639"/>
                <a:gd name="T83" fmla="*/ 152 h 694"/>
                <a:gd name="T84" fmla="*/ 295 w 639"/>
                <a:gd name="T85" fmla="*/ 444 h 694"/>
                <a:gd name="T86" fmla="*/ 216 w 639"/>
                <a:gd name="T87" fmla="*/ 396 h 694"/>
                <a:gd name="T88" fmla="*/ 216 w 639"/>
                <a:gd name="T89" fmla="*/ 24 h 694"/>
                <a:gd name="T90" fmla="*/ 216 w 639"/>
                <a:gd name="T91" fmla="*/ 108 h 694"/>
                <a:gd name="T92" fmla="*/ 183 w 639"/>
                <a:gd name="T93" fmla="*/ 245 h 694"/>
                <a:gd name="T94" fmla="*/ 216 w 639"/>
                <a:gd name="T95" fmla="*/ 506 h 694"/>
                <a:gd name="T96" fmla="*/ 216 w 639"/>
                <a:gd name="T97" fmla="*/ 694 h 694"/>
                <a:gd name="T98" fmla="*/ 131 w 639"/>
                <a:gd name="T99" fmla="*/ 631 h 694"/>
                <a:gd name="T100" fmla="*/ 201 w 639"/>
                <a:gd name="T101" fmla="*/ 653 h 694"/>
                <a:gd name="T102" fmla="*/ 74 w 639"/>
                <a:gd name="T103" fmla="*/ 453 h 694"/>
                <a:gd name="T104" fmla="*/ 56 w 639"/>
                <a:gd name="T105" fmla="*/ 574 h 694"/>
                <a:gd name="T106" fmla="*/ 56 w 639"/>
                <a:gd name="T107" fmla="*/ 645 h 694"/>
                <a:gd name="T108" fmla="*/ 56 w 639"/>
                <a:gd name="T109" fmla="*/ 612 h 694"/>
                <a:gd name="T110" fmla="*/ 115 w 639"/>
                <a:gd name="T111" fmla="*/ 647 h 694"/>
                <a:gd name="T112" fmla="*/ 0 w 639"/>
                <a:gd name="T113" fmla="*/ 631 h 694"/>
                <a:gd name="T114" fmla="*/ 54 w 639"/>
                <a:gd name="T115" fmla="*/ 575 h 694"/>
                <a:gd name="T116" fmla="*/ 56 w 639"/>
                <a:gd name="T117" fmla="*/ 64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694">
                  <a:moveTo>
                    <a:pt x="559" y="374"/>
                  </a:moveTo>
                  <a:cubicBezTo>
                    <a:pt x="571" y="389"/>
                    <a:pt x="577" y="411"/>
                    <a:pt x="559" y="451"/>
                  </a:cubicBezTo>
                  <a:cubicBezTo>
                    <a:pt x="559" y="374"/>
                    <a:pt x="559" y="374"/>
                    <a:pt x="559" y="374"/>
                  </a:cubicBezTo>
                  <a:close/>
                  <a:moveTo>
                    <a:pt x="559" y="475"/>
                  </a:moveTo>
                  <a:cubicBezTo>
                    <a:pt x="575" y="496"/>
                    <a:pt x="639" y="497"/>
                    <a:pt x="605" y="566"/>
                  </a:cubicBezTo>
                  <a:cubicBezTo>
                    <a:pt x="620" y="582"/>
                    <a:pt x="629" y="603"/>
                    <a:pt x="629" y="631"/>
                  </a:cubicBezTo>
                  <a:cubicBezTo>
                    <a:pt x="628" y="651"/>
                    <a:pt x="620" y="673"/>
                    <a:pt x="608" y="694"/>
                  </a:cubicBezTo>
                  <a:cubicBezTo>
                    <a:pt x="559" y="694"/>
                    <a:pt x="559" y="694"/>
                    <a:pt x="559" y="694"/>
                  </a:cubicBezTo>
                  <a:cubicBezTo>
                    <a:pt x="559" y="645"/>
                    <a:pt x="559" y="645"/>
                    <a:pt x="559" y="645"/>
                  </a:cubicBezTo>
                  <a:cubicBezTo>
                    <a:pt x="567" y="645"/>
                    <a:pt x="574" y="638"/>
                    <a:pt x="574" y="629"/>
                  </a:cubicBezTo>
                  <a:cubicBezTo>
                    <a:pt x="574" y="619"/>
                    <a:pt x="567" y="612"/>
                    <a:pt x="559" y="612"/>
                  </a:cubicBezTo>
                  <a:cubicBezTo>
                    <a:pt x="559" y="595"/>
                    <a:pt x="559" y="595"/>
                    <a:pt x="559" y="595"/>
                  </a:cubicBezTo>
                  <a:cubicBezTo>
                    <a:pt x="571" y="589"/>
                    <a:pt x="577" y="583"/>
                    <a:pt x="575" y="575"/>
                  </a:cubicBezTo>
                  <a:cubicBezTo>
                    <a:pt x="570" y="570"/>
                    <a:pt x="565" y="565"/>
                    <a:pt x="559" y="561"/>
                  </a:cubicBezTo>
                  <a:lnTo>
                    <a:pt x="559" y="475"/>
                  </a:lnTo>
                  <a:close/>
                  <a:moveTo>
                    <a:pt x="484" y="112"/>
                  </a:moveTo>
                  <a:cubicBezTo>
                    <a:pt x="491" y="133"/>
                    <a:pt x="496" y="156"/>
                    <a:pt x="499" y="180"/>
                  </a:cubicBezTo>
                  <a:cubicBezTo>
                    <a:pt x="505" y="226"/>
                    <a:pt x="559" y="255"/>
                    <a:pt x="521" y="314"/>
                  </a:cubicBezTo>
                  <a:cubicBezTo>
                    <a:pt x="500" y="345"/>
                    <a:pt x="538" y="350"/>
                    <a:pt x="559" y="374"/>
                  </a:cubicBezTo>
                  <a:cubicBezTo>
                    <a:pt x="559" y="451"/>
                    <a:pt x="559" y="451"/>
                    <a:pt x="559" y="451"/>
                  </a:cubicBezTo>
                  <a:cubicBezTo>
                    <a:pt x="558" y="452"/>
                    <a:pt x="558" y="453"/>
                    <a:pt x="558" y="453"/>
                  </a:cubicBezTo>
                  <a:cubicBezTo>
                    <a:pt x="553" y="463"/>
                    <a:pt x="554" y="469"/>
                    <a:pt x="559" y="475"/>
                  </a:cubicBezTo>
                  <a:cubicBezTo>
                    <a:pt x="559" y="561"/>
                    <a:pt x="559" y="561"/>
                    <a:pt x="559" y="561"/>
                  </a:cubicBezTo>
                  <a:cubicBezTo>
                    <a:pt x="539" y="548"/>
                    <a:pt x="512" y="540"/>
                    <a:pt x="484" y="532"/>
                  </a:cubicBezTo>
                  <a:cubicBezTo>
                    <a:pt x="484" y="112"/>
                    <a:pt x="484" y="112"/>
                    <a:pt x="484" y="112"/>
                  </a:cubicBezTo>
                  <a:close/>
                  <a:moveTo>
                    <a:pt x="559" y="694"/>
                  </a:moveTo>
                  <a:cubicBezTo>
                    <a:pt x="484" y="694"/>
                    <a:pt x="484" y="694"/>
                    <a:pt x="484" y="694"/>
                  </a:cubicBezTo>
                  <a:cubicBezTo>
                    <a:pt x="484" y="664"/>
                    <a:pt x="484" y="664"/>
                    <a:pt x="484" y="664"/>
                  </a:cubicBezTo>
                  <a:cubicBezTo>
                    <a:pt x="492" y="664"/>
                    <a:pt x="499" y="656"/>
                    <a:pt x="499" y="647"/>
                  </a:cubicBezTo>
                  <a:cubicBezTo>
                    <a:pt x="499" y="638"/>
                    <a:pt x="492" y="631"/>
                    <a:pt x="484" y="631"/>
                  </a:cubicBezTo>
                  <a:cubicBezTo>
                    <a:pt x="484" y="613"/>
                    <a:pt x="484" y="613"/>
                    <a:pt x="484" y="613"/>
                  </a:cubicBezTo>
                  <a:cubicBezTo>
                    <a:pt x="516" y="608"/>
                    <a:pt x="543" y="603"/>
                    <a:pt x="559" y="595"/>
                  </a:cubicBezTo>
                  <a:cubicBezTo>
                    <a:pt x="559" y="612"/>
                    <a:pt x="559" y="612"/>
                    <a:pt x="559" y="612"/>
                  </a:cubicBezTo>
                  <a:cubicBezTo>
                    <a:pt x="550" y="612"/>
                    <a:pt x="543" y="619"/>
                    <a:pt x="543" y="629"/>
                  </a:cubicBezTo>
                  <a:cubicBezTo>
                    <a:pt x="543" y="638"/>
                    <a:pt x="550" y="645"/>
                    <a:pt x="559" y="645"/>
                  </a:cubicBezTo>
                  <a:lnTo>
                    <a:pt x="559" y="694"/>
                  </a:lnTo>
                  <a:close/>
                  <a:moveTo>
                    <a:pt x="459" y="64"/>
                  </a:moveTo>
                  <a:cubicBezTo>
                    <a:pt x="469" y="78"/>
                    <a:pt x="477" y="94"/>
                    <a:pt x="484" y="112"/>
                  </a:cubicBezTo>
                  <a:cubicBezTo>
                    <a:pt x="484" y="532"/>
                    <a:pt x="484" y="532"/>
                    <a:pt x="484" y="532"/>
                  </a:cubicBezTo>
                  <a:cubicBezTo>
                    <a:pt x="475" y="530"/>
                    <a:pt x="467" y="527"/>
                    <a:pt x="459" y="525"/>
                  </a:cubicBezTo>
                  <a:cubicBezTo>
                    <a:pt x="459" y="311"/>
                    <a:pt x="459" y="311"/>
                    <a:pt x="459" y="311"/>
                  </a:cubicBezTo>
                  <a:cubicBezTo>
                    <a:pt x="464" y="313"/>
                    <a:pt x="468" y="316"/>
                    <a:pt x="473" y="319"/>
                  </a:cubicBezTo>
                  <a:cubicBezTo>
                    <a:pt x="481" y="300"/>
                    <a:pt x="485" y="275"/>
                    <a:pt x="480" y="254"/>
                  </a:cubicBezTo>
                  <a:cubicBezTo>
                    <a:pt x="476" y="235"/>
                    <a:pt x="467" y="227"/>
                    <a:pt x="459" y="230"/>
                  </a:cubicBezTo>
                  <a:cubicBezTo>
                    <a:pt x="459" y="162"/>
                    <a:pt x="459" y="162"/>
                    <a:pt x="459" y="162"/>
                  </a:cubicBezTo>
                  <a:cubicBezTo>
                    <a:pt x="459" y="162"/>
                    <a:pt x="459" y="163"/>
                    <a:pt x="459" y="164"/>
                  </a:cubicBezTo>
                  <a:cubicBezTo>
                    <a:pt x="464" y="170"/>
                    <a:pt x="468" y="176"/>
                    <a:pt x="473" y="182"/>
                  </a:cubicBezTo>
                  <a:cubicBezTo>
                    <a:pt x="470" y="165"/>
                    <a:pt x="465" y="149"/>
                    <a:pt x="459" y="135"/>
                  </a:cubicBezTo>
                  <a:cubicBezTo>
                    <a:pt x="459" y="64"/>
                    <a:pt x="459" y="64"/>
                    <a:pt x="459" y="64"/>
                  </a:cubicBezTo>
                  <a:close/>
                  <a:moveTo>
                    <a:pt x="484" y="694"/>
                  </a:moveTo>
                  <a:cubicBezTo>
                    <a:pt x="459" y="694"/>
                    <a:pt x="459" y="694"/>
                    <a:pt x="459" y="694"/>
                  </a:cubicBezTo>
                  <a:cubicBezTo>
                    <a:pt x="459" y="615"/>
                    <a:pt x="459" y="615"/>
                    <a:pt x="459" y="615"/>
                  </a:cubicBezTo>
                  <a:cubicBezTo>
                    <a:pt x="467" y="615"/>
                    <a:pt x="476" y="614"/>
                    <a:pt x="484" y="613"/>
                  </a:cubicBezTo>
                  <a:cubicBezTo>
                    <a:pt x="484" y="631"/>
                    <a:pt x="484" y="631"/>
                    <a:pt x="484" y="631"/>
                  </a:cubicBezTo>
                  <a:cubicBezTo>
                    <a:pt x="475" y="631"/>
                    <a:pt x="468" y="638"/>
                    <a:pt x="468" y="647"/>
                  </a:cubicBezTo>
                  <a:cubicBezTo>
                    <a:pt x="468" y="656"/>
                    <a:pt x="475" y="664"/>
                    <a:pt x="484" y="664"/>
                  </a:cubicBezTo>
                  <a:lnTo>
                    <a:pt x="484" y="694"/>
                  </a:lnTo>
                  <a:close/>
                  <a:moveTo>
                    <a:pt x="439" y="42"/>
                  </a:moveTo>
                  <a:cubicBezTo>
                    <a:pt x="446" y="49"/>
                    <a:pt x="453" y="56"/>
                    <a:pt x="459" y="64"/>
                  </a:cubicBezTo>
                  <a:cubicBezTo>
                    <a:pt x="459" y="135"/>
                    <a:pt x="459" y="135"/>
                    <a:pt x="459" y="135"/>
                  </a:cubicBezTo>
                  <a:cubicBezTo>
                    <a:pt x="453" y="122"/>
                    <a:pt x="447" y="110"/>
                    <a:pt x="439" y="99"/>
                  </a:cubicBezTo>
                  <a:cubicBezTo>
                    <a:pt x="439" y="42"/>
                    <a:pt x="439" y="42"/>
                    <a:pt x="439" y="42"/>
                  </a:cubicBezTo>
                  <a:close/>
                  <a:moveTo>
                    <a:pt x="459" y="694"/>
                  </a:moveTo>
                  <a:cubicBezTo>
                    <a:pt x="439" y="694"/>
                    <a:pt x="439" y="694"/>
                    <a:pt x="439" y="694"/>
                  </a:cubicBezTo>
                  <a:cubicBezTo>
                    <a:pt x="439" y="617"/>
                    <a:pt x="439" y="617"/>
                    <a:pt x="439" y="617"/>
                  </a:cubicBezTo>
                  <a:cubicBezTo>
                    <a:pt x="446" y="617"/>
                    <a:pt x="452" y="616"/>
                    <a:pt x="459" y="615"/>
                  </a:cubicBezTo>
                  <a:cubicBezTo>
                    <a:pt x="459" y="694"/>
                    <a:pt x="459" y="694"/>
                    <a:pt x="459" y="694"/>
                  </a:cubicBezTo>
                  <a:close/>
                  <a:moveTo>
                    <a:pt x="459" y="162"/>
                  </a:moveTo>
                  <a:cubicBezTo>
                    <a:pt x="459" y="230"/>
                    <a:pt x="459" y="230"/>
                    <a:pt x="459" y="230"/>
                  </a:cubicBezTo>
                  <a:cubicBezTo>
                    <a:pt x="454" y="231"/>
                    <a:pt x="449" y="236"/>
                    <a:pt x="446" y="245"/>
                  </a:cubicBezTo>
                  <a:cubicBezTo>
                    <a:pt x="443" y="253"/>
                    <a:pt x="441" y="260"/>
                    <a:pt x="440" y="263"/>
                  </a:cubicBezTo>
                  <a:cubicBezTo>
                    <a:pt x="439" y="266"/>
                    <a:pt x="439" y="266"/>
                    <a:pt x="439" y="266"/>
                  </a:cubicBezTo>
                  <a:cubicBezTo>
                    <a:pt x="439" y="138"/>
                    <a:pt x="439" y="138"/>
                    <a:pt x="439" y="138"/>
                  </a:cubicBezTo>
                  <a:cubicBezTo>
                    <a:pt x="447" y="143"/>
                    <a:pt x="455" y="149"/>
                    <a:pt x="459" y="162"/>
                  </a:cubicBezTo>
                  <a:close/>
                  <a:moveTo>
                    <a:pt x="459" y="311"/>
                  </a:moveTo>
                  <a:cubicBezTo>
                    <a:pt x="459" y="525"/>
                    <a:pt x="459" y="525"/>
                    <a:pt x="459" y="525"/>
                  </a:cubicBezTo>
                  <a:cubicBezTo>
                    <a:pt x="452" y="523"/>
                    <a:pt x="446" y="521"/>
                    <a:pt x="439" y="518"/>
                  </a:cubicBezTo>
                  <a:cubicBezTo>
                    <a:pt x="439" y="354"/>
                    <a:pt x="439" y="354"/>
                    <a:pt x="439" y="354"/>
                  </a:cubicBezTo>
                  <a:cubicBezTo>
                    <a:pt x="440" y="352"/>
                    <a:pt x="441" y="349"/>
                    <a:pt x="442" y="347"/>
                  </a:cubicBezTo>
                  <a:cubicBezTo>
                    <a:pt x="442" y="346"/>
                    <a:pt x="443" y="346"/>
                    <a:pt x="443" y="345"/>
                  </a:cubicBezTo>
                  <a:cubicBezTo>
                    <a:pt x="441" y="345"/>
                    <a:pt x="440" y="345"/>
                    <a:pt x="439" y="345"/>
                  </a:cubicBezTo>
                  <a:cubicBezTo>
                    <a:pt x="439" y="304"/>
                    <a:pt x="439" y="304"/>
                    <a:pt x="439" y="304"/>
                  </a:cubicBezTo>
                  <a:cubicBezTo>
                    <a:pt x="441" y="307"/>
                    <a:pt x="444" y="308"/>
                    <a:pt x="449" y="309"/>
                  </a:cubicBezTo>
                  <a:cubicBezTo>
                    <a:pt x="452" y="309"/>
                    <a:pt x="456" y="310"/>
                    <a:pt x="459" y="311"/>
                  </a:cubicBezTo>
                  <a:close/>
                  <a:moveTo>
                    <a:pt x="398" y="15"/>
                  </a:moveTo>
                  <a:cubicBezTo>
                    <a:pt x="414" y="22"/>
                    <a:pt x="427" y="31"/>
                    <a:pt x="439" y="42"/>
                  </a:cubicBezTo>
                  <a:cubicBezTo>
                    <a:pt x="439" y="99"/>
                    <a:pt x="439" y="99"/>
                    <a:pt x="439" y="99"/>
                  </a:cubicBezTo>
                  <a:cubicBezTo>
                    <a:pt x="427" y="83"/>
                    <a:pt x="413" y="69"/>
                    <a:pt x="398" y="59"/>
                  </a:cubicBezTo>
                  <a:cubicBezTo>
                    <a:pt x="398" y="15"/>
                    <a:pt x="398" y="15"/>
                    <a:pt x="398" y="15"/>
                  </a:cubicBezTo>
                  <a:close/>
                  <a:moveTo>
                    <a:pt x="439" y="694"/>
                  </a:moveTo>
                  <a:cubicBezTo>
                    <a:pt x="398" y="694"/>
                    <a:pt x="398" y="694"/>
                    <a:pt x="398" y="694"/>
                  </a:cubicBezTo>
                  <a:cubicBezTo>
                    <a:pt x="398" y="670"/>
                    <a:pt x="398" y="670"/>
                    <a:pt x="398" y="670"/>
                  </a:cubicBezTo>
                  <a:cubicBezTo>
                    <a:pt x="398" y="670"/>
                    <a:pt x="398" y="670"/>
                    <a:pt x="398" y="670"/>
                  </a:cubicBezTo>
                  <a:cubicBezTo>
                    <a:pt x="407" y="670"/>
                    <a:pt x="414" y="663"/>
                    <a:pt x="414" y="653"/>
                  </a:cubicBezTo>
                  <a:cubicBezTo>
                    <a:pt x="414" y="644"/>
                    <a:pt x="407" y="637"/>
                    <a:pt x="398" y="637"/>
                  </a:cubicBezTo>
                  <a:cubicBezTo>
                    <a:pt x="398" y="637"/>
                    <a:pt x="398" y="637"/>
                    <a:pt x="398" y="637"/>
                  </a:cubicBezTo>
                  <a:cubicBezTo>
                    <a:pt x="398" y="620"/>
                    <a:pt x="398" y="620"/>
                    <a:pt x="398" y="620"/>
                  </a:cubicBezTo>
                  <a:cubicBezTo>
                    <a:pt x="412" y="619"/>
                    <a:pt x="426" y="618"/>
                    <a:pt x="439" y="617"/>
                  </a:cubicBezTo>
                  <a:cubicBezTo>
                    <a:pt x="439" y="694"/>
                    <a:pt x="439" y="694"/>
                    <a:pt x="439" y="694"/>
                  </a:cubicBezTo>
                  <a:close/>
                  <a:moveTo>
                    <a:pt x="439" y="138"/>
                  </a:moveTo>
                  <a:cubicBezTo>
                    <a:pt x="437" y="136"/>
                    <a:pt x="434" y="135"/>
                    <a:pt x="432" y="134"/>
                  </a:cubicBezTo>
                  <a:cubicBezTo>
                    <a:pt x="426" y="129"/>
                    <a:pt x="421" y="125"/>
                    <a:pt x="415" y="121"/>
                  </a:cubicBezTo>
                  <a:cubicBezTo>
                    <a:pt x="413" y="117"/>
                    <a:pt x="411" y="112"/>
                    <a:pt x="411" y="105"/>
                  </a:cubicBezTo>
                  <a:cubicBezTo>
                    <a:pt x="411" y="92"/>
                    <a:pt x="407" y="81"/>
                    <a:pt x="398" y="72"/>
                  </a:cubicBezTo>
                  <a:cubicBezTo>
                    <a:pt x="398" y="225"/>
                    <a:pt x="398" y="225"/>
                    <a:pt x="398" y="225"/>
                  </a:cubicBezTo>
                  <a:cubicBezTo>
                    <a:pt x="409" y="227"/>
                    <a:pt x="415" y="232"/>
                    <a:pt x="406" y="258"/>
                  </a:cubicBezTo>
                  <a:cubicBezTo>
                    <a:pt x="389" y="306"/>
                    <a:pt x="417" y="342"/>
                    <a:pt x="439" y="345"/>
                  </a:cubicBezTo>
                  <a:cubicBezTo>
                    <a:pt x="439" y="304"/>
                    <a:pt x="439" y="304"/>
                    <a:pt x="439" y="304"/>
                  </a:cubicBezTo>
                  <a:cubicBezTo>
                    <a:pt x="433" y="296"/>
                    <a:pt x="435" y="281"/>
                    <a:pt x="439" y="266"/>
                  </a:cubicBezTo>
                  <a:cubicBezTo>
                    <a:pt x="439" y="138"/>
                    <a:pt x="439" y="138"/>
                    <a:pt x="439" y="138"/>
                  </a:cubicBezTo>
                  <a:close/>
                  <a:moveTo>
                    <a:pt x="439" y="354"/>
                  </a:moveTo>
                  <a:cubicBezTo>
                    <a:pt x="439" y="518"/>
                    <a:pt x="439" y="518"/>
                    <a:pt x="439" y="518"/>
                  </a:cubicBezTo>
                  <a:cubicBezTo>
                    <a:pt x="436" y="517"/>
                    <a:pt x="433" y="516"/>
                    <a:pt x="430" y="515"/>
                  </a:cubicBezTo>
                  <a:cubicBezTo>
                    <a:pt x="414" y="509"/>
                    <a:pt x="404" y="500"/>
                    <a:pt x="398" y="490"/>
                  </a:cubicBezTo>
                  <a:cubicBezTo>
                    <a:pt x="398" y="412"/>
                    <a:pt x="398" y="412"/>
                    <a:pt x="398" y="412"/>
                  </a:cubicBezTo>
                  <a:cubicBezTo>
                    <a:pt x="415" y="396"/>
                    <a:pt x="429" y="377"/>
                    <a:pt x="439" y="354"/>
                  </a:cubicBezTo>
                  <a:close/>
                  <a:moveTo>
                    <a:pt x="295" y="0"/>
                  </a:moveTo>
                  <a:cubicBezTo>
                    <a:pt x="302" y="0"/>
                    <a:pt x="308" y="0"/>
                    <a:pt x="316" y="0"/>
                  </a:cubicBezTo>
                  <a:cubicBezTo>
                    <a:pt x="348" y="0"/>
                    <a:pt x="375" y="5"/>
                    <a:pt x="398" y="15"/>
                  </a:cubicBezTo>
                  <a:cubicBezTo>
                    <a:pt x="398" y="59"/>
                    <a:pt x="398" y="59"/>
                    <a:pt x="398" y="59"/>
                  </a:cubicBezTo>
                  <a:cubicBezTo>
                    <a:pt x="367" y="38"/>
                    <a:pt x="330" y="29"/>
                    <a:pt x="295" y="34"/>
                  </a:cubicBezTo>
                  <a:cubicBezTo>
                    <a:pt x="295" y="0"/>
                    <a:pt x="295" y="0"/>
                    <a:pt x="295" y="0"/>
                  </a:cubicBezTo>
                  <a:close/>
                  <a:moveTo>
                    <a:pt x="398" y="694"/>
                  </a:moveTo>
                  <a:cubicBezTo>
                    <a:pt x="295" y="694"/>
                    <a:pt x="295" y="694"/>
                    <a:pt x="295" y="694"/>
                  </a:cubicBezTo>
                  <a:cubicBezTo>
                    <a:pt x="295" y="665"/>
                    <a:pt x="295" y="665"/>
                    <a:pt x="295" y="665"/>
                  </a:cubicBezTo>
                  <a:cubicBezTo>
                    <a:pt x="298" y="669"/>
                    <a:pt x="302" y="671"/>
                    <a:pt x="307" y="671"/>
                  </a:cubicBezTo>
                  <a:cubicBezTo>
                    <a:pt x="316" y="671"/>
                    <a:pt x="323" y="664"/>
                    <a:pt x="323" y="655"/>
                  </a:cubicBezTo>
                  <a:cubicBezTo>
                    <a:pt x="323" y="646"/>
                    <a:pt x="316" y="639"/>
                    <a:pt x="307" y="639"/>
                  </a:cubicBezTo>
                  <a:cubicBezTo>
                    <a:pt x="302" y="639"/>
                    <a:pt x="298" y="641"/>
                    <a:pt x="295" y="645"/>
                  </a:cubicBezTo>
                  <a:cubicBezTo>
                    <a:pt x="295" y="621"/>
                    <a:pt x="295" y="621"/>
                    <a:pt x="295" y="621"/>
                  </a:cubicBezTo>
                  <a:cubicBezTo>
                    <a:pt x="330" y="621"/>
                    <a:pt x="365" y="621"/>
                    <a:pt x="398" y="620"/>
                  </a:cubicBezTo>
                  <a:cubicBezTo>
                    <a:pt x="398" y="637"/>
                    <a:pt x="398" y="637"/>
                    <a:pt x="398" y="637"/>
                  </a:cubicBezTo>
                  <a:cubicBezTo>
                    <a:pt x="390" y="637"/>
                    <a:pt x="383" y="644"/>
                    <a:pt x="383" y="653"/>
                  </a:cubicBezTo>
                  <a:cubicBezTo>
                    <a:pt x="383" y="663"/>
                    <a:pt x="390" y="670"/>
                    <a:pt x="398" y="670"/>
                  </a:cubicBezTo>
                  <a:cubicBezTo>
                    <a:pt x="398" y="694"/>
                    <a:pt x="398" y="694"/>
                    <a:pt x="398" y="694"/>
                  </a:cubicBezTo>
                  <a:close/>
                  <a:moveTo>
                    <a:pt x="398" y="72"/>
                  </a:moveTo>
                  <a:cubicBezTo>
                    <a:pt x="378" y="50"/>
                    <a:pt x="338" y="41"/>
                    <a:pt x="295" y="55"/>
                  </a:cubicBezTo>
                  <a:cubicBezTo>
                    <a:pt x="295" y="123"/>
                    <a:pt x="295" y="123"/>
                    <a:pt x="295" y="123"/>
                  </a:cubicBezTo>
                  <a:cubicBezTo>
                    <a:pt x="336" y="127"/>
                    <a:pt x="367" y="153"/>
                    <a:pt x="361" y="178"/>
                  </a:cubicBezTo>
                  <a:cubicBezTo>
                    <a:pt x="347" y="235"/>
                    <a:pt x="379" y="223"/>
                    <a:pt x="398" y="225"/>
                  </a:cubicBezTo>
                  <a:cubicBezTo>
                    <a:pt x="398" y="72"/>
                    <a:pt x="398" y="72"/>
                    <a:pt x="398" y="72"/>
                  </a:cubicBezTo>
                  <a:close/>
                  <a:moveTo>
                    <a:pt x="398" y="412"/>
                  </a:moveTo>
                  <a:cubicBezTo>
                    <a:pt x="398" y="490"/>
                    <a:pt x="398" y="490"/>
                    <a:pt x="398" y="490"/>
                  </a:cubicBezTo>
                  <a:cubicBezTo>
                    <a:pt x="391" y="477"/>
                    <a:pt x="390" y="462"/>
                    <a:pt x="390" y="446"/>
                  </a:cubicBezTo>
                  <a:cubicBezTo>
                    <a:pt x="368" y="460"/>
                    <a:pt x="343" y="468"/>
                    <a:pt x="315" y="468"/>
                  </a:cubicBezTo>
                  <a:cubicBezTo>
                    <a:pt x="308" y="468"/>
                    <a:pt x="301" y="468"/>
                    <a:pt x="295" y="467"/>
                  </a:cubicBezTo>
                  <a:cubicBezTo>
                    <a:pt x="295" y="444"/>
                    <a:pt x="295" y="444"/>
                    <a:pt x="295" y="444"/>
                  </a:cubicBezTo>
                  <a:cubicBezTo>
                    <a:pt x="301" y="445"/>
                    <a:pt x="308" y="445"/>
                    <a:pt x="315" y="445"/>
                  </a:cubicBezTo>
                  <a:cubicBezTo>
                    <a:pt x="348" y="445"/>
                    <a:pt x="376" y="433"/>
                    <a:pt x="398" y="412"/>
                  </a:cubicBezTo>
                  <a:close/>
                  <a:moveTo>
                    <a:pt x="216" y="24"/>
                  </a:moveTo>
                  <a:cubicBezTo>
                    <a:pt x="237" y="11"/>
                    <a:pt x="263" y="3"/>
                    <a:pt x="295" y="0"/>
                  </a:cubicBezTo>
                  <a:cubicBezTo>
                    <a:pt x="295" y="34"/>
                    <a:pt x="295" y="34"/>
                    <a:pt x="295" y="34"/>
                  </a:cubicBezTo>
                  <a:cubicBezTo>
                    <a:pt x="267" y="38"/>
                    <a:pt x="239" y="50"/>
                    <a:pt x="216" y="70"/>
                  </a:cubicBezTo>
                  <a:cubicBezTo>
                    <a:pt x="216" y="24"/>
                    <a:pt x="216" y="24"/>
                    <a:pt x="216" y="24"/>
                  </a:cubicBezTo>
                  <a:close/>
                  <a:moveTo>
                    <a:pt x="295" y="694"/>
                  </a:moveTo>
                  <a:cubicBezTo>
                    <a:pt x="216" y="694"/>
                    <a:pt x="216" y="694"/>
                    <a:pt x="216" y="694"/>
                  </a:cubicBezTo>
                  <a:cubicBezTo>
                    <a:pt x="216" y="670"/>
                    <a:pt x="216" y="670"/>
                    <a:pt x="216" y="670"/>
                  </a:cubicBezTo>
                  <a:cubicBezTo>
                    <a:pt x="225" y="670"/>
                    <a:pt x="231" y="663"/>
                    <a:pt x="231" y="653"/>
                  </a:cubicBezTo>
                  <a:cubicBezTo>
                    <a:pt x="231" y="644"/>
                    <a:pt x="225" y="637"/>
                    <a:pt x="216" y="637"/>
                  </a:cubicBezTo>
                  <a:cubicBezTo>
                    <a:pt x="216" y="617"/>
                    <a:pt x="216" y="617"/>
                    <a:pt x="216" y="617"/>
                  </a:cubicBezTo>
                  <a:cubicBezTo>
                    <a:pt x="241" y="619"/>
                    <a:pt x="268" y="620"/>
                    <a:pt x="295" y="621"/>
                  </a:cubicBezTo>
                  <a:cubicBezTo>
                    <a:pt x="295" y="645"/>
                    <a:pt x="295" y="645"/>
                    <a:pt x="295" y="645"/>
                  </a:cubicBezTo>
                  <a:cubicBezTo>
                    <a:pt x="293" y="648"/>
                    <a:pt x="292" y="651"/>
                    <a:pt x="292" y="655"/>
                  </a:cubicBezTo>
                  <a:cubicBezTo>
                    <a:pt x="292" y="659"/>
                    <a:pt x="293" y="662"/>
                    <a:pt x="295" y="665"/>
                  </a:cubicBezTo>
                  <a:cubicBezTo>
                    <a:pt x="295" y="694"/>
                    <a:pt x="295" y="694"/>
                    <a:pt x="295" y="694"/>
                  </a:cubicBezTo>
                  <a:close/>
                  <a:moveTo>
                    <a:pt x="295" y="55"/>
                  </a:moveTo>
                  <a:cubicBezTo>
                    <a:pt x="268" y="63"/>
                    <a:pt x="240" y="80"/>
                    <a:pt x="216" y="108"/>
                  </a:cubicBezTo>
                  <a:cubicBezTo>
                    <a:pt x="216" y="152"/>
                    <a:pt x="216" y="152"/>
                    <a:pt x="216" y="152"/>
                  </a:cubicBezTo>
                  <a:cubicBezTo>
                    <a:pt x="222" y="144"/>
                    <a:pt x="228" y="137"/>
                    <a:pt x="236" y="131"/>
                  </a:cubicBezTo>
                  <a:cubicBezTo>
                    <a:pt x="256" y="123"/>
                    <a:pt x="277" y="120"/>
                    <a:pt x="295" y="123"/>
                  </a:cubicBezTo>
                  <a:cubicBezTo>
                    <a:pt x="295" y="55"/>
                    <a:pt x="295" y="55"/>
                    <a:pt x="295" y="55"/>
                  </a:cubicBezTo>
                  <a:close/>
                  <a:moveTo>
                    <a:pt x="295" y="444"/>
                  </a:moveTo>
                  <a:cubicBezTo>
                    <a:pt x="295" y="467"/>
                    <a:pt x="295" y="467"/>
                    <a:pt x="295" y="467"/>
                  </a:cubicBezTo>
                  <a:cubicBezTo>
                    <a:pt x="274" y="464"/>
                    <a:pt x="256" y="456"/>
                    <a:pt x="239" y="446"/>
                  </a:cubicBezTo>
                  <a:cubicBezTo>
                    <a:pt x="240" y="470"/>
                    <a:pt x="235" y="492"/>
                    <a:pt x="216" y="506"/>
                  </a:cubicBezTo>
                  <a:cubicBezTo>
                    <a:pt x="216" y="396"/>
                    <a:pt x="216" y="396"/>
                    <a:pt x="216" y="396"/>
                  </a:cubicBezTo>
                  <a:cubicBezTo>
                    <a:pt x="237" y="421"/>
                    <a:pt x="263" y="439"/>
                    <a:pt x="295" y="444"/>
                  </a:cubicBezTo>
                  <a:close/>
                  <a:moveTo>
                    <a:pt x="131" y="187"/>
                  </a:moveTo>
                  <a:cubicBezTo>
                    <a:pt x="131" y="184"/>
                    <a:pt x="132" y="182"/>
                    <a:pt x="132" y="180"/>
                  </a:cubicBezTo>
                  <a:cubicBezTo>
                    <a:pt x="140" y="112"/>
                    <a:pt x="165" y="55"/>
                    <a:pt x="216" y="24"/>
                  </a:cubicBezTo>
                  <a:cubicBezTo>
                    <a:pt x="216" y="70"/>
                    <a:pt x="216" y="70"/>
                    <a:pt x="216" y="70"/>
                  </a:cubicBezTo>
                  <a:cubicBezTo>
                    <a:pt x="188" y="95"/>
                    <a:pt x="166" y="133"/>
                    <a:pt x="156" y="182"/>
                  </a:cubicBezTo>
                  <a:cubicBezTo>
                    <a:pt x="169" y="163"/>
                    <a:pt x="182" y="146"/>
                    <a:pt x="198" y="133"/>
                  </a:cubicBezTo>
                  <a:cubicBezTo>
                    <a:pt x="203" y="124"/>
                    <a:pt x="210" y="115"/>
                    <a:pt x="216" y="108"/>
                  </a:cubicBezTo>
                  <a:cubicBezTo>
                    <a:pt x="216" y="152"/>
                    <a:pt x="216" y="152"/>
                    <a:pt x="216" y="152"/>
                  </a:cubicBezTo>
                  <a:cubicBezTo>
                    <a:pt x="202" y="171"/>
                    <a:pt x="193" y="195"/>
                    <a:pt x="192" y="226"/>
                  </a:cubicBezTo>
                  <a:cubicBezTo>
                    <a:pt x="192" y="229"/>
                    <a:pt x="192" y="233"/>
                    <a:pt x="193" y="236"/>
                  </a:cubicBezTo>
                  <a:cubicBezTo>
                    <a:pt x="195" y="278"/>
                    <a:pt x="193" y="266"/>
                    <a:pt x="183" y="245"/>
                  </a:cubicBezTo>
                  <a:cubicBezTo>
                    <a:pt x="171" y="219"/>
                    <a:pt x="156" y="224"/>
                    <a:pt x="150" y="253"/>
                  </a:cubicBezTo>
                  <a:cubicBezTo>
                    <a:pt x="141" y="291"/>
                    <a:pt x="156" y="341"/>
                    <a:pt x="187" y="347"/>
                  </a:cubicBezTo>
                  <a:cubicBezTo>
                    <a:pt x="194" y="365"/>
                    <a:pt x="204" y="382"/>
                    <a:pt x="216" y="396"/>
                  </a:cubicBezTo>
                  <a:cubicBezTo>
                    <a:pt x="216" y="506"/>
                    <a:pt x="216" y="506"/>
                    <a:pt x="216" y="506"/>
                  </a:cubicBezTo>
                  <a:cubicBezTo>
                    <a:pt x="211" y="510"/>
                    <a:pt x="206" y="513"/>
                    <a:pt x="199" y="515"/>
                  </a:cubicBezTo>
                  <a:cubicBezTo>
                    <a:pt x="176" y="524"/>
                    <a:pt x="153" y="530"/>
                    <a:pt x="131" y="536"/>
                  </a:cubicBezTo>
                  <a:cubicBezTo>
                    <a:pt x="131" y="187"/>
                    <a:pt x="131" y="187"/>
                    <a:pt x="131" y="187"/>
                  </a:cubicBezTo>
                  <a:close/>
                  <a:moveTo>
                    <a:pt x="216" y="694"/>
                  </a:moveTo>
                  <a:cubicBezTo>
                    <a:pt x="131" y="694"/>
                    <a:pt x="131" y="694"/>
                    <a:pt x="131" y="694"/>
                  </a:cubicBezTo>
                  <a:cubicBezTo>
                    <a:pt x="131" y="664"/>
                    <a:pt x="131" y="664"/>
                    <a:pt x="131" y="664"/>
                  </a:cubicBezTo>
                  <a:cubicBezTo>
                    <a:pt x="139" y="664"/>
                    <a:pt x="146" y="656"/>
                    <a:pt x="146" y="647"/>
                  </a:cubicBezTo>
                  <a:cubicBezTo>
                    <a:pt x="146" y="638"/>
                    <a:pt x="139" y="631"/>
                    <a:pt x="131" y="631"/>
                  </a:cubicBezTo>
                  <a:cubicBezTo>
                    <a:pt x="131" y="608"/>
                    <a:pt x="131" y="608"/>
                    <a:pt x="131" y="608"/>
                  </a:cubicBezTo>
                  <a:cubicBezTo>
                    <a:pt x="155" y="612"/>
                    <a:pt x="185" y="615"/>
                    <a:pt x="216" y="617"/>
                  </a:cubicBezTo>
                  <a:cubicBezTo>
                    <a:pt x="216" y="637"/>
                    <a:pt x="216" y="637"/>
                    <a:pt x="216" y="637"/>
                  </a:cubicBezTo>
                  <a:cubicBezTo>
                    <a:pt x="207" y="637"/>
                    <a:pt x="201" y="644"/>
                    <a:pt x="201" y="653"/>
                  </a:cubicBezTo>
                  <a:cubicBezTo>
                    <a:pt x="201" y="663"/>
                    <a:pt x="207" y="670"/>
                    <a:pt x="216" y="670"/>
                  </a:cubicBezTo>
                  <a:lnTo>
                    <a:pt x="216" y="694"/>
                  </a:lnTo>
                  <a:close/>
                  <a:moveTo>
                    <a:pt x="56" y="487"/>
                  </a:moveTo>
                  <a:cubicBezTo>
                    <a:pt x="70" y="479"/>
                    <a:pt x="82" y="471"/>
                    <a:pt x="74" y="453"/>
                  </a:cubicBezTo>
                  <a:cubicBezTo>
                    <a:pt x="23" y="344"/>
                    <a:pt x="144" y="365"/>
                    <a:pt x="110" y="314"/>
                  </a:cubicBezTo>
                  <a:cubicBezTo>
                    <a:pt x="74" y="258"/>
                    <a:pt x="121" y="229"/>
                    <a:pt x="131" y="187"/>
                  </a:cubicBezTo>
                  <a:cubicBezTo>
                    <a:pt x="131" y="536"/>
                    <a:pt x="131" y="536"/>
                    <a:pt x="131" y="536"/>
                  </a:cubicBezTo>
                  <a:cubicBezTo>
                    <a:pt x="100" y="545"/>
                    <a:pt x="73" y="555"/>
                    <a:pt x="56" y="574"/>
                  </a:cubicBezTo>
                  <a:cubicBezTo>
                    <a:pt x="56" y="487"/>
                    <a:pt x="56" y="487"/>
                    <a:pt x="56" y="487"/>
                  </a:cubicBezTo>
                  <a:close/>
                  <a:moveTo>
                    <a:pt x="131" y="694"/>
                  </a:moveTo>
                  <a:cubicBezTo>
                    <a:pt x="56" y="694"/>
                    <a:pt x="56" y="694"/>
                    <a:pt x="56" y="694"/>
                  </a:cubicBezTo>
                  <a:cubicBezTo>
                    <a:pt x="56" y="645"/>
                    <a:pt x="56" y="645"/>
                    <a:pt x="56" y="645"/>
                  </a:cubicBezTo>
                  <a:cubicBezTo>
                    <a:pt x="56" y="645"/>
                    <a:pt x="56" y="645"/>
                    <a:pt x="56" y="645"/>
                  </a:cubicBezTo>
                  <a:cubicBezTo>
                    <a:pt x="64" y="645"/>
                    <a:pt x="71" y="638"/>
                    <a:pt x="71" y="629"/>
                  </a:cubicBezTo>
                  <a:cubicBezTo>
                    <a:pt x="71" y="619"/>
                    <a:pt x="64" y="612"/>
                    <a:pt x="56" y="612"/>
                  </a:cubicBezTo>
                  <a:cubicBezTo>
                    <a:pt x="56" y="612"/>
                    <a:pt x="56" y="612"/>
                    <a:pt x="56" y="612"/>
                  </a:cubicBezTo>
                  <a:cubicBezTo>
                    <a:pt x="56" y="582"/>
                    <a:pt x="56" y="582"/>
                    <a:pt x="56" y="582"/>
                  </a:cubicBezTo>
                  <a:cubicBezTo>
                    <a:pt x="63" y="593"/>
                    <a:pt x="91" y="602"/>
                    <a:pt x="131" y="608"/>
                  </a:cubicBezTo>
                  <a:cubicBezTo>
                    <a:pt x="131" y="631"/>
                    <a:pt x="131" y="631"/>
                    <a:pt x="131" y="631"/>
                  </a:cubicBezTo>
                  <a:cubicBezTo>
                    <a:pt x="122" y="631"/>
                    <a:pt x="115" y="638"/>
                    <a:pt x="115" y="647"/>
                  </a:cubicBezTo>
                  <a:cubicBezTo>
                    <a:pt x="115" y="656"/>
                    <a:pt x="122" y="664"/>
                    <a:pt x="131" y="664"/>
                  </a:cubicBezTo>
                  <a:lnTo>
                    <a:pt x="131" y="694"/>
                  </a:lnTo>
                  <a:close/>
                  <a:moveTo>
                    <a:pt x="22" y="694"/>
                  </a:moveTo>
                  <a:cubicBezTo>
                    <a:pt x="9" y="673"/>
                    <a:pt x="1" y="651"/>
                    <a:pt x="0" y="631"/>
                  </a:cubicBezTo>
                  <a:cubicBezTo>
                    <a:pt x="0" y="602"/>
                    <a:pt x="9" y="581"/>
                    <a:pt x="25" y="565"/>
                  </a:cubicBezTo>
                  <a:cubicBezTo>
                    <a:pt x="1" y="513"/>
                    <a:pt x="32" y="500"/>
                    <a:pt x="56" y="487"/>
                  </a:cubicBezTo>
                  <a:cubicBezTo>
                    <a:pt x="56" y="574"/>
                    <a:pt x="56" y="574"/>
                    <a:pt x="56" y="574"/>
                  </a:cubicBezTo>
                  <a:cubicBezTo>
                    <a:pt x="54" y="575"/>
                    <a:pt x="54" y="575"/>
                    <a:pt x="54" y="575"/>
                  </a:cubicBezTo>
                  <a:cubicBezTo>
                    <a:pt x="54" y="578"/>
                    <a:pt x="54" y="580"/>
                    <a:pt x="56" y="582"/>
                  </a:cubicBezTo>
                  <a:cubicBezTo>
                    <a:pt x="56" y="612"/>
                    <a:pt x="56" y="612"/>
                    <a:pt x="56" y="612"/>
                  </a:cubicBezTo>
                  <a:cubicBezTo>
                    <a:pt x="47" y="612"/>
                    <a:pt x="40" y="619"/>
                    <a:pt x="40" y="629"/>
                  </a:cubicBezTo>
                  <a:cubicBezTo>
                    <a:pt x="40" y="638"/>
                    <a:pt x="47" y="645"/>
                    <a:pt x="56" y="645"/>
                  </a:cubicBezTo>
                  <a:cubicBezTo>
                    <a:pt x="56" y="694"/>
                    <a:pt x="56" y="694"/>
                    <a:pt x="56" y="694"/>
                  </a:cubicBezTo>
                  <a:lnTo>
                    <a:pt x="22" y="69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68" name="Freeform 32"/>
            <p:cNvSpPr>
              <a:spLocks noEditPoints="1"/>
            </p:cNvSpPr>
            <p:nvPr/>
          </p:nvSpPr>
          <p:spPr bwMode="auto">
            <a:xfrm>
              <a:off x="6806951" y="6140450"/>
              <a:ext cx="442913" cy="130175"/>
            </a:xfrm>
            <a:custGeom>
              <a:avLst/>
              <a:gdLst>
                <a:gd name="T0" fmla="*/ 200 w 271"/>
                <a:gd name="T1" fmla="*/ 9 h 80"/>
                <a:gd name="T2" fmla="*/ 265 w 271"/>
                <a:gd name="T3" fmla="*/ 8 h 80"/>
                <a:gd name="T4" fmla="*/ 233 w 271"/>
                <a:gd name="T5" fmla="*/ 67 h 80"/>
                <a:gd name="T6" fmla="*/ 200 w 271"/>
                <a:gd name="T7" fmla="*/ 79 h 80"/>
                <a:gd name="T8" fmla="*/ 200 w 271"/>
                <a:gd name="T9" fmla="*/ 69 h 80"/>
                <a:gd name="T10" fmla="*/ 220 w 271"/>
                <a:gd name="T11" fmla="*/ 63 h 80"/>
                <a:gd name="T12" fmla="*/ 237 w 271"/>
                <a:gd name="T13" fmla="*/ 22 h 80"/>
                <a:gd name="T14" fmla="*/ 200 w 271"/>
                <a:gd name="T15" fmla="*/ 20 h 80"/>
                <a:gd name="T16" fmla="*/ 200 w 271"/>
                <a:gd name="T17" fmla="*/ 9 h 80"/>
                <a:gd name="T18" fmla="*/ 71 w 271"/>
                <a:gd name="T19" fmla="*/ 9 h 80"/>
                <a:gd name="T20" fmla="*/ 74 w 271"/>
                <a:gd name="T21" fmla="*/ 9 h 80"/>
                <a:gd name="T22" fmla="*/ 116 w 271"/>
                <a:gd name="T23" fmla="*/ 23 h 80"/>
                <a:gd name="T24" fmla="*/ 152 w 271"/>
                <a:gd name="T25" fmla="*/ 24 h 80"/>
                <a:gd name="T26" fmla="*/ 197 w 271"/>
                <a:gd name="T27" fmla="*/ 9 h 80"/>
                <a:gd name="T28" fmla="*/ 200 w 271"/>
                <a:gd name="T29" fmla="*/ 9 h 80"/>
                <a:gd name="T30" fmla="*/ 200 w 271"/>
                <a:gd name="T31" fmla="*/ 20 h 80"/>
                <a:gd name="T32" fmla="*/ 183 w 271"/>
                <a:gd name="T33" fmla="*/ 24 h 80"/>
                <a:gd name="T34" fmla="*/ 165 w 271"/>
                <a:gd name="T35" fmla="*/ 54 h 80"/>
                <a:gd name="T36" fmla="*/ 200 w 271"/>
                <a:gd name="T37" fmla="*/ 69 h 80"/>
                <a:gd name="T38" fmla="*/ 200 w 271"/>
                <a:gd name="T39" fmla="*/ 79 h 80"/>
                <a:gd name="T40" fmla="*/ 167 w 271"/>
                <a:gd name="T41" fmla="*/ 71 h 80"/>
                <a:gd name="T42" fmla="*/ 145 w 271"/>
                <a:gd name="T43" fmla="*/ 45 h 80"/>
                <a:gd name="T44" fmla="*/ 126 w 271"/>
                <a:gd name="T45" fmla="*/ 45 h 80"/>
                <a:gd name="T46" fmla="*/ 104 w 271"/>
                <a:gd name="T47" fmla="*/ 71 h 80"/>
                <a:gd name="T48" fmla="*/ 71 w 271"/>
                <a:gd name="T49" fmla="*/ 79 h 80"/>
                <a:gd name="T50" fmla="*/ 71 w 271"/>
                <a:gd name="T51" fmla="*/ 69 h 80"/>
                <a:gd name="T52" fmla="*/ 106 w 271"/>
                <a:gd name="T53" fmla="*/ 54 h 80"/>
                <a:gd name="T54" fmla="*/ 89 w 271"/>
                <a:gd name="T55" fmla="*/ 24 h 80"/>
                <a:gd name="T56" fmla="*/ 71 w 271"/>
                <a:gd name="T57" fmla="*/ 20 h 80"/>
                <a:gd name="T58" fmla="*/ 71 w 271"/>
                <a:gd name="T59" fmla="*/ 9 h 80"/>
                <a:gd name="T60" fmla="*/ 6 w 271"/>
                <a:gd name="T61" fmla="*/ 8 h 80"/>
                <a:gd name="T62" fmla="*/ 71 w 271"/>
                <a:gd name="T63" fmla="*/ 9 h 80"/>
                <a:gd name="T64" fmla="*/ 71 w 271"/>
                <a:gd name="T65" fmla="*/ 20 h 80"/>
                <a:gd name="T66" fmla="*/ 34 w 271"/>
                <a:gd name="T67" fmla="*/ 22 h 80"/>
                <a:gd name="T68" fmla="*/ 52 w 271"/>
                <a:gd name="T69" fmla="*/ 63 h 80"/>
                <a:gd name="T70" fmla="*/ 71 w 271"/>
                <a:gd name="T71" fmla="*/ 69 h 80"/>
                <a:gd name="T72" fmla="*/ 71 w 271"/>
                <a:gd name="T73" fmla="*/ 79 h 80"/>
                <a:gd name="T74" fmla="*/ 38 w 271"/>
                <a:gd name="T75" fmla="*/ 67 h 80"/>
                <a:gd name="T76" fmla="*/ 6 w 271"/>
                <a:gd name="T77"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1" h="80">
                  <a:moveTo>
                    <a:pt x="200" y="9"/>
                  </a:moveTo>
                  <a:cubicBezTo>
                    <a:pt x="222" y="4"/>
                    <a:pt x="254" y="0"/>
                    <a:pt x="265" y="8"/>
                  </a:cubicBezTo>
                  <a:cubicBezTo>
                    <a:pt x="271" y="11"/>
                    <a:pt x="262" y="46"/>
                    <a:pt x="233" y="67"/>
                  </a:cubicBezTo>
                  <a:cubicBezTo>
                    <a:pt x="223" y="74"/>
                    <a:pt x="211" y="78"/>
                    <a:pt x="200" y="79"/>
                  </a:cubicBezTo>
                  <a:cubicBezTo>
                    <a:pt x="200" y="69"/>
                    <a:pt x="200" y="69"/>
                    <a:pt x="200" y="69"/>
                  </a:cubicBezTo>
                  <a:cubicBezTo>
                    <a:pt x="206" y="69"/>
                    <a:pt x="213" y="67"/>
                    <a:pt x="220" y="63"/>
                  </a:cubicBezTo>
                  <a:cubicBezTo>
                    <a:pt x="239" y="51"/>
                    <a:pt x="244" y="27"/>
                    <a:pt x="237" y="22"/>
                  </a:cubicBezTo>
                  <a:cubicBezTo>
                    <a:pt x="232" y="18"/>
                    <a:pt x="217" y="18"/>
                    <a:pt x="200" y="20"/>
                  </a:cubicBezTo>
                  <a:lnTo>
                    <a:pt x="200" y="9"/>
                  </a:lnTo>
                  <a:close/>
                  <a:moveTo>
                    <a:pt x="71" y="9"/>
                  </a:moveTo>
                  <a:cubicBezTo>
                    <a:pt x="74" y="9"/>
                    <a:pt x="74" y="9"/>
                    <a:pt x="74" y="9"/>
                  </a:cubicBezTo>
                  <a:cubicBezTo>
                    <a:pt x="89" y="13"/>
                    <a:pt x="103" y="19"/>
                    <a:pt x="116" y="23"/>
                  </a:cubicBezTo>
                  <a:cubicBezTo>
                    <a:pt x="128" y="27"/>
                    <a:pt x="140" y="27"/>
                    <a:pt x="152" y="24"/>
                  </a:cubicBezTo>
                  <a:cubicBezTo>
                    <a:pt x="166" y="20"/>
                    <a:pt x="181" y="13"/>
                    <a:pt x="197" y="9"/>
                  </a:cubicBezTo>
                  <a:cubicBezTo>
                    <a:pt x="200" y="9"/>
                    <a:pt x="200" y="9"/>
                    <a:pt x="200" y="9"/>
                  </a:cubicBezTo>
                  <a:cubicBezTo>
                    <a:pt x="200" y="20"/>
                    <a:pt x="200" y="20"/>
                    <a:pt x="200" y="20"/>
                  </a:cubicBezTo>
                  <a:cubicBezTo>
                    <a:pt x="194" y="21"/>
                    <a:pt x="188" y="22"/>
                    <a:pt x="183" y="24"/>
                  </a:cubicBezTo>
                  <a:cubicBezTo>
                    <a:pt x="160" y="30"/>
                    <a:pt x="154" y="42"/>
                    <a:pt x="165" y="54"/>
                  </a:cubicBezTo>
                  <a:cubicBezTo>
                    <a:pt x="173" y="63"/>
                    <a:pt x="186" y="70"/>
                    <a:pt x="200" y="69"/>
                  </a:cubicBezTo>
                  <a:cubicBezTo>
                    <a:pt x="200" y="79"/>
                    <a:pt x="200" y="79"/>
                    <a:pt x="200" y="79"/>
                  </a:cubicBezTo>
                  <a:cubicBezTo>
                    <a:pt x="188" y="80"/>
                    <a:pt x="177" y="77"/>
                    <a:pt x="167" y="71"/>
                  </a:cubicBezTo>
                  <a:cubicBezTo>
                    <a:pt x="157" y="64"/>
                    <a:pt x="151" y="52"/>
                    <a:pt x="145" y="45"/>
                  </a:cubicBezTo>
                  <a:cubicBezTo>
                    <a:pt x="139" y="37"/>
                    <a:pt x="132" y="37"/>
                    <a:pt x="126" y="45"/>
                  </a:cubicBezTo>
                  <a:cubicBezTo>
                    <a:pt x="121" y="52"/>
                    <a:pt x="114" y="64"/>
                    <a:pt x="104" y="71"/>
                  </a:cubicBezTo>
                  <a:cubicBezTo>
                    <a:pt x="95" y="77"/>
                    <a:pt x="83" y="80"/>
                    <a:pt x="71" y="79"/>
                  </a:cubicBezTo>
                  <a:cubicBezTo>
                    <a:pt x="71" y="69"/>
                    <a:pt x="71" y="69"/>
                    <a:pt x="71" y="69"/>
                  </a:cubicBezTo>
                  <a:cubicBezTo>
                    <a:pt x="85" y="70"/>
                    <a:pt x="98" y="63"/>
                    <a:pt x="106" y="54"/>
                  </a:cubicBezTo>
                  <a:cubicBezTo>
                    <a:pt x="117" y="42"/>
                    <a:pt x="111" y="30"/>
                    <a:pt x="89" y="24"/>
                  </a:cubicBezTo>
                  <a:cubicBezTo>
                    <a:pt x="83" y="22"/>
                    <a:pt x="77" y="21"/>
                    <a:pt x="71" y="20"/>
                  </a:cubicBezTo>
                  <a:lnTo>
                    <a:pt x="71" y="9"/>
                  </a:lnTo>
                  <a:close/>
                  <a:moveTo>
                    <a:pt x="6" y="8"/>
                  </a:moveTo>
                  <a:cubicBezTo>
                    <a:pt x="17" y="0"/>
                    <a:pt x="50" y="4"/>
                    <a:pt x="71" y="9"/>
                  </a:cubicBezTo>
                  <a:cubicBezTo>
                    <a:pt x="71" y="20"/>
                    <a:pt x="71" y="20"/>
                    <a:pt x="71" y="20"/>
                  </a:cubicBezTo>
                  <a:cubicBezTo>
                    <a:pt x="55" y="18"/>
                    <a:pt x="39" y="18"/>
                    <a:pt x="34" y="22"/>
                  </a:cubicBezTo>
                  <a:cubicBezTo>
                    <a:pt x="28" y="27"/>
                    <a:pt x="32" y="51"/>
                    <a:pt x="52" y="63"/>
                  </a:cubicBezTo>
                  <a:cubicBezTo>
                    <a:pt x="58" y="67"/>
                    <a:pt x="65" y="69"/>
                    <a:pt x="71" y="69"/>
                  </a:cubicBezTo>
                  <a:cubicBezTo>
                    <a:pt x="71" y="79"/>
                    <a:pt x="71" y="79"/>
                    <a:pt x="71" y="79"/>
                  </a:cubicBezTo>
                  <a:cubicBezTo>
                    <a:pt x="60" y="78"/>
                    <a:pt x="49" y="74"/>
                    <a:pt x="38" y="67"/>
                  </a:cubicBezTo>
                  <a:cubicBezTo>
                    <a:pt x="9" y="46"/>
                    <a:pt x="0" y="11"/>
                    <a:pt x="6"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grpSp>
        <p:nvGrpSpPr>
          <p:cNvPr id="69" name="Group 3083"/>
          <p:cNvGrpSpPr/>
          <p:nvPr/>
        </p:nvGrpSpPr>
        <p:grpSpPr bwMode="auto">
          <a:xfrm>
            <a:off x="3779382" y="5678431"/>
            <a:ext cx="1066522" cy="1227347"/>
            <a:chOff x="3797051" y="5678488"/>
            <a:chExt cx="1066800" cy="1228725"/>
          </a:xfrm>
          <a:solidFill>
            <a:srgbClr val="45BE9B">
              <a:alpha val="30000"/>
            </a:srgbClr>
          </a:solidFill>
        </p:grpSpPr>
        <p:sp>
          <p:nvSpPr>
            <p:cNvPr id="70" name="Freeform 33"/>
            <p:cNvSpPr/>
            <p:nvPr/>
          </p:nvSpPr>
          <p:spPr bwMode="auto">
            <a:xfrm>
              <a:off x="3797051" y="5678488"/>
              <a:ext cx="1066800" cy="1228725"/>
            </a:xfrm>
            <a:custGeom>
              <a:avLst/>
              <a:gdLst>
                <a:gd name="T0" fmla="*/ 24 w 653"/>
                <a:gd name="T1" fmla="*/ 752 h 752"/>
                <a:gd name="T2" fmla="*/ 2 w 653"/>
                <a:gd name="T3" fmla="*/ 687 h 752"/>
                <a:gd name="T4" fmla="*/ 186 w 653"/>
                <a:gd name="T5" fmla="*/ 549 h 752"/>
                <a:gd name="T6" fmla="*/ 235 w 653"/>
                <a:gd name="T7" fmla="*/ 483 h 752"/>
                <a:gd name="T8" fmla="*/ 181 w 653"/>
                <a:gd name="T9" fmla="*/ 410 h 752"/>
                <a:gd name="T10" fmla="*/ 155 w 653"/>
                <a:gd name="T11" fmla="*/ 390 h 752"/>
                <a:gd name="T12" fmla="*/ 137 w 653"/>
                <a:gd name="T13" fmla="*/ 348 h 752"/>
                <a:gd name="T14" fmla="*/ 136 w 653"/>
                <a:gd name="T15" fmla="*/ 300 h 752"/>
                <a:gd name="T16" fmla="*/ 145 w 653"/>
                <a:gd name="T17" fmla="*/ 270 h 752"/>
                <a:gd name="T18" fmla="*/ 145 w 653"/>
                <a:gd name="T19" fmla="*/ 261 h 752"/>
                <a:gd name="T20" fmla="*/ 222 w 653"/>
                <a:gd name="T21" fmla="*/ 114 h 752"/>
                <a:gd name="T22" fmla="*/ 321 w 653"/>
                <a:gd name="T23" fmla="*/ 0 h 752"/>
                <a:gd name="T24" fmla="*/ 353 w 653"/>
                <a:gd name="T25" fmla="*/ 61 h 752"/>
                <a:gd name="T26" fmla="*/ 371 w 653"/>
                <a:gd name="T27" fmla="*/ 10 h 752"/>
                <a:gd name="T28" fmla="*/ 382 w 653"/>
                <a:gd name="T29" fmla="*/ 84 h 752"/>
                <a:gd name="T30" fmla="*/ 451 w 653"/>
                <a:gd name="T31" fmla="*/ 135 h 752"/>
                <a:gd name="T32" fmla="*/ 507 w 653"/>
                <a:gd name="T33" fmla="*/ 269 h 752"/>
                <a:gd name="T34" fmla="*/ 507 w 653"/>
                <a:gd name="T35" fmla="*/ 269 h 752"/>
                <a:gd name="T36" fmla="*/ 517 w 653"/>
                <a:gd name="T37" fmla="*/ 300 h 752"/>
                <a:gd name="T38" fmla="*/ 516 w 653"/>
                <a:gd name="T39" fmla="*/ 348 h 752"/>
                <a:gd name="T40" fmla="*/ 498 w 653"/>
                <a:gd name="T41" fmla="*/ 390 h 752"/>
                <a:gd name="T42" fmla="*/ 472 w 653"/>
                <a:gd name="T43" fmla="*/ 410 h 752"/>
                <a:gd name="T44" fmla="*/ 418 w 653"/>
                <a:gd name="T45" fmla="*/ 483 h 752"/>
                <a:gd name="T46" fmla="*/ 467 w 653"/>
                <a:gd name="T47" fmla="*/ 549 h 752"/>
                <a:gd name="T48" fmla="*/ 650 w 653"/>
                <a:gd name="T49" fmla="*/ 687 h 752"/>
                <a:gd name="T50" fmla="*/ 629 w 653"/>
                <a:gd name="T51" fmla="*/ 752 h 752"/>
                <a:gd name="T52" fmla="*/ 24 w 653"/>
                <a:gd name="T53"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3" h="752">
                  <a:moveTo>
                    <a:pt x="24" y="752"/>
                  </a:moveTo>
                  <a:cubicBezTo>
                    <a:pt x="11" y="730"/>
                    <a:pt x="3" y="708"/>
                    <a:pt x="2" y="687"/>
                  </a:cubicBezTo>
                  <a:cubicBezTo>
                    <a:pt x="0" y="590"/>
                    <a:pt x="109" y="581"/>
                    <a:pt x="186" y="549"/>
                  </a:cubicBezTo>
                  <a:cubicBezTo>
                    <a:pt x="220" y="535"/>
                    <a:pt x="232" y="511"/>
                    <a:pt x="235" y="483"/>
                  </a:cubicBezTo>
                  <a:cubicBezTo>
                    <a:pt x="212" y="464"/>
                    <a:pt x="194" y="439"/>
                    <a:pt x="181" y="410"/>
                  </a:cubicBezTo>
                  <a:cubicBezTo>
                    <a:pt x="171" y="406"/>
                    <a:pt x="162" y="399"/>
                    <a:pt x="155" y="390"/>
                  </a:cubicBezTo>
                  <a:cubicBezTo>
                    <a:pt x="146" y="379"/>
                    <a:pt x="140" y="364"/>
                    <a:pt x="137" y="348"/>
                  </a:cubicBezTo>
                  <a:cubicBezTo>
                    <a:pt x="134" y="333"/>
                    <a:pt x="134" y="316"/>
                    <a:pt x="136" y="300"/>
                  </a:cubicBezTo>
                  <a:cubicBezTo>
                    <a:pt x="138" y="290"/>
                    <a:pt x="141" y="279"/>
                    <a:pt x="145" y="270"/>
                  </a:cubicBezTo>
                  <a:cubicBezTo>
                    <a:pt x="145" y="268"/>
                    <a:pt x="145" y="264"/>
                    <a:pt x="145" y="261"/>
                  </a:cubicBezTo>
                  <a:cubicBezTo>
                    <a:pt x="149" y="203"/>
                    <a:pt x="182" y="149"/>
                    <a:pt x="222" y="114"/>
                  </a:cubicBezTo>
                  <a:cubicBezTo>
                    <a:pt x="252" y="88"/>
                    <a:pt x="339" y="50"/>
                    <a:pt x="321" y="0"/>
                  </a:cubicBezTo>
                  <a:cubicBezTo>
                    <a:pt x="338" y="2"/>
                    <a:pt x="357" y="29"/>
                    <a:pt x="353" y="61"/>
                  </a:cubicBezTo>
                  <a:cubicBezTo>
                    <a:pt x="366" y="51"/>
                    <a:pt x="373" y="36"/>
                    <a:pt x="371" y="10"/>
                  </a:cubicBezTo>
                  <a:cubicBezTo>
                    <a:pt x="385" y="15"/>
                    <a:pt x="398" y="53"/>
                    <a:pt x="382" y="84"/>
                  </a:cubicBezTo>
                  <a:cubicBezTo>
                    <a:pt x="409" y="95"/>
                    <a:pt x="433" y="114"/>
                    <a:pt x="451" y="135"/>
                  </a:cubicBezTo>
                  <a:cubicBezTo>
                    <a:pt x="480" y="169"/>
                    <a:pt x="501" y="217"/>
                    <a:pt x="507" y="269"/>
                  </a:cubicBezTo>
                  <a:cubicBezTo>
                    <a:pt x="507" y="269"/>
                    <a:pt x="507" y="269"/>
                    <a:pt x="507" y="269"/>
                  </a:cubicBezTo>
                  <a:cubicBezTo>
                    <a:pt x="512" y="279"/>
                    <a:pt x="515" y="289"/>
                    <a:pt x="517" y="300"/>
                  </a:cubicBezTo>
                  <a:cubicBezTo>
                    <a:pt x="519" y="316"/>
                    <a:pt x="519" y="333"/>
                    <a:pt x="516" y="348"/>
                  </a:cubicBezTo>
                  <a:cubicBezTo>
                    <a:pt x="512" y="364"/>
                    <a:pt x="506" y="379"/>
                    <a:pt x="498" y="390"/>
                  </a:cubicBezTo>
                  <a:cubicBezTo>
                    <a:pt x="491" y="399"/>
                    <a:pt x="482" y="406"/>
                    <a:pt x="472" y="410"/>
                  </a:cubicBezTo>
                  <a:cubicBezTo>
                    <a:pt x="459" y="439"/>
                    <a:pt x="441" y="464"/>
                    <a:pt x="418" y="483"/>
                  </a:cubicBezTo>
                  <a:cubicBezTo>
                    <a:pt x="421" y="511"/>
                    <a:pt x="433" y="535"/>
                    <a:pt x="467" y="549"/>
                  </a:cubicBezTo>
                  <a:cubicBezTo>
                    <a:pt x="544" y="581"/>
                    <a:pt x="653" y="590"/>
                    <a:pt x="650" y="687"/>
                  </a:cubicBezTo>
                  <a:cubicBezTo>
                    <a:pt x="650" y="708"/>
                    <a:pt x="642" y="730"/>
                    <a:pt x="629" y="752"/>
                  </a:cubicBezTo>
                  <a:lnTo>
                    <a:pt x="24" y="75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71" name="Freeform 34"/>
            <p:cNvSpPr>
              <a:spLocks noEditPoints="1"/>
            </p:cNvSpPr>
            <p:nvPr/>
          </p:nvSpPr>
          <p:spPr bwMode="auto">
            <a:xfrm>
              <a:off x="4029884" y="5953892"/>
              <a:ext cx="599017" cy="881292"/>
            </a:xfrm>
            <a:custGeom>
              <a:avLst/>
              <a:gdLst>
                <a:gd name="T0" fmla="*/ 184 w 366"/>
                <a:gd name="T1" fmla="*/ 538 h 538"/>
                <a:gd name="T2" fmla="*/ 308 w 366"/>
                <a:gd name="T3" fmla="*/ 399 h 538"/>
                <a:gd name="T4" fmla="*/ 255 w 366"/>
                <a:gd name="T5" fmla="*/ 328 h 538"/>
                <a:gd name="T6" fmla="*/ 183 w 366"/>
                <a:gd name="T7" fmla="*/ 348 h 538"/>
                <a:gd name="T8" fmla="*/ 113 w 366"/>
                <a:gd name="T9" fmla="*/ 329 h 538"/>
                <a:gd name="T10" fmla="*/ 61 w 366"/>
                <a:gd name="T11" fmla="*/ 399 h 538"/>
                <a:gd name="T12" fmla="*/ 184 w 366"/>
                <a:gd name="T13" fmla="*/ 538 h 538"/>
                <a:gd name="T14" fmla="*/ 73 w 366"/>
                <a:gd name="T15" fmla="*/ 177 h 538"/>
                <a:gd name="T16" fmla="*/ 51 w 366"/>
                <a:gd name="T17" fmla="*/ 160 h 538"/>
                <a:gd name="T18" fmla="*/ 42 w 366"/>
                <a:gd name="T19" fmla="*/ 114 h 538"/>
                <a:gd name="T20" fmla="*/ 16 w 366"/>
                <a:gd name="T21" fmla="*/ 117 h 538"/>
                <a:gd name="T22" fmla="*/ 52 w 366"/>
                <a:gd name="T23" fmla="*/ 225 h 538"/>
                <a:gd name="T24" fmla="*/ 183 w 366"/>
                <a:gd name="T25" fmla="*/ 327 h 538"/>
                <a:gd name="T26" fmla="*/ 315 w 366"/>
                <a:gd name="T27" fmla="*/ 225 h 538"/>
                <a:gd name="T28" fmla="*/ 351 w 366"/>
                <a:gd name="T29" fmla="*/ 119 h 538"/>
                <a:gd name="T30" fmla="*/ 323 w 366"/>
                <a:gd name="T31" fmla="*/ 119 h 538"/>
                <a:gd name="T32" fmla="*/ 315 w 366"/>
                <a:gd name="T33" fmla="*/ 160 h 538"/>
                <a:gd name="T34" fmla="*/ 294 w 366"/>
                <a:gd name="T35" fmla="*/ 177 h 538"/>
                <a:gd name="T36" fmla="*/ 309 w 366"/>
                <a:gd name="T37" fmla="*/ 96 h 538"/>
                <a:gd name="T38" fmla="*/ 310 w 366"/>
                <a:gd name="T39" fmla="*/ 92 h 538"/>
                <a:gd name="T40" fmla="*/ 294 w 366"/>
                <a:gd name="T41" fmla="*/ 27 h 538"/>
                <a:gd name="T42" fmla="*/ 293 w 366"/>
                <a:gd name="T43" fmla="*/ 26 h 538"/>
                <a:gd name="T44" fmla="*/ 244 w 366"/>
                <a:gd name="T45" fmla="*/ 9 h 538"/>
                <a:gd name="T46" fmla="*/ 187 w 366"/>
                <a:gd name="T47" fmla="*/ 16 h 538"/>
                <a:gd name="T48" fmla="*/ 130 w 366"/>
                <a:gd name="T49" fmla="*/ 9 h 538"/>
                <a:gd name="T50" fmla="*/ 74 w 366"/>
                <a:gd name="T51" fmla="*/ 25 h 538"/>
                <a:gd name="T52" fmla="*/ 58 w 366"/>
                <a:gd name="T53" fmla="*/ 100 h 538"/>
                <a:gd name="T54" fmla="*/ 73 w 366"/>
                <a:gd name="T55" fmla="*/ 17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6" h="538">
                  <a:moveTo>
                    <a:pt x="184" y="538"/>
                  </a:moveTo>
                  <a:cubicBezTo>
                    <a:pt x="236" y="516"/>
                    <a:pt x="300" y="479"/>
                    <a:pt x="308" y="399"/>
                  </a:cubicBezTo>
                  <a:cubicBezTo>
                    <a:pt x="280" y="388"/>
                    <a:pt x="264" y="360"/>
                    <a:pt x="255" y="328"/>
                  </a:cubicBezTo>
                  <a:cubicBezTo>
                    <a:pt x="234" y="340"/>
                    <a:pt x="210" y="348"/>
                    <a:pt x="183" y="348"/>
                  </a:cubicBezTo>
                  <a:cubicBezTo>
                    <a:pt x="157" y="348"/>
                    <a:pt x="134" y="341"/>
                    <a:pt x="113" y="329"/>
                  </a:cubicBezTo>
                  <a:cubicBezTo>
                    <a:pt x="105" y="361"/>
                    <a:pt x="88" y="388"/>
                    <a:pt x="61" y="399"/>
                  </a:cubicBezTo>
                  <a:cubicBezTo>
                    <a:pt x="69" y="479"/>
                    <a:pt x="133" y="516"/>
                    <a:pt x="184" y="538"/>
                  </a:cubicBezTo>
                  <a:close/>
                  <a:moveTo>
                    <a:pt x="73" y="177"/>
                  </a:moveTo>
                  <a:cubicBezTo>
                    <a:pt x="79" y="195"/>
                    <a:pt x="52" y="186"/>
                    <a:pt x="51" y="160"/>
                  </a:cubicBezTo>
                  <a:cubicBezTo>
                    <a:pt x="51" y="156"/>
                    <a:pt x="51" y="130"/>
                    <a:pt x="42" y="114"/>
                  </a:cubicBezTo>
                  <a:cubicBezTo>
                    <a:pt x="33" y="96"/>
                    <a:pt x="23" y="101"/>
                    <a:pt x="16" y="117"/>
                  </a:cubicBezTo>
                  <a:cubicBezTo>
                    <a:pt x="0" y="155"/>
                    <a:pt x="17" y="219"/>
                    <a:pt x="52" y="225"/>
                  </a:cubicBezTo>
                  <a:cubicBezTo>
                    <a:pt x="76" y="283"/>
                    <a:pt x="121" y="327"/>
                    <a:pt x="183" y="327"/>
                  </a:cubicBezTo>
                  <a:cubicBezTo>
                    <a:pt x="245" y="327"/>
                    <a:pt x="291" y="283"/>
                    <a:pt x="315" y="225"/>
                  </a:cubicBezTo>
                  <a:cubicBezTo>
                    <a:pt x="350" y="219"/>
                    <a:pt x="366" y="158"/>
                    <a:pt x="351" y="119"/>
                  </a:cubicBezTo>
                  <a:cubicBezTo>
                    <a:pt x="342" y="96"/>
                    <a:pt x="330" y="97"/>
                    <a:pt x="323" y="119"/>
                  </a:cubicBezTo>
                  <a:cubicBezTo>
                    <a:pt x="317" y="136"/>
                    <a:pt x="315" y="157"/>
                    <a:pt x="315" y="160"/>
                  </a:cubicBezTo>
                  <a:cubicBezTo>
                    <a:pt x="315" y="186"/>
                    <a:pt x="288" y="195"/>
                    <a:pt x="294" y="177"/>
                  </a:cubicBezTo>
                  <a:cubicBezTo>
                    <a:pt x="300" y="159"/>
                    <a:pt x="308" y="131"/>
                    <a:pt x="309" y="96"/>
                  </a:cubicBezTo>
                  <a:cubicBezTo>
                    <a:pt x="309" y="95"/>
                    <a:pt x="310" y="94"/>
                    <a:pt x="310" y="92"/>
                  </a:cubicBezTo>
                  <a:cubicBezTo>
                    <a:pt x="308" y="70"/>
                    <a:pt x="302" y="48"/>
                    <a:pt x="294" y="27"/>
                  </a:cubicBezTo>
                  <a:cubicBezTo>
                    <a:pt x="293" y="26"/>
                    <a:pt x="293" y="26"/>
                    <a:pt x="293" y="26"/>
                  </a:cubicBezTo>
                  <a:cubicBezTo>
                    <a:pt x="281" y="9"/>
                    <a:pt x="274" y="1"/>
                    <a:pt x="244" y="9"/>
                  </a:cubicBezTo>
                  <a:cubicBezTo>
                    <a:pt x="228" y="14"/>
                    <a:pt x="208" y="16"/>
                    <a:pt x="187" y="16"/>
                  </a:cubicBezTo>
                  <a:cubicBezTo>
                    <a:pt x="166" y="16"/>
                    <a:pt x="146" y="14"/>
                    <a:pt x="130" y="9"/>
                  </a:cubicBezTo>
                  <a:cubicBezTo>
                    <a:pt x="98" y="0"/>
                    <a:pt x="85" y="8"/>
                    <a:pt x="74" y="25"/>
                  </a:cubicBezTo>
                  <a:cubicBezTo>
                    <a:pt x="64" y="49"/>
                    <a:pt x="58" y="75"/>
                    <a:pt x="58" y="100"/>
                  </a:cubicBezTo>
                  <a:cubicBezTo>
                    <a:pt x="59" y="133"/>
                    <a:pt x="67" y="160"/>
                    <a:pt x="73" y="17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sp>
        <p:nvSpPr>
          <p:cNvPr id="72" name="Freeform 35"/>
          <p:cNvSpPr>
            <a:spLocks noEditPoints="1"/>
          </p:cNvSpPr>
          <p:nvPr/>
        </p:nvSpPr>
        <p:spPr bwMode="auto">
          <a:xfrm>
            <a:off x="9461153" y="5794817"/>
            <a:ext cx="1032664" cy="1110961"/>
          </a:xfrm>
          <a:custGeom>
            <a:avLst/>
            <a:gdLst>
              <a:gd name="T0" fmla="*/ 439 w 633"/>
              <a:gd name="T1" fmla="*/ 462 h 680"/>
              <a:gd name="T2" fmla="*/ 408 w 633"/>
              <a:gd name="T3" fmla="*/ 435 h 680"/>
              <a:gd name="T4" fmla="*/ 452 w 633"/>
              <a:gd name="T5" fmla="*/ 483 h 680"/>
              <a:gd name="T6" fmla="*/ 630 w 633"/>
              <a:gd name="T7" fmla="*/ 617 h 680"/>
              <a:gd name="T8" fmla="*/ 609 w 633"/>
              <a:gd name="T9" fmla="*/ 680 h 680"/>
              <a:gd name="T10" fmla="*/ 318 w 633"/>
              <a:gd name="T11" fmla="*/ 680 h 680"/>
              <a:gd name="T12" fmla="*/ 318 w 633"/>
              <a:gd name="T13" fmla="*/ 641 h 680"/>
              <a:gd name="T14" fmla="*/ 554 w 633"/>
              <a:gd name="T15" fmla="*/ 544 h 680"/>
              <a:gd name="T16" fmla="*/ 432 w 633"/>
              <a:gd name="T17" fmla="*/ 501 h 680"/>
              <a:gd name="T18" fmla="*/ 384 w 633"/>
              <a:gd name="T19" fmla="*/ 434 h 680"/>
              <a:gd name="T20" fmla="*/ 318 w 633"/>
              <a:gd name="T21" fmla="*/ 452 h 680"/>
              <a:gd name="T22" fmla="*/ 318 w 633"/>
              <a:gd name="T23" fmla="*/ 431 h 680"/>
              <a:gd name="T24" fmla="*/ 444 w 633"/>
              <a:gd name="T25" fmla="*/ 333 h 680"/>
              <a:gd name="T26" fmla="*/ 463 w 633"/>
              <a:gd name="T27" fmla="*/ 322 h 680"/>
              <a:gd name="T28" fmla="*/ 412 w 633"/>
              <a:gd name="T29" fmla="*/ 193 h 680"/>
              <a:gd name="T30" fmla="*/ 318 w 633"/>
              <a:gd name="T31" fmla="*/ 280 h 680"/>
              <a:gd name="T32" fmla="*/ 318 w 633"/>
              <a:gd name="T33" fmla="*/ 212 h 680"/>
              <a:gd name="T34" fmla="*/ 353 w 633"/>
              <a:gd name="T35" fmla="*/ 160 h 680"/>
              <a:gd name="T36" fmla="*/ 318 w 633"/>
              <a:gd name="T37" fmla="*/ 191 h 680"/>
              <a:gd name="T38" fmla="*/ 318 w 633"/>
              <a:gd name="T39" fmla="*/ 4 h 680"/>
              <a:gd name="T40" fmla="*/ 401 w 633"/>
              <a:gd name="T41" fmla="*/ 35 h 680"/>
              <a:gd name="T42" fmla="*/ 439 w 633"/>
              <a:gd name="T43" fmla="*/ 462 h 680"/>
              <a:gd name="T44" fmla="*/ 318 w 633"/>
              <a:gd name="T45" fmla="*/ 680 h 680"/>
              <a:gd name="T46" fmla="*/ 23 w 633"/>
              <a:gd name="T47" fmla="*/ 680 h 680"/>
              <a:gd name="T48" fmla="*/ 2 w 633"/>
              <a:gd name="T49" fmla="*/ 617 h 680"/>
              <a:gd name="T50" fmla="*/ 180 w 633"/>
              <a:gd name="T51" fmla="*/ 483 h 680"/>
              <a:gd name="T52" fmla="*/ 226 w 633"/>
              <a:gd name="T53" fmla="*/ 431 h 680"/>
              <a:gd name="T54" fmla="*/ 189 w 633"/>
              <a:gd name="T55" fmla="*/ 460 h 680"/>
              <a:gd name="T56" fmla="*/ 111 w 633"/>
              <a:gd name="T57" fmla="*/ 244 h 680"/>
              <a:gd name="T58" fmla="*/ 318 w 633"/>
              <a:gd name="T59" fmla="*/ 4 h 680"/>
              <a:gd name="T60" fmla="*/ 318 w 633"/>
              <a:gd name="T61" fmla="*/ 191 h 680"/>
              <a:gd name="T62" fmla="*/ 173 w 633"/>
              <a:gd name="T63" fmla="*/ 325 h 680"/>
              <a:gd name="T64" fmla="*/ 188 w 633"/>
              <a:gd name="T65" fmla="*/ 333 h 680"/>
              <a:gd name="T66" fmla="*/ 316 w 633"/>
              <a:gd name="T67" fmla="*/ 431 h 680"/>
              <a:gd name="T68" fmla="*/ 318 w 633"/>
              <a:gd name="T69" fmla="*/ 431 h 680"/>
              <a:gd name="T70" fmla="*/ 318 w 633"/>
              <a:gd name="T71" fmla="*/ 452 h 680"/>
              <a:gd name="T72" fmla="*/ 316 w 633"/>
              <a:gd name="T73" fmla="*/ 452 h 680"/>
              <a:gd name="T74" fmla="*/ 247 w 633"/>
              <a:gd name="T75" fmla="*/ 433 h 680"/>
              <a:gd name="T76" fmla="*/ 196 w 633"/>
              <a:gd name="T77" fmla="*/ 501 h 680"/>
              <a:gd name="T78" fmla="*/ 82 w 633"/>
              <a:gd name="T79" fmla="*/ 541 h 680"/>
              <a:gd name="T80" fmla="*/ 318 w 633"/>
              <a:gd name="T81" fmla="*/ 641 h 680"/>
              <a:gd name="T82" fmla="*/ 318 w 633"/>
              <a:gd name="T83" fmla="*/ 680 h 680"/>
              <a:gd name="T84" fmla="*/ 318 w 633"/>
              <a:gd name="T85" fmla="*/ 212 h 680"/>
              <a:gd name="T86" fmla="*/ 218 w 633"/>
              <a:gd name="T87" fmla="*/ 314 h 680"/>
              <a:gd name="T88" fmla="*/ 318 w 633"/>
              <a:gd name="T89" fmla="*/ 280 h 680"/>
              <a:gd name="T90" fmla="*/ 318 w 633"/>
              <a:gd name="T91" fmla="*/ 21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3" h="680">
                <a:moveTo>
                  <a:pt x="439" y="462"/>
                </a:moveTo>
                <a:cubicBezTo>
                  <a:pt x="428" y="452"/>
                  <a:pt x="418" y="443"/>
                  <a:pt x="408" y="435"/>
                </a:cubicBezTo>
                <a:cubicBezTo>
                  <a:pt x="413" y="455"/>
                  <a:pt x="426" y="472"/>
                  <a:pt x="452" y="483"/>
                </a:cubicBezTo>
                <a:cubicBezTo>
                  <a:pt x="527" y="514"/>
                  <a:pt x="633" y="523"/>
                  <a:pt x="630" y="617"/>
                </a:cubicBezTo>
                <a:cubicBezTo>
                  <a:pt x="630" y="637"/>
                  <a:pt x="622" y="659"/>
                  <a:pt x="609" y="680"/>
                </a:cubicBezTo>
                <a:cubicBezTo>
                  <a:pt x="318" y="680"/>
                  <a:pt x="318" y="680"/>
                  <a:pt x="318" y="680"/>
                </a:cubicBezTo>
                <a:cubicBezTo>
                  <a:pt x="318" y="641"/>
                  <a:pt x="318" y="641"/>
                  <a:pt x="318" y="641"/>
                </a:cubicBezTo>
                <a:cubicBezTo>
                  <a:pt x="402" y="639"/>
                  <a:pt x="487" y="607"/>
                  <a:pt x="554" y="544"/>
                </a:cubicBezTo>
                <a:cubicBezTo>
                  <a:pt x="517" y="526"/>
                  <a:pt x="466" y="516"/>
                  <a:pt x="432" y="501"/>
                </a:cubicBezTo>
                <a:cubicBezTo>
                  <a:pt x="406" y="490"/>
                  <a:pt x="392" y="464"/>
                  <a:pt x="384" y="434"/>
                </a:cubicBezTo>
                <a:cubicBezTo>
                  <a:pt x="365" y="445"/>
                  <a:pt x="343" y="451"/>
                  <a:pt x="318" y="452"/>
                </a:cubicBezTo>
                <a:cubicBezTo>
                  <a:pt x="318" y="431"/>
                  <a:pt x="318" y="431"/>
                  <a:pt x="318" y="431"/>
                </a:cubicBezTo>
                <a:cubicBezTo>
                  <a:pt x="377" y="430"/>
                  <a:pt x="420" y="388"/>
                  <a:pt x="444" y="333"/>
                </a:cubicBezTo>
                <a:cubicBezTo>
                  <a:pt x="451" y="332"/>
                  <a:pt x="458" y="328"/>
                  <a:pt x="463" y="322"/>
                </a:cubicBezTo>
                <a:cubicBezTo>
                  <a:pt x="441" y="292"/>
                  <a:pt x="424" y="240"/>
                  <a:pt x="412" y="193"/>
                </a:cubicBezTo>
                <a:cubicBezTo>
                  <a:pt x="388" y="225"/>
                  <a:pt x="353" y="257"/>
                  <a:pt x="318" y="280"/>
                </a:cubicBezTo>
                <a:cubicBezTo>
                  <a:pt x="318" y="212"/>
                  <a:pt x="318" y="212"/>
                  <a:pt x="318" y="212"/>
                </a:cubicBezTo>
                <a:cubicBezTo>
                  <a:pt x="337" y="188"/>
                  <a:pt x="346" y="172"/>
                  <a:pt x="353" y="160"/>
                </a:cubicBezTo>
                <a:cubicBezTo>
                  <a:pt x="341" y="171"/>
                  <a:pt x="329" y="181"/>
                  <a:pt x="318" y="191"/>
                </a:cubicBezTo>
                <a:cubicBezTo>
                  <a:pt x="318" y="4"/>
                  <a:pt x="318" y="4"/>
                  <a:pt x="318" y="4"/>
                </a:cubicBezTo>
                <a:cubicBezTo>
                  <a:pt x="350" y="5"/>
                  <a:pt x="380" y="15"/>
                  <a:pt x="401" y="35"/>
                </a:cubicBezTo>
                <a:cubicBezTo>
                  <a:pt x="587" y="35"/>
                  <a:pt x="540" y="370"/>
                  <a:pt x="439" y="462"/>
                </a:cubicBezTo>
                <a:close/>
                <a:moveTo>
                  <a:pt x="318" y="680"/>
                </a:moveTo>
                <a:cubicBezTo>
                  <a:pt x="23" y="680"/>
                  <a:pt x="23" y="680"/>
                  <a:pt x="23" y="680"/>
                </a:cubicBezTo>
                <a:cubicBezTo>
                  <a:pt x="11" y="659"/>
                  <a:pt x="2" y="637"/>
                  <a:pt x="2" y="617"/>
                </a:cubicBezTo>
                <a:cubicBezTo>
                  <a:pt x="0" y="523"/>
                  <a:pt x="105" y="514"/>
                  <a:pt x="180" y="483"/>
                </a:cubicBezTo>
                <a:cubicBezTo>
                  <a:pt x="208" y="471"/>
                  <a:pt x="221" y="453"/>
                  <a:pt x="226" y="431"/>
                </a:cubicBezTo>
                <a:cubicBezTo>
                  <a:pt x="213" y="439"/>
                  <a:pt x="201" y="449"/>
                  <a:pt x="189" y="460"/>
                </a:cubicBezTo>
                <a:cubicBezTo>
                  <a:pt x="141" y="398"/>
                  <a:pt x="112" y="348"/>
                  <a:pt x="111" y="244"/>
                </a:cubicBezTo>
                <a:cubicBezTo>
                  <a:pt x="109" y="76"/>
                  <a:pt x="225" y="0"/>
                  <a:pt x="318" y="4"/>
                </a:cubicBezTo>
                <a:cubicBezTo>
                  <a:pt x="318" y="191"/>
                  <a:pt x="318" y="191"/>
                  <a:pt x="318" y="191"/>
                </a:cubicBezTo>
                <a:cubicBezTo>
                  <a:pt x="246" y="259"/>
                  <a:pt x="211" y="302"/>
                  <a:pt x="173" y="325"/>
                </a:cubicBezTo>
                <a:cubicBezTo>
                  <a:pt x="177" y="329"/>
                  <a:pt x="183" y="332"/>
                  <a:pt x="188" y="333"/>
                </a:cubicBezTo>
                <a:cubicBezTo>
                  <a:pt x="212" y="389"/>
                  <a:pt x="256" y="431"/>
                  <a:pt x="316" y="431"/>
                </a:cubicBezTo>
                <a:cubicBezTo>
                  <a:pt x="318" y="431"/>
                  <a:pt x="318" y="431"/>
                  <a:pt x="318" y="431"/>
                </a:cubicBezTo>
                <a:cubicBezTo>
                  <a:pt x="318" y="452"/>
                  <a:pt x="318" y="452"/>
                  <a:pt x="318" y="452"/>
                </a:cubicBezTo>
                <a:cubicBezTo>
                  <a:pt x="316" y="452"/>
                  <a:pt x="316" y="452"/>
                  <a:pt x="316" y="452"/>
                </a:cubicBezTo>
                <a:cubicBezTo>
                  <a:pt x="290" y="452"/>
                  <a:pt x="267" y="445"/>
                  <a:pt x="247" y="433"/>
                </a:cubicBezTo>
                <a:cubicBezTo>
                  <a:pt x="239" y="464"/>
                  <a:pt x="223" y="491"/>
                  <a:pt x="196" y="501"/>
                </a:cubicBezTo>
                <a:cubicBezTo>
                  <a:pt x="157" y="516"/>
                  <a:pt x="114" y="526"/>
                  <a:pt x="82" y="541"/>
                </a:cubicBezTo>
                <a:cubicBezTo>
                  <a:pt x="141" y="608"/>
                  <a:pt x="229" y="642"/>
                  <a:pt x="318" y="641"/>
                </a:cubicBezTo>
                <a:cubicBezTo>
                  <a:pt x="318" y="680"/>
                  <a:pt x="318" y="680"/>
                  <a:pt x="318" y="680"/>
                </a:cubicBezTo>
                <a:close/>
                <a:moveTo>
                  <a:pt x="318" y="212"/>
                </a:moveTo>
                <a:cubicBezTo>
                  <a:pt x="298" y="237"/>
                  <a:pt x="267" y="271"/>
                  <a:pt x="218" y="314"/>
                </a:cubicBezTo>
                <a:cubicBezTo>
                  <a:pt x="244" y="319"/>
                  <a:pt x="281" y="304"/>
                  <a:pt x="318" y="280"/>
                </a:cubicBezTo>
                <a:lnTo>
                  <a:pt x="318" y="212"/>
                </a:lnTo>
                <a:close/>
              </a:path>
            </a:pathLst>
          </a:custGeom>
          <a:solidFill>
            <a:srgbClr val="D44024">
              <a:alpha val="30000"/>
            </a:srgbClr>
          </a:solidFill>
          <a:ln>
            <a:noFill/>
          </a:ln>
        </p:spPr>
        <p:txBody>
          <a:bodyPr lIns="91416" tIns="45708" rIns="91416" bIns="45708"/>
          <a:lstStyle/>
          <a:p>
            <a:pPr>
              <a:defRPr/>
            </a:pPr>
            <a:endParaRPr lang="en-US">
              <a:solidFill>
                <a:prstClr val="black"/>
              </a:solidFill>
            </a:endParaRPr>
          </a:p>
        </p:txBody>
      </p:sp>
      <p:grpSp>
        <p:nvGrpSpPr>
          <p:cNvPr id="73" name="Group 3087"/>
          <p:cNvGrpSpPr/>
          <p:nvPr/>
        </p:nvGrpSpPr>
        <p:grpSpPr bwMode="auto">
          <a:xfrm>
            <a:off x="11135000" y="5695360"/>
            <a:ext cx="1030549" cy="1210418"/>
            <a:chOff x="11153526" y="5695950"/>
            <a:chExt cx="1031875" cy="1211263"/>
          </a:xfrm>
          <a:solidFill>
            <a:srgbClr val="A0BC34">
              <a:alpha val="30000"/>
            </a:srgbClr>
          </a:solidFill>
        </p:grpSpPr>
        <p:sp>
          <p:nvSpPr>
            <p:cNvPr id="74" name="Freeform 36"/>
            <p:cNvSpPr/>
            <p:nvPr/>
          </p:nvSpPr>
          <p:spPr bwMode="auto">
            <a:xfrm>
              <a:off x="11153526" y="5695950"/>
              <a:ext cx="1031875" cy="1211263"/>
            </a:xfrm>
            <a:custGeom>
              <a:avLst/>
              <a:gdLst>
                <a:gd name="T0" fmla="*/ 22 w 631"/>
                <a:gd name="T1" fmla="*/ 742 h 742"/>
                <a:gd name="T2" fmla="*/ 1 w 631"/>
                <a:gd name="T3" fmla="*/ 679 h 742"/>
                <a:gd name="T4" fmla="*/ 67 w 631"/>
                <a:gd name="T5" fmla="*/ 586 h 742"/>
                <a:gd name="T6" fmla="*/ 82 w 631"/>
                <a:gd name="T7" fmla="*/ 540 h 742"/>
                <a:gd name="T8" fmla="*/ 68 w 631"/>
                <a:gd name="T9" fmla="*/ 482 h 742"/>
                <a:gd name="T10" fmla="*/ 64 w 631"/>
                <a:gd name="T11" fmla="*/ 391 h 742"/>
                <a:gd name="T12" fmla="*/ 63 w 631"/>
                <a:gd name="T13" fmla="*/ 310 h 742"/>
                <a:gd name="T14" fmla="*/ 102 w 631"/>
                <a:gd name="T15" fmla="*/ 208 h 742"/>
                <a:gd name="T16" fmla="*/ 145 w 631"/>
                <a:gd name="T17" fmla="*/ 129 h 742"/>
                <a:gd name="T18" fmla="*/ 269 w 631"/>
                <a:gd name="T19" fmla="*/ 61 h 742"/>
                <a:gd name="T20" fmla="*/ 476 w 631"/>
                <a:gd name="T21" fmla="*/ 108 h 742"/>
                <a:gd name="T22" fmla="*/ 534 w 631"/>
                <a:gd name="T23" fmla="*/ 209 h 742"/>
                <a:gd name="T24" fmla="*/ 567 w 631"/>
                <a:gd name="T25" fmla="*/ 345 h 742"/>
                <a:gd name="T26" fmla="*/ 568 w 631"/>
                <a:gd name="T27" fmla="*/ 407 h 742"/>
                <a:gd name="T28" fmla="*/ 566 w 631"/>
                <a:gd name="T29" fmla="*/ 471 h 742"/>
                <a:gd name="T30" fmla="*/ 545 w 631"/>
                <a:gd name="T31" fmla="*/ 531 h 742"/>
                <a:gd name="T32" fmla="*/ 564 w 631"/>
                <a:gd name="T33" fmla="*/ 586 h 742"/>
                <a:gd name="T34" fmla="*/ 629 w 631"/>
                <a:gd name="T35" fmla="*/ 679 h 742"/>
                <a:gd name="T36" fmla="*/ 608 w 631"/>
                <a:gd name="T37" fmla="*/ 742 h 742"/>
                <a:gd name="T38" fmla="*/ 22 w 631"/>
                <a:gd name="T3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1" h="742">
                  <a:moveTo>
                    <a:pt x="22" y="742"/>
                  </a:moveTo>
                  <a:cubicBezTo>
                    <a:pt x="10" y="721"/>
                    <a:pt x="2" y="699"/>
                    <a:pt x="1" y="679"/>
                  </a:cubicBezTo>
                  <a:cubicBezTo>
                    <a:pt x="0" y="629"/>
                    <a:pt x="28" y="604"/>
                    <a:pt x="67" y="586"/>
                  </a:cubicBezTo>
                  <a:cubicBezTo>
                    <a:pt x="53" y="569"/>
                    <a:pt x="62" y="551"/>
                    <a:pt x="82" y="540"/>
                  </a:cubicBezTo>
                  <a:cubicBezTo>
                    <a:pt x="111" y="524"/>
                    <a:pt x="104" y="498"/>
                    <a:pt x="68" y="482"/>
                  </a:cubicBezTo>
                  <a:cubicBezTo>
                    <a:pt x="33" y="466"/>
                    <a:pt x="26" y="417"/>
                    <a:pt x="64" y="391"/>
                  </a:cubicBezTo>
                  <a:cubicBezTo>
                    <a:pt x="101" y="364"/>
                    <a:pt x="89" y="347"/>
                    <a:pt x="63" y="310"/>
                  </a:cubicBezTo>
                  <a:cubicBezTo>
                    <a:pt x="36" y="274"/>
                    <a:pt x="62" y="216"/>
                    <a:pt x="102" y="208"/>
                  </a:cubicBezTo>
                  <a:cubicBezTo>
                    <a:pt x="142" y="200"/>
                    <a:pt x="130" y="185"/>
                    <a:pt x="145" y="129"/>
                  </a:cubicBezTo>
                  <a:cubicBezTo>
                    <a:pt x="160" y="73"/>
                    <a:pt x="235" y="24"/>
                    <a:pt x="269" y="61"/>
                  </a:cubicBezTo>
                  <a:cubicBezTo>
                    <a:pt x="319" y="0"/>
                    <a:pt x="456" y="52"/>
                    <a:pt x="476" y="108"/>
                  </a:cubicBezTo>
                  <a:cubicBezTo>
                    <a:pt x="497" y="167"/>
                    <a:pt x="483" y="195"/>
                    <a:pt x="534" y="209"/>
                  </a:cubicBezTo>
                  <a:cubicBezTo>
                    <a:pt x="586" y="223"/>
                    <a:pt x="604" y="309"/>
                    <a:pt x="567" y="345"/>
                  </a:cubicBezTo>
                  <a:cubicBezTo>
                    <a:pt x="531" y="382"/>
                    <a:pt x="529" y="388"/>
                    <a:pt x="568" y="407"/>
                  </a:cubicBezTo>
                  <a:cubicBezTo>
                    <a:pt x="606" y="426"/>
                    <a:pt x="597" y="455"/>
                    <a:pt x="566" y="471"/>
                  </a:cubicBezTo>
                  <a:cubicBezTo>
                    <a:pt x="535" y="487"/>
                    <a:pt x="516" y="515"/>
                    <a:pt x="545" y="531"/>
                  </a:cubicBezTo>
                  <a:cubicBezTo>
                    <a:pt x="566" y="543"/>
                    <a:pt x="577" y="562"/>
                    <a:pt x="564" y="586"/>
                  </a:cubicBezTo>
                  <a:cubicBezTo>
                    <a:pt x="602" y="604"/>
                    <a:pt x="631" y="630"/>
                    <a:pt x="629" y="679"/>
                  </a:cubicBezTo>
                  <a:cubicBezTo>
                    <a:pt x="629" y="699"/>
                    <a:pt x="621" y="721"/>
                    <a:pt x="608" y="742"/>
                  </a:cubicBezTo>
                  <a:lnTo>
                    <a:pt x="22" y="7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75" name="Freeform 37"/>
            <p:cNvSpPr>
              <a:spLocks noEditPoints="1"/>
            </p:cNvSpPr>
            <p:nvPr/>
          </p:nvSpPr>
          <p:spPr bwMode="auto">
            <a:xfrm>
              <a:off x="11225567" y="6013589"/>
              <a:ext cx="881437" cy="861860"/>
            </a:xfrm>
            <a:custGeom>
              <a:avLst/>
              <a:gdLst>
                <a:gd name="T0" fmla="*/ 271 w 539"/>
                <a:gd name="T1" fmla="*/ 321 h 527"/>
                <a:gd name="T2" fmla="*/ 346 w 539"/>
                <a:gd name="T3" fmla="*/ 299 h 527"/>
                <a:gd name="T4" fmla="*/ 386 w 539"/>
                <a:gd name="T5" fmla="*/ 368 h 527"/>
                <a:gd name="T6" fmla="*/ 474 w 539"/>
                <a:gd name="T7" fmla="*/ 396 h 527"/>
                <a:gd name="T8" fmla="*/ 271 w 539"/>
                <a:gd name="T9" fmla="*/ 467 h 527"/>
                <a:gd name="T10" fmla="*/ 271 w 539"/>
                <a:gd name="T11" fmla="*/ 321 h 527"/>
                <a:gd name="T12" fmla="*/ 271 w 539"/>
                <a:gd name="T13" fmla="*/ 527 h 527"/>
                <a:gd name="T14" fmla="*/ 272 w 539"/>
                <a:gd name="T15" fmla="*/ 527 h 527"/>
                <a:gd name="T16" fmla="*/ 539 w 539"/>
                <a:gd name="T17" fmla="*/ 429 h 527"/>
                <a:gd name="T18" fmla="*/ 519 w 539"/>
                <a:gd name="T19" fmla="*/ 414 h 527"/>
                <a:gd name="T20" fmla="*/ 272 w 539"/>
                <a:gd name="T21" fmla="*/ 503 h 527"/>
                <a:gd name="T22" fmla="*/ 271 w 539"/>
                <a:gd name="T23" fmla="*/ 503 h 527"/>
                <a:gd name="T24" fmla="*/ 271 w 539"/>
                <a:gd name="T25" fmla="*/ 527 h 527"/>
                <a:gd name="T26" fmla="*/ 271 w 539"/>
                <a:gd name="T27" fmla="*/ 298 h 527"/>
                <a:gd name="T28" fmla="*/ 271 w 539"/>
                <a:gd name="T29" fmla="*/ 58 h 527"/>
                <a:gd name="T30" fmla="*/ 284 w 539"/>
                <a:gd name="T31" fmla="*/ 58 h 527"/>
                <a:gd name="T32" fmla="*/ 348 w 539"/>
                <a:gd name="T33" fmla="*/ 121 h 527"/>
                <a:gd name="T34" fmla="*/ 365 w 539"/>
                <a:gd name="T35" fmla="*/ 165 h 527"/>
                <a:gd name="T36" fmla="*/ 389 w 539"/>
                <a:gd name="T37" fmla="*/ 218 h 527"/>
                <a:gd name="T38" fmla="*/ 271 w 539"/>
                <a:gd name="T39" fmla="*/ 298 h 527"/>
                <a:gd name="T40" fmla="*/ 436 w 539"/>
                <a:gd name="T41" fmla="*/ 110 h 527"/>
                <a:gd name="T42" fmla="*/ 406 w 539"/>
                <a:gd name="T43" fmla="*/ 86 h 527"/>
                <a:gd name="T44" fmla="*/ 408 w 539"/>
                <a:gd name="T45" fmla="*/ 87 h 527"/>
                <a:gd name="T46" fmla="*/ 414 w 539"/>
                <a:gd name="T47" fmla="*/ 179 h 527"/>
                <a:gd name="T48" fmla="*/ 425 w 539"/>
                <a:gd name="T49" fmla="*/ 179 h 527"/>
                <a:gd name="T50" fmla="*/ 436 w 539"/>
                <a:gd name="T51" fmla="*/ 110 h 527"/>
                <a:gd name="T52" fmla="*/ 68 w 539"/>
                <a:gd name="T53" fmla="*/ 395 h 527"/>
                <a:gd name="T54" fmla="*/ 155 w 539"/>
                <a:gd name="T55" fmla="*/ 368 h 527"/>
                <a:gd name="T56" fmla="*/ 195 w 539"/>
                <a:gd name="T57" fmla="*/ 299 h 527"/>
                <a:gd name="T58" fmla="*/ 270 w 539"/>
                <a:gd name="T59" fmla="*/ 321 h 527"/>
                <a:gd name="T60" fmla="*/ 271 w 539"/>
                <a:gd name="T61" fmla="*/ 321 h 527"/>
                <a:gd name="T62" fmla="*/ 271 w 539"/>
                <a:gd name="T63" fmla="*/ 467 h 527"/>
                <a:gd name="T64" fmla="*/ 68 w 539"/>
                <a:gd name="T65" fmla="*/ 395 h 527"/>
                <a:gd name="T66" fmla="*/ 271 w 539"/>
                <a:gd name="T67" fmla="*/ 58 h 527"/>
                <a:gd name="T68" fmla="*/ 271 w 539"/>
                <a:gd name="T69" fmla="*/ 298 h 527"/>
                <a:gd name="T70" fmla="*/ 270 w 539"/>
                <a:gd name="T71" fmla="*/ 298 h 527"/>
                <a:gd name="T72" fmla="*/ 142 w 539"/>
                <a:gd name="T73" fmla="*/ 200 h 527"/>
                <a:gd name="T74" fmla="*/ 105 w 539"/>
                <a:gd name="T75" fmla="*/ 107 h 527"/>
                <a:gd name="T76" fmla="*/ 139 w 539"/>
                <a:gd name="T77" fmla="*/ 98 h 527"/>
                <a:gd name="T78" fmla="*/ 148 w 539"/>
                <a:gd name="T79" fmla="*/ 89 h 527"/>
                <a:gd name="T80" fmla="*/ 165 w 539"/>
                <a:gd name="T81" fmla="*/ 4 h 527"/>
                <a:gd name="T82" fmla="*/ 168 w 539"/>
                <a:gd name="T83" fmla="*/ 0 h 527"/>
                <a:gd name="T84" fmla="*/ 271 w 539"/>
                <a:gd name="T85" fmla="*/ 58 h 527"/>
                <a:gd name="T86" fmla="*/ 271 w 539"/>
                <a:gd name="T87" fmla="*/ 503 h 527"/>
                <a:gd name="T88" fmla="*/ 21 w 539"/>
                <a:gd name="T89" fmla="*/ 411 h 527"/>
                <a:gd name="T90" fmla="*/ 0 w 539"/>
                <a:gd name="T91" fmla="*/ 427 h 527"/>
                <a:gd name="T92" fmla="*/ 271 w 539"/>
                <a:gd name="T93" fmla="*/ 527 h 527"/>
                <a:gd name="T94" fmla="*/ 271 w 539"/>
                <a:gd name="T95" fmla="*/ 50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9" h="527">
                  <a:moveTo>
                    <a:pt x="271" y="321"/>
                  </a:moveTo>
                  <a:cubicBezTo>
                    <a:pt x="299" y="321"/>
                    <a:pt x="324" y="313"/>
                    <a:pt x="346" y="299"/>
                  </a:cubicBezTo>
                  <a:cubicBezTo>
                    <a:pt x="345" y="329"/>
                    <a:pt x="352" y="355"/>
                    <a:pt x="386" y="368"/>
                  </a:cubicBezTo>
                  <a:cubicBezTo>
                    <a:pt x="416" y="379"/>
                    <a:pt x="447" y="386"/>
                    <a:pt x="474" y="396"/>
                  </a:cubicBezTo>
                  <a:cubicBezTo>
                    <a:pt x="455" y="448"/>
                    <a:pt x="363" y="468"/>
                    <a:pt x="271" y="467"/>
                  </a:cubicBezTo>
                  <a:cubicBezTo>
                    <a:pt x="271" y="321"/>
                    <a:pt x="271" y="321"/>
                    <a:pt x="271" y="321"/>
                  </a:cubicBezTo>
                  <a:close/>
                  <a:moveTo>
                    <a:pt x="271" y="527"/>
                  </a:moveTo>
                  <a:cubicBezTo>
                    <a:pt x="272" y="527"/>
                    <a:pt x="272" y="527"/>
                    <a:pt x="272" y="527"/>
                  </a:cubicBezTo>
                  <a:cubicBezTo>
                    <a:pt x="406" y="527"/>
                    <a:pt x="513" y="492"/>
                    <a:pt x="539" y="429"/>
                  </a:cubicBezTo>
                  <a:cubicBezTo>
                    <a:pt x="533" y="424"/>
                    <a:pt x="526" y="418"/>
                    <a:pt x="519" y="414"/>
                  </a:cubicBezTo>
                  <a:cubicBezTo>
                    <a:pt x="505" y="471"/>
                    <a:pt x="402" y="503"/>
                    <a:pt x="272" y="503"/>
                  </a:cubicBezTo>
                  <a:cubicBezTo>
                    <a:pt x="271" y="503"/>
                    <a:pt x="271" y="503"/>
                    <a:pt x="271" y="503"/>
                  </a:cubicBezTo>
                  <a:cubicBezTo>
                    <a:pt x="271" y="527"/>
                    <a:pt x="271" y="527"/>
                    <a:pt x="271" y="527"/>
                  </a:cubicBezTo>
                  <a:close/>
                  <a:moveTo>
                    <a:pt x="271" y="298"/>
                  </a:moveTo>
                  <a:cubicBezTo>
                    <a:pt x="271" y="58"/>
                    <a:pt x="271" y="58"/>
                    <a:pt x="271" y="58"/>
                  </a:cubicBezTo>
                  <a:cubicBezTo>
                    <a:pt x="275" y="58"/>
                    <a:pt x="279" y="58"/>
                    <a:pt x="284" y="58"/>
                  </a:cubicBezTo>
                  <a:cubicBezTo>
                    <a:pt x="371" y="56"/>
                    <a:pt x="277" y="111"/>
                    <a:pt x="348" y="121"/>
                  </a:cubicBezTo>
                  <a:cubicBezTo>
                    <a:pt x="400" y="128"/>
                    <a:pt x="390" y="137"/>
                    <a:pt x="365" y="165"/>
                  </a:cubicBezTo>
                  <a:cubicBezTo>
                    <a:pt x="347" y="185"/>
                    <a:pt x="352" y="211"/>
                    <a:pt x="389" y="218"/>
                  </a:cubicBezTo>
                  <a:cubicBezTo>
                    <a:pt x="364" y="265"/>
                    <a:pt x="324" y="298"/>
                    <a:pt x="271" y="298"/>
                  </a:cubicBezTo>
                  <a:close/>
                  <a:moveTo>
                    <a:pt x="436" y="110"/>
                  </a:moveTo>
                  <a:cubicBezTo>
                    <a:pt x="433" y="95"/>
                    <a:pt x="421" y="57"/>
                    <a:pt x="406" y="86"/>
                  </a:cubicBezTo>
                  <a:cubicBezTo>
                    <a:pt x="407" y="87"/>
                    <a:pt x="407" y="87"/>
                    <a:pt x="408" y="87"/>
                  </a:cubicBezTo>
                  <a:cubicBezTo>
                    <a:pt x="481" y="117"/>
                    <a:pt x="365" y="183"/>
                    <a:pt x="414" y="179"/>
                  </a:cubicBezTo>
                  <a:cubicBezTo>
                    <a:pt x="418" y="179"/>
                    <a:pt x="421" y="179"/>
                    <a:pt x="425" y="179"/>
                  </a:cubicBezTo>
                  <a:cubicBezTo>
                    <a:pt x="436" y="161"/>
                    <a:pt x="440" y="133"/>
                    <a:pt x="436" y="110"/>
                  </a:cubicBezTo>
                  <a:close/>
                  <a:moveTo>
                    <a:pt x="68" y="395"/>
                  </a:moveTo>
                  <a:cubicBezTo>
                    <a:pt x="95" y="386"/>
                    <a:pt x="125" y="379"/>
                    <a:pt x="155" y="368"/>
                  </a:cubicBezTo>
                  <a:cubicBezTo>
                    <a:pt x="189" y="355"/>
                    <a:pt x="195" y="329"/>
                    <a:pt x="195" y="299"/>
                  </a:cubicBezTo>
                  <a:cubicBezTo>
                    <a:pt x="217" y="313"/>
                    <a:pt x="242" y="321"/>
                    <a:pt x="270" y="321"/>
                  </a:cubicBezTo>
                  <a:cubicBezTo>
                    <a:pt x="271" y="321"/>
                    <a:pt x="271" y="321"/>
                    <a:pt x="271" y="321"/>
                  </a:cubicBezTo>
                  <a:cubicBezTo>
                    <a:pt x="271" y="467"/>
                    <a:pt x="271" y="467"/>
                    <a:pt x="271" y="467"/>
                  </a:cubicBezTo>
                  <a:cubicBezTo>
                    <a:pt x="165" y="465"/>
                    <a:pt x="59" y="436"/>
                    <a:pt x="68" y="395"/>
                  </a:cubicBezTo>
                  <a:close/>
                  <a:moveTo>
                    <a:pt x="271" y="58"/>
                  </a:moveTo>
                  <a:cubicBezTo>
                    <a:pt x="271" y="298"/>
                    <a:pt x="271" y="298"/>
                    <a:pt x="271" y="298"/>
                  </a:cubicBezTo>
                  <a:cubicBezTo>
                    <a:pt x="270" y="298"/>
                    <a:pt x="270" y="298"/>
                    <a:pt x="270" y="298"/>
                  </a:cubicBezTo>
                  <a:cubicBezTo>
                    <a:pt x="210" y="298"/>
                    <a:pt x="166" y="256"/>
                    <a:pt x="142" y="200"/>
                  </a:cubicBezTo>
                  <a:cubicBezTo>
                    <a:pt x="112" y="195"/>
                    <a:pt x="97" y="145"/>
                    <a:pt x="105" y="107"/>
                  </a:cubicBezTo>
                  <a:cubicBezTo>
                    <a:pt x="111" y="78"/>
                    <a:pt x="127" y="70"/>
                    <a:pt x="139" y="98"/>
                  </a:cubicBezTo>
                  <a:cubicBezTo>
                    <a:pt x="148" y="119"/>
                    <a:pt x="150" y="131"/>
                    <a:pt x="148" y="89"/>
                  </a:cubicBezTo>
                  <a:cubicBezTo>
                    <a:pt x="147" y="61"/>
                    <a:pt x="154" y="31"/>
                    <a:pt x="165" y="4"/>
                  </a:cubicBezTo>
                  <a:cubicBezTo>
                    <a:pt x="166" y="3"/>
                    <a:pt x="167" y="1"/>
                    <a:pt x="168" y="0"/>
                  </a:cubicBezTo>
                  <a:cubicBezTo>
                    <a:pt x="186" y="29"/>
                    <a:pt x="225" y="55"/>
                    <a:pt x="271" y="58"/>
                  </a:cubicBezTo>
                  <a:close/>
                  <a:moveTo>
                    <a:pt x="271" y="503"/>
                  </a:moveTo>
                  <a:cubicBezTo>
                    <a:pt x="142" y="503"/>
                    <a:pt x="32" y="469"/>
                    <a:pt x="21" y="411"/>
                  </a:cubicBezTo>
                  <a:cubicBezTo>
                    <a:pt x="13" y="416"/>
                    <a:pt x="6" y="422"/>
                    <a:pt x="0" y="427"/>
                  </a:cubicBezTo>
                  <a:cubicBezTo>
                    <a:pt x="24" y="491"/>
                    <a:pt x="138" y="527"/>
                    <a:pt x="271" y="527"/>
                  </a:cubicBezTo>
                  <a:lnTo>
                    <a:pt x="271" y="503"/>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sp>
        <p:nvSpPr>
          <p:cNvPr id="76" name="Freeform 38"/>
          <p:cNvSpPr>
            <a:spLocks noEditPoints="1"/>
          </p:cNvSpPr>
          <p:nvPr/>
        </p:nvSpPr>
        <p:spPr bwMode="auto">
          <a:xfrm>
            <a:off x="5565383" y="5712289"/>
            <a:ext cx="1034781" cy="1193489"/>
          </a:xfrm>
          <a:custGeom>
            <a:avLst/>
            <a:gdLst>
              <a:gd name="T0" fmla="*/ 316 w 633"/>
              <a:gd name="T1" fmla="*/ 68 h 731"/>
              <a:gd name="T2" fmla="*/ 316 w 633"/>
              <a:gd name="T3" fmla="*/ 8 h 731"/>
              <a:gd name="T4" fmla="*/ 437 w 633"/>
              <a:gd name="T5" fmla="*/ 133 h 731"/>
              <a:gd name="T6" fmla="*/ 492 w 633"/>
              <a:gd name="T7" fmla="*/ 263 h 731"/>
              <a:gd name="T8" fmla="*/ 500 w 633"/>
              <a:gd name="T9" fmla="*/ 339 h 731"/>
              <a:gd name="T10" fmla="*/ 458 w 633"/>
              <a:gd name="T11" fmla="*/ 399 h 731"/>
              <a:gd name="T12" fmla="*/ 453 w 633"/>
              <a:gd name="T13" fmla="*/ 534 h 731"/>
              <a:gd name="T14" fmla="*/ 610 w 633"/>
              <a:gd name="T15" fmla="*/ 731 h 731"/>
              <a:gd name="T16" fmla="*/ 316 w 633"/>
              <a:gd name="T17" fmla="*/ 677 h 731"/>
              <a:gd name="T18" fmla="*/ 362 w 633"/>
              <a:gd name="T19" fmla="*/ 619 h 731"/>
              <a:gd name="T20" fmla="*/ 459 w 633"/>
              <a:gd name="T21" fmla="*/ 558 h 731"/>
              <a:gd name="T22" fmla="*/ 319 w 633"/>
              <a:gd name="T23" fmla="*/ 655 h 731"/>
              <a:gd name="T24" fmla="*/ 316 w 633"/>
              <a:gd name="T25" fmla="*/ 628 h 731"/>
              <a:gd name="T26" fmla="*/ 414 w 633"/>
              <a:gd name="T27" fmla="*/ 532 h 731"/>
              <a:gd name="T28" fmla="*/ 317 w 633"/>
              <a:gd name="T29" fmla="*/ 503 h 731"/>
              <a:gd name="T30" fmla="*/ 316 w 633"/>
              <a:gd name="T31" fmla="*/ 482 h 731"/>
              <a:gd name="T32" fmla="*/ 445 w 633"/>
              <a:gd name="T33" fmla="*/ 384 h 731"/>
              <a:gd name="T34" fmla="*/ 476 w 633"/>
              <a:gd name="T35" fmla="*/ 274 h 731"/>
              <a:gd name="T36" fmla="*/ 424 w 633"/>
              <a:gd name="T37" fmla="*/ 352 h 731"/>
              <a:gd name="T38" fmla="*/ 440 w 633"/>
              <a:gd name="T39" fmla="*/ 269 h 731"/>
              <a:gd name="T40" fmla="*/ 423 w 633"/>
              <a:gd name="T41" fmla="*/ 191 h 731"/>
              <a:gd name="T42" fmla="*/ 379 w 633"/>
              <a:gd name="T43" fmla="*/ 174 h 731"/>
              <a:gd name="T44" fmla="*/ 316 w 633"/>
              <a:gd name="T45" fmla="*/ 66 h 731"/>
              <a:gd name="T46" fmla="*/ 3 w 633"/>
              <a:gd name="T47" fmla="*/ 668 h 731"/>
              <a:gd name="T48" fmla="*/ 228 w 633"/>
              <a:gd name="T49" fmla="*/ 470 h 731"/>
              <a:gd name="T50" fmla="*/ 151 w 633"/>
              <a:gd name="T51" fmla="*/ 380 h 731"/>
              <a:gd name="T52" fmla="*/ 132 w 633"/>
              <a:gd name="T53" fmla="*/ 293 h 731"/>
              <a:gd name="T54" fmla="*/ 141 w 633"/>
              <a:gd name="T55" fmla="*/ 255 h 731"/>
              <a:gd name="T56" fmla="*/ 197 w 633"/>
              <a:gd name="T57" fmla="*/ 56 h 731"/>
              <a:gd name="T58" fmla="*/ 211 w 633"/>
              <a:gd name="T59" fmla="*/ 42 h 731"/>
              <a:gd name="T60" fmla="*/ 316 w 633"/>
              <a:gd name="T61" fmla="*/ 195 h 731"/>
              <a:gd name="T62" fmla="*/ 211 w 633"/>
              <a:gd name="T63" fmla="*/ 190 h 731"/>
              <a:gd name="T64" fmla="*/ 195 w 633"/>
              <a:gd name="T65" fmla="*/ 273 h 731"/>
              <a:gd name="T66" fmla="*/ 189 w 633"/>
              <a:gd name="T67" fmla="*/ 335 h 731"/>
              <a:gd name="T68" fmla="*/ 156 w 633"/>
              <a:gd name="T69" fmla="*/ 275 h 731"/>
              <a:gd name="T70" fmla="*/ 316 w 633"/>
              <a:gd name="T71" fmla="*/ 482 h 731"/>
              <a:gd name="T72" fmla="*/ 249 w 633"/>
              <a:gd name="T73" fmla="*/ 485 h 731"/>
              <a:gd name="T74" fmla="*/ 316 w 633"/>
              <a:gd name="T75" fmla="*/ 628 h 731"/>
              <a:gd name="T76" fmla="*/ 215 w 633"/>
              <a:gd name="T77" fmla="*/ 539 h 731"/>
              <a:gd name="T78" fmla="*/ 172 w 633"/>
              <a:gd name="T79" fmla="*/ 556 h 731"/>
              <a:gd name="T80" fmla="*/ 272 w 633"/>
              <a:gd name="T81" fmla="*/ 626 h 731"/>
              <a:gd name="T82" fmla="*/ 316 w 633"/>
              <a:gd name="T83" fmla="*/ 731 h 731"/>
              <a:gd name="T84" fmla="*/ 316 w 633"/>
              <a:gd name="T85" fmla="*/ 40 h 731"/>
              <a:gd name="T86" fmla="*/ 288 w 633"/>
              <a:gd name="T87" fmla="*/ 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3" h="731">
                <a:moveTo>
                  <a:pt x="316" y="66"/>
                </a:moveTo>
                <a:cubicBezTo>
                  <a:pt x="316" y="67"/>
                  <a:pt x="316" y="67"/>
                  <a:pt x="316" y="68"/>
                </a:cubicBezTo>
                <a:cubicBezTo>
                  <a:pt x="321" y="59"/>
                  <a:pt x="320" y="49"/>
                  <a:pt x="316" y="40"/>
                </a:cubicBezTo>
                <a:cubicBezTo>
                  <a:pt x="316" y="8"/>
                  <a:pt x="316" y="8"/>
                  <a:pt x="316" y="8"/>
                </a:cubicBezTo>
                <a:cubicBezTo>
                  <a:pt x="386" y="1"/>
                  <a:pt x="439" y="56"/>
                  <a:pt x="417" y="112"/>
                </a:cubicBezTo>
                <a:cubicBezTo>
                  <a:pt x="424" y="118"/>
                  <a:pt x="431" y="125"/>
                  <a:pt x="437" y="133"/>
                </a:cubicBezTo>
                <a:cubicBezTo>
                  <a:pt x="466" y="165"/>
                  <a:pt x="486" y="212"/>
                  <a:pt x="492" y="263"/>
                </a:cubicBezTo>
                <a:cubicBezTo>
                  <a:pt x="492" y="263"/>
                  <a:pt x="492" y="263"/>
                  <a:pt x="492" y="263"/>
                </a:cubicBezTo>
                <a:cubicBezTo>
                  <a:pt x="497" y="272"/>
                  <a:pt x="500" y="282"/>
                  <a:pt x="502" y="293"/>
                </a:cubicBezTo>
                <a:cubicBezTo>
                  <a:pt x="504" y="308"/>
                  <a:pt x="503" y="324"/>
                  <a:pt x="500" y="339"/>
                </a:cubicBezTo>
                <a:cubicBezTo>
                  <a:pt x="497" y="355"/>
                  <a:pt x="491" y="369"/>
                  <a:pt x="483" y="380"/>
                </a:cubicBezTo>
                <a:cubicBezTo>
                  <a:pt x="476" y="389"/>
                  <a:pt x="468" y="396"/>
                  <a:pt x="458" y="399"/>
                </a:cubicBezTo>
                <a:cubicBezTo>
                  <a:pt x="445" y="427"/>
                  <a:pt x="428" y="452"/>
                  <a:pt x="405" y="470"/>
                </a:cubicBezTo>
                <a:cubicBezTo>
                  <a:pt x="408" y="498"/>
                  <a:pt x="420" y="520"/>
                  <a:pt x="453" y="534"/>
                </a:cubicBezTo>
                <a:cubicBezTo>
                  <a:pt x="528" y="565"/>
                  <a:pt x="633" y="574"/>
                  <a:pt x="631" y="668"/>
                </a:cubicBezTo>
                <a:cubicBezTo>
                  <a:pt x="630" y="688"/>
                  <a:pt x="622" y="710"/>
                  <a:pt x="610" y="731"/>
                </a:cubicBezTo>
                <a:cubicBezTo>
                  <a:pt x="316" y="731"/>
                  <a:pt x="316" y="731"/>
                  <a:pt x="316" y="731"/>
                </a:cubicBezTo>
                <a:cubicBezTo>
                  <a:pt x="316" y="677"/>
                  <a:pt x="316" y="677"/>
                  <a:pt x="316" y="677"/>
                </a:cubicBezTo>
                <a:cubicBezTo>
                  <a:pt x="317" y="680"/>
                  <a:pt x="318" y="684"/>
                  <a:pt x="318" y="687"/>
                </a:cubicBezTo>
                <a:cubicBezTo>
                  <a:pt x="321" y="669"/>
                  <a:pt x="344" y="632"/>
                  <a:pt x="362" y="619"/>
                </a:cubicBezTo>
                <a:cubicBezTo>
                  <a:pt x="383" y="631"/>
                  <a:pt x="391" y="655"/>
                  <a:pt x="403" y="669"/>
                </a:cubicBezTo>
                <a:cubicBezTo>
                  <a:pt x="425" y="648"/>
                  <a:pt x="446" y="592"/>
                  <a:pt x="459" y="558"/>
                </a:cubicBezTo>
                <a:cubicBezTo>
                  <a:pt x="446" y="555"/>
                  <a:pt x="435" y="549"/>
                  <a:pt x="425" y="541"/>
                </a:cubicBezTo>
                <a:cubicBezTo>
                  <a:pt x="388" y="581"/>
                  <a:pt x="351" y="612"/>
                  <a:pt x="319" y="655"/>
                </a:cubicBezTo>
                <a:cubicBezTo>
                  <a:pt x="318" y="654"/>
                  <a:pt x="317" y="653"/>
                  <a:pt x="316" y="652"/>
                </a:cubicBezTo>
                <a:cubicBezTo>
                  <a:pt x="316" y="628"/>
                  <a:pt x="316" y="628"/>
                  <a:pt x="316" y="628"/>
                </a:cubicBezTo>
                <a:cubicBezTo>
                  <a:pt x="317" y="629"/>
                  <a:pt x="318" y="630"/>
                  <a:pt x="319" y="630"/>
                </a:cubicBezTo>
                <a:cubicBezTo>
                  <a:pt x="346" y="601"/>
                  <a:pt x="374" y="581"/>
                  <a:pt x="414" y="532"/>
                </a:cubicBezTo>
                <a:cubicBezTo>
                  <a:pt x="401" y="518"/>
                  <a:pt x="392" y="501"/>
                  <a:pt x="387" y="484"/>
                </a:cubicBezTo>
                <a:cubicBezTo>
                  <a:pt x="366" y="496"/>
                  <a:pt x="343" y="503"/>
                  <a:pt x="317" y="503"/>
                </a:cubicBezTo>
                <a:cubicBezTo>
                  <a:pt x="316" y="503"/>
                  <a:pt x="316" y="503"/>
                  <a:pt x="316" y="503"/>
                </a:cubicBezTo>
                <a:cubicBezTo>
                  <a:pt x="316" y="482"/>
                  <a:pt x="316" y="482"/>
                  <a:pt x="316" y="482"/>
                </a:cubicBezTo>
                <a:cubicBezTo>
                  <a:pt x="317" y="482"/>
                  <a:pt x="317" y="482"/>
                  <a:pt x="317" y="482"/>
                </a:cubicBezTo>
                <a:cubicBezTo>
                  <a:pt x="377" y="482"/>
                  <a:pt x="421" y="440"/>
                  <a:pt x="445" y="384"/>
                </a:cubicBezTo>
                <a:cubicBezTo>
                  <a:pt x="480" y="378"/>
                  <a:pt x="494" y="313"/>
                  <a:pt x="477" y="275"/>
                </a:cubicBezTo>
                <a:cubicBezTo>
                  <a:pt x="477" y="275"/>
                  <a:pt x="476" y="274"/>
                  <a:pt x="476" y="274"/>
                </a:cubicBezTo>
                <a:cubicBezTo>
                  <a:pt x="452" y="259"/>
                  <a:pt x="445" y="329"/>
                  <a:pt x="445" y="335"/>
                </a:cubicBezTo>
                <a:cubicBezTo>
                  <a:pt x="445" y="360"/>
                  <a:pt x="418" y="369"/>
                  <a:pt x="424" y="352"/>
                </a:cubicBezTo>
                <a:cubicBezTo>
                  <a:pt x="430" y="335"/>
                  <a:pt x="438" y="308"/>
                  <a:pt x="439" y="273"/>
                </a:cubicBezTo>
                <a:cubicBezTo>
                  <a:pt x="439" y="272"/>
                  <a:pt x="439" y="270"/>
                  <a:pt x="440" y="269"/>
                </a:cubicBezTo>
                <a:cubicBezTo>
                  <a:pt x="440" y="243"/>
                  <a:pt x="434" y="217"/>
                  <a:pt x="424" y="192"/>
                </a:cubicBezTo>
                <a:cubicBezTo>
                  <a:pt x="424" y="191"/>
                  <a:pt x="423" y="191"/>
                  <a:pt x="423" y="191"/>
                </a:cubicBezTo>
                <a:cubicBezTo>
                  <a:pt x="412" y="175"/>
                  <a:pt x="405" y="168"/>
                  <a:pt x="380" y="173"/>
                </a:cubicBezTo>
                <a:cubicBezTo>
                  <a:pt x="380" y="174"/>
                  <a:pt x="380" y="174"/>
                  <a:pt x="379" y="174"/>
                </a:cubicBezTo>
                <a:cubicBezTo>
                  <a:pt x="356" y="185"/>
                  <a:pt x="335" y="191"/>
                  <a:pt x="316" y="195"/>
                </a:cubicBezTo>
                <a:lnTo>
                  <a:pt x="316" y="66"/>
                </a:lnTo>
                <a:close/>
                <a:moveTo>
                  <a:pt x="24" y="731"/>
                </a:moveTo>
                <a:cubicBezTo>
                  <a:pt x="11" y="710"/>
                  <a:pt x="3" y="688"/>
                  <a:pt x="3" y="668"/>
                </a:cubicBezTo>
                <a:cubicBezTo>
                  <a:pt x="0" y="574"/>
                  <a:pt x="106" y="565"/>
                  <a:pt x="181" y="534"/>
                </a:cubicBezTo>
                <a:cubicBezTo>
                  <a:pt x="214" y="520"/>
                  <a:pt x="225" y="498"/>
                  <a:pt x="228" y="470"/>
                </a:cubicBezTo>
                <a:cubicBezTo>
                  <a:pt x="206" y="452"/>
                  <a:pt x="188" y="427"/>
                  <a:pt x="176" y="399"/>
                </a:cubicBezTo>
                <a:cubicBezTo>
                  <a:pt x="166" y="396"/>
                  <a:pt x="158" y="389"/>
                  <a:pt x="151" y="380"/>
                </a:cubicBezTo>
                <a:cubicBezTo>
                  <a:pt x="142" y="369"/>
                  <a:pt x="137" y="355"/>
                  <a:pt x="133" y="339"/>
                </a:cubicBezTo>
                <a:cubicBezTo>
                  <a:pt x="130" y="324"/>
                  <a:pt x="130" y="308"/>
                  <a:pt x="132" y="293"/>
                </a:cubicBezTo>
                <a:cubicBezTo>
                  <a:pt x="134" y="283"/>
                  <a:pt x="137" y="273"/>
                  <a:pt x="141" y="264"/>
                </a:cubicBezTo>
                <a:cubicBezTo>
                  <a:pt x="141" y="261"/>
                  <a:pt x="141" y="258"/>
                  <a:pt x="141" y="255"/>
                </a:cubicBezTo>
                <a:cubicBezTo>
                  <a:pt x="144" y="210"/>
                  <a:pt x="164" y="167"/>
                  <a:pt x="193" y="135"/>
                </a:cubicBezTo>
                <a:cubicBezTo>
                  <a:pt x="184" y="111"/>
                  <a:pt x="186" y="82"/>
                  <a:pt x="197" y="56"/>
                </a:cubicBezTo>
                <a:cubicBezTo>
                  <a:pt x="206" y="79"/>
                  <a:pt x="214" y="95"/>
                  <a:pt x="237" y="95"/>
                </a:cubicBezTo>
                <a:cubicBezTo>
                  <a:pt x="237" y="71"/>
                  <a:pt x="231" y="57"/>
                  <a:pt x="211" y="42"/>
                </a:cubicBezTo>
                <a:cubicBezTo>
                  <a:pt x="212" y="20"/>
                  <a:pt x="291" y="0"/>
                  <a:pt x="316" y="66"/>
                </a:cubicBezTo>
                <a:cubicBezTo>
                  <a:pt x="316" y="195"/>
                  <a:pt x="316" y="195"/>
                  <a:pt x="316" y="195"/>
                </a:cubicBezTo>
                <a:cubicBezTo>
                  <a:pt x="276" y="202"/>
                  <a:pt x="244" y="194"/>
                  <a:pt x="223" y="177"/>
                </a:cubicBezTo>
                <a:cubicBezTo>
                  <a:pt x="218" y="180"/>
                  <a:pt x="215" y="185"/>
                  <a:pt x="211" y="190"/>
                </a:cubicBezTo>
                <a:cubicBezTo>
                  <a:pt x="200" y="216"/>
                  <a:pt x="194" y="245"/>
                  <a:pt x="195" y="271"/>
                </a:cubicBezTo>
                <a:cubicBezTo>
                  <a:pt x="195" y="272"/>
                  <a:pt x="195" y="273"/>
                  <a:pt x="195" y="273"/>
                </a:cubicBezTo>
                <a:cubicBezTo>
                  <a:pt x="196" y="308"/>
                  <a:pt x="204" y="335"/>
                  <a:pt x="210" y="352"/>
                </a:cubicBezTo>
                <a:cubicBezTo>
                  <a:pt x="216" y="369"/>
                  <a:pt x="189" y="360"/>
                  <a:pt x="189" y="335"/>
                </a:cubicBezTo>
                <a:cubicBezTo>
                  <a:pt x="189" y="329"/>
                  <a:pt x="182" y="259"/>
                  <a:pt x="159" y="274"/>
                </a:cubicBezTo>
                <a:cubicBezTo>
                  <a:pt x="158" y="274"/>
                  <a:pt x="157" y="275"/>
                  <a:pt x="156" y="275"/>
                </a:cubicBezTo>
                <a:cubicBezTo>
                  <a:pt x="140" y="313"/>
                  <a:pt x="154" y="378"/>
                  <a:pt x="189" y="384"/>
                </a:cubicBezTo>
                <a:cubicBezTo>
                  <a:pt x="213" y="440"/>
                  <a:pt x="256" y="482"/>
                  <a:pt x="316" y="482"/>
                </a:cubicBezTo>
                <a:cubicBezTo>
                  <a:pt x="316" y="503"/>
                  <a:pt x="316" y="503"/>
                  <a:pt x="316" y="503"/>
                </a:cubicBezTo>
                <a:cubicBezTo>
                  <a:pt x="291" y="503"/>
                  <a:pt x="269" y="496"/>
                  <a:pt x="249" y="485"/>
                </a:cubicBezTo>
                <a:cubicBezTo>
                  <a:pt x="244" y="499"/>
                  <a:pt x="235" y="513"/>
                  <a:pt x="224" y="525"/>
                </a:cubicBezTo>
                <a:cubicBezTo>
                  <a:pt x="262" y="579"/>
                  <a:pt x="292" y="612"/>
                  <a:pt x="316" y="628"/>
                </a:cubicBezTo>
                <a:cubicBezTo>
                  <a:pt x="316" y="652"/>
                  <a:pt x="316" y="652"/>
                  <a:pt x="316" y="652"/>
                </a:cubicBezTo>
                <a:cubicBezTo>
                  <a:pt x="285" y="626"/>
                  <a:pt x="240" y="574"/>
                  <a:pt x="215" y="539"/>
                </a:cubicBezTo>
                <a:cubicBezTo>
                  <a:pt x="214" y="537"/>
                  <a:pt x="213" y="536"/>
                  <a:pt x="213" y="535"/>
                </a:cubicBezTo>
                <a:cubicBezTo>
                  <a:pt x="201" y="545"/>
                  <a:pt x="187" y="553"/>
                  <a:pt x="172" y="556"/>
                </a:cubicBezTo>
                <a:cubicBezTo>
                  <a:pt x="183" y="602"/>
                  <a:pt x="220" y="653"/>
                  <a:pt x="233" y="670"/>
                </a:cubicBezTo>
                <a:cubicBezTo>
                  <a:pt x="246" y="653"/>
                  <a:pt x="252" y="635"/>
                  <a:pt x="272" y="626"/>
                </a:cubicBezTo>
                <a:cubicBezTo>
                  <a:pt x="281" y="635"/>
                  <a:pt x="308" y="654"/>
                  <a:pt x="316" y="677"/>
                </a:cubicBezTo>
                <a:cubicBezTo>
                  <a:pt x="316" y="731"/>
                  <a:pt x="316" y="731"/>
                  <a:pt x="316" y="731"/>
                </a:cubicBezTo>
                <a:cubicBezTo>
                  <a:pt x="24" y="731"/>
                  <a:pt x="24" y="731"/>
                  <a:pt x="24" y="731"/>
                </a:cubicBezTo>
                <a:close/>
                <a:moveTo>
                  <a:pt x="316" y="40"/>
                </a:moveTo>
                <a:cubicBezTo>
                  <a:pt x="316" y="8"/>
                  <a:pt x="316" y="8"/>
                  <a:pt x="316" y="8"/>
                </a:cubicBezTo>
                <a:cubicBezTo>
                  <a:pt x="307" y="9"/>
                  <a:pt x="298" y="11"/>
                  <a:pt x="288" y="14"/>
                </a:cubicBezTo>
                <a:cubicBezTo>
                  <a:pt x="300" y="20"/>
                  <a:pt x="310" y="30"/>
                  <a:pt x="316" y="40"/>
                </a:cubicBezTo>
                <a:close/>
              </a:path>
            </a:pathLst>
          </a:custGeom>
          <a:solidFill>
            <a:srgbClr val="F49100">
              <a:alpha val="30000"/>
            </a:srgbClr>
          </a:solidFill>
          <a:ln>
            <a:noFill/>
          </a:ln>
        </p:spPr>
        <p:txBody>
          <a:bodyPr lIns="91416" tIns="45708" rIns="91416" bIns="45708"/>
          <a:lstStyle/>
          <a:p>
            <a:pPr>
              <a:defRPr/>
            </a:pPr>
            <a:endParaRPr lang="en-US">
              <a:solidFill>
                <a:prstClr val="black"/>
              </a:solidFill>
            </a:endParaRPr>
          </a:p>
        </p:txBody>
      </p:sp>
      <p:sp>
        <p:nvSpPr>
          <p:cNvPr id="77" name="Freeform 39"/>
          <p:cNvSpPr>
            <a:spLocks noEditPoints="1"/>
          </p:cNvSpPr>
          <p:nvPr/>
        </p:nvSpPr>
        <p:spPr bwMode="auto">
          <a:xfrm>
            <a:off x="7292134" y="5240395"/>
            <a:ext cx="1565925" cy="1665384"/>
          </a:xfrm>
          <a:custGeom>
            <a:avLst/>
            <a:gdLst>
              <a:gd name="T0" fmla="*/ 743 w 957"/>
              <a:gd name="T1" fmla="*/ 313 h 1020"/>
              <a:gd name="T2" fmla="*/ 758 w 957"/>
              <a:gd name="T3" fmla="*/ 358 h 1020"/>
              <a:gd name="T4" fmla="*/ 730 w 957"/>
              <a:gd name="T5" fmla="*/ 490 h 1020"/>
              <a:gd name="T6" fmla="*/ 704 w 957"/>
              <a:gd name="T7" fmla="*/ 476 h 1020"/>
              <a:gd name="T8" fmla="*/ 704 w 957"/>
              <a:gd name="T9" fmla="*/ 308 h 1020"/>
              <a:gd name="T10" fmla="*/ 704 w 957"/>
              <a:gd name="T11" fmla="*/ 730 h 1020"/>
              <a:gd name="T12" fmla="*/ 922 w 957"/>
              <a:gd name="T13" fmla="*/ 1020 h 1020"/>
              <a:gd name="T14" fmla="*/ 704 w 957"/>
              <a:gd name="T15" fmla="*/ 730 h 1020"/>
              <a:gd name="T16" fmla="*/ 704 w 957"/>
              <a:gd name="T17" fmla="*/ 152 h 1020"/>
              <a:gd name="T18" fmla="*/ 680 w 957"/>
              <a:gd name="T19" fmla="*/ 350 h 1020"/>
              <a:gd name="T20" fmla="*/ 704 w 957"/>
              <a:gd name="T21" fmla="*/ 476 h 1020"/>
              <a:gd name="T22" fmla="*/ 692 w 957"/>
              <a:gd name="T23" fmla="*/ 518 h 1020"/>
              <a:gd name="T24" fmla="*/ 615 w 957"/>
              <a:gd name="T25" fmla="*/ 640 h 1020"/>
              <a:gd name="T26" fmla="*/ 704 w 957"/>
              <a:gd name="T27" fmla="*/ 730 h 1020"/>
              <a:gd name="T28" fmla="*/ 479 w 957"/>
              <a:gd name="T29" fmla="*/ 1020 h 1020"/>
              <a:gd name="T30" fmla="*/ 480 w 957"/>
              <a:gd name="T31" fmla="*/ 984 h 1020"/>
              <a:gd name="T32" fmla="*/ 480 w 957"/>
              <a:gd name="T33" fmla="*/ 954 h 1020"/>
              <a:gd name="T34" fmla="*/ 479 w 957"/>
              <a:gd name="T35" fmla="*/ 944 h 1020"/>
              <a:gd name="T36" fmla="*/ 494 w 957"/>
              <a:gd name="T37" fmla="*/ 930 h 1020"/>
              <a:gd name="T38" fmla="*/ 479 w 957"/>
              <a:gd name="T39" fmla="*/ 915 h 1020"/>
              <a:gd name="T40" fmla="*/ 662 w 957"/>
              <a:gd name="T41" fmla="*/ 750 h 1020"/>
              <a:gd name="T42" fmla="*/ 485 w 957"/>
              <a:gd name="T43" fmla="*/ 709 h 1020"/>
              <a:gd name="T44" fmla="*/ 479 w 957"/>
              <a:gd name="T45" fmla="*/ 708 h 1020"/>
              <a:gd name="T46" fmla="*/ 479 w 957"/>
              <a:gd name="T47" fmla="*/ 613 h 1020"/>
              <a:gd name="T48" fmla="*/ 572 w 957"/>
              <a:gd name="T49" fmla="*/ 564 h 1020"/>
              <a:gd name="T50" fmla="*/ 479 w 957"/>
              <a:gd name="T51" fmla="*/ 477 h 1020"/>
              <a:gd name="T52" fmla="*/ 591 w 957"/>
              <a:gd name="T53" fmla="*/ 505 h 1020"/>
              <a:gd name="T54" fmla="*/ 479 w 957"/>
              <a:gd name="T55" fmla="*/ 234 h 1020"/>
              <a:gd name="T56" fmla="*/ 254 w 957"/>
              <a:gd name="T57" fmla="*/ 142 h 1020"/>
              <a:gd name="T58" fmla="*/ 437 w 957"/>
              <a:gd name="T59" fmla="*/ 24 h 1020"/>
              <a:gd name="T60" fmla="*/ 479 w 957"/>
              <a:gd name="T61" fmla="*/ 234 h 1020"/>
              <a:gd name="T62" fmla="*/ 316 w 957"/>
              <a:gd name="T63" fmla="*/ 207 h 1020"/>
              <a:gd name="T64" fmla="*/ 294 w 957"/>
              <a:gd name="T65" fmla="*/ 289 h 1020"/>
              <a:gd name="T66" fmla="*/ 367 w 957"/>
              <a:gd name="T67" fmla="*/ 501 h 1020"/>
              <a:gd name="T68" fmla="*/ 479 w 957"/>
              <a:gd name="T69" fmla="*/ 477 h 1020"/>
              <a:gd name="T70" fmla="*/ 383 w 957"/>
              <a:gd name="T71" fmla="*/ 560 h 1020"/>
              <a:gd name="T72" fmla="*/ 479 w 957"/>
              <a:gd name="T73" fmla="*/ 613 h 1020"/>
              <a:gd name="T74" fmla="*/ 473 w 957"/>
              <a:gd name="T75" fmla="*/ 709 h 1020"/>
              <a:gd name="T76" fmla="*/ 299 w 957"/>
              <a:gd name="T77" fmla="*/ 750 h 1020"/>
              <a:gd name="T78" fmla="*/ 479 w 957"/>
              <a:gd name="T79" fmla="*/ 901 h 1020"/>
              <a:gd name="T80" fmla="*/ 466 w 957"/>
              <a:gd name="T81" fmla="*/ 930 h 1020"/>
              <a:gd name="T82" fmla="*/ 479 w 957"/>
              <a:gd name="T83" fmla="*/ 955 h 1020"/>
              <a:gd name="T84" fmla="*/ 479 w 957"/>
              <a:gd name="T85" fmla="*/ 984 h 1020"/>
              <a:gd name="T86" fmla="*/ 254 w 957"/>
              <a:gd name="T87" fmla="*/ 1020 h 1020"/>
              <a:gd name="T88" fmla="*/ 273 w 957"/>
              <a:gd name="T89" fmla="*/ 723 h 1020"/>
              <a:gd name="T90" fmla="*/ 293 w 957"/>
              <a:gd name="T91" fmla="*/ 569 h 1020"/>
              <a:gd name="T92" fmla="*/ 254 w 957"/>
              <a:gd name="T93" fmla="*/ 513 h 1020"/>
              <a:gd name="T94" fmla="*/ 279 w 957"/>
              <a:gd name="T95" fmla="*/ 494 h 1020"/>
              <a:gd name="T96" fmla="*/ 254 w 957"/>
              <a:gd name="T97" fmla="*/ 310 h 1020"/>
              <a:gd name="T98" fmla="*/ 214 w 957"/>
              <a:gd name="T99" fmla="*/ 312 h 1020"/>
              <a:gd name="T100" fmla="*/ 254 w 957"/>
              <a:gd name="T101" fmla="*/ 142 h 1020"/>
              <a:gd name="T102" fmla="*/ 233 w 957"/>
              <a:gd name="T103" fmla="*/ 339 h 1020"/>
              <a:gd name="T104" fmla="*/ 254 w 957"/>
              <a:gd name="T105" fmla="*/ 513 h 1020"/>
              <a:gd name="T106" fmla="*/ 201 w 957"/>
              <a:gd name="T107" fmla="*/ 428 h 1020"/>
              <a:gd name="T108" fmla="*/ 214 w 957"/>
              <a:gd name="T109" fmla="*/ 312 h 1020"/>
              <a:gd name="T110" fmla="*/ 36 w 957"/>
              <a:gd name="T111" fmla="*/ 1020 h 1020"/>
              <a:gd name="T112" fmla="*/ 254 w 957"/>
              <a:gd name="T113" fmla="*/ 73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6"/>
                  <a:pt x="736" y="251"/>
                  <a:pt x="743" y="313"/>
                </a:cubicBezTo>
                <a:cubicBezTo>
                  <a:pt x="743" y="313"/>
                  <a:pt x="743" y="313"/>
                  <a:pt x="743" y="313"/>
                </a:cubicBezTo>
                <a:cubicBezTo>
                  <a:pt x="750" y="326"/>
                  <a:pt x="755" y="342"/>
                  <a:pt x="758" y="358"/>
                </a:cubicBezTo>
                <a:cubicBezTo>
                  <a:pt x="761" y="381"/>
                  <a:pt x="761" y="405"/>
                  <a:pt x="756" y="428"/>
                </a:cubicBezTo>
                <a:cubicBezTo>
                  <a:pt x="751" y="451"/>
                  <a:pt x="742" y="473"/>
                  <a:pt x="730" y="490"/>
                </a:cubicBezTo>
                <a:cubicBezTo>
                  <a:pt x="722" y="499"/>
                  <a:pt x="714" y="507"/>
                  <a:pt x="704" y="513"/>
                </a:cubicBezTo>
                <a:cubicBezTo>
                  <a:pt x="704" y="476"/>
                  <a:pt x="704" y="476"/>
                  <a:pt x="704" y="476"/>
                </a:cubicBezTo>
                <a:cubicBezTo>
                  <a:pt x="730" y="444"/>
                  <a:pt x="739" y="384"/>
                  <a:pt x="725" y="340"/>
                </a:cubicBezTo>
                <a:cubicBezTo>
                  <a:pt x="718" y="320"/>
                  <a:pt x="711" y="310"/>
                  <a:pt x="704" y="308"/>
                </a:cubicBezTo>
                <a:cubicBezTo>
                  <a:pt x="704" y="152"/>
                  <a:pt x="704" y="152"/>
                  <a:pt x="704" y="152"/>
                </a:cubicBezTo>
                <a:close/>
                <a:moveTo>
                  <a:pt x="704" y="730"/>
                </a:moveTo>
                <a:cubicBezTo>
                  <a:pt x="815" y="772"/>
                  <a:pt x="957" y="791"/>
                  <a:pt x="954" y="925"/>
                </a:cubicBezTo>
                <a:cubicBezTo>
                  <a:pt x="953" y="955"/>
                  <a:pt x="941" y="988"/>
                  <a:pt x="922" y="1020"/>
                </a:cubicBezTo>
                <a:cubicBezTo>
                  <a:pt x="704" y="1020"/>
                  <a:pt x="704" y="1020"/>
                  <a:pt x="704" y="1020"/>
                </a:cubicBezTo>
                <a:lnTo>
                  <a:pt x="704" y="730"/>
                </a:lnTo>
                <a:close/>
                <a:moveTo>
                  <a:pt x="479" y="16"/>
                </a:moveTo>
                <a:cubicBezTo>
                  <a:pt x="589" y="0"/>
                  <a:pt x="662" y="52"/>
                  <a:pt x="704" y="152"/>
                </a:cubicBezTo>
                <a:cubicBezTo>
                  <a:pt x="704" y="308"/>
                  <a:pt x="704" y="308"/>
                  <a:pt x="704" y="308"/>
                </a:cubicBezTo>
                <a:cubicBezTo>
                  <a:pt x="694" y="305"/>
                  <a:pt x="685" y="321"/>
                  <a:pt x="680" y="350"/>
                </a:cubicBezTo>
                <a:cubicBezTo>
                  <a:pt x="676" y="380"/>
                  <a:pt x="675" y="428"/>
                  <a:pt x="679" y="493"/>
                </a:cubicBezTo>
                <a:cubicBezTo>
                  <a:pt x="689" y="490"/>
                  <a:pt x="697" y="484"/>
                  <a:pt x="704" y="476"/>
                </a:cubicBezTo>
                <a:cubicBezTo>
                  <a:pt x="704" y="513"/>
                  <a:pt x="704" y="513"/>
                  <a:pt x="704" y="513"/>
                </a:cubicBezTo>
                <a:cubicBezTo>
                  <a:pt x="700" y="515"/>
                  <a:pt x="696" y="517"/>
                  <a:pt x="692" y="518"/>
                </a:cubicBezTo>
                <a:cubicBezTo>
                  <a:pt x="685" y="535"/>
                  <a:pt x="676" y="551"/>
                  <a:pt x="666" y="566"/>
                </a:cubicBezTo>
                <a:cubicBezTo>
                  <a:pt x="654" y="593"/>
                  <a:pt x="636" y="618"/>
                  <a:pt x="615" y="640"/>
                </a:cubicBezTo>
                <a:cubicBezTo>
                  <a:pt x="621" y="675"/>
                  <a:pt x="640" y="704"/>
                  <a:pt x="685" y="723"/>
                </a:cubicBezTo>
                <a:cubicBezTo>
                  <a:pt x="691" y="725"/>
                  <a:pt x="697" y="728"/>
                  <a:pt x="704" y="730"/>
                </a:cubicBezTo>
                <a:cubicBezTo>
                  <a:pt x="704" y="1020"/>
                  <a:pt x="704" y="1020"/>
                  <a:pt x="704" y="1020"/>
                </a:cubicBezTo>
                <a:cubicBezTo>
                  <a:pt x="479" y="1020"/>
                  <a:pt x="479" y="1020"/>
                  <a:pt x="479" y="1020"/>
                </a:cubicBezTo>
                <a:cubicBezTo>
                  <a:pt x="479" y="984"/>
                  <a:pt x="479" y="984"/>
                  <a:pt x="479" y="984"/>
                </a:cubicBezTo>
                <a:cubicBezTo>
                  <a:pt x="479" y="984"/>
                  <a:pt x="480" y="984"/>
                  <a:pt x="480" y="984"/>
                </a:cubicBezTo>
                <a:cubicBezTo>
                  <a:pt x="488" y="984"/>
                  <a:pt x="494" y="977"/>
                  <a:pt x="494" y="969"/>
                </a:cubicBezTo>
                <a:cubicBezTo>
                  <a:pt x="494" y="961"/>
                  <a:pt x="488" y="954"/>
                  <a:pt x="480" y="954"/>
                </a:cubicBezTo>
                <a:cubicBezTo>
                  <a:pt x="480" y="954"/>
                  <a:pt x="479" y="954"/>
                  <a:pt x="479" y="955"/>
                </a:cubicBezTo>
                <a:cubicBezTo>
                  <a:pt x="479" y="944"/>
                  <a:pt x="479" y="944"/>
                  <a:pt x="479" y="944"/>
                </a:cubicBezTo>
                <a:cubicBezTo>
                  <a:pt x="479" y="944"/>
                  <a:pt x="480" y="944"/>
                  <a:pt x="480" y="944"/>
                </a:cubicBezTo>
                <a:cubicBezTo>
                  <a:pt x="488" y="944"/>
                  <a:pt x="494" y="938"/>
                  <a:pt x="494" y="930"/>
                </a:cubicBezTo>
                <a:cubicBezTo>
                  <a:pt x="494" y="922"/>
                  <a:pt x="488" y="915"/>
                  <a:pt x="480" y="915"/>
                </a:cubicBezTo>
                <a:cubicBezTo>
                  <a:pt x="480" y="915"/>
                  <a:pt x="479" y="915"/>
                  <a:pt x="479" y="915"/>
                </a:cubicBezTo>
                <a:cubicBezTo>
                  <a:pt x="479" y="901"/>
                  <a:pt x="479" y="901"/>
                  <a:pt x="479" y="901"/>
                </a:cubicBezTo>
                <a:cubicBezTo>
                  <a:pt x="556" y="871"/>
                  <a:pt x="599" y="831"/>
                  <a:pt x="662" y="750"/>
                </a:cubicBezTo>
                <a:cubicBezTo>
                  <a:pt x="625" y="737"/>
                  <a:pt x="603" y="703"/>
                  <a:pt x="589" y="663"/>
                </a:cubicBezTo>
                <a:cubicBezTo>
                  <a:pt x="554" y="691"/>
                  <a:pt x="514" y="709"/>
                  <a:pt x="485" y="709"/>
                </a:cubicBezTo>
                <a:cubicBezTo>
                  <a:pt x="483" y="709"/>
                  <a:pt x="481" y="709"/>
                  <a:pt x="479" y="708"/>
                </a:cubicBezTo>
                <a:cubicBezTo>
                  <a:pt x="479" y="708"/>
                  <a:pt x="479" y="708"/>
                  <a:pt x="479" y="708"/>
                </a:cubicBezTo>
                <a:cubicBezTo>
                  <a:pt x="479" y="613"/>
                  <a:pt x="479" y="613"/>
                  <a:pt x="479" y="613"/>
                </a:cubicBezTo>
                <a:cubicBezTo>
                  <a:pt x="479" y="613"/>
                  <a:pt x="479" y="613"/>
                  <a:pt x="479" y="613"/>
                </a:cubicBezTo>
                <a:cubicBezTo>
                  <a:pt x="494" y="613"/>
                  <a:pt x="504" y="633"/>
                  <a:pt x="519" y="628"/>
                </a:cubicBezTo>
                <a:cubicBezTo>
                  <a:pt x="555" y="615"/>
                  <a:pt x="572" y="591"/>
                  <a:pt x="572" y="564"/>
                </a:cubicBezTo>
                <a:cubicBezTo>
                  <a:pt x="572" y="529"/>
                  <a:pt x="526" y="512"/>
                  <a:pt x="479" y="512"/>
                </a:cubicBezTo>
                <a:cubicBezTo>
                  <a:pt x="479" y="477"/>
                  <a:pt x="479" y="477"/>
                  <a:pt x="479" y="477"/>
                </a:cubicBezTo>
                <a:cubicBezTo>
                  <a:pt x="532" y="469"/>
                  <a:pt x="566" y="485"/>
                  <a:pt x="587" y="501"/>
                </a:cubicBezTo>
                <a:cubicBezTo>
                  <a:pt x="589" y="503"/>
                  <a:pt x="590" y="504"/>
                  <a:pt x="591" y="505"/>
                </a:cubicBezTo>
                <a:cubicBezTo>
                  <a:pt x="644" y="537"/>
                  <a:pt x="663" y="405"/>
                  <a:pt x="664" y="318"/>
                </a:cubicBezTo>
                <a:cubicBezTo>
                  <a:pt x="580" y="314"/>
                  <a:pt x="532" y="271"/>
                  <a:pt x="479" y="234"/>
                </a:cubicBezTo>
                <a:lnTo>
                  <a:pt x="479" y="16"/>
                </a:lnTo>
                <a:close/>
                <a:moveTo>
                  <a:pt x="254" y="142"/>
                </a:moveTo>
                <a:cubicBezTo>
                  <a:pt x="281" y="83"/>
                  <a:pt x="325" y="37"/>
                  <a:pt x="395" y="35"/>
                </a:cubicBezTo>
                <a:cubicBezTo>
                  <a:pt x="409" y="30"/>
                  <a:pt x="423" y="27"/>
                  <a:pt x="437" y="24"/>
                </a:cubicBezTo>
                <a:cubicBezTo>
                  <a:pt x="452" y="20"/>
                  <a:pt x="466" y="18"/>
                  <a:pt x="479" y="16"/>
                </a:cubicBezTo>
                <a:cubicBezTo>
                  <a:pt x="479" y="234"/>
                  <a:pt x="479" y="234"/>
                  <a:pt x="479" y="234"/>
                </a:cubicBezTo>
                <a:cubicBezTo>
                  <a:pt x="462" y="223"/>
                  <a:pt x="444" y="212"/>
                  <a:pt x="425" y="203"/>
                </a:cubicBezTo>
                <a:cubicBezTo>
                  <a:pt x="378" y="182"/>
                  <a:pt x="333" y="179"/>
                  <a:pt x="316" y="207"/>
                </a:cubicBezTo>
                <a:cubicBezTo>
                  <a:pt x="304" y="227"/>
                  <a:pt x="297" y="253"/>
                  <a:pt x="294" y="283"/>
                </a:cubicBezTo>
                <a:cubicBezTo>
                  <a:pt x="294" y="285"/>
                  <a:pt x="294" y="287"/>
                  <a:pt x="294" y="289"/>
                </a:cubicBezTo>
                <a:cubicBezTo>
                  <a:pt x="291" y="370"/>
                  <a:pt x="304" y="541"/>
                  <a:pt x="363" y="505"/>
                </a:cubicBezTo>
                <a:cubicBezTo>
                  <a:pt x="364" y="504"/>
                  <a:pt x="365" y="503"/>
                  <a:pt x="367" y="501"/>
                </a:cubicBezTo>
                <a:cubicBezTo>
                  <a:pt x="388" y="484"/>
                  <a:pt x="423" y="469"/>
                  <a:pt x="477" y="478"/>
                </a:cubicBezTo>
                <a:cubicBezTo>
                  <a:pt x="479" y="477"/>
                  <a:pt x="479" y="477"/>
                  <a:pt x="479" y="477"/>
                </a:cubicBezTo>
                <a:cubicBezTo>
                  <a:pt x="479" y="512"/>
                  <a:pt x="479" y="512"/>
                  <a:pt x="479" y="512"/>
                </a:cubicBezTo>
                <a:cubicBezTo>
                  <a:pt x="432" y="511"/>
                  <a:pt x="385" y="528"/>
                  <a:pt x="383" y="560"/>
                </a:cubicBezTo>
                <a:cubicBezTo>
                  <a:pt x="381" y="587"/>
                  <a:pt x="401" y="614"/>
                  <a:pt x="439" y="628"/>
                </a:cubicBezTo>
                <a:cubicBezTo>
                  <a:pt x="454" y="633"/>
                  <a:pt x="464" y="613"/>
                  <a:pt x="479" y="613"/>
                </a:cubicBezTo>
                <a:cubicBezTo>
                  <a:pt x="479" y="708"/>
                  <a:pt x="479" y="708"/>
                  <a:pt x="479" y="708"/>
                </a:cubicBezTo>
                <a:cubicBezTo>
                  <a:pt x="477" y="709"/>
                  <a:pt x="475" y="709"/>
                  <a:pt x="473" y="709"/>
                </a:cubicBezTo>
                <a:cubicBezTo>
                  <a:pt x="444" y="709"/>
                  <a:pt x="406" y="692"/>
                  <a:pt x="371" y="664"/>
                </a:cubicBezTo>
                <a:cubicBezTo>
                  <a:pt x="357" y="704"/>
                  <a:pt x="334" y="737"/>
                  <a:pt x="299" y="750"/>
                </a:cubicBezTo>
                <a:cubicBezTo>
                  <a:pt x="359" y="841"/>
                  <a:pt x="407" y="878"/>
                  <a:pt x="479" y="901"/>
                </a:cubicBezTo>
                <a:cubicBezTo>
                  <a:pt x="479" y="901"/>
                  <a:pt x="479" y="901"/>
                  <a:pt x="479" y="901"/>
                </a:cubicBezTo>
                <a:cubicBezTo>
                  <a:pt x="479" y="915"/>
                  <a:pt x="479" y="915"/>
                  <a:pt x="479" y="915"/>
                </a:cubicBezTo>
                <a:cubicBezTo>
                  <a:pt x="472" y="916"/>
                  <a:pt x="466" y="922"/>
                  <a:pt x="466" y="930"/>
                </a:cubicBezTo>
                <a:cubicBezTo>
                  <a:pt x="466" y="937"/>
                  <a:pt x="472" y="944"/>
                  <a:pt x="479" y="944"/>
                </a:cubicBezTo>
                <a:cubicBezTo>
                  <a:pt x="479" y="955"/>
                  <a:pt x="479" y="955"/>
                  <a:pt x="479" y="955"/>
                </a:cubicBezTo>
                <a:cubicBezTo>
                  <a:pt x="472" y="955"/>
                  <a:pt x="466" y="961"/>
                  <a:pt x="466" y="969"/>
                </a:cubicBezTo>
                <a:cubicBezTo>
                  <a:pt x="466" y="977"/>
                  <a:pt x="472" y="983"/>
                  <a:pt x="479" y="984"/>
                </a:cubicBezTo>
                <a:cubicBezTo>
                  <a:pt x="479" y="1020"/>
                  <a:pt x="479" y="1020"/>
                  <a:pt x="479" y="1020"/>
                </a:cubicBezTo>
                <a:cubicBezTo>
                  <a:pt x="254" y="1020"/>
                  <a:pt x="254" y="1020"/>
                  <a:pt x="254" y="1020"/>
                </a:cubicBezTo>
                <a:cubicBezTo>
                  <a:pt x="254" y="730"/>
                  <a:pt x="254" y="730"/>
                  <a:pt x="254" y="730"/>
                </a:cubicBezTo>
                <a:cubicBezTo>
                  <a:pt x="260" y="728"/>
                  <a:pt x="266" y="725"/>
                  <a:pt x="273" y="723"/>
                </a:cubicBezTo>
                <a:cubicBezTo>
                  <a:pt x="317" y="704"/>
                  <a:pt x="336" y="675"/>
                  <a:pt x="343" y="639"/>
                </a:cubicBezTo>
                <a:cubicBezTo>
                  <a:pt x="322" y="619"/>
                  <a:pt x="305" y="595"/>
                  <a:pt x="293" y="569"/>
                </a:cubicBezTo>
                <a:cubicBezTo>
                  <a:pt x="283" y="553"/>
                  <a:pt x="273" y="536"/>
                  <a:pt x="265" y="518"/>
                </a:cubicBezTo>
                <a:cubicBezTo>
                  <a:pt x="261" y="517"/>
                  <a:pt x="257" y="515"/>
                  <a:pt x="254" y="513"/>
                </a:cubicBezTo>
                <a:cubicBezTo>
                  <a:pt x="254" y="476"/>
                  <a:pt x="254" y="476"/>
                  <a:pt x="254" y="476"/>
                </a:cubicBezTo>
                <a:cubicBezTo>
                  <a:pt x="261" y="484"/>
                  <a:pt x="269" y="490"/>
                  <a:pt x="279" y="494"/>
                </a:cubicBezTo>
                <a:cubicBezTo>
                  <a:pt x="283" y="430"/>
                  <a:pt x="283" y="374"/>
                  <a:pt x="276" y="341"/>
                </a:cubicBezTo>
                <a:cubicBezTo>
                  <a:pt x="271" y="316"/>
                  <a:pt x="263" y="307"/>
                  <a:pt x="254" y="310"/>
                </a:cubicBezTo>
                <a:lnTo>
                  <a:pt x="254" y="142"/>
                </a:lnTo>
                <a:close/>
                <a:moveTo>
                  <a:pt x="214" y="312"/>
                </a:moveTo>
                <a:cubicBezTo>
                  <a:pt x="214" y="312"/>
                  <a:pt x="214" y="312"/>
                  <a:pt x="214" y="312"/>
                </a:cubicBezTo>
                <a:cubicBezTo>
                  <a:pt x="219" y="257"/>
                  <a:pt x="230" y="194"/>
                  <a:pt x="254" y="142"/>
                </a:cubicBezTo>
                <a:cubicBezTo>
                  <a:pt x="254" y="310"/>
                  <a:pt x="254" y="310"/>
                  <a:pt x="254" y="310"/>
                </a:cubicBezTo>
                <a:cubicBezTo>
                  <a:pt x="246" y="312"/>
                  <a:pt x="239" y="322"/>
                  <a:pt x="233" y="339"/>
                </a:cubicBezTo>
                <a:cubicBezTo>
                  <a:pt x="218" y="383"/>
                  <a:pt x="227" y="445"/>
                  <a:pt x="254" y="476"/>
                </a:cubicBezTo>
                <a:cubicBezTo>
                  <a:pt x="254" y="513"/>
                  <a:pt x="254" y="513"/>
                  <a:pt x="254" y="513"/>
                </a:cubicBezTo>
                <a:cubicBezTo>
                  <a:pt x="244" y="507"/>
                  <a:pt x="235" y="499"/>
                  <a:pt x="228" y="490"/>
                </a:cubicBezTo>
                <a:cubicBezTo>
                  <a:pt x="215" y="473"/>
                  <a:pt x="206" y="451"/>
                  <a:pt x="201" y="428"/>
                </a:cubicBezTo>
                <a:cubicBezTo>
                  <a:pt x="197" y="405"/>
                  <a:pt x="196" y="381"/>
                  <a:pt x="199" y="358"/>
                </a:cubicBezTo>
                <a:cubicBezTo>
                  <a:pt x="202" y="342"/>
                  <a:pt x="207" y="326"/>
                  <a:pt x="214" y="312"/>
                </a:cubicBezTo>
                <a:close/>
                <a:moveTo>
                  <a:pt x="254" y="1020"/>
                </a:moveTo>
                <a:cubicBezTo>
                  <a:pt x="36" y="1020"/>
                  <a:pt x="36" y="1020"/>
                  <a:pt x="36" y="1020"/>
                </a:cubicBezTo>
                <a:cubicBezTo>
                  <a:pt x="17" y="988"/>
                  <a:pt x="4" y="955"/>
                  <a:pt x="4" y="925"/>
                </a:cubicBezTo>
                <a:cubicBezTo>
                  <a:pt x="0" y="791"/>
                  <a:pt x="142" y="772"/>
                  <a:pt x="254" y="730"/>
                </a:cubicBezTo>
                <a:lnTo>
                  <a:pt x="254" y="1020"/>
                </a:lnTo>
                <a:close/>
              </a:path>
            </a:pathLst>
          </a:custGeom>
          <a:solidFill>
            <a:srgbClr val="46556A"/>
          </a:solidFill>
          <a:ln>
            <a:noFill/>
          </a:ln>
        </p:spPr>
        <p:txBody>
          <a:bodyPr lIns="91416" tIns="45708" rIns="91416" bIns="45708"/>
          <a:lstStyle/>
          <a:p>
            <a:pPr>
              <a:defRPr/>
            </a:pPr>
            <a:endParaRPr lang="en-US">
              <a:solidFill>
                <a:prstClr val="black"/>
              </a:solidFill>
            </a:endParaRPr>
          </a:p>
        </p:txBody>
      </p:sp>
      <p:grpSp>
        <p:nvGrpSpPr>
          <p:cNvPr id="78" name="Group 3085"/>
          <p:cNvGrpSpPr/>
          <p:nvPr/>
        </p:nvGrpSpPr>
        <p:grpSpPr bwMode="auto">
          <a:xfrm>
            <a:off x="1855834" y="5758844"/>
            <a:ext cx="1032664" cy="1146935"/>
            <a:chOff x="1871414" y="5759450"/>
            <a:chExt cx="1033463" cy="1147763"/>
          </a:xfrm>
          <a:solidFill>
            <a:srgbClr val="F49100">
              <a:alpha val="30000"/>
            </a:srgbClr>
          </a:solidFill>
        </p:grpSpPr>
        <p:sp>
          <p:nvSpPr>
            <p:cNvPr id="79" name="Freeform 40"/>
            <p:cNvSpPr/>
            <p:nvPr/>
          </p:nvSpPr>
          <p:spPr bwMode="auto">
            <a:xfrm>
              <a:off x="1871414" y="5759450"/>
              <a:ext cx="1033463" cy="1147763"/>
            </a:xfrm>
            <a:custGeom>
              <a:avLst/>
              <a:gdLst>
                <a:gd name="T0" fmla="*/ 279 w 633"/>
                <a:gd name="T1" fmla="*/ 22 h 703"/>
                <a:gd name="T2" fmla="*/ 294 w 633"/>
                <a:gd name="T3" fmla="*/ 25 h 703"/>
                <a:gd name="T4" fmla="*/ 331 w 633"/>
                <a:gd name="T5" fmla="*/ 0 h 703"/>
                <a:gd name="T6" fmla="*/ 372 w 633"/>
                <a:gd name="T7" fmla="*/ 39 h 703"/>
                <a:gd name="T8" fmla="*/ 396 w 633"/>
                <a:gd name="T9" fmla="*/ 30 h 703"/>
                <a:gd name="T10" fmla="*/ 437 w 633"/>
                <a:gd name="T11" fmla="*/ 72 h 703"/>
                <a:gd name="T12" fmla="*/ 456 w 633"/>
                <a:gd name="T13" fmla="*/ 67 h 703"/>
                <a:gd name="T14" fmla="*/ 497 w 633"/>
                <a:gd name="T15" fmla="*/ 111 h 703"/>
                <a:gd name="T16" fmla="*/ 493 w 633"/>
                <a:gd name="T17" fmla="*/ 129 h 703"/>
                <a:gd name="T18" fmla="*/ 500 w 633"/>
                <a:gd name="T19" fmla="*/ 129 h 703"/>
                <a:gd name="T20" fmla="*/ 541 w 633"/>
                <a:gd name="T21" fmla="*/ 172 h 703"/>
                <a:gd name="T22" fmla="*/ 534 w 633"/>
                <a:gd name="T23" fmla="*/ 197 h 703"/>
                <a:gd name="T24" fmla="*/ 543 w 633"/>
                <a:gd name="T25" fmla="*/ 225 h 703"/>
                <a:gd name="T26" fmla="*/ 529 w 633"/>
                <a:gd name="T27" fmla="*/ 258 h 703"/>
                <a:gd name="T28" fmla="*/ 541 w 633"/>
                <a:gd name="T29" fmla="*/ 288 h 703"/>
                <a:gd name="T30" fmla="*/ 516 w 633"/>
                <a:gd name="T31" fmla="*/ 329 h 703"/>
                <a:gd name="T32" fmla="*/ 527 w 633"/>
                <a:gd name="T33" fmla="*/ 357 h 703"/>
                <a:gd name="T34" fmla="*/ 497 w 633"/>
                <a:gd name="T35" fmla="*/ 399 h 703"/>
                <a:gd name="T36" fmla="*/ 499 w 633"/>
                <a:gd name="T37" fmla="*/ 411 h 703"/>
                <a:gd name="T38" fmla="*/ 458 w 633"/>
                <a:gd name="T39" fmla="*/ 454 h 703"/>
                <a:gd name="T40" fmla="*/ 453 w 633"/>
                <a:gd name="T41" fmla="*/ 454 h 703"/>
                <a:gd name="T42" fmla="*/ 422 w 633"/>
                <a:gd name="T43" fmla="*/ 485 h 703"/>
                <a:gd name="T44" fmla="*/ 453 w 633"/>
                <a:gd name="T45" fmla="*/ 506 h 703"/>
                <a:gd name="T46" fmla="*/ 631 w 633"/>
                <a:gd name="T47" fmla="*/ 640 h 703"/>
                <a:gd name="T48" fmla="*/ 610 w 633"/>
                <a:gd name="T49" fmla="*/ 703 h 703"/>
                <a:gd name="T50" fmla="*/ 24 w 633"/>
                <a:gd name="T51" fmla="*/ 703 h 703"/>
                <a:gd name="T52" fmla="*/ 3 w 633"/>
                <a:gd name="T53" fmla="*/ 640 h 703"/>
                <a:gd name="T54" fmla="*/ 181 w 633"/>
                <a:gd name="T55" fmla="*/ 506 h 703"/>
                <a:gd name="T56" fmla="*/ 208 w 633"/>
                <a:gd name="T57" fmla="*/ 488 h 703"/>
                <a:gd name="T58" fmla="*/ 200 w 633"/>
                <a:gd name="T59" fmla="*/ 464 h 703"/>
                <a:gd name="T60" fmla="*/ 199 w 633"/>
                <a:gd name="T61" fmla="*/ 464 h 703"/>
                <a:gd name="T62" fmla="*/ 158 w 633"/>
                <a:gd name="T63" fmla="*/ 421 h 703"/>
                <a:gd name="T64" fmla="*/ 159 w 633"/>
                <a:gd name="T65" fmla="*/ 410 h 703"/>
                <a:gd name="T66" fmla="*/ 125 w 633"/>
                <a:gd name="T67" fmla="*/ 367 h 703"/>
                <a:gd name="T68" fmla="*/ 127 w 633"/>
                <a:gd name="T69" fmla="*/ 354 h 703"/>
                <a:gd name="T70" fmla="*/ 97 w 633"/>
                <a:gd name="T71" fmla="*/ 312 h 703"/>
                <a:gd name="T72" fmla="*/ 99 w 633"/>
                <a:gd name="T73" fmla="*/ 297 h 703"/>
                <a:gd name="T74" fmla="*/ 84 w 633"/>
                <a:gd name="T75" fmla="*/ 263 h 703"/>
                <a:gd name="T76" fmla="*/ 97 w 633"/>
                <a:gd name="T77" fmla="*/ 230 h 703"/>
                <a:gd name="T78" fmla="*/ 87 w 633"/>
                <a:gd name="T79" fmla="*/ 202 h 703"/>
                <a:gd name="T80" fmla="*/ 110 w 633"/>
                <a:gd name="T81" fmla="*/ 163 h 703"/>
                <a:gd name="T82" fmla="*/ 108 w 633"/>
                <a:gd name="T83" fmla="*/ 148 h 703"/>
                <a:gd name="T84" fmla="*/ 149 w 633"/>
                <a:gd name="T85" fmla="*/ 105 h 703"/>
                <a:gd name="T86" fmla="*/ 153 w 633"/>
                <a:gd name="T87" fmla="*/ 105 h 703"/>
                <a:gd name="T88" fmla="*/ 184 w 633"/>
                <a:gd name="T89" fmla="*/ 76 h 703"/>
                <a:gd name="T90" fmla="*/ 184 w 633"/>
                <a:gd name="T91" fmla="*/ 73 h 703"/>
                <a:gd name="T92" fmla="*/ 225 w 633"/>
                <a:gd name="T93" fmla="*/ 30 h 703"/>
                <a:gd name="T94" fmla="*/ 248 w 633"/>
                <a:gd name="T95" fmla="*/ 37 h 703"/>
                <a:gd name="T96" fmla="*/ 279 w 633"/>
                <a:gd name="T97" fmla="*/ 22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3" h="703">
                  <a:moveTo>
                    <a:pt x="279" y="22"/>
                  </a:moveTo>
                  <a:cubicBezTo>
                    <a:pt x="284" y="22"/>
                    <a:pt x="289" y="23"/>
                    <a:pt x="294" y="25"/>
                  </a:cubicBezTo>
                  <a:cubicBezTo>
                    <a:pt x="301" y="10"/>
                    <a:pt x="315" y="0"/>
                    <a:pt x="331" y="0"/>
                  </a:cubicBezTo>
                  <a:cubicBezTo>
                    <a:pt x="352" y="0"/>
                    <a:pt x="369" y="17"/>
                    <a:pt x="372" y="39"/>
                  </a:cubicBezTo>
                  <a:cubicBezTo>
                    <a:pt x="379" y="33"/>
                    <a:pt x="387" y="30"/>
                    <a:pt x="396" y="30"/>
                  </a:cubicBezTo>
                  <a:cubicBezTo>
                    <a:pt x="419" y="30"/>
                    <a:pt x="437" y="49"/>
                    <a:pt x="437" y="72"/>
                  </a:cubicBezTo>
                  <a:cubicBezTo>
                    <a:pt x="443" y="69"/>
                    <a:pt x="449" y="67"/>
                    <a:pt x="456" y="67"/>
                  </a:cubicBezTo>
                  <a:cubicBezTo>
                    <a:pt x="478" y="67"/>
                    <a:pt x="497" y="87"/>
                    <a:pt x="497" y="111"/>
                  </a:cubicBezTo>
                  <a:cubicBezTo>
                    <a:pt x="497" y="117"/>
                    <a:pt x="495" y="124"/>
                    <a:pt x="493" y="129"/>
                  </a:cubicBezTo>
                  <a:cubicBezTo>
                    <a:pt x="495" y="129"/>
                    <a:pt x="498" y="129"/>
                    <a:pt x="500" y="129"/>
                  </a:cubicBezTo>
                  <a:cubicBezTo>
                    <a:pt x="523" y="129"/>
                    <a:pt x="541" y="148"/>
                    <a:pt x="541" y="172"/>
                  </a:cubicBezTo>
                  <a:cubicBezTo>
                    <a:pt x="541" y="181"/>
                    <a:pt x="539" y="190"/>
                    <a:pt x="534" y="197"/>
                  </a:cubicBezTo>
                  <a:cubicBezTo>
                    <a:pt x="540" y="205"/>
                    <a:pt x="543" y="215"/>
                    <a:pt x="543" y="225"/>
                  </a:cubicBezTo>
                  <a:cubicBezTo>
                    <a:pt x="543" y="238"/>
                    <a:pt x="538" y="250"/>
                    <a:pt x="529" y="258"/>
                  </a:cubicBezTo>
                  <a:cubicBezTo>
                    <a:pt x="537" y="266"/>
                    <a:pt x="541" y="276"/>
                    <a:pt x="541" y="288"/>
                  </a:cubicBezTo>
                  <a:cubicBezTo>
                    <a:pt x="541" y="307"/>
                    <a:pt x="531" y="322"/>
                    <a:pt x="516" y="329"/>
                  </a:cubicBezTo>
                  <a:cubicBezTo>
                    <a:pt x="523" y="336"/>
                    <a:pt x="527" y="346"/>
                    <a:pt x="527" y="357"/>
                  </a:cubicBezTo>
                  <a:cubicBezTo>
                    <a:pt x="527" y="377"/>
                    <a:pt x="514" y="394"/>
                    <a:pt x="497" y="399"/>
                  </a:cubicBezTo>
                  <a:cubicBezTo>
                    <a:pt x="498" y="403"/>
                    <a:pt x="499" y="407"/>
                    <a:pt x="499" y="411"/>
                  </a:cubicBezTo>
                  <a:cubicBezTo>
                    <a:pt x="499" y="435"/>
                    <a:pt x="480" y="454"/>
                    <a:pt x="458" y="454"/>
                  </a:cubicBezTo>
                  <a:cubicBezTo>
                    <a:pt x="456" y="454"/>
                    <a:pt x="454" y="454"/>
                    <a:pt x="453" y="454"/>
                  </a:cubicBezTo>
                  <a:cubicBezTo>
                    <a:pt x="449" y="469"/>
                    <a:pt x="437" y="481"/>
                    <a:pt x="422" y="485"/>
                  </a:cubicBezTo>
                  <a:cubicBezTo>
                    <a:pt x="429" y="493"/>
                    <a:pt x="439" y="500"/>
                    <a:pt x="453" y="506"/>
                  </a:cubicBezTo>
                  <a:cubicBezTo>
                    <a:pt x="528" y="537"/>
                    <a:pt x="633" y="546"/>
                    <a:pt x="631" y="640"/>
                  </a:cubicBezTo>
                  <a:cubicBezTo>
                    <a:pt x="631" y="660"/>
                    <a:pt x="622" y="682"/>
                    <a:pt x="610" y="703"/>
                  </a:cubicBezTo>
                  <a:cubicBezTo>
                    <a:pt x="24" y="703"/>
                    <a:pt x="24" y="703"/>
                    <a:pt x="24" y="703"/>
                  </a:cubicBezTo>
                  <a:cubicBezTo>
                    <a:pt x="11" y="682"/>
                    <a:pt x="3" y="660"/>
                    <a:pt x="3" y="640"/>
                  </a:cubicBezTo>
                  <a:cubicBezTo>
                    <a:pt x="0" y="546"/>
                    <a:pt x="106" y="537"/>
                    <a:pt x="181" y="506"/>
                  </a:cubicBezTo>
                  <a:cubicBezTo>
                    <a:pt x="192" y="501"/>
                    <a:pt x="201" y="495"/>
                    <a:pt x="208" y="488"/>
                  </a:cubicBezTo>
                  <a:cubicBezTo>
                    <a:pt x="203" y="482"/>
                    <a:pt x="200" y="473"/>
                    <a:pt x="200" y="464"/>
                  </a:cubicBezTo>
                  <a:cubicBezTo>
                    <a:pt x="200" y="464"/>
                    <a:pt x="199" y="464"/>
                    <a:pt x="199" y="464"/>
                  </a:cubicBezTo>
                  <a:cubicBezTo>
                    <a:pt x="176" y="464"/>
                    <a:pt x="158" y="445"/>
                    <a:pt x="158" y="421"/>
                  </a:cubicBezTo>
                  <a:cubicBezTo>
                    <a:pt x="158" y="417"/>
                    <a:pt x="158" y="414"/>
                    <a:pt x="159" y="410"/>
                  </a:cubicBezTo>
                  <a:cubicBezTo>
                    <a:pt x="140" y="407"/>
                    <a:pt x="125" y="389"/>
                    <a:pt x="125" y="367"/>
                  </a:cubicBezTo>
                  <a:cubicBezTo>
                    <a:pt x="125" y="363"/>
                    <a:pt x="125" y="358"/>
                    <a:pt x="127" y="354"/>
                  </a:cubicBezTo>
                  <a:cubicBezTo>
                    <a:pt x="109" y="349"/>
                    <a:pt x="97" y="332"/>
                    <a:pt x="97" y="312"/>
                  </a:cubicBezTo>
                  <a:cubicBezTo>
                    <a:pt x="97" y="307"/>
                    <a:pt x="98" y="302"/>
                    <a:pt x="99" y="297"/>
                  </a:cubicBezTo>
                  <a:cubicBezTo>
                    <a:pt x="90" y="289"/>
                    <a:pt x="84" y="277"/>
                    <a:pt x="84" y="263"/>
                  </a:cubicBezTo>
                  <a:cubicBezTo>
                    <a:pt x="84" y="250"/>
                    <a:pt x="89" y="238"/>
                    <a:pt x="97" y="230"/>
                  </a:cubicBezTo>
                  <a:cubicBezTo>
                    <a:pt x="91" y="223"/>
                    <a:pt x="87" y="213"/>
                    <a:pt x="87" y="202"/>
                  </a:cubicBezTo>
                  <a:cubicBezTo>
                    <a:pt x="87" y="185"/>
                    <a:pt x="97" y="170"/>
                    <a:pt x="110" y="163"/>
                  </a:cubicBezTo>
                  <a:cubicBezTo>
                    <a:pt x="109" y="158"/>
                    <a:pt x="108" y="153"/>
                    <a:pt x="108" y="148"/>
                  </a:cubicBezTo>
                  <a:cubicBezTo>
                    <a:pt x="108" y="124"/>
                    <a:pt x="126" y="105"/>
                    <a:pt x="149" y="105"/>
                  </a:cubicBezTo>
                  <a:cubicBezTo>
                    <a:pt x="150" y="105"/>
                    <a:pt x="151" y="105"/>
                    <a:pt x="153" y="105"/>
                  </a:cubicBezTo>
                  <a:cubicBezTo>
                    <a:pt x="157" y="90"/>
                    <a:pt x="169" y="79"/>
                    <a:pt x="184" y="76"/>
                  </a:cubicBezTo>
                  <a:cubicBezTo>
                    <a:pt x="184" y="75"/>
                    <a:pt x="184" y="74"/>
                    <a:pt x="184" y="73"/>
                  </a:cubicBezTo>
                  <a:cubicBezTo>
                    <a:pt x="184" y="49"/>
                    <a:pt x="202" y="30"/>
                    <a:pt x="225" y="30"/>
                  </a:cubicBezTo>
                  <a:cubicBezTo>
                    <a:pt x="234" y="30"/>
                    <a:pt x="241" y="33"/>
                    <a:pt x="248" y="37"/>
                  </a:cubicBezTo>
                  <a:cubicBezTo>
                    <a:pt x="255" y="28"/>
                    <a:pt x="267" y="22"/>
                    <a:pt x="279" y="2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80" name="Freeform 41"/>
            <p:cNvSpPr>
              <a:spLocks noEditPoints="1"/>
            </p:cNvSpPr>
            <p:nvPr/>
          </p:nvSpPr>
          <p:spPr bwMode="auto">
            <a:xfrm>
              <a:off x="1873531" y="6064391"/>
              <a:ext cx="1010168" cy="842822"/>
            </a:xfrm>
            <a:custGeom>
              <a:avLst/>
              <a:gdLst>
                <a:gd name="T0" fmla="*/ 581 w 618"/>
                <a:gd name="T1" fmla="*/ 397 h 516"/>
                <a:gd name="T2" fmla="*/ 434 w 618"/>
                <a:gd name="T3" fmla="*/ 515 h 516"/>
                <a:gd name="T4" fmla="*/ 467 w 618"/>
                <a:gd name="T5" fmla="*/ 515 h 516"/>
                <a:gd name="T6" fmla="*/ 541 w 618"/>
                <a:gd name="T7" fmla="*/ 375 h 516"/>
                <a:gd name="T8" fmla="*/ 443 w 618"/>
                <a:gd name="T9" fmla="*/ 362 h 516"/>
                <a:gd name="T10" fmla="*/ 440 w 618"/>
                <a:gd name="T11" fmla="*/ 341 h 516"/>
                <a:gd name="T12" fmla="*/ 434 w 618"/>
                <a:gd name="T13" fmla="*/ 365 h 516"/>
                <a:gd name="T14" fmla="*/ 434 w 618"/>
                <a:gd name="T15" fmla="*/ 188 h 516"/>
                <a:gd name="T16" fmla="*/ 474 w 618"/>
                <a:gd name="T17" fmla="*/ 105 h 516"/>
                <a:gd name="T18" fmla="*/ 443 w 618"/>
                <a:gd name="T19" fmla="*/ 169 h 516"/>
                <a:gd name="T20" fmla="*/ 434 w 618"/>
                <a:gd name="T21" fmla="*/ 57 h 516"/>
                <a:gd name="T22" fmla="*/ 434 w 618"/>
                <a:gd name="T23" fmla="*/ 56 h 516"/>
                <a:gd name="T24" fmla="*/ 434 w 618"/>
                <a:gd name="T25" fmla="*/ 515 h 516"/>
                <a:gd name="T26" fmla="*/ 434 w 618"/>
                <a:gd name="T27" fmla="*/ 515 h 516"/>
                <a:gd name="T28" fmla="*/ 434 w 618"/>
                <a:gd name="T29" fmla="*/ 56 h 516"/>
                <a:gd name="T30" fmla="*/ 433 w 618"/>
                <a:gd name="T31" fmla="*/ 62 h 516"/>
                <a:gd name="T32" fmla="*/ 434 w 618"/>
                <a:gd name="T33" fmla="*/ 188 h 516"/>
                <a:gd name="T34" fmla="*/ 187 w 618"/>
                <a:gd name="T35" fmla="*/ 169 h 516"/>
                <a:gd name="T36" fmla="*/ 167 w 618"/>
                <a:gd name="T37" fmla="*/ 149 h 516"/>
                <a:gd name="T38" fmla="*/ 207 w 618"/>
                <a:gd name="T39" fmla="*/ 100 h 516"/>
                <a:gd name="T40" fmla="*/ 249 w 618"/>
                <a:gd name="T41" fmla="*/ 58 h 516"/>
                <a:gd name="T42" fmla="*/ 305 w 618"/>
                <a:gd name="T43" fmla="*/ 27 h 516"/>
                <a:gd name="T44" fmla="*/ 342 w 618"/>
                <a:gd name="T45" fmla="*/ 7 h 516"/>
                <a:gd name="T46" fmla="*/ 390 w 618"/>
                <a:gd name="T47" fmla="*/ 22 h 516"/>
                <a:gd name="T48" fmla="*/ 434 w 618"/>
                <a:gd name="T49" fmla="*/ 56 h 516"/>
                <a:gd name="T50" fmla="*/ 434 w 618"/>
                <a:gd name="T51" fmla="*/ 379 h 516"/>
                <a:gd name="T52" fmla="*/ 400 w 618"/>
                <a:gd name="T53" fmla="*/ 403 h 516"/>
                <a:gd name="T54" fmla="*/ 312 w 618"/>
                <a:gd name="T55" fmla="*/ 379 h 516"/>
                <a:gd name="T56" fmla="*/ 207 w 618"/>
                <a:gd name="T57" fmla="*/ 386 h 516"/>
                <a:gd name="T58" fmla="*/ 184 w 618"/>
                <a:gd name="T59" fmla="*/ 341 h 516"/>
                <a:gd name="T60" fmla="*/ 196 w 618"/>
                <a:gd name="T61" fmla="*/ 358 h 516"/>
                <a:gd name="T62" fmla="*/ 237 w 618"/>
                <a:gd name="T63" fmla="*/ 394 h 516"/>
                <a:gd name="T64" fmla="*/ 221 w 618"/>
                <a:gd name="T65" fmla="*/ 320 h 516"/>
                <a:gd name="T66" fmla="*/ 315 w 618"/>
                <a:gd name="T67" fmla="*/ 288 h 516"/>
                <a:gd name="T68" fmla="*/ 411 w 618"/>
                <a:gd name="T69" fmla="*/ 323 h 516"/>
                <a:gd name="T70" fmla="*/ 398 w 618"/>
                <a:gd name="T71" fmla="*/ 395 h 516"/>
                <a:gd name="T72" fmla="*/ 434 w 618"/>
                <a:gd name="T73" fmla="*/ 365 h 516"/>
                <a:gd name="T74" fmla="*/ 77 w 618"/>
                <a:gd name="T75" fmla="*/ 376 h 516"/>
                <a:gd name="T76" fmla="*/ 45 w 618"/>
                <a:gd name="T77" fmla="*/ 51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516">
                  <a:moveTo>
                    <a:pt x="541" y="375"/>
                  </a:moveTo>
                  <a:cubicBezTo>
                    <a:pt x="557" y="381"/>
                    <a:pt x="570" y="388"/>
                    <a:pt x="581" y="397"/>
                  </a:cubicBezTo>
                  <a:cubicBezTo>
                    <a:pt x="618" y="429"/>
                    <a:pt x="608" y="476"/>
                    <a:pt x="587" y="516"/>
                  </a:cubicBezTo>
                  <a:cubicBezTo>
                    <a:pt x="434" y="515"/>
                    <a:pt x="434" y="515"/>
                    <a:pt x="434" y="515"/>
                  </a:cubicBezTo>
                  <a:cubicBezTo>
                    <a:pt x="434" y="515"/>
                    <a:pt x="434" y="515"/>
                    <a:pt x="434" y="515"/>
                  </a:cubicBezTo>
                  <a:cubicBezTo>
                    <a:pt x="467" y="515"/>
                    <a:pt x="467" y="515"/>
                    <a:pt x="467" y="515"/>
                  </a:cubicBezTo>
                  <a:cubicBezTo>
                    <a:pt x="467" y="515"/>
                    <a:pt x="467" y="515"/>
                    <a:pt x="467" y="515"/>
                  </a:cubicBezTo>
                  <a:cubicBezTo>
                    <a:pt x="473" y="447"/>
                    <a:pt x="507" y="384"/>
                    <a:pt x="541" y="375"/>
                  </a:cubicBezTo>
                  <a:close/>
                  <a:moveTo>
                    <a:pt x="434" y="379"/>
                  </a:moveTo>
                  <a:cubicBezTo>
                    <a:pt x="438" y="374"/>
                    <a:pt x="441" y="368"/>
                    <a:pt x="443" y="362"/>
                  </a:cubicBezTo>
                  <a:cubicBezTo>
                    <a:pt x="446" y="356"/>
                    <a:pt x="447" y="350"/>
                    <a:pt x="448" y="344"/>
                  </a:cubicBezTo>
                  <a:cubicBezTo>
                    <a:pt x="445" y="343"/>
                    <a:pt x="443" y="342"/>
                    <a:pt x="440" y="341"/>
                  </a:cubicBezTo>
                  <a:cubicBezTo>
                    <a:pt x="440" y="347"/>
                    <a:pt x="439" y="353"/>
                    <a:pt x="437" y="359"/>
                  </a:cubicBezTo>
                  <a:cubicBezTo>
                    <a:pt x="436" y="361"/>
                    <a:pt x="435" y="363"/>
                    <a:pt x="434" y="365"/>
                  </a:cubicBezTo>
                  <a:cubicBezTo>
                    <a:pt x="434" y="379"/>
                    <a:pt x="434" y="379"/>
                    <a:pt x="434" y="379"/>
                  </a:cubicBezTo>
                  <a:close/>
                  <a:moveTo>
                    <a:pt x="434" y="188"/>
                  </a:moveTo>
                  <a:cubicBezTo>
                    <a:pt x="434" y="67"/>
                    <a:pt x="434" y="67"/>
                    <a:pt x="434" y="67"/>
                  </a:cubicBezTo>
                  <a:cubicBezTo>
                    <a:pt x="436" y="88"/>
                    <a:pt x="453" y="105"/>
                    <a:pt x="474" y="105"/>
                  </a:cubicBezTo>
                  <a:cubicBezTo>
                    <a:pt x="477" y="105"/>
                    <a:pt x="480" y="105"/>
                    <a:pt x="482" y="105"/>
                  </a:cubicBezTo>
                  <a:cubicBezTo>
                    <a:pt x="480" y="135"/>
                    <a:pt x="466" y="165"/>
                    <a:pt x="443" y="169"/>
                  </a:cubicBezTo>
                  <a:cubicBezTo>
                    <a:pt x="440" y="175"/>
                    <a:pt x="437" y="182"/>
                    <a:pt x="434" y="188"/>
                  </a:cubicBezTo>
                  <a:close/>
                  <a:moveTo>
                    <a:pt x="434" y="57"/>
                  </a:moveTo>
                  <a:cubicBezTo>
                    <a:pt x="434" y="56"/>
                    <a:pt x="434" y="56"/>
                    <a:pt x="434" y="56"/>
                  </a:cubicBezTo>
                  <a:cubicBezTo>
                    <a:pt x="434" y="56"/>
                    <a:pt x="434" y="56"/>
                    <a:pt x="434" y="56"/>
                  </a:cubicBezTo>
                  <a:lnTo>
                    <a:pt x="434" y="57"/>
                  </a:lnTo>
                  <a:close/>
                  <a:moveTo>
                    <a:pt x="434" y="515"/>
                  </a:moveTo>
                  <a:cubicBezTo>
                    <a:pt x="420" y="515"/>
                    <a:pt x="420" y="515"/>
                    <a:pt x="420" y="515"/>
                  </a:cubicBezTo>
                  <a:cubicBezTo>
                    <a:pt x="434" y="515"/>
                    <a:pt x="434" y="515"/>
                    <a:pt x="434" y="515"/>
                  </a:cubicBezTo>
                  <a:cubicBezTo>
                    <a:pt x="434" y="515"/>
                    <a:pt x="434" y="515"/>
                    <a:pt x="434" y="515"/>
                  </a:cubicBezTo>
                  <a:close/>
                  <a:moveTo>
                    <a:pt x="434" y="56"/>
                  </a:moveTo>
                  <a:cubicBezTo>
                    <a:pt x="434" y="57"/>
                    <a:pt x="434" y="57"/>
                    <a:pt x="434" y="57"/>
                  </a:cubicBezTo>
                  <a:cubicBezTo>
                    <a:pt x="433" y="59"/>
                    <a:pt x="433" y="60"/>
                    <a:pt x="433" y="62"/>
                  </a:cubicBezTo>
                  <a:cubicBezTo>
                    <a:pt x="433" y="64"/>
                    <a:pt x="433" y="65"/>
                    <a:pt x="434" y="67"/>
                  </a:cubicBezTo>
                  <a:cubicBezTo>
                    <a:pt x="434" y="188"/>
                    <a:pt x="434" y="188"/>
                    <a:pt x="434" y="188"/>
                  </a:cubicBezTo>
                  <a:cubicBezTo>
                    <a:pt x="408" y="234"/>
                    <a:pt x="368" y="267"/>
                    <a:pt x="315" y="267"/>
                  </a:cubicBezTo>
                  <a:cubicBezTo>
                    <a:pt x="255" y="267"/>
                    <a:pt x="211" y="225"/>
                    <a:pt x="187" y="169"/>
                  </a:cubicBezTo>
                  <a:cubicBezTo>
                    <a:pt x="176" y="167"/>
                    <a:pt x="168" y="159"/>
                    <a:pt x="161" y="149"/>
                  </a:cubicBezTo>
                  <a:cubicBezTo>
                    <a:pt x="163" y="149"/>
                    <a:pt x="165" y="149"/>
                    <a:pt x="167" y="149"/>
                  </a:cubicBezTo>
                  <a:cubicBezTo>
                    <a:pt x="189" y="149"/>
                    <a:pt x="208" y="130"/>
                    <a:pt x="208" y="106"/>
                  </a:cubicBezTo>
                  <a:cubicBezTo>
                    <a:pt x="208" y="104"/>
                    <a:pt x="208" y="102"/>
                    <a:pt x="207" y="100"/>
                  </a:cubicBezTo>
                  <a:cubicBezTo>
                    <a:pt x="208" y="100"/>
                    <a:pt x="208" y="100"/>
                    <a:pt x="208" y="100"/>
                  </a:cubicBezTo>
                  <a:cubicBezTo>
                    <a:pt x="230" y="100"/>
                    <a:pt x="248" y="81"/>
                    <a:pt x="249" y="58"/>
                  </a:cubicBezTo>
                  <a:cubicBezTo>
                    <a:pt x="254" y="60"/>
                    <a:pt x="259" y="61"/>
                    <a:pt x="265" y="61"/>
                  </a:cubicBezTo>
                  <a:cubicBezTo>
                    <a:pt x="285" y="61"/>
                    <a:pt x="301" y="47"/>
                    <a:pt x="305" y="27"/>
                  </a:cubicBezTo>
                  <a:cubicBezTo>
                    <a:pt x="306" y="27"/>
                    <a:pt x="307" y="27"/>
                    <a:pt x="307" y="27"/>
                  </a:cubicBezTo>
                  <a:cubicBezTo>
                    <a:pt x="322" y="27"/>
                    <a:pt x="335" y="19"/>
                    <a:pt x="342" y="7"/>
                  </a:cubicBezTo>
                  <a:cubicBezTo>
                    <a:pt x="349" y="6"/>
                    <a:pt x="355" y="4"/>
                    <a:pt x="360" y="0"/>
                  </a:cubicBezTo>
                  <a:cubicBezTo>
                    <a:pt x="366" y="12"/>
                    <a:pt x="377" y="20"/>
                    <a:pt x="390" y="22"/>
                  </a:cubicBezTo>
                  <a:cubicBezTo>
                    <a:pt x="394" y="41"/>
                    <a:pt x="410" y="56"/>
                    <a:pt x="430" y="56"/>
                  </a:cubicBezTo>
                  <a:cubicBezTo>
                    <a:pt x="431" y="56"/>
                    <a:pt x="432" y="56"/>
                    <a:pt x="434" y="56"/>
                  </a:cubicBezTo>
                  <a:close/>
                  <a:moveTo>
                    <a:pt x="434" y="365"/>
                  </a:moveTo>
                  <a:cubicBezTo>
                    <a:pt x="434" y="379"/>
                    <a:pt x="434" y="379"/>
                    <a:pt x="434" y="379"/>
                  </a:cubicBezTo>
                  <a:cubicBezTo>
                    <a:pt x="431" y="382"/>
                    <a:pt x="429" y="384"/>
                    <a:pt x="427" y="387"/>
                  </a:cubicBezTo>
                  <a:cubicBezTo>
                    <a:pt x="419" y="394"/>
                    <a:pt x="410" y="399"/>
                    <a:pt x="400" y="403"/>
                  </a:cubicBezTo>
                  <a:cubicBezTo>
                    <a:pt x="376" y="410"/>
                    <a:pt x="346" y="406"/>
                    <a:pt x="317" y="379"/>
                  </a:cubicBezTo>
                  <a:cubicBezTo>
                    <a:pt x="315" y="379"/>
                    <a:pt x="314" y="379"/>
                    <a:pt x="312" y="379"/>
                  </a:cubicBezTo>
                  <a:cubicBezTo>
                    <a:pt x="287" y="403"/>
                    <a:pt x="258" y="408"/>
                    <a:pt x="235" y="401"/>
                  </a:cubicBezTo>
                  <a:cubicBezTo>
                    <a:pt x="224" y="398"/>
                    <a:pt x="215" y="393"/>
                    <a:pt x="207" y="386"/>
                  </a:cubicBezTo>
                  <a:cubicBezTo>
                    <a:pt x="200" y="379"/>
                    <a:pt x="193" y="371"/>
                    <a:pt x="189" y="362"/>
                  </a:cubicBezTo>
                  <a:cubicBezTo>
                    <a:pt x="186" y="355"/>
                    <a:pt x="185" y="348"/>
                    <a:pt x="184" y="341"/>
                  </a:cubicBezTo>
                  <a:cubicBezTo>
                    <a:pt x="187" y="340"/>
                    <a:pt x="189" y="339"/>
                    <a:pt x="191" y="338"/>
                  </a:cubicBezTo>
                  <a:cubicBezTo>
                    <a:pt x="192" y="345"/>
                    <a:pt x="193" y="352"/>
                    <a:pt x="196" y="358"/>
                  </a:cubicBezTo>
                  <a:cubicBezTo>
                    <a:pt x="200" y="367"/>
                    <a:pt x="205" y="374"/>
                    <a:pt x="212" y="380"/>
                  </a:cubicBezTo>
                  <a:cubicBezTo>
                    <a:pt x="219" y="386"/>
                    <a:pt x="227" y="391"/>
                    <a:pt x="237" y="394"/>
                  </a:cubicBezTo>
                  <a:cubicBezTo>
                    <a:pt x="256" y="399"/>
                    <a:pt x="279" y="396"/>
                    <a:pt x="301" y="378"/>
                  </a:cubicBezTo>
                  <a:cubicBezTo>
                    <a:pt x="262" y="376"/>
                    <a:pt x="227" y="356"/>
                    <a:pt x="221" y="320"/>
                  </a:cubicBezTo>
                  <a:cubicBezTo>
                    <a:pt x="233" y="306"/>
                    <a:pt x="241" y="289"/>
                    <a:pt x="246" y="269"/>
                  </a:cubicBezTo>
                  <a:cubicBezTo>
                    <a:pt x="266" y="281"/>
                    <a:pt x="289" y="288"/>
                    <a:pt x="315" y="288"/>
                  </a:cubicBezTo>
                  <a:cubicBezTo>
                    <a:pt x="340" y="288"/>
                    <a:pt x="363" y="281"/>
                    <a:pt x="383" y="270"/>
                  </a:cubicBezTo>
                  <a:cubicBezTo>
                    <a:pt x="389" y="291"/>
                    <a:pt x="397" y="310"/>
                    <a:pt x="411" y="323"/>
                  </a:cubicBezTo>
                  <a:cubicBezTo>
                    <a:pt x="397" y="355"/>
                    <a:pt x="363" y="373"/>
                    <a:pt x="327" y="378"/>
                  </a:cubicBezTo>
                  <a:cubicBezTo>
                    <a:pt x="353" y="398"/>
                    <a:pt x="378" y="402"/>
                    <a:pt x="398" y="395"/>
                  </a:cubicBezTo>
                  <a:cubicBezTo>
                    <a:pt x="407" y="392"/>
                    <a:pt x="415" y="387"/>
                    <a:pt x="422" y="381"/>
                  </a:cubicBezTo>
                  <a:cubicBezTo>
                    <a:pt x="426" y="376"/>
                    <a:pt x="431" y="371"/>
                    <a:pt x="434" y="365"/>
                  </a:cubicBezTo>
                  <a:close/>
                  <a:moveTo>
                    <a:pt x="43" y="395"/>
                  </a:moveTo>
                  <a:cubicBezTo>
                    <a:pt x="52" y="387"/>
                    <a:pt x="63" y="381"/>
                    <a:pt x="77" y="376"/>
                  </a:cubicBezTo>
                  <a:cubicBezTo>
                    <a:pt x="143" y="370"/>
                    <a:pt x="168" y="452"/>
                    <a:pt x="163" y="515"/>
                  </a:cubicBezTo>
                  <a:cubicBezTo>
                    <a:pt x="45" y="515"/>
                    <a:pt x="45" y="515"/>
                    <a:pt x="45" y="515"/>
                  </a:cubicBezTo>
                  <a:cubicBezTo>
                    <a:pt x="25" y="474"/>
                    <a:pt x="0" y="434"/>
                    <a:pt x="43" y="395"/>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sp>
        <p:nvSpPr>
          <p:cNvPr id="81" name="Freeform 17"/>
          <p:cNvSpPr/>
          <p:nvPr/>
        </p:nvSpPr>
        <p:spPr bwMode="auto">
          <a:xfrm>
            <a:off x="7064375" y="2169160"/>
            <a:ext cx="3565525" cy="3513455"/>
          </a:xfrm>
          <a:custGeom>
            <a:avLst/>
            <a:gdLst>
              <a:gd name="T0" fmla="*/ 721 w 1441"/>
              <a:gd name="T1" fmla="*/ 0 h 1855"/>
              <a:gd name="T2" fmla="*/ 0 w 1441"/>
              <a:gd name="T3" fmla="*/ 720 h 1855"/>
              <a:gd name="T4" fmla="*/ 593 w 1441"/>
              <a:gd name="T5" fmla="*/ 1430 h 1855"/>
              <a:gd name="T6" fmla="*/ 492 w 1441"/>
              <a:gd name="T7" fmla="*/ 1855 h 1855"/>
              <a:gd name="T8" fmla="*/ 775 w 1441"/>
              <a:gd name="T9" fmla="*/ 1439 h 1855"/>
              <a:gd name="T10" fmla="*/ 1441 w 1441"/>
              <a:gd name="T11" fmla="*/ 720 h 1855"/>
              <a:gd name="T12" fmla="*/ 721 w 1441"/>
              <a:gd name="T13" fmla="*/ 0 h 1855"/>
            </a:gdLst>
            <a:ahLst/>
            <a:cxnLst>
              <a:cxn ang="0">
                <a:pos x="T0" y="T1"/>
              </a:cxn>
              <a:cxn ang="0">
                <a:pos x="T2" y="T3"/>
              </a:cxn>
              <a:cxn ang="0">
                <a:pos x="T4" y="T5"/>
              </a:cxn>
              <a:cxn ang="0">
                <a:pos x="T6" y="T7"/>
              </a:cxn>
              <a:cxn ang="0">
                <a:pos x="T8" y="T9"/>
              </a:cxn>
              <a:cxn ang="0">
                <a:pos x="T10" y="T11"/>
              </a:cxn>
              <a:cxn ang="0">
                <a:pos x="T12" y="T13"/>
              </a:cxn>
            </a:cxnLst>
            <a:rect l="0" t="0" r="r" b="b"/>
            <a:pathLst>
              <a:path w="1441" h="1855">
                <a:moveTo>
                  <a:pt x="721" y="0"/>
                </a:moveTo>
                <a:cubicBezTo>
                  <a:pt x="323" y="0"/>
                  <a:pt x="0" y="323"/>
                  <a:pt x="0" y="720"/>
                </a:cubicBezTo>
                <a:cubicBezTo>
                  <a:pt x="0" y="1075"/>
                  <a:pt x="256" y="1369"/>
                  <a:pt x="593" y="1430"/>
                </a:cubicBezTo>
                <a:cubicBezTo>
                  <a:pt x="589" y="1571"/>
                  <a:pt x="557" y="1725"/>
                  <a:pt x="492" y="1855"/>
                </a:cubicBezTo>
                <a:cubicBezTo>
                  <a:pt x="627" y="1711"/>
                  <a:pt x="718" y="1583"/>
                  <a:pt x="775" y="1439"/>
                </a:cubicBezTo>
                <a:cubicBezTo>
                  <a:pt x="1148" y="1411"/>
                  <a:pt x="1441" y="1100"/>
                  <a:pt x="1441" y="720"/>
                </a:cubicBezTo>
                <a:cubicBezTo>
                  <a:pt x="1441" y="323"/>
                  <a:pt x="1119" y="0"/>
                  <a:pt x="721" y="0"/>
                </a:cubicBezTo>
                <a:close/>
              </a:path>
            </a:pathLst>
          </a:custGeom>
          <a:solidFill>
            <a:srgbClr val="973A93"/>
          </a:solidFill>
          <a:ln>
            <a:noFill/>
          </a:ln>
        </p:spPr>
        <p:txBody>
          <a:bodyPr lIns="91416" tIns="45708" rIns="91416" bIns="45708"/>
          <a:lstStyle/>
          <a:p>
            <a:pPr>
              <a:defRPr/>
            </a:pPr>
            <a:endParaRPr lang="en-US">
              <a:solidFill>
                <a:prstClr val="black"/>
              </a:solidFill>
            </a:endParaRPr>
          </a:p>
        </p:txBody>
      </p:sp>
      <p:sp>
        <p:nvSpPr>
          <p:cNvPr id="83" name="矩形 82"/>
          <p:cNvSpPr/>
          <p:nvPr/>
        </p:nvSpPr>
        <p:spPr>
          <a:xfrm>
            <a:off x="7523480" y="2595245"/>
            <a:ext cx="2555875" cy="2066925"/>
          </a:xfrm>
          <a:prstGeom prst="rect">
            <a:avLst/>
          </a:prstGeom>
          <a:noFill/>
        </p:spPr>
        <p:txBody>
          <a:bodyPr wrap="square" lIns="0" tIns="0" rIns="0" bIns="0" rtlCol="0" anchor="t" anchorCtr="0">
            <a:spAutoFit/>
          </a:bodyPr>
          <a:lstStyle/>
          <a:p>
            <a:pPr algn="ctr" defTabSz="1216660">
              <a:lnSpc>
                <a:spcPct val="120000"/>
              </a:lnSpc>
              <a:spcBef>
                <a:spcPct val="20000"/>
              </a:spcBef>
            </a:pPr>
            <a:r>
              <a:rPr lang="id-ID" sz="28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Apa sih tanaman obat keluarga itu????</a:t>
            </a:r>
            <a:endParaRPr lang="id-ID" sz="2800" b="1" dirty="0">
              <a:solidFill>
                <a:prstClr val="white"/>
              </a:solidFill>
              <a:latin typeface="Microsoft YaHei" panose="020B0503020204020204" pitchFamily="34" charset="-122"/>
              <a:ea typeface="Microsoft YaHei" panose="020B0503020204020204" pitchFamily="34" charset="-122"/>
              <a:sym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1402130" y="5309788"/>
            <a:ext cx="1146654" cy="275590"/>
          </a:xfrm>
          <a:prstGeom prst="rect">
            <a:avLst/>
          </a:prstGeom>
          <a:noFill/>
        </p:spPr>
        <p:txBody>
          <a:bodyPr wrap="square" rtlCol="0">
            <a:spAutoFit/>
          </a:bodyPr>
          <a:lstStyle/>
          <a:p>
            <a:r>
              <a:rPr lang="zh-CN" altLang="en-US" sz="1200">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YOUR TITLE</a:t>
            </a:r>
            <a:endParaRPr lang="ms-MY" altLang="zh-CN" sz="7200">
              <a:solidFill>
                <a:prstClr val="white"/>
              </a:solidFill>
            </a:endParaRPr>
          </a:p>
        </p:txBody>
      </p:sp>
      <p:pic>
        <p:nvPicPr>
          <p:cNvPr id="6" name="Picture 5"/>
          <p:cNvPicPr>
            <a:picLocks noChangeAspect="1"/>
          </p:cNvPicPr>
          <p:nvPr/>
        </p:nvPicPr>
        <p:blipFill>
          <a:blip r:embed="rId2"/>
          <a:stretch>
            <a:fillRect/>
          </a:stretch>
        </p:blipFill>
        <p:spPr>
          <a:xfrm>
            <a:off x="7141210" y="2103755"/>
            <a:ext cx="4466590" cy="3823335"/>
          </a:xfrm>
          <a:prstGeom prst="rect">
            <a:avLst/>
          </a:prstGeom>
        </p:spPr>
      </p:pic>
      <p:pic>
        <p:nvPicPr>
          <p:cNvPr id="7" name="Picture 6"/>
          <p:cNvPicPr>
            <a:picLocks noChangeAspect="1"/>
          </p:cNvPicPr>
          <p:nvPr/>
        </p:nvPicPr>
        <p:blipFill>
          <a:blip r:embed="rId3"/>
          <a:stretch>
            <a:fillRect/>
          </a:stretch>
        </p:blipFill>
        <p:spPr>
          <a:xfrm>
            <a:off x="1050925" y="2103755"/>
            <a:ext cx="5040630" cy="38233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3651885" y="456565"/>
            <a:ext cx="9144000" cy="1156970"/>
          </a:xfrm>
        </p:spPr>
        <p:txBody>
          <a:bodyPr/>
          <a:lstStyle/>
          <a:p>
            <a:r>
              <a:rPr lang="id-ID" altLang="en-US" sz="3200" b="1">
                <a:solidFill>
                  <a:srgbClr val="FF0000"/>
                </a:solidFill>
              </a:rPr>
              <a:t>KHASIAT DAN PENGOLAHAN SIDAGURI</a:t>
            </a:r>
          </a:p>
        </p:txBody>
      </p:sp>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1402130" y="5309788"/>
            <a:ext cx="1146654" cy="275590"/>
          </a:xfrm>
          <a:prstGeom prst="rect">
            <a:avLst/>
          </a:prstGeom>
          <a:noFill/>
        </p:spPr>
        <p:txBody>
          <a:bodyPr wrap="square" rtlCol="0">
            <a:spAutoFit/>
          </a:bodyPr>
          <a:lstStyle/>
          <a:p>
            <a:r>
              <a:rPr lang="zh-CN" altLang="en-US" sz="1200">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YOUR TITLE</a:t>
            </a:r>
            <a:endParaRPr lang="ms-MY" altLang="zh-CN" sz="7200">
              <a:solidFill>
                <a:prstClr val="white"/>
              </a:solidFill>
            </a:endParaRPr>
          </a:p>
        </p:txBody>
      </p:sp>
      <p:sp>
        <p:nvSpPr>
          <p:cNvPr id="2" name="Text Box 1"/>
          <p:cNvSpPr txBox="1"/>
          <p:nvPr/>
        </p:nvSpPr>
        <p:spPr>
          <a:xfrm>
            <a:off x="650875" y="2103755"/>
            <a:ext cx="4989830" cy="42157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id-ID" altLang="en-US" sz="2400" b="1"/>
              <a:t>1. </a:t>
            </a:r>
            <a:r>
              <a:rPr lang="en-US" sz="2400" b="1"/>
              <a:t>Daun Sidaguri Bermanfaat Menyembuhkan luka</a:t>
            </a:r>
          </a:p>
          <a:p>
            <a:endParaRPr lang="en-US" sz="2800" b="1"/>
          </a:p>
          <a:p>
            <a:r>
              <a:rPr lang="en-US" sz="2400" b="1"/>
              <a:t>Daun sidaguri memiliki khasiat luar untuk penyembuhan luka. Ini karena daun sidaguri memiliki zat antibakteri, sehingga mencegah bakteri dalam menginfeksi luka. Ini membuat luka menjadi bersih, sehingga proses penutupan luka dan penumbuhan kulit jadi lebih cepat</a:t>
            </a:r>
          </a:p>
        </p:txBody>
      </p:sp>
      <p:sp>
        <p:nvSpPr>
          <p:cNvPr id="3" name="Text Box 2"/>
          <p:cNvSpPr txBox="1"/>
          <p:nvPr/>
        </p:nvSpPr>
        <p:spPr>
          <a:xfrm>
            <a:off x="6774815" y="2103755"/>
            <a:ext cx="4895215" cy="421576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just"/>
            <a:r>
              <a:rPr lang="id-ID" altLang="en-US" sz="2400" b="1"/>
              <a:t>2. </a:t>
            </a:r>
            <a:r>
              <a:rPr lang="en-US" sz="2400" b="1"/>
              <a:t>Daun Sidaguri Bermanfaat Obat nyeri pada sakit gigi</a:t>
            </a:r>
          </a:p>
          <a:p>
            <a:pPr algn="just"/>
            <a:endParaRPr lang="en-US" sz="2800" b="1"/>
          </a:p>
          <a:p>
            <a:pPr algn="just"/>
            <a:r>
              <a:rPr lang="en-US" sz="2400" b="1"/>
              <a:t>Nyeri di gigi dapat terjadi karena adanya bakteri di lubang gigi. Untuk membantu meredakan rasa nyeri, Anda dapat mencoba mengunyah daun sidaguri yang telah dicuci bersih. Daun ini bisa meredakan rasa nyeri yang berasal dari gigi Anda.</a:t>
            </a:r>
            <a:endParaRPr lang="en-US" sz="2800" b="1"/>
          </a:p>
          <a:p>
            <a:pPr algn="just"/>
            <a:r>
              <a:rPr lang="en-US" sz="2400" b="1"/>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1402130" y="5309788"/>
            <a:ext cx="1146654" cy="275590"/>
          </a:xfrm>
          <a:prstGeom prst="rect">
            <a:avLst/>
          </a:prstGeom>
          <a:noFill/>
        </p:spPr>
        <p:txBody>
          <a:bodyPr wrap="square" rtlCol="0">
            <a:spAutoFit/>
          </a:bodyPr>
          <a:lstStyle/>
          <a:p>
            <a:r>
              <a:rPr lang="zh-CN" altLang="en-US" sz="1200">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YOUR TITLE</a:t>
            </a:r>
            <a:endParaRPr lang="ms-MY" altLang="zh-CN" sz="7200">
              <a:solidFill>
                <a:prstClr val="white"/>
              </a:solidFill>
            </a:endParaRPr>
          </a:p>
        </p:txBody>
      </p:sp>
      <p:sp>
        <p:nvSpPr>
          <p:cNvPr id="2" name="Text Box 1"/>
          <p:cNvSpPr txBox="1"/>
          <p:nvPr/>
        </p:nvSpPr>
        <p:spPr>
          <a:xfrm>
            <a:off x="650875" y="2103755"/>
            <a:ext cx="4989830" cy="378460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id-ID" sz="2400" b="1"/>
              <a:t>3. Daun Sidaguri Bermanfaat sebagai Obat bengkak</a:t>
            </a:r>
          </a:p>
          <a:p>
            <a:endParaRPr lang="id-ID" sz="2400" b="1"/>
          </a:p>
          <a:p>
            <a:r>
              <a:rPr lang="id-ID" sz="2400" b="1"/>
              <a:t>Pembengkakan di tubuh dapat terjadi karena tubuh bereaksi terhadap peradangan. Atau terjadi sebagai reaksi inflamasi akibat benturan. Untuk mempercepat meredanya bengkak tersebut, Anda bisa menggunakan daun sidaguri.</a:t>
            </a:r>
          </a:p>
        </p:txBody>
      </p:sp>
      <p:sp>
        <p:nvSpPr>
          <p:cNvPr id="3" name="Text Box 2"/>
          <p:cNvSpPr txBox="1"/>
          <p:nvPr/>
        </p:nvSpPr>
        <p:spPr>
          <a:xfrm>
            <a:off x="6729095" y="1613535"/>
            <a:ext cx="4895215" cy="48926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just"/>
            <a:r>
              <a:rPr lang="id-ID" sz="2400" b="1"/>
              <a:t>4. </a:t>
            </a:r>
            <a:r>
              <a:rPr sz="2400" b="1"/>
              <a:t>Daun Sidaguri Bermanfaat Mengatasi Diare</a:t>
            </a:r>
          </a:p>
          <a:p>
            <a:pPr algn="just"/>
            <a:endParaRPr sz="2400" b="1"/>
          </a:p>
          <a:p>
            <a:pPr algn="just"/>
            <a:r>
              <a:rPr sz="2400" b="1"/>
              <a:t>Diare dapat terjadi sebagai akibat dari aktivitas bakteri dalam saluran pencernaan. Gangguan pencernaan akibat diare juga dapat diatasi dengan konsumsi daun sidaguri. Kandungan tannin dalam daun sidaguri memiliki kemampuan antibakteri yang bisa membantu menyingkirkan bakteri penyebab diare.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1402130" y="5309788"/>
            <a:ext cx="1146654" cy="275590"/>
          </a:xfrm>
          <a:prstGeom prst="rect">
            <a:avLst/>
          </a:prstGeom>
          <a:noFill/>
        </p:spPr>
        <p:txBody>
          <a:bodyPr wrap="square" rtlCol="0">
            <a:spAutoFit/>
          </a:bodyPr>
          <a:lstStyle/>
          <a:p>
            <a:r>
              <a:rPr lang="zh-CN" altLang="en-US" sz="1200">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YOUR TITLE</a:t>
            </a:r>
            <a:endParaRPr lang="ms-MY" altLang="zh-CN" sz="7200">
              <a:solidFill>
                <a:prstClr val="white"/>
              </a:solidFill>
            </a:endParaRPr>
          </a:p>
        </p:txBody>
      </p:sp>
      <p:sp>
        <p:nvSpPr>
          <p:cNvPr id="2" name="Text Box 1"/>
          <p:cNvSpPr txBox="1"/>
          <p:nvPr/>
        </p:nvSpPr>
        <p:spPr>
          <a:xfrm>
            <a:off x="650875" y="2103755"/>
            <a:ext cx="4989830" cy="304609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just"/>
            <a:r>
              <a:rPr lang="id-ID" sz="2400" b="1"/>
              <a:t>5.Mengobati Gigitan Serangga</a:t>
            </a:r>
          </a:p>
          <a:p>
            <a:pPr algn="just"/>
            <a:endParaRPr lang="id-ID" sz="2400" b="1"/>
          </a:p>
          <a:p>
            <a:pPr algn="just"/>
            <a:r>
              <a:rPr lang="id-ID" sz="2400" b="1"/>
              <a:t>Gigitan serangga terkadang dapat menyebabkan rasa gatal hingga bengkak. Rasa gatal dan bengkak ini dapat diatasi dengan mengoleskan lumatan daun dan bunga sidaguri ke bekas gigitan serangga tersebut.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0"/>
            <a:ext cx="4955852" cy="6107423"/>
            <a:chOff x="7236148" y="-11423"/>
            <a:chExt cx="4955852" cy="6107423"/>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927089" y="356610"/>
            <a:ext cx="2469673" cy="2646878"/>
          </a:xfrm>
          <a:prstGeom prst="rect">
            <a:avLst/>
          </a:prstGeom>
          <a:noFill/>
        </p:spPr>
        <p:txBody>
          <a:bodyPr wrap="square" rtlCol="0">
            <a:spAutoFit/>
          </a:bodyPr>
          <a:lstStyle/>
          <a:p>
            <a:r>
              <a:rPr lang="en-US" altLang="zh-CN" sz="16600" dirty="0">
                <a:solidFill>
                  <a:schemeClr val="bg1"/>
                </a:solidFill>
                <a:latin typeface="Impact" panose="020B0806030902050204" pitchFamily="34" charset="0"/>
                <a:ea typeface="Microsoft YaHei" panose="020B0503020204020204" pitchFamily="34" charset="-122"/>
              </a:rPr>
              <a:t>4</a:t>
            </a:r>
            <a:endParaRPr lang="zh-CN" altLang="en-US" sz="16600" dirty="0">
              <a:solidFill>
                <a:schemeClr val="bg1"/>
              </a:solidFill>
              <a:latin typeface="Impact" panose="020B0806030902050204" pitchFamily="34" charset="0"/>
              <a:ea typeface="Microsoft YaHei" panose="020B0503020204020204" pitchFamily="34" charset="-122"/>
            </a:endParaRPr>
          </a:p>
        </p:txBody>
      </p:sp>
      <p:sp>
        <p:nvSpPr>
          <p:cNvPr id="71" name="文本框 70"/>
          <p:cNvSpPr txBox="1">
            <a:spLocks noChangeArrowheads="1"/>
          </p:cNvSpPr>
          <p:nvPr/>
        </p:nvSpPr>
        <p:spPr bwMode="auto">
          <a:xfrm>
            <a:off x="4728157" y="2255051"/>
            <a:ext cx="523659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fontAlgn="base">
              <a:lnSpc>
                <a:spcPct val="100000"/>
              </a:lnSpc>
              <a:spcBef>
                <a:spcPct val="0"/>
              </a:spcBef>
              <a:spcAft>
                <a:spcPct val="0"/>
              </a:spcAft>
              <a:buFontTx/>
              <a:buNone/>
            </a:pPr>
            <a:r>
              <a:rPr lang="id-ID" altLang="zh-CN" sz="9600" b="1" dirty="0">
                <a:solidFill>
                  <a:srgbClr val="302E2F"/>
                </a:solidFill>
                <a:latin typeface="Microsoft YaHei" panose="020B0503020204020204" pitchFamily="34" charset="-122"/>
                <a:ea typeface="Microsoft YaHei" panose="020B0503020204020204" pitchFamily="34" charset="-122"/>
              </a:rPr>
              <a:t>SIRIH</a:t>
            </a:r>
          </a:p>
        </p:txBody>
      </p:sp>
      <p:sp>
        <p:nvSpPr>
          <p:cNvPr id="2" name="矩形 1"/>
          <p:cNvSpPr/>
          <p:nvPr/>
        </p:nvSpPr>
        <p:spPr>
          <a:xfrm>
            <a:off x="9964747" y="4989143"/>
            <a:ext cx="1487780" cy="707886"/>
          </a:xfrm>
          <a:prstGeom prst="rect">
            <a:avLst/>
          </a:prstGeom>
        </p:spPr>
        <p:txBody>
          <a:bodyPr wrap="none">
            <a:spAutoFit/>
          </a:bodyPr>
          <a:lstStyle/>
          <a:p>
            <a:pPr algn="dist"/>
            <a:r>
              <a:rPr lang="en-US" altLang="zh-CN" sz="4000" b="1" spc="-300" dirty="0">
                <a:solidFill>
                  <a:srgbClr val="302E2F"/>
                </a:solidFill>
                <a:latin typeface="Microsoft YaHei" panose="020B0503020204020204" pitchFamily="34" charset="-122"/>
                <a:ea typeface="Microsoft YaHei" panose="020B0503020204020204" pitchFamily="34" charset="-122"/>
              </a:rPr>
              <a:t>Part 4</a:t>
            </a:r>
            <a:endParaRPr lang="zh-CN" altLang="en-US" sz="4000" spc="-300" dirty="0"/>
          </a:p>
        </p:txBody>
      </p:sp>
      <p:sp>
        <p:nvSpPr>
          <p:cNvPr id="25" name="平行四边形 24"/>
          <p:cNvSpPr/>
          <p:nvPr/>
        </p:nvSpPr>
        <p:spPr>
          <a:xfrm>
            <a:off x="8484681" y="3052939"/>
            <a:ext cx="2967846" cy="2836719"/>
          </a:xfrm>
          <a:prstGeom prst="parallelogram">
            <a:avLst>
              <a:gd name="adj" fmla="val 84923"/>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680"/>
            <a:ext cx="9188450" cy="3973830"/>
          </a:xfrm>
        </p:spPr>
        <p:txBody>
          <a:bodyPr>
            <a:noAutofit/>
          </a:bodyPr>
          <a:lstStyle/>
          <a:p>
            <a:pPr algn="just"/>
            <a:endParaRPr lang="en-US" sz="1800"/>
          </a:p>
        </p:txBody>
      </p:sp>
      <p:pic>
        <p:nvPicPr>
          <p:cNvPr id="4" name="Picture 3"/>
          <p:cNvPicPr>
            <a:picLocks noChangeAspect="1"/>
          </p:cNvPicPr>
          <p:nvPr/>
        </p:nvPicPr>
        <p:blipFill>
          <a:blip r:embed="rId2"/>
          <a:stretch>
            <a:fillRect/>
          </a:stretch>
        </p:blipFill>
        <p:spPr>
          <a:xfrm>
            <a:off x="6273165" y="1619885"/>
            <a:ext cx="4205605" cy="3618865"/>
          </a:xfrm>
          <a:prstGeom prst="rect">
            <a:avLst/>
          </a:prstGeom>
        </p:spPr>
      </p:pic>
      <p:pic>
        <p:nvPicPr>
          <p:cNvPr id="5" name="Picture 4"/>
          <p:cNvPicPr>
            <a:picLocks noChangeAspect="1"/>
          </p:cNvPicPr>
          <p:nvPr/>
        </p:nvPicPr>
        <p:blipFill>
          <a:blip r:embed="rId3"/>
          <a:stretch>
            <a:fillRect/>
          </a:stretch>
        </p:blipFill>
        <p:spPr>
          <a:xfrm>
            <a:off x="1085850" y="1619885"/>
            <a:ext cx="4247515" cy="36188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01001" y="207257"/>
            <a:ext cx="1467649" cy="460375"/>
          </a:xfrm>
          <a:prstGeom prst="rect">
            <a:avLst/>
          </a:prstGeom>
          <a:noFill/>
        </p:spPr>
        <p:txBody>
          <a:bodyPr wrap="square" rtlCol="0">
            <a:spAutoFit/>
          </a:bodyPr>
          <a:lstStyle/>
          <a:p>
            <a:r>
              <a:rPr lang="id-ID" altLang="zh-CN" sz="2400" b="1" dirty="0">
                <a:solidFill>
                  <a:schemeClr val="bg1"/>
                </a:solidFill>
                <a:latin typeface="Microsoft YaHei" panose="020B0503020204020204" pitchFamily="34" charset="-122"/>
                <a:ea typeface="Microsoft YaHei" panose="020B0503020204020204" pitchFamily="34" charset="-122"/>
              </a:rPr>
              <a:t>GUNA</a:t>
            </a:r>
          </a:p>
        </p:txBody>
      </p:sp>
      <p:sp>
        <p:nvSpPr>
          <p:cNvPr id="25" name="Rectangle 3"/>
          <p:cNvSpPr/>
          <p:nvPr/>
        </p:nvSpPr>
        <p:spPr>
          <a:xfrm>
            <a:off x="-1" y="1505452"/>
            <a:ext cx="12188825" cy="3858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7" name="Rectangle 4"/>
          <p:cNvSpPr/>
          <p:nvPr/>
        </p:nvSpPr>
        <p:spPr>
          <a:xfrm>
            <a:off x="1091915" y="954099"/>
            <a:ext cx="2628210" cy="494980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4" name="Right Triangle 5"/>
          <p:cNvSpPr/>
          <p:nvPr/>
        </p:nvSpPr>
        <p:spPr>
          <a:xfrm>
            <a:off x="3720124" y="951243"/>
            <a:ext cx="298370" cy="554209"/>
          </a:xfrm>
          <a:prstGeom prst="rtTriangle">
            <a:avLst/>
          </a:prstGeom>
          <a:solidFill>
            <a:srgbClr val="00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9" name="Right Triangle 6"/>
          <p:cNvSpPr/>
          <p:nvPr/>
        </p:nvSpPr>
        <p:spPr>
          <a:xfrm flipH="1">
            <a:off x="787192" y="951243"/>
            <a:ext cx="304721" cy="554209"/>
          </a:xfrm>
          <a:prstGeom prst="rtTriangle">
            <a:avLst/>
          </a:prstGeom>
          <a:solidFill>
            <a:srgbClr val="00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0" name="Right Triangle 7"/>
          <p:cNvSpPr/>
          <p:nvPr/>
        </p:nvSpPr>
        <p:spPr>
          <a:xfrm flipV="1">
            <a:off x="3720124" y="5363971"/>
            <a:ext cx="298370" cy="53707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1" name="Right Triangle 8"/>
          <p:cNvSpPr/>
          <p:nvPr/>
        </p:nvSpPr>
        <p:spPr>
          <a:xfrm flipH="1" flipV="1">
            <a:off x="787192" y="5363971"/>
            <a:ext cx="304721" cy="53707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2" name="Rectangle 9"/>
          <p:cNvSpPr/>
          <p:nvPr/>
        </p:nvSpPr>
        <p:spPr>
          <a:xfrm>
            <a:off x="4824732" y="951244"/>
            <a:ext cx="2628210" cy="4949802"/>
          </a:xfrm>
          <a:prstGeom prst="rect">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3" name="Right Triangle 10"/>
          <p:cNvSpPr/>
          <p:nvPr/>
        </p:nvSpPr>
        <p:spPr>
          <a:xfrm>
            <a:off x="7452941" y="951243"/>
            <a:ext cx="298370" cy="554209"/>
          </a:xfrm>
          <a:prstGeom prst="rtTriangle">
            <a:avLst/>
          </a:prstGeom>
          <a:solidFill>
            <a:srgbClr val="517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4" name="Right Triangle 11"/>
          <p:cNvSpPr/>
          <p:nvPr/>
        </p:nvSpPr>
        <p:spPr>
          <a:xfrm flipH="1">
            <a:off x="4520010" y="951243"/>
            <a:ext cx="304721" cy="554209"/>
          </a:xfrm>
          <a:prstGeom prst="rtTriangle">
            <a:avLst/>
          </a:prstGeom>
          <a:solidFill>
            <a:srgbClr val="517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5" name="Right Triangle 12"/>
          <p:cNvSpPr/>
          <p:nvPr/>
        </p:nvSpPr>
        <p:spPr>
          <a:xfrm flipV="1">
            <a:off x="7452941" y="5363971"/>
            <a:ext cx="298370" cy="537074"/>
          </a:xfrm>
          <a:prstGeom prst="rtTriangle">
            <a:avLst/>
          </a:prstGeom>
          <a:solidFill>
            <a:srgbClr val="517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6" name="Right Triangle 13"/>
          <p:cNvSpPr/>
          <p:nvPr/>
        </p:nvSpPr>
        <p:spPr>
          <a:xfrm flipH="1" flipV="1">
            <a:off x="4520010" y="5363971"/>
            <a:ext cx="304721" cy="537074"/>
          </a:xfrm>
          <a:prstGeom prst="rtTriangle">
            <a:avLst/>
          </a:prstGeom>
          <a:solidFill>
            <a:srgbClr val="517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7" name="Rectangle 14"/>
          <p:cNvSpPr/>
          <p:nvPr/>
        </p:nvSpPr>
        <p:spPr>
          <a:xfrm>
            <a:off x="8563900" y="965849"/>
            <a:ext cx="2628210" cy="4949802"/>
          </a:xfrm>
          <a:prstGeom prst="rect">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8" name="Right Triangle 15"/>
          <p:cNvSpPr/>
          <p:nvPr/>
        </p:nvSpPr>
        <p:spPr>
          <a:xfrm>
            <a:off x="11192109" y="951243"/>
            <a:ext cx="298370" cy="55420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9" name="Right Triangle 16"/>
          <p:cNvSpPr/>
          <p:nvPr/>
        </p:nvSpPr>
        <p:spPr>
          <a:xfrm flipH="1">
            <a:off x="8259177" y="951243"/>
            <a:ext cx="304721" cy="55420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60" name="Right Triangle 17"/>
          <p:cNvSpPr/>
          <p:nvPr/>
        </p:nvSpPr>
        <p:spPr>
          <a:xfrm flipV="1">
            <a:off x="11192109" y="5363971"/>
            <a:ext cx="298370" cy="53707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1" name="Right Triangle 18"/>
          <p:cNvSpPr/>
          <p:nvPr/>
        </p:nvSpPr>
        <p:spPr>
          <a:xfrm flipH="1" flipV="1">
            <a:off x="8259177" y="5363971"/>
            <a:ext cx="304721" cy="53707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62" name="Rectangle 46"/>
          <p:cNvSpPr/>
          <p:nvPr/>
        </p:nvSpPr>
        <p:spPr>
          <a:xfrm>
            <a:off x="1149350" y="3540760"/>
            <a:ext cx="2531110" cy="2676525"/>
          </a:xfrm>
          <a:prstGeom prst="rect">
            <a:avLst/>
          </a:prstGeom>
        </p:spPr>
        <p:txBody>
          <a:bodyPr wrap="square">
            <a:spAutoFit/>
          </a:bodyPr>
          <a:lstStyle/>
          <a:p>
            <a:pPr algn="just">
              <a:defRPr/>
            </a:pPr>
            <a:r>
              <a:rPr lang="en-US" sz="2400" b="1">
                <a:sym typeface="+mn-ea"/>
              </a:rPr>
              <a:t>daun sirih 15 lembar ditambah 3 gelas air. Rebus hingga tiga per empat, minum dengan madu. </a:t>
            </a:r>
            <a:br>
              <a:rPr lang="en-US" sz="2400" b="1">
                <a:sym typeface="+mn-ea"/>
              </a:rPr>
            </a:br>
            <a:endParaRPr lang="en-US" sz="2400" b="1" dirty="0">
              <a:solidFill>
                <a:prstClr val="black"/>
              </a:solidFill>
              <a:sym typeface="+mn-ea"/>
            </a:endParaRPr>
          </a:p>
        </p:txBody>
      </p:sp>
      <p:sp>
        <p:nvSpPr>
          <p:cNvPr id="63" name="Title 1"/>
          <p:cNvSpPr txBox="1"/>
          <p:nvPr/>
        </p:nvSpPr>
        <p:spPr>
          <a:xfrm>
            <a:off x="1510665" y="2299970"/>
            <a:ext cx="1807845" cy="4343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ym typeface="+mn-ea"/>
              </a:rPr>
              <a:t>Batuk</a:t>
            </a:r>
            <a:endParaRPr lang="en-US" altLang="zh-CN" sz="4000" b="1">
              <a:solidFill>
                <a:prstClr val="white"/>
              </a:solidFill>
              <a:sym typeface="+mn-ea"/>
            </a:endParaRPr>
          </a:p>
        </p:txBody>
      </p:sp>
      <p:sp>
        <p:nvSpPr>
          <p:cNvPr id="64" name="Rectangle 46"/>
          <p:cNvSpPr/>
          <p:nvPr/>
        </p:nvSpPr>
        <p:spPr>
          <a:xfrm>
            <a:off x="4825365" y="3355975"/>
            <a:ext cx="2627630" cy="2306955"/>
          </a:xfrm>
          <a:prstGeom prst="rect">
            <a:avLst/>
          </a:prstGeom>
        </p:spPr>
        <p:txBody>
          <a:bodyPr wrap="square">
            <a:spAutoFit/>
          </a:bodyPr>
          <a:lstStyle/>
          <a:p>
            <a:pPr algn="just">
              <a:defRPr/>
            </a:pPr>
            <a:r>
              <a:rPr lang="en-US" sz="2400" b="1">
                <a:sym typeface="+mn-ea"/>
              </a:rPr>
              <a:t>daun sirih segar 5 lembar direbus dengan 2 gelas air hingga tersisa 1 gelas, diminum siang har</a:t>
            </a:r>
            <a:r>
              <a:rPr lang="id-ID" altLang="en-US" sz="2400" b="1">
                <a:sym typeface="+mn-ea"/>
              </a:rPr>
              <a:t>I</a:t>
            </a:r>
            <a:endParaRPr lang="id-ID" altLang="en-US" sz="2400" b="1" dirty="0">
              <a:solidFill>
                <a:prstClr val="black"/>
              </a:solidFill>
              <a:sym typeface="+mn-ea"/>
            </a:endParaRPr>
          </a:p>
        </p:txBody>
      </p:sp>
      <p:sp>
        <p:nvSpPr>
          <p:cNvPr id="65" name="Title 1"/>
          <p:cNvSpPr txBox="1"/>
          <p:nvPr/>
        </p:nvSpPr>
        <p:spPr>
          <a:xfrm>
            <a:off x="4914900" y="2239010"/>
            <a:ext cx="2644140" cy="555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Menghilangkan bau badan</a:t>
            </a:r>
          </a:p>
        </p:txBody>
      </p:sp>
      <p:sp>
        <p:nvSpPr>
          <p:cNvPr id="66" name="Rectangle 46"/>
          <p:cNvSpPr/>
          <p:nvPr/>
        </p:nvSpPr>
        <p:spPr>
          <a:xfrm>
            <a:off x="8562975" y="3721100"/>
            <a:ext cx="2628900" cy="2306955"/>
          </a:xfrm>
          <a:prstGeom prst="rect">
            <a:avLst/>
          </a:prstGeom>
        </p:spPr>
        <p:txBody>
          <a:bodyPr wrap="square">
            <a:spAutoFit/>
          </a:bodyPr>
          <a:lstStyle/>
          <a:p>
            <a:pPr algn="just">
              <a:defRPr/>
            </a:pPr>
            <a:r>
              <a:rPr lang="en-US" sz="2400" b="1">
                <a:sym typeface="+mn-ea"/>
              </a:rPr>
              <a:t>daun agak muda diremuk, digulung untuk menyumbat hidung yang berdarah.</a:t>
            </a:r>
            <a:br>
              <a:rPr lang="en-US" sz="2400" b="1">
                <a:sym typeface="+mn-ea"/>
              </a:rPr>
            </a:br>
            <a:endParaRPr lang="en-US" sz="2400" b="1" dirty="0">
              <a:solidFill>
                <a:prstClr val="black"/>
              </a:solidFill>
              <a:sym typeface="+mn-ea"/>
            </a:endParaRPr>
          </a:p>
        </p:txBody>
      </p:sp>
      <p:sp>
        <p:nvSpPr>
          <p:cNvPr id="67" name="Title 1"/>
          <p:cNvSpPr txBox="1"/>
          <p:nvPr/>
        </p:nvSpPr>
        <p:spPr>
          <a:xfrm>
            <a:off x="8855710" y="2299970"/>
            <a:ext cx="2084070" cy="555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Mimisan</a:t>
            </a:r>
          </a:p>
        </p:txBody>
      </p:sp>
      <p:sp>
        <p:nvSpPr>
          <p:cNvPr id="68" name="AutoShape 59"/>
          <p:cNvSpPr/>
          <p:nvPr/>
        </p:nvSpPr>
        <p:spPr bwMode="auto">
          <a:xfrm>
            <a:off x="5991288" y="1395677"/>
            <a:ext cx="561343" cy="56038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9" name="AutoShape 104"/>
          <p:cNvSpPr/>
          <p:nvPr/>
        </p:nvSpPr>
        <p:spPr bwMode="auto">
          <a:xfrm>
            <a:off x="9617497" y="1465569"/>
            <a:ext cx="560385" cy="490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70" name="AutoShape 128"/>
          <p:cNvSpPr/>
          <p:nvPr/>
        </p:nvSpPr>
        <p:spPr bwMode="auto">
          <a:xfrm>
            <a:off x="2134238" y="1395562"/>
            <a:ext cx="561343"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Rectangle 3"/>
          <p:cNvSpPr/>
          <p:nvPr/>
        </p:nvSpPr>
        <p:spPr>
          <a:xfrm>
            <a:off x="-1" y="1505452"/>
            <a:ext cx="12188825" cy="3858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7" name="Rectangle 4"/>
          <p:cNvSpPr/>
          <p:nvPr/>
        </p:nvSpPr>
        <p:spPr>
          <a:xfrm>
            <a:off x="1091915" y="954099"/>
            <a:ext cx="2628210" cy="494980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4" name="Right Triangle 5"/>
          <p:cNvSpPr/>
          <p:nvPr/>
        </p:nvSpPr>
        <p:spPr>
          <a:xfrm>
            <a:off x="3720124" y="951243"/>
            <a:ext cx="298370" cy="554209"/>
          </a:xfrm>
          <a:prstGeom prst="rtTriangle">
            <a:avLst/>
          </a:prstGeom>
          <a:solidFill>
            <a:srgbClr val="00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9" name="Right Triangle 6"/>
          <p:cNvSpPr/>
          <p:nvPr/>
        </p:nvSpPr>
        <p:spPr>
          <a:xfrm flipH="1">
            <a:off x="787192" y="951243"/>
            <a:ext cx="304721" cy="554209"/>
          </a:xfrm>
          <a:prstGeom prst="rtTriangle">
            <a:avLst/>
          </a:prstGeom>
          <a:solidFill>
            <a:srgbClr val="00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0" name="Right Triangle 7"/>
          <p:cNvSpPr/>
          <p:nvPr/>
        </p:nvSpPr>
        <p:spPr>
          <a:xfrm flipV="1">
            <a:off x="3720124" y="5363971"/>
            <a:ext cx="298370" cy="53707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1" name="Right Triangle 8"/>
          <p:cNvSpPr/>
          <p:nvPr/>
        </p:nvSpPr>
        <p:spPr>
          <a:xfrm flipH="1" flipV="1">
            <a:off x="787192" y="5363971"/>
            <a:ext cx="304721" cy="53707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2" name="Rectangle 9"/>
          <p:cNvSpPr/>
          <p:nvPr/>
        </p:nvSpPr>
        <p:spPr>
          <a:xfrm>
            <a:off x="4824732" y="951244"/>
            <a:ext cx="2628210" cy="4949802"/>
          </a:xfrm>
          <a:prstGeom prst="rect">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3" name="Right Triangle 10"/>
          <p:cNvSpPr/>
          <p:nvPr/>
        </p:nvSpPr>
        <p:spPr>
          <a:xfrm>
            <a:off x="7452941" y="951243"/>
            <a:ext cx="298370" cy="554209"/>
          </a:xfrm>
          <a:prstGeom prst="rtTriangle">
            <a:avLst/>
          </a:prstGeom>
          <a:solidFill>
            <a:srgbClr val="517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4" name="Right Triangle 11"/>
          <p:cNvSpPr/>
          <p:nvPr/>
        </p:nvSpPr>
        <p:spPr>
          <a:xfrm flipH="1">
            <a:off x="4520010" y="951243"/>
            <a:ext cx="304721" cy="554209"/>
          </a:xfrm>
          <a:prstGeom prst="rtTriangle">
            <a:avLst/>
          </a:prstGeom>
          <a:solidFill>
            <a:srgbClr val="517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5" name="Right Triangle 12"/>
          <p:cNvSpPr/>
          <p:nvPr/>
        </p:nvSpPr>
        <p:spPr>
          <a:xfrm flipV="1">
            <a:off x="7452941" y="5363971"/>
            <a:ext cx="298370" cy="537074"/>
          </a:xfrm>
          <a:prstGeom prst="rtTriangle">
            <a:avLst/>
          </a:prstGeom>
          <a:solidFill>
            <a:srgbClr val="517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6" name="Right Triangle 13"/>
          <p:cNvSpPr/>
          <p:nvPr/>
        </p:nvSpPr>
        <p:spPr>
          <a:xfrm flipH="1" flipV="1">
            <a:off x="4520010" y="5363971"/>
            <a:ext cx="304721" cy="537074"/>
          </a:xfrm>
          <a:prstGeom prst="rtTriangle">
            <a:avLst/>
          </a:prstGeom>
          <a:solidFill>
            <a:srgbClr val="517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7" name="Rectangle 14"/>
          <p:cNvSpPr/>
          <p:nvPr/>
        </p:nvSpPr>
        <p:spPr>
          <a:xfrm>
            <a:off x="8563900" y="951244"/>
            <a:ext cx="2628210" cy="4949802"/>
          </a:xfrm>
          <a:prstGeom prst="rect">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8" name="Right Triangle 15"/>
          <p:cNvSpPr/>
          <p:nvPr/>
        </p:nvSpPr>
        <p:spPr>
          <a:xfrm>
            <a:off x="11192109" y="951243"/>
            <a:ext cx="298370" cy="55420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9" name="Right Triangle 16"/>
          <p:cNvSpPr/>
          <p:nvPr/>
        </p:nvSpPr>
        <p:spPr>
          <a:xfrm flipH="1">
            <a:off x="8259177" y="951243"/>
            <a:ext cx="304721" cy="55420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60" name="Right Triangle 17"/>
          <p:cNvSpPr/>
          <p:nvPr/>
        </p:nvSpPr>
        <p:spPr>
          <a:xfrm flipV="1">
            <a:off x="11192109" y="5363971"/>
            <a:ext cx="298370" cy="53707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1" name="Right Triangle 18"/>
          <p:cNvSpPr/>
          <p:nvPr/>
        </p:nvSpPr>
        <p:spPr>
          <a:xfrm flipH="1" flipV="1">
            <a:off x="8259177" y="5363971"/>
            <a:ext cx="304721" cy="53707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62" name="Rectangle 46"/>
          <p:cNvSpPr/>
          <p:nvPr/>
        </p:nvSpPr>
        <p:spPr>
          <a:xfrm>
            <a:off x="1091565" y="3163570"/>
            <a:ext cx="2628265" cy="2861310"/>
          </a:xfrm>
          <a:prstGeom prst="rect">
            <a:avLst/>
          </a:prstGeom>
        </p:spPr>
        <p:txBody>
          <a:bodyPr wrap="square">
            <a:spAutoFit/>
          </a:bodyPr>
          <a:lstStyle/>
          <a:p>
            <a:pPr algn="just">
              <a:defRPr/>
            </a:pPr>
            <a:r>
              <a:rPr lang="en-US" sz="2000" b="1">
                <a:sym typeface="+mn-ea"/>
              </a:rPr>
              <a:t> daun muda dan segar 5-6 lembar, rebus dengan satu gelas air sampai mendidih. Setelah dingin digunkaan untuk mencuci mata dengan gelas cuci mata. Sehari 3 kali.</a:t>
            </a:r>
            <a:endParaRPr lang="en-US" sz="2000" b="1" dirty="0">
              <a:solidFill>
                <a:prstClr val="black"/>
              </a:solidFill>
              <a:sym typeface="+mn-ea"/>
            </a:endParaRPr>
          </a:p>
        </p:txBody>
      </p:sp>
      <p:sp>
        <p:nvSpPr>
          <p:cNvPr id="63" name="Title 1"/>
          <p:cNvSpPr txBox="1"/>
          <p:nvPr/>
        </p:nvSpPr>
        <p:spPr>
          <a:xfrm>
            <a:off x="1260475" y="2058035"/>
            <a:ext cx="2459990" cy="555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s-MY" altLang="zh-CN" sz="2800" b="1">
                <a:solidFill>
                  <a:schemeClr val="tx1"/>
                </a:solidFill>
                <a:latin typeface="Microsoft YaHei" panose="020B0503020204020204" pitchFamily="34" charset="-122"/>
                <a:ea typeface="Microsoft YaHei" panose="020B0503020204020204" pitchFamily="34" charset="-122"/>
              </a:rPr>
              <a:t>Mata gatal dan merah</a:t>
            </a:r>
          </a:p>
        </p:txBody>
      </p:sp>
      <p:sp>
        <p:nvSpPr>
          <p:cNvPr id="64" name="Rectangle 46"/>
          <p:cNvSpPr/>
          <p:nvPr/>
        </p:nvSpPr>
        <p:spPr>
          <a:xfrm>
            <a:off x="4825365" y="3721100"/>
            <a:ext cx="2628265" cy="1938020"/>
          </a:xfrm>
          <a:prstGeom prst="rect">
            <a:avLst/>
          </a:prstGeom>
        </p:spPr>
        <p:txBody>
          <a:bodyPr wrap="square">
            <a:spAutoFit/>
          </a:bodyPr>
          <a:lstStyle/>
          <a:p>
            <a:pPr algn="just">
              <a:defRPr/>
            </a:pPr>
            <a:r>
              <a:rPr lang="en-US" sz="2400" b="1">
                <a:sym typeface="+mn-ea"/>
              </a:rPr>
              <a:t>4 lembar daun diremas, diseduh, an digunakan untuk kumur-kumur.</a:t>
            </a:r>
            <a:endParaRPr lang="en-US" sz="2400" b="1" dirty="0">
              <a:solidFill>
                <a:prstClr val="black"/>
              </a:solidFill>
              <a:sym typeface="+mn-ea"/>
            </a:endParaRPr>
          </a:p>
        </p:txBody>
      </p:sp>
      <p:sp>
        <p:nvSpPr>
          <p:cNvPr id="65" name="Title 1"/>
          <p:cNvSpPr txBox="1"/>
          <p:nvPr/>
        </p:nvSpPr>
        <p:spPr>
          <a:xfrm>
            <a:off x="4825365" y="1874520"/>
            <a:ext cx="2925445" cy="555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b="1">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 Menghentikan pendarahan gusi </a:t>
            </a:r>
            <a:r>
              <a:rPr lang="id-ID" altLang="zh-CN" sz="2000" b="1">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&amp;</a:t>
            </a:r>
            <a:r>
              <a:rPr lang="zh-CN" altLang="en-US" sz="2000" b="1">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 menghilangkan bau mulut</a:t>
            </a:r>
          </a:p>
        </p:txBody>
      </p:sp>
      <p:sp>
        <p:nvSpPr>
          <p:cNvPr id="66" name="Rectangle 46"/>
          <p:cNvSpPr/>
          <p:nvPr/>
        </p:nvSpPr>
        <p:spPr>
          <a:xfrm>
            <a:off x="8653780" y="3256280"/>
            <a:ext cx="2538095" cy="2676525"/>
          </a:xfrm>
          <a:prstGeom prst="rect">
            <a:avLst/>
          </a:prstGeom>
        </p:spPr>
        <p:txBody>
          <a:bodyPr wrap="square">
            <a:spAutoFit/>
          </a:bodyPr>
          <a:lstStyle/>
          <a:p>
            <a:pPr algn="just"/>
            <a:r>
              <a:rPr lang="en-US" sz="2400" b="1">
                <a:sym typeface="+mn-ea"/>
              </a:rPr>
              <a:t>daun sirih segar 1-2 lembar, dibersihkan , kemudian dikunyah sampai lumat, ampasnya dibuang.</a:t>
            </a:r>
            <a:endParaRPr lang="en-US" sz="2400" b="1" dirty="0">
              <a:solidFill>
                <a:prstClr val="black"/>
              </a:solidFill>
              <a:sym typeface="+mn-ea"/>
            </a:endParaRPr>
          </a:p>
        </p:txBody>
      </p:sp>
      <p:sp>
        <p:nvSpPr>
          <p:cNvPr id="67" name="Title 1"/>
          <p:cNvSpPr txBox="1"/>
          <p:nvPr/>
        </p:nvSpPr>
        <p:spPr>
          <a:xfrm>
            <a:off x="8973691" y="2057968"/>
            <a:ext cx="1808018" cy="5556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Sariawan</a:t>
            </a:r>
          </a:p>
        </p:txBody>
      </p:sp>
      <p:sp>
        <p:nvSpPr>
          <p:cNvPr id="68" name="AutoShape 59"/>
          <p:cNvSpPr/>
          <p:nvPr/>
        </p:nvSpPr>
        <p:spPr bwMode="auto">
          <a:xfrm>
            <a:off x="5792533" y="1120722"/>
            <a:ext cx="561343" cy="56038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9" name="AutoShape 104"/>
          <p:cNvSpPr/>
          <p:nvPr/>
        </p:nvSpPr>
        <p:spPr bwMode="auto">
          <a:xfrm>
            <a:off x="9746402" y="1299834"/>
            <a:ext cx="560385" cy="490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70" name="AutoShape 128"/>
          <p:cNvSpPr/>
          <p:nvPr/>
        </p:nvSpPr>
        <p:spPr bwMode="auto">
          <a:xfrm>
            <a:off x="2125348" y="1229827"/>
            <a:ext cx="561343"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0"/>
            <a:ext cx="4955852" cy="6107423"/>
            <a:chOff x="7236148" y="-11423"/>
            <a:chExt cx="4955852" cy="6107423"/>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927089" y="356610"/>
            <a:ext cx="2469673" cy="2646045"/>
          </a:xfrm>
          <a:prstGeom prst="rect">
            <a:avLst/>
          </a:prstGeom>
          <a:noFill/>
        </p:spPr>
        <p:txBody>
          <a:bodyPr wrap="square" rtlCol="0">
            <a:spAutoFit/>
          </a:bodyPr>
          <a:lstStyle/>
          <a:p>
            <a:r>
              <a:rPr lang="id-ID" altLang="zh-CN" sz="16600" dirty="0">
                <a:solidFill>
                  <a:schemeClr val="bg1"/>
                </a:solidFill>
                <a:latin typeface="Impact" panose="020B0806030902050204" pitchFamily="34" charset="0"/>
                <a:ea typeface="Microsoft YaHei" panose="020B0503020204020204" pitchFamily="34" charset="-122"/>
              </a:rPr>
              <a:t>5</a:t>
            </a:r>
          </a:p>
        </p:txBody>
      </p:sp>
      <p:sp>
        <p:nvSpPr>
          <p:cNvPr id="71" name="文本框 70"/>
          <p:cNvSpPr txBox="1">
            <a:spLocks noChangeArrowheads="1"/>
          </p:cNvSpPr>
          <p:nvPr/>
        </p:nvSpPr>
        <p:spPr bwMode="auto">
          <a:xfrm>
            <a:off x="4728157" y="2255051"/>
            <a:ext cx="5236590" cy="1938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fontAlgn="base">
              <a:lnSpc>
                <a:spcPct val="100000"/>
              </a:lnSpc>
              <a:spcBef>
                <a:spcPct val="0"/>
              </a:spcBef>
              <a:spcAft>
                <a:spcPct val="0"/>
              </a:spcAft>
              <a:buFontTx/>
              <a:buNone/>
            </a:pPr>
            <a:r>
              <a:rPr lang="id-ID" altLang="zh-CN" sz="6000" b="1" dirty="0">
                <a:solidFill>
                  <a:srgbClr val="302E2F"/>
                </a:solidFill>
                <a:latin typeface="Microsoft YaHei" panose="020B0503020204020204" pitchFamily="34" charset="-122"/>
                <a:ea typeface="Microsoft YaHei" panose="020B0503020204020204" pitchFamily="34" charset="-122"/>
              </a:rPr>
              <a:t>LIDAH BUAYA</a:t>
            </a:r>
          </a:p>
        </p:txBody>
      </p:sp>
      <p:sp>
        <p:nvSpPr>
          <p:cNvPr id="2" name="矩形 1"/>
          <p:cNvSpPr/>
          <p:nvPr/>
        </p:nvSpPr>
        <p:spPr>
          <a:xfrm>
            <a:off x="9972672" y="4989143"/>
            <a:ext cx="1471930" cy="706755"/>
          </a:xfrm>
          <a:prstGeom prst="rect">
            <a:avLst/>
          </a:prstGeom>
        </p:spPr>
        <p:txBody>
          <a:bodyPr wrap="none">
            <a:spAutoFit/>
          </a:bodyPr>
          <a:lstStyle/>
          <a:p>
            <a:pPr algn="dist"/>
            <a:r>
              <a:rPr lang="en-US" altLang="zh-CN" sz="4000" b="1" spc="-300" dirty="0">
                <a:solidFill>
                  <a:srgbClr val="302E2F"/>
                </a:solidFill>
                <a:latin typeface="Microsoft YaHei" panose="020B0503020204020204" pitchFamily="34" charset="-122"/>
                <a:ea typeface="Microsoft YaHei" panose="020B0503020204020204" pitchFamily="34" charset="-122"/>
              </a:rPr>
              <a:t>Part </a:t>
            </a:r>
            <a:r>
              <a:rPr lang="id-ID" altLang="en-US" sz="4000" b="1" spc="-300" dirty="0">
                <a:solidFill>
                  <a:srgbClr val="302E2F"/>
                </a:solidFill>
                <a:latin typeface="Microsoft YaHei" panose="020B0503020204020204" pitchFamily="34" charset="-122"/>
                <a:ea typeface="Microsoft YaHei" panose="020B0503020204020204" pitchFamily="34" charset="-122"/>
              </a:rPr>
              <a:t>5</a:t>
            </a:r>
          </a:p>
        </p:txBody>
      </p:sp>
      <p:sp>
        <p:nvSpPr>
          <p:cNvPr id="25" name="平行四边形 24"/>
          <p:cNvSpPr/>
          <p:nvPr/>
        </p:nvSpPr>
        <p:spPr>
          <a:xfrm>
            <a:off x="8484681" y="3052939"/>
            <a:ext cx="2967846" cy="2836719"/>
          </a:xfrm>
          <a:prstGeom prst="parallelogram">
            <a:avLst>
              <a:gd name="adj" fmla="val 84923"/>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1402130" y="5309788"/>
            <a:ext cx="1146654" cy="275590"/>
          </a:xfrm>
          <a:prstGeom prst="rect">
            <a:avLst/>
          </a:prstGeom>
          <a:noFill/>
        </p:spPr>
        <p:txBody>
          <a:bodyPr wrap="square" rtlCol="0">
            <a:spAutoFit/>
          </a:bodyPr>
          <a:lstStyle/>
          <a:p>
            <a:r>
              <a:rPr lang="zh-CN" altLang="en-US" sz="1200">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YOUR TITLE</a:t>
            </a:r>
            <a:endParaRPr lang="ms-MY" altLang="zh-CN" sz="7200">
              <a:solidFill>
                <a:prstClr val="white"/>
              </a:solidFill>
            </a:endParaRPr>
          </a:p>
        </p:txBody>
      </p:sp>
      <p:pic>
        <p:nvPicPr>
          <p:cNvPr id="2" name="Picture 1"/>
          <p:cNvPicPr>
            <a:picLocks noChangeAspect="1"/>
          </p:cNvPicPr>
          <p:nvPr/>
        </p:nvPicPr>
        <p:blipFill>
          <a:blip r:embed="rId2"/>
          <a:stretch>
            <a:fillRect/>
          </a:stretch>
        </p:blipFill>
        <p:spPr>
          <a:xfrm>
            <a:off x="7064375" y="1613535"/>
            <a:ext cx="4377690" cy="4276090"/>
          </a:xfrm>
          <a:prstGeom prst="rect">
            <a:avLst/>
          </a:prstGeom>
        </p:spPr>
      </p:pic>
      <p:pic>
        <p:nvPicPr>
          <p:cNvPr id="3" name="Picture 2"/>
          <p:cNvPicPr>
            <a:picLocks noChangeAspect="1"/>
          </p:cNvPicPr>
          <p:nvPr/>
        </p:nvPicPr>
        <p:blipFill>
          <a:blip r:embed="rId3"/>
          <a:stretch>
            <a:fillRect/>
          </a:stretch>
        </p:blipFill>
        <p:spPr>
          <a:xfrm>
            <a:off x="2141220" y="1681480"/>
            <a:ext cx="4222115" cy="42081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510" y="2379345"/>
            <a:ext cx="5330825" cy="2656205"/>
          </a:xfrm>
        </p:spPr>
        <p:txBody>
          <a:bodyPr>
            <a:noAutofit/>
          </a:bodyPr>
          <a:lstStyle/>
          <a:p>
            <a:pPr algn="just"/>
            <a:r>
              <a:rPr lang="en-US" sz="3600" b="1"/>
              <a:t>Tanaman obat keluarga (disingkat TOGA) adalah tanaman hasil budidaya rumahan yang  berkhasiat sebagai obat.</a:t>
            </a:r>
          </a:p>
        </p:txBody>
      </p:sp>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80010" y="158115"/>
            <a:ext cx="2222500" cy="460375"/>
          </a:xfrm>
          <a:prstGeom prst="rect">
            <a:avLst/>
          </a:prstGeom>
          <a:noFill/>
        </p:spPr>
        <p:txBody>
          <a:bodyPr wrap="square" rtlCol="0">
            <a:spAutoFit/>
          </a:bodyPr>
          <a:lstStyle/>
          <a:p>
            <a:r>
              <a:rPr lang="id-ID" altLang="zh-CN" sz="2400" b="1" dirty="0">
                <a:solidFill>
                  <a:schemeClr val="bg1"/>
                </a:solidFill>
                <a:latin typeface="Microsoft YaHei" panose="020B0503020204020204" pitchFamily="34" charset="-122"/>
                <a:ea typeface="Microsoft YaHei" panose="020B0503020204020204" pitchFamily="34" charset="-122"/>
              </a:rPr>
              <a:t>PENGERTIAN</a:t>
            </a:r>
          </a:p>
        </p:txBody>
      </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1402130" y="5309788"/>
            <a:ext cx="1146654" cy="275590"/>
          </a:xfrm>
          <a:prstGeom prst="rect">
            <a:avLst/>
          </a:prstGeom>
          <a:noFill/>
        </p:spPr>
        <p:txBody>
          <a:bodyPr wrap="square" rtlCol="0">
            <a:spAutoFit/>
          </a:bodyPr>
          <a:lstStyle/>
          <a:p>
            <a:r>
              <a:rPr lang="zh-CN" altLang="en-US" sz="1200">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YOUR TITLE</a:t>
            </a:r>
            <a:endParaRPr lang="ms-MY" altLang="zh-CN" sz="7200">
              <a:solidFill>
                <a:prstClr val="white"/>
              </a:solidFill>
            </a:endParaRPr>
          </a:p>
        </p:txBody>
      </p:sp>
      <p:pic>
        <p:nvPicPr>
          <p:cNvPr id="5" name="Picture 4"/>
          <p:cNvPicPr>
            <a:picLocks noChangeAspect="1"/>
          </p:cNvPicPr>
          <p:nvPr/>
        </p:nvPicPr>
        <p:blipFill>
          <a:blip r:embed="rId2"/>
          <a:stretch>
            <a:fillRect/>
          </a:stretch>
        </p:blipFill>
        <p:spPr>
          <a:xfrm>
            <a:off x="6487160" y="2015490"/>
            <a:ext cx="5162550" cy="356997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4514215" y="906780"/>
            <a:ext cx="5165725" cy="583565"/>
          </a:xfrm>
          <a:prstGeom prst="rect">
            <a:avLst/>
          </a:prstGeom>
          <a:noFill/>
        </p:spPr>
        <p:txBody>
          <a:bodyPr wrap="square" rtlCol="0">
            <a:spAutoFit/>
          </a:bodyPr>
          <a:lstStyle/>
          <a:p>
            <a:r>
              <a:rPr lang="id-ID" altLang="zh-CN" sz="3200" b="1">
                <a:solidFill>
                  <a:srgbClr val="00B050"/>
                </a:solidFill>
                <a:latin typeface="Microsoft YaHei" panose="020B0503020204020204" pitchFamily="34" charset="-122"/>
                <a:ea typeface="Microsoft YaHei" panose="020B0503020204020204" pitchFamily="34" charset="-122"/>
                <a:sym typeface="Arial" panose="020B0604020202020204" pitchFamily="34" charset="0"/>
              </a:rPr>
              <a:t>Kegunaan lidah buaya</a:t>
            </a:r>
          </a:p>
        </p:txBody>
      </p:sp>
      <p:sp>
        <p:nvSpPr>
          <p:cNvPr id="2" name="Text Box 1"/>
          <p:cNvSpPr txBox="1"/>
          <p:nvPr/>
        </p:nvSpPr>
        <p:spPr>
          <a:xfrm>
            <a:off x="1195705" y="2103755"/>
            <a:ext cx="10144760" cy="3969385"/>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just"/>
            <a:r>
              <a:rPr lang="en-US" sz="2800" b="1"/>
              <a:t>●      Kandungan antioksidan yang ada di lidah buaya bisa membantu tubuh menangkal radikal bebas sehingga bisa mencegah penuaan dini.</a:t>
            </a:r>
            <a:endParaRPr lang="en-US" sz="3200" b="1"/>
          </a:p>
          <a:p>
            <a:pPr algn="just"/>
            <a:r>
              <a:rPr lang="en-US" sz="2800" b="1"/>
              <a:t>●      Mampu membantu turunkan berat badan secara sehat, aman dan tanpa efek samping.</a:t>
            </a:r>
            <a:endParaRPr lang="en-US" sz="3200" b="1"/>
          </a:p>
          <a:p>
            <a:pPr algn="just"/>
            <a:r>
              <a:rPr lang="en-US" sz="2800" b="1"/>
              <a:t>●      Menjaga kesehatan sistem pencernaan.</a:t>
            </a:r>
            <a:endParaRPr lang="en-US" sz="3200" b="1"/>
          </a:p>
          <a:p>
            <a:pPr algn="just"/>
            <a:r>
              <a:rPr lang="en-US" sz="2800" b="1"/>
              <a:t>●      Mampu menyingkirkan bakteri jahat dari dalam tubuh.</a:t>
            </a:r>
            <a:endParaRPr lang="en-US" sz="3200" b="1"/>
          </a:p>
          <a:p>
            <a:pPr algn="just"/>
            <a:r>
              <a:rPr lang="en-US" sz="2800" b="1"/>
              <a:t>●      Menjaga keseimbangan zat asam dan basa dalam tubuh sehingga Anda tidak mudah terserang penyakit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6162675" y="347345"/>
            <a:ext cx="5450840" cy="1076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d-ID" altLang="zh-CN" sz="3200" b="1">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Pengolahan lidah buaya </a:t>
            </a:r>
          </a:p>
          <a:p>
            <a:r>
              <a:rPr lang="id-ID" altLang="zh-CN" sz="3200" b="1">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untuk kecantikan </a:t>
            </a:r>
          </a:p>
        </p:txBody>
      </p:sp>
      <p:sp>
        <p:nvSpPr>
          <p:cNvPr id="2" name="Text Box 1"/>
          <p:cNvSpPr txBox="1"/>
          <p:nvPr/>
        </p:nvSpPr>
        <p:spPr>
          <a:xfrm>
            <a:off x="1195705" y="2103755"/>
            <a:ext cx="10144760" cy="3969385"/>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just"/>
            <a:r>
              <a:rPr lang="en-US" sz="2800" b="1"/>
              <a:t>●      Langsung Dioles Ke Wajah</a:t>
            </a:r>
          </a:p>
          <a:p>
            <a:pPr algn="just"/>
            <a:endParaRPr lang="en-US" sz="2800" b="1"/>
          </a:p>
          <a:p>
            <a:pPr algn="just"/>
            <a:r>
              <a:rPr lang="id-ID" altLang="en-US" sz="2800" b="1"/>
              <a:t>--&gt; Gel lidah buaya dapat menghidrasi, menutrisi, sekaligus meremajakan kulit. Semua ini berkat kandungan anti-oksidan yang terdapat pada lidah buaya sehingga dapat menutrisi sekaligus menjaga kekencangan kulit. Bahkan, karena mengandung sifat anti-mikroba, lidah buaya dapat digunakan untuk membasmi jerawat juga.</a:t>
            </a:r>
          </a:p>
          <a:p>
            <a:pPr algn="just"/>
            <a:endParaRPr lang="en-US" sz="28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0" y="0"/>
            <a:ext cx="2792730" cy="1144270"/>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1285" y="156845"/>
            <a:ext cx="3601085" cy="1456690"/>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978240" y="2103729"/>
            <a:ext cx="1868178" cy="275590"/>
          </a:xfrm>
          <a:prstGeom prst="rect">
            <a:avLst/>
          </a:prstGeom>
          <a:noFill/>
        </p:spPr>
        <p:txBody>
          <a:bodyPr wrap="square" rtlCol="0">
            <a:spAutoFit/>
          </a:bodyPr>
          <a:lstStyle/>
          <a:p>
            <a:pPr algn="ctr"/>
            <a:r>
              <a:rPr lang="zh-CN" altLang="en-US" sz="12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Add your title</a:t>
            </a:r>
            <a:endParaRPr lang="ms-MY" altLang="zh-CN" sz="7200" b="1">
              <a:solidFill>
                <a:prstClr val="white"/>
              </a:solidFill>
            </a:endParaRPr>
          </a:p>
        </p:txBody>
      </p:sp>
      <p:sp>
        <p:nvSpPr>
          <p:cNvPr id="87" name="文本框 86"/>
          <p:cNvSpPr txBox="1"/>
          <p:nvPr/>
        </p:nvSpPr>
        <p:spPr>
          <a:xfrm>
            <a:off x="6162675" y="347345"/>
            <a:ext cx="5450840" cy="1076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d-ID" altLang="zh-CN" sz="3200" b="1">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Pengolahan lidah buaya </a:t>
            </a:r>
          </a:p>
          <a:p>
            <a:r>
              <a:rPr lang="id-ID" altLang="zh-CN" sz="3200" b="1">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untuk kecantikan </a:t>
            </a:r>
          </a:p>
        </p:txBody>
      </p:sp>
      <p:sp>
        <p:nvSpPr>
          <p:cNvPr id="2" name="Text Box 1"/>
          <p:cNvSpPr txBox="1"/>
          <p:nvPr/>
        </p:nvSpPr>
        <p:spPr>
          <a:xfrm>
            <a:off x="1195705" y="2103755"/>
            <a:ext cx="10144760" cy="4399915"/>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just"/>
            <a:r>
              <a:rPr lang="en-US" sz="2800" b="1"/>
              <a:t>●  Masker Aloe Kunyit</a:t>
            </a:r>
          </a:p>
          <a:p>
            <a:pPr algn="just"/>
            <a:r>
              <a:rPr lang="id-ID" altLang="en-US" sz="2800" b="1"/>
              <a:t>--&gt; Cara mengolah lidah buaya jadi masker, cukup menyediakan selembar lidah buaya, bubuk kunyit, madu, susu, dan air mawar (jika tidak ada, bisa pakai air biasa). Tuang 1 sdt madu, 1 sdt susu, 1 sdt bubuk kunyit, dan beberapa tetes air mawar pada mangkuk, aduk rata. Tambahkan gel lidah buaya ke dalam adonan, aduk rata kembali. ika sudah tercampur rata semuanya, langsung balurkan masker pada wajah dan leher, diamkan kurang lebih selama 20 menit. Bilas air menggunakan air bersih dan keringkan .</a:t>
            </a:r>
          </a:p>
          <a:p>
            <a:pPr algn="just"/>
            <a:endParaRPr lang="en-US" sz="28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855013" y="903001"/>
            <a:ext cx="5522363" cy="4399915"/>
            <a:chOff x="767812" y="2275422"/>
            <a:chExt cx="5522363" cy="4399915"/>
          </a:xfrm>
        </p:grpSpPr>
        <p:sp>
          <p:nvSpPr>
            <p:cNvPr id="25" name="文本框 24"/>
            <p:cNvSpPr txBox="1"/>
            <p:nvPr/>
          </p:nvSpPr>
          <p:spPr>
            <a:xfrm>
              <a:off x="767812" y="4844404"/>
              <a:ext cx="5522363" cy="829945"/>
            </a:xfrm>
            <a:prstGeom prst="rect">
              <a:avLst/>
            </a:prstGeom>
            <a:noFill/>
          </p:spPr>
          <p:txBody>
            <a:bodyPr wrap="square" rtlCol="0">
              <a:spAutoFit/>
            </a:bodyPr>
            <a:lstStyle/>
            <a:p>
              <a:pPr algn="l"/>
              <a:r>
                <a:rPr lang="id-ID" altLang="zh-CN" sz="4800" dirty="0">
                  <a:solidFill>
                    <a:schemeClr val="tx1">
                      <a:lumMod val="95000"/>
                      <a:lumOff val="5000"/>
                    </a:schemeClr>
                  </a:solidFill>
                  <a:latin typeface="Agency FB" panose="020B0503020202020204" pitchFamily="34" charset="0"/>
                </a:rPr>
                <a:t>SEMOGA BERMANFAAT :)</a:t>
              </a:r>
            </a:p>
          </p:txBody>
        </p:sp>
        <p:sp>
          <p:nvSpPr>
            <p:cNvPr id="27" name="文本框 26"/>
            <p:cNvSpPr txBox="1"/>
            <p:nvPr/>
          </p:nvSpPr>
          <p:spPr>
            <a:xfrm>
              <a:off x="812374" y="2275422"/>
              <a:ext cx="4222877" cy="4399915"/>
            </a:xfrm>
            <a:prstGeom prst="rect">
              <a:avLst/>
            </a:prstGeom>
            <a:noFill/>
          </p:spPr>
          <p:txBody>
            <a:bodyPr wrap="square" rtlCol="0">
              <a:spAutoFit/>
            </a:bodyPr>
            <a:lstStyle/>
            <a:p>
              <a:r>
                <a:rPr lang="en-US" altLang="zh-CN" sz="7000" dirty="0">
                  <a:solidFill>
                    <a:schemeClr val="tx1">
                      <a:lumMod val="85000"/>
                      <a:lumOff val="15000"/>
                    </a:schemeClr>
                  </a:solidFill>
                  <a:latin typeface="汉真广标" panose="02010609000101010101" pitchFamily="49" charset="-122"/>
                  <a:ea typeface="汉真广标" panose="02010609000101010101" pitchFamily="49" charset="-122"/>
                </a:rPr>
                <a:t>THANK</a:t>
              </a:r>
            </a:p>
            <a:p>
              <a:r>
                <a:rPr lang="en-US" altLang="zh-CN" sz="7000" dirty="0">
                  <a:solidFill>
                    <a:schemeClr val="tx1">
                      <a:lumMod val="85000"/>
                      <a:lumOff val="15000"/>
                    </a:schemeClr>
                  </a:solidFill>
                  <a:latin typeface="汉真广标" panose="02010609000101010101" pitchFamily="49" charset="-122"/>
                  <a:ea typeface="汉真广标" panose="02010609000101010101" pitchFamily="49" charset="-122"/>
                </a:rPr>
                <a:t>YOU</a:t>
              </a:r>
            </a:p>
            <a:p>
              <a:endParaRPr lang="zh-CN" altLang="en-US" sz="7000" dirty="0">
                <a:solidFill>
                  <a:schemeClr val="tx1">
                    <a:lumMod val="85000"/>
                    <a:lumOff val="15000"/>
                  </a:schemeClr>
                </a:solidFill>
                <a:latin typeface="汉真广标" panose="02010609000101010101" pitchFamily="49" charset="-122"/>
                <a:ea typeface="汉真广标" panose="02010609000101010101" pitchFamily="49" charset="-122"/>
              </a:endParaRPr>
            </a:p>
            <a:p>
              <a:endParaRPr lang="zh-CN" altLang="en-US" sz="7000" dirty="0">
                <a:solidFill>
                  <a:schemeClr val="tx1">
                    <a:lumMod val="85000"/>
                    <a:lumOff val="15000"/>
                  </a:schemeClr>
                </a:solidFill>
                <a:latin typeface="汉真广标" panose="02010609000101010101" pitchFamily="49" charset="-122"/>
                <a:ea typeface="汉真广标" panose="02010609000101010101" pitchFamily="49" charset="-122"/>
              </a:endParaRPr>
            </a:p>
          </p:txBody>
        </p:sp>
      </p:grpSp>
      <p:sp>
        <p:nvSpPr>
          <p:cNvPr id="28" name="流程图: 过程 27"/>
          <p:cNvSpPr/>
          <p:nvPr/>
        </p:nvSpPr>
        <p:spPr>
          <a:xfrm>
            <a:off x="854918" y="876884"/>
            <a:ext cx="5007428" cy="5059595"/>
          </a:xfrm>
          <a:prstGeom prst="flowChart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01001" y="207257"/>
            <a:ext cx="1467649" cy="460375"/>
          </a:xfrm>
          <a:prstGeom prst="rect">
            <a:avLst/>
          </a:prstGeom>
          <a:noFill/>
        </p:spPr>
        <p:txBody>
          <a:bodyPr wrap="square" rtlCol="0">
            <a:spAutoFit/>
          </a:bodyPr>
          <a:lstStyle/>
          <a:p>
            <a:r>
              <a:rPr lang="zh-CN" altLang="en-US" sz="2400" b="1" dirty="0">
                <a:solidFill>
                  <a:schemeClr val="bg1"/>
                </a:solidFill>
                <a:latin typeface="Microsoft YaHei" panose="020B0503020204020204" pitchFamily="34" charset="-122"/>
                <a:ea typeface="Microsoft YaHei" panose="020B0503020204020204" pitchFamily="34" charset="-122"/>
              </a:rPr>
              <a:t>TITLE</a:t>
            </a:r>
          </a:p>
        </p:txBody>
      </p:sp>
      <p:sp>
        <p:nvSpPr>
          <p:cNvPr id="25" name="Freeform 6"/>
          <p:cNvSpPr/>
          <p:nvPr/>
        </p:nvSpPr>
        <p:spPr bwMode="auto">
          <a:xfrm>
            <a:off x="6716550" y="3744302"/>
            <a:ext cx="1441075" cy="1938362"/>
          </a:xfrm>
          <a:custGeom>
            <a:avLst/>
            <a:gdLst>
              <a:gd name="T0" fmla="*/ 749 w 882"/>
              <a:gd name="T1" fmla="*/ 0 h 1186"/>
              <a:gd name="T2" fmla="*/ 132 w 882"/>
              <a:gd name="T3" fmla="*/ 0 h 1186"/>
              <a:gd name="T4" fmla="*/ 0 w 882"/>
              <a:gd name="T5" fmla="*/ 132 h 1186"/>
              <a:gd name="T6" fmla="*/ 0 w 882"/>
              <a:gd name="T7" fmla="*/ 749 h 1186"/>
              <a:gd name="T8" fmla="*/ 132 w 882"/>
              <a:gd name="T9" fmla="*/ 882 h 1186"/>
              <a:gd name="T10" fmla="*/ 402 w 882"/>
              <a:gd name="T11" fmla="*/ 882 h 1186"/>
              <a:gd name="T12" fmla="*/ 337 w 882"/>
              <a:gd name="T13" fmla="*/ 1186 h 1186"/>
              <a:gd name="T14" fmla="*/ 532 w 882"/>
              <a:gd name="T15" fmla="*/ 882 h 1186"/>
              <a:gd name="T16" fmla="*/ 749 w 882"/>
              <a:gd name="T17" fmla="*/ 882 h 1186"/>
              <a:gd name="T18" fmla="*/ 882 w 882"/>
              <a:gd name="T19" fmla="*/ 749 h 1186"/>
              <a:gd name="T20" fmla="*/ 882 w 882"/>
              <a:gd name="T21" fmla="*/ 132 h 1186"/>
              <a:gd name="T22" fmla="*/ 749 w 882"/>
              <a:gd name="T23"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2" h="1186">
                <a:moveTo>
                  <a:pt x="749" y="0"/>
                </a:moveTo>
                <a:cubicBezTo>
                  <a:pt x="132" y="0"/>
                  <a:pt x="132" y="0"/>
                  <a:pt x="132" y="0"/>
                </a:cubicBezTo>
                <a:cubicBezTo>
                  <a:pt x="59" y="0"/>
                  <a:pt x="0" y="59"/>
                  <a:pt x="0" y="132"/>
                </a:cubicBezTo>
                <a:cubicBezTo>
                  <a:pt x="0" y="749"/>
                  <a:pt x="0" y="749"/>
                  <a:pt x="0" y="749"/>
                </a:cubicBezTo>
                <a:cubicBezTo>
                  <a:pt x="0" y="822"/>
                  <a:pt x="59" y="882"/>
                  <a:pt x="132" y="882"/>
                </a:cubicBezTo>
                <a:cubicBezTo>
                  <a:pt x="402" y="882"/>
                  <a:pt x="402" y="882"/>
                  <a:pt x="402" y="882"/>
                </a:cubicBezTo>
                <a:cubicBezTo>
                  <a:pt x="404" y="981"/>
                  <a:pt x="384" y="1093"/>
                  <a:pt x="337" y="1186"/>
                </a:cubicBezTo>
                <a:cubicBezTo>
                  <a:pt x="435" y="1081"/>
                  <a:pt x="497" y="991"/>
                  <a:pt x="532" y="882"/>
                </a:cubicBezTo>
                <a:cubicBezTo>
                  <a:pt x="749" y="882"/>
                  <a:pt x="749" y="882"/>
                  <a:pt x="749" y="882"/>
                </a:cubicBezTo>
                <a:cubicBezTo>
                  <a:pt x="822" y="882"/>
                  <a:pt x="882" y="822"/>
                  <a:pt x="882" y="749"/>
                </a:cubicBezTo>
                <a:cubicBezTo>
                  <a:pt x="882" y="132"/>
                  <a:pt x="882" y="132"/>
                  <a:pt x="882" y="132"/>
                </a:cubicBezTo>
                <a:cubicBezTo>
                  <a:pt x="882" y="59"/>
                  <a:pt x="822" y="0"/>
                  <a:pt x="749" y="0"/>
                </a:cubicBezTo>
                <a:close/>
              </a:path>
            </a:pathLst>
          </a:custGeom>
          <a:solidFill>
            <a:srgbClr val="5B9BD5"/>
          </a:solidFill>
          <a:ln>
            <a:noFill/>
          </a:ln>
        </p:spPr>
        <p:txBody>
          <a:bodyPr lIns="91416" tIns="45708" rIns="91416" bIns="45708"/>
          <a:lstStyle/>
          <a:p>
            <a:pPr>
              <a:defRPr/>
            </a:pPr>
            <a:endParaRPr lang="en-US">
              <a:solidFill>
                <a:prstClr val="black"/>
              </a:solidFill>
            </a:endParaRPr>
          </a:p>
        </p:txBody>
      </p:sp>
      <p:sp>
        <p:nvSpPr>
          <p:cNvPr id="27" name="Freeform 7"/>
          <p:cNvSpPr/>
          <p:nvPr/>
        </p:nvSpPr>
        <p:spPr bwMode="auto">
          <a:xfrm>
            <a:off x="8343844" y="3744302"/>
            <a:ext cx="1441074" cy="1938362"/>
          </a:xfrm>
          <a:custGeom>
            <a:avLst/>
            <a:gdLst>
              <a:gd name="T0" fmla="*/ 750 w 882"/>
              <a:gd name="T1" fmla="*/ 0 h 1186"/>
              <a:gd name="T2" fmla="*/ 132 w 882"/>
              <a:gd name="T3" fmla="*/ 0 h 1186"/>
              <a:gd name="T4" fmla="*/ 0 w 882"/>
              <a:gd name="T5" fmla="*/ 132 h 1186"/>
              <a:gd name="T6" fmla="*/ 0 w 882"/>
              <a:gd name="T7" fmla="*/ 749 h 1186"/>
              <a:gd name="T8" fmla="*/ 132 w 882"/>
              <a:gd name="T9" fmla="*/ 882 h 1186"/>
              <a:gd name="T10" fmla="*/ 402 w 882"/>
              <a:gd name="T11" fmla="*/ 882 h 1186"/>
              <a:gd name="T12" fmla="*/ 338 w 882"/>
              <a:gd name="T13" fmla="*/ 1186 h 1186"/>
              <a:gd name="T14" fmla="*/ 533 w 882"/>
              <a:gd name="T15" fmla="*/ 882 h 1186"/>
              <a:gd name="T16" fmla="*/ 750 w 882"/>
              <a:gd name="T17" fmla="*/ 882 h 1186"/>
              <a:gd name="T18" fmla="*/ 882 w 882"/>
              <a:gd name="T19" fmla="*/ 749 h 1186"/>
              <a:gd name="T20" fmla="*/ 882 w 882"/>
              <a:gd name="T21" fmla="*/ 132 h 1186"/>
              <a:gd name="T22" fmla="*/ 750 w 882"/>
              <a:gd name="T23"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2" h="1186">
                <a:moveTo>
                  <a:pt x="750" y="0"/>
                </a:moveTo>
                <a:cubicBezTo>
                  <a:pt x="132" y="0"/>
                  <a:pt x="132" y="0"/>
                  <a:pt x="132" y="0"/>
                </a:cubicBezTo>
                <a:cubicBezTo>
                  <a:pt x="60" y="0"/>
                  <a:pt x="0" y="59"/>
                  <a:pt x="0" y="132"/>
                </a:cubicBezTo>
                <a:cubicBezTo>
                  <a:pt x="0" y="749"/>
                  <a:pt x="0" y="749"/>
                  <a:pt x="0" y="749"/>
                </a:cubicBezTo>
                <a:cubicBezTo>
                  <a:pt x="0" y="822"/>
                  <a:pt x="60" y="882"/>
                  <a:pt x="132" y="882"/>
                </a:cubicBezTo>
                <a:cubicBezTo>
                  <a:pt x="402" y="882"/>
                  <a:pt x="402" y="882"/>
                  <a:pt x="402" y="882"/>
                </a:cubicBezTo>
                <a:cubicBezTo>
                  <a:pt x="405" y="981"/>
                  <a:pt x="384" y="1093"/>
                  <a:pt x="338" y="1186"/>
                </a:cubicBezTo>
                <a:cubicBezTo>
                  <a:pt x="436" y="1081"/>
                  <a:pt x="498" y="991"/>
                  <a:pt x="533" y="882"/>
                </a:cubicBezTo>
                <a:cubicBezTo>
                  <a:pt x="750" y="882"/>
                  <a:pt x="750" y="882"/>
                  <a:pt x="750" y="882"/>
                </a:cubicBezTo>
                <a:cubicBezTo>
                  <a:pt x="823" y="882"/>
                  <a:pt x="882" y="822"/>
                  <a:pt x="882" y="749"/>
                </a:cubicBezTo>
                <a:cubicBezTo>
                  <a:pt x="882" y="132"/>
                  <a:pt x="882" y="132"/>
                  <a:pt x="882" y="132"/>
                </a:cubicBezTo>
                <a:cubicBezTo>
                  <a:pt x="882" y="59"/>
                  <a:pt x="823" y="0"/>
                  <a:pt x="750" y="0"/>
                </a:cubicBezTo>
                <a:close/>
              </a:path>
            </a:pathLst>
          </a:custGeom>
          <a:solidFill>
            <a:srgbClr val="82BB4A"/>
          </a:solidFill>
          <a:ln>
            <a:noFill/>
          </a:ln>
        </p:spPr>
        <p:txBody>
          <a:bodyPr lIns="91416" tIns="45708" rIns="91416" bIns="45708"/>
          <a:lstStyle/>
          <a:p>
            <a:pPr>
              <a:defRPr/>
            </a:pPr>
            <a:endParaRPr lang="en-US">
              <a:solidFill>
                <a:prstClr val="black"/>
              </a:solidFill>
            </a:endParaRPr>
          </a:p>
        </p:txBody>
      </p:sp>
      <p:sp>
        <p:nvSpPr>
          <p:cNvPr id="34" name="Freeform 8"/>
          <p:cNvSpPr/>
          <p:nvPr/>
        </p:nvSpPr>
        <p:spPr bwMode="auto">
          <a:xfrm>
            <a:off x="10079058" y="3752766"/>
            <a:ext cx="1436842" cy="1929897"/>
          </a:xfrm>
          <a:custGeom>
            <a:avLst/>
            <a:gdLst>
              <a:gd name="T0" fmla="*/ 132 w 879"/>
              <a:gd name="T1" fmla="*/ 0 h 1181"/>
              <a:gd name="T2" fmla="*/ 747 w 879"/>
              <a:gd name="T3" fmla="*/ 0 h 1181"/>
              <a:gd name="T4" fmla="*/ 879 w 879"/>
              <a:gd name="T5" fmla="*/ 131 h 1181"/>
              <a:gd name="T6" fmla="*/ 879 w 879"/>
              <a:gd name="T7" fmla="*/ 746 h 1181"/>
              <a:gd name="T8" fmla="*/ 747 w 879"/>
              <a:gd name="T9" fmla="*/ 878 h 1181"/>
              <a:gd name="T10" fmla="*/ 478 w 879"/>
              <a:gd name="T11" fmla="*/ 878 h 1181"/>
              <a:gd name="T12" fmla="*/ 542 w 879"/>
              <a:gd name="T13" fmla="*/ 1181 h 1181"/>
              <a:gd name="T14" fmla="*/ 349 w 879"/>
              <a:gd name="T15" fmla="*/ 878 h 1181"/>
              <a:gd name="T16" fmla="*/ 132 w 879"/>
              <a:gd name="T17" fmla="*/ 878 h 1181"/>
              <a:gd name="T18" fmla="*/ 0 w 879"/>
              <a:gd name="T19" fmla="*/ 746 h 1181"/>
              <a:gd name="T20" fmla="*/ 0 w 879"/>
              <a:gd name="T21" fmla="*/ 131 h 1181"/>
              <a:gd name="T22" fmla="*/ 132 w 879"/>
              <a:gd name="T23" fmla="*/ 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1181">
                <a:moveTo>
                  <a:pt x="132" y="0"/>
                </a:moveTo>
                <a:cubicBezTo>
                  <a:pt x="747" y="0"/>
                  <a:pt x="747" y="0"/>
                  <a:pt x="747" y="0"/>
                </a:cubicBezTo>
                <a:cubicBezTo>
                  <a:pt x="820" y="0"/>
                  <a:pt x="879" y="59"/>
                  <a:pt x="879" y="131"/>
                </a:cubicBezTo>
                <a:cubicBezTo>
                  <a:pt x="879" y="746"/>
                  <a:pt x="879" y="746"/>
                  <a:pt x="879" y="746"/>
                </a:cubicBezTo>
                <a:cubicBezTo>
                  <a:pt x="879" y="819"/>
                  <a:pt x="820" y="878"/>
                  <a:pt x="747" y="878"/>
                </a:cubicBezTo>
                <a:cubicBezTo>
                  <a:pt x="478" y="878"/>
                  <a:pt x="478" y="878"/>
                  <a:pt x="478" y="878"/>
                </a:cubicBezTo>
                <a:cubicBezTo>
                  <a:pt x="476" y="977"/>
                  <a:pt x="496" y="1088"/>
                  <a:pt x="542" y="1181"/>
                </a:cubicBezTo>
                <a:cubicBezTo>
                  <a:pt x="445" y="1077"/>
                  <a:pt x="383" y="986"/>
                  <a:pt x="349" y="878"/>
                </a:cubicBezTo>
                <a:cubicBezTo>
                  <a:pt x="132" y="878"/>
                  <a:pt x="132" y="878"/>
                  <a:pt x="132" y="878"/>
                </a:cubicBezTo>
                <a:cubicBezTo>
                  <a:pt x="60" y="878"/>
                  <a:pt x="0" y="819"/>
                  <a:pt x="0" y="746"/>
                </a:cubicBezTo>
                <a:cubicBezTo>
                  <a:pt x="0" y="131"/>
                  <a:pt x="0" y="131"/>
                  <a:pt x="0" y="131"/>
                </a:cubicBezTo>
                <a:cubicBezTo>
                  <a:pt x="0" y="59"/>
                  <a:pt x="60" y="0"/>
                  <a:pt x="132" y="0"/>
                </a:cubicBezTo>
                <a:close/>
              </a:path>
            </a:pathLst>
          </a:custGeom>
          <a:solidFill>
            <a:srgbClr val="5B9BD5"/>
          </a:solidFill>
          <a:ln>
            <a:noFill/>
          </a:ln>
        </p:spPr>
        <p:txBody>
          <a:bodyPr lIns="91416" tIns="45708" rIns="91416" bIns="45708"/>
          <a:lstStyle/>
          <a:p>
            <a:pPr>
              <a:defRPr/>
            </a:pPr>
            <a:endParaRPr lang="en-US">
              <a:solidFill>
                <a:prstClr val="black"/>
              </a:solidFill>
            </a:endParaRPr>
          </a:p>
        </p:txBody>
      </p:sp>
      <p:sp>
        <p:nvSpPr>
          <p:cNvPr id="49" name="Freeform 9"/>
          <p:cNvSpPr/>
          <p:nvPr/>
        </p:nvSpPr>
        <p:spPr bwMode="auto">
          <a:xfrm>
            <a:off x="9262238" y="3926288"/>
            <a:ext cx="1367011" cy="1756376"/>
          </a:xfrm>
          <a:custGeom>
            <a:avLst/>
            <a:gdLst>
              <a:gd name="T0" fmla="*/ 418 w 836"/>
              <a:gd name="T1" fmla="*/ 0 h 1076"/>
              <a:gd name="T2" fmla="*/ 836 w 836"/>
              <a:gd name="T3" fmla="*/ 418 h 1076"/>
              <a:gd name="T4" fmla="*/ 492 w 836"/>
              <a:gd name="T5" fmla="*/ 829 h 1076"/>
              <a:gd name="T6" fmla="*/ 551 w 836"/>
              <a:gd name="T7" fmla="*/ 1076 h 1076"/>
              <a:gd name="T8" fmla="*/ 387 w 836"/>
              <a:gd name="T9" fmla="*/ 835 h 1076"/>
              <a:gd name="T10" fmla="*/ 0 w 836"/>
              <a:gd name="T11" fmla="*/ 418 h 1076"/>
              <a:gd name="T12" fmla="*/ 418 w 836"/>
              <a:gd name="T13" fmla="*/ 0 h 1076"/>
            </a:gdLst>
            <a:ahLst/>
            <a:cxnLst>
              <a:cxn ang="0">
                <a:pos x="T0" y="T1"/>
              </a:cxn>
              <a:cxn ang="0">
                <a:pos x="T2" y="T3"/>
              </a:cxn>
              <a:cxn ang="0">
                <a:pos x="T4" y="T5"/>
              </a:cxn>
              <a:cxn ang="0">
                <a:pos x="T6" y="T7"/>
              </a:cxn>
              <a:cxn ang="0">
                <a:pos x="T8" y="T9"/>
              </a:cxn>
              <a:cxn ang="0">
                <a:pos x="T10" y="T11"/>
              </a:cxn>
              <a:cxn ang="0">
                <a:pos x="T12" y="T13"/>
              </a:cxn>
            </a:cxnLst>
            <a:rect l="0" t="0" r="r" b="b"/>
            <a:pathLst>
              <a:path w="836" h="1076">
                <a:moveTo>
                  <a:pt x="418" y="0"/>
                </a:moveTo>
                <a:cubicBezTo>
                  <a:pt x="649" y="0"/>
                  <a:pt x="836" y="187"/>
                  <a:pt x="836" y="418"/>
                </a:cubicBezTo>
                <a:cubicBezTo>
                  <a:pt x="836" y="624"/>
                  <a:pt x="688" y="794"/>
                  <a:pt x="492" y="829"/>
                </a:cubicBezTo>
                <a:cubicBezTo>
                  <a:pt x="494" y="912"/>
                  <a:pt x="513" y="1001"/>
                  <a:pt x="551" y="1076"/>
                </a:cubicBezTo>
                <a:cubicBezTo>
                  <a:pt x="472" y="992"/>
                  <a:pt x="420" y="919"/>
                  <a:pt x="387" y="835"/>
                </a:cubicBezTo>
                <a:cubicBezTo>
                  <a:pt x="170" y="819"/>
                  <a:pt x="0" y="638"/>
                  <a:pt x="0" y="418"/>
                </a:cubicBezTo>
                <a:cubicBezTo>
                  <a:pt x="0" y="187"/>
                  <a:pt x="187" y="0"/>
                  <a:pt x="418" y="0"/>
                </a:cubicBezTo>
                <a:close/>
              </a:path>
            </a:pathLst>
          </a:custGeom>
          <a:solidFill>
            <a:srgbClr val="ED562B"/>
          </a:solidFill>
          <a:ln>
            <a:noFill/>
          </a:ln>
        </p:spPr>
        <p:txBody>
          <a:bodyPr lIns="91416" tIns="45708" rIns="91416" bIns="45708"/>
          <a:lstStyle/>
          <a:p>
            <a:pPr>
              <a:defRPr/>
            </a:pPr>
            <a:endParaRPr lang="en-US">
              <a:solidFill>
                <a:prstClr val="black"/>
              </a:solidFill>
            </a:endParaRPr>
          </a:p>
        </p:txBody>
      </p:sp>
      <p:sp>
        <p:nvSpPr>
          <p:cNvPr id="50" name="Freeform 10"/>
          <p:cNvSpPr/>
          <p:nvPr/>
        </p:nvSpPr>
        <p:spPr bwMode="auto">
          <a:xfrm>
            <a:off x="4346501" y="3788740"/>
            <a:ext cx="1472816" cy="1893924"/>
          </a:xfrm>
          <a:custGeom>
            <a:avLst/>
            <a:gdLst>
              <a:gd name="T0" fmla="*/ 451 w 901"/>
              <a:gd name="T1" fmla="*/ 0 h 1159"/>
              <a:gd name="T2" fmla="*/ 901 w 901"/>
              <a:gd name="T3" fmla="*/ 450 h 1159"/>
              <a:gd name="T4" fmla="*/ 531 w 901"/>
              <a:gd name="T5" fmla="*/ 893 h 1159"/>
              <a:gd name="T6" fmla="*/ 594 w 901"/>
              <a:gd name="T7" fmla="*/ 1159 h 1159"/>
              <a:gd name="T8" fmla="*/ 417 w 901"/>
              <a:gd name="T9" fmla="*/ 899 h 1159"/>
              <a:gd name="T10" fmla="*/ 0 w 901"/>
              <a:gd name="T11" fmla="*/ 450 h 1159"/>
              <a:gd name="T12" fmla="*/ 451 w 901"/>
              <a:gd name="T13" fmla="*/ 0 h 1159"/>
            </a:gdLst>
            <a:ahLst/>
            <a:cxnLst>
              <a:cxn ang="0">
                <a:pos x="T0" y="T1"/>
              </a:cxn>
              <a:cxn ang="0">
                <a:pos x="T2" y="T3"/>
              </a:cxn>
              <a:cxn ang="0">
                <a:pos x="T4" y="T5"/>
              </a:cxn>
              <a:cxn ang="0">
                <a:pos x="T6" y="T7"/>
              </a:cxn>
              <a:cxn ang="0">
                <a:pos x="T8" y="T9"/>
              </a:cxn>
              <a:cxn ang="0">
                <a:pos x="T10" y="T11"/>
              </a:cxn>
              <a:cxn ang="0">
                <a:pos x="T12" y="T13"/>
              </a:cxn>
            </a:cxnLst>
            <a:rect l="0" t="0" r="r" b="b"/>
            <a:pathLst>
              <a:path w="901" h="1159">
                <a:moveTo>
                  <a:pt x="451" y="0"/>
                </a:moveTo>
                <a:cubicBezTo>
                  <a:pt x="699" y="0"/>
                  <a:pt x="901" y="202"/>
                  <a:pt x="901" y="450"/>
                </a:cubicBezTo>
                <a:cubicBezTo>
                  <a:pt x="901" y="672"/>
                  <a:pt x="741" y="856"/>
                  <a:pt x="531" y="893"/>
                </a:cubicBezTo>
                <a:cubicBezTo>
                  <a:pt x="533" y="982"/>
                  <a:pt x="553" y="1078"/>
                  <a:pt x="594" y="1159"/>
                </a:cubicBezTo>
                <a:cubicBezTo>
                  <a:pt x="509" y="1069"/>
                  <a:pt x="452" y="989"/>
                  <a:pt x="417" y="899"/>
                </a:cubicBezTo>
                <a:cubicBezTo>
                  <a:pt x="184" y="882"/>
                  <a:pt x="0" y="688"/>
                  <a:pt x="0" y="450"/>
                </a:cubicBezTo>
                <a:cubicBezTo>
                  <a:pt x="0" y="202"/>
                  <a:pt x="202" y="0"/>
                  <a:pt x="451" y="0"/>
                </a:cubicBezTo>
                <a:close/>
              </a:path>
            </a:pathLst>
          </a:custGeom>
          <a:solidFill>
            <a:srgbClr val="ED562B"/>
          </a:solidFill>
          <a:ln>
            <a:noFill/>
          </a:ln>
        </p:spPr>
        <p:txBody>
          <a:bodyPr lIns="91416" tIns="45708" rIns="91416" bIns="45708"/>
          <a:lstStyle/>
          <a:p>
            <a:pPr>
              <a:defRPr/>
            </a:pPr>
            <a:endParaRPr lang="en-US">
              <a:solidFill>
                <a:prstClr val="black"/>
              </a:solidFill>
            </a:endParaRPr>
          </a:p>
        </p:txBody>
      </p:sp>
      <p:sp>
        <p:nvSpPr>
          <p:cNvPr id="51" name="Freeform 11"/>
          <p:cNvSpPr/>
          <p:nvPr/>
        </p:nvSpPr>
        <p:spPr bwMode="auto">
          <a:xfrm>
            <a:off x="5199296" y="3376098"/>
            <a:ext cx="2336191" cy="2306566"/>
          </a:xfrm>
          <a:custGeom>
            <a:avLst/>
            <a:gdLst>
              <a:gd name="T0" fmla="*/ 714 w 1429"/>
              <a:gd name="T1" fmla="*/ 0 h 1412"/>
              <a:gd name="T2" fmla="*/ 0 w 1429"/>
              <a:gd name="T3" fmla="*/ 502 h 1412"/>
              <a:gd name="T4" fmla="*/ 714 w 1429"/>
              <a:gd name="T5" fmla="*/ 1003 h 1412"/>
              <a:gd name="T6" fmla="*/ 731 w 1429"/>
              <a:gd name="T7" fmla="*/ 1003 h 1412"/>
              <a:gd name="T8" fmla="*/ 658 w 1429"/>
              <a:gd name="T9" fmla="*/ 1412 h 1412"/>
              <a:gd name="T10" fmla="*/ 906 w 1429"/>
              <a:gd name="T11" fmla="*/ 985 h 1412"/>
              <a:gd name="T12" fmla="*/ 919 w 1429"/>
              <a:gd name="T13" fmla="*/ 982 h 1412"/>
              <a:gd name="T14" fmla="*/ 1311 w 1429"/>
              <a:gd name="T15" fmla="*/ 779 h 1412"/>
              <a:gd name="T16" fmla="*/ 1429 w 1429"/>
              <a:gd name="T17" fmla="*/ 502 h 1412"/>
              <a:gd name="T18" fmla="*/ 714 w 1429"/>
              <a:gd name="T19" fmla="*/ 0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9" h="1412">
                <a:moveTo>
                  <a:pt x="714" y="0"/>
                </a:moveTo>
                <a:cubicBezTo>
                  <a:pt x="320" y="0"/>
                  <a:pt x="0" y="225"/>
                  <a:pt x="0" y="502"/>
                </a:cubicBezTo>
                <a:cubicBezTo>
                  <a:pt x="0" y="779"/>
                  <a:pt x="320" y="1003"/>
                  <a:pt x="714" y="1003"/>
                </a:cubicBezTo>
                <a:cubicBezTo>
                  <a:pt x="720" y="1003"/>
                  <a:pt x="725" y="1003"/>
                  <a:pt x="731" y="1003"/>
                </a:cubicBezTo>
                <a:cubicBezTo>
                  <a:pt x="743" y="1131"/>
                  <a:pt x="721" y="1286"/>
                  <a:pt x="658" y="1412"/>
                </a:cubicBezTo>
                <a:cubicBezTo>
                  <a:pt x="793" y="1267"/>
                  <a:pt x="870" y="1145"/>
                  <a:pt x="906" y="985"/>
                </a:cubicBezTo>
                <a:cubicBezTo>
                  <a:pt x="910" y="984"/>
                  <a:pt x="915" y="983"/>
                  <a:pt x="919" y="982"/>
                </a:cubicBezTo>
                <a:cubicBezTo>
                  <a:pt x="1062" y="952"/>
                  <a:pt x="1209" y="886"/>
                  <a:pt x="1311" y="779"/>
                </a:cubicBezTo>
                <a:cubicBezTo>
                  <a:pt x="1383" y="703"/>
                  <a:pt x="1429" y="608"/>
                  <a:pt x="1429" y="502"/>
                </a:cubicBezTo>
                <a:cubicBezTo>
                  <a:pt x="1429" y="225"/>
                  <a:pt x="1109" y="0"/>
                  <a:pt x="714" y="0"/>
                </a:cubicBezTo>
                <a:close/>
              </a:path>
            </a:pathLst>
          </a:custGeom>
          <a:solidFill>
            <a:srgbClr val="F9D511"/>
          </a:solidFill>
          <a:ln>
            <a:noFill/>
          </a:ln>
        </p:spPr>
        <p:txBody>
          <a:bodyPr lIns="91416" tIns="45708" rIns="91416" bIns="45708"/>
          <a:lstStyle/>
          <a:p>
            <a:pPr>
              <a:defRPr/>
            </a:pPr>
            <a:endParaRPr lang="en-US">
              <a:solidFill>
                <a:prstClr val="black"/>
              </a:solidFill>
            </a:endParaRPr>
          </a:p>
        </p:txBody>
      </p:sp>
      <p:sp>
        <p:nvSpPr>
          <p:cNvPr id="52" name="Freeform 12"/>
          <p:cNvSpPr/>
          <p:nvPr/>
        </p:nvSpPr>
        <p:spPr bwMode="auto">
          <a:xfrm>
            <a:off x="2255778" y="3503065"/>
            <a:ext cx="2209225" cy="2179599"/>
          </a:xfrm>
          <a:custGeom>
            <a:avLst/>
            <a:gdLst>
              <a:gd name="T0" fmla="*/ 676 w 1351"/>
              <a:gd name="T1" fmla="*/ 0 h 1334"/>
              <a:gd name="T2" fmla="*/ 0 w 1351"/>
              <a:gd name="T3" fmla="*/ 474 h 1334"/>
              <a:gd name="T4" fmla="*/ 676 w 1351"/>
              <a:gd name="T5" fmla="*/ 948 h 1334"/>
              <a:gd name="T6" fmla="*/ 691 w 1351"/>
              <a:gd name="T7" fmla="*/ 947 h 1334"/>
              <a:gd name="T8" fmla="*/ 622 w 1351"/>
              <a:gd name="T9" fmla="*/ 1334 h 1334"/>
              <a:gd name="T10" fmla="*/ 857 w 1351"/>
              <a:gd name="T11" fmla="*/ 930 h 1334"/>
              <a:gd name="T12" fmla="*/ 869 w 1351"/>
              <a:gd name="T13" fmla="*/ 928 h 1334"/>
              <a:gd name="T14" fmla="*/ 1239 w 1351"/>
              <a:gd name="T15" fmla="*/ 735 h 1334"/>
              <a:gd name="T16" fmla="*/ 1351 w 1351"/>
              <a:gd name="T17" fmla="*/ 474 h 1334"/>
              <a:gd name="T18" fmla="*/ 676 w 1351"/>
              <a:gd name="T19"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1" h="1334">
                <a:moveTo>
                  <a:pt x="676" y="0"/>
                </a:moveTo>
                <a:cubicBezTo>
                  <a:pt x="303" y="0"/>
                  <a:pt x="0" y="212"/>
                  <a:pt x="0" y="474"/>
                </a:cubicBezTo>
                <a:cubicBezTo>
                  <a:pt x="0" y="735"/>
                  <a:pt x="303" y="948"/>
                  <a:pt x="676" y="948"/>
                </a:cubicBezTo>
                <a:cubicBezTo>
                  <a:pt x="681" y="948"/>
                  <a:pt x="686" y="948"/>
                  <a:pt x="691" y="947"/>
                </a:cubicBezTo>
                <a:cubicBezTo>
                  <a:pt x="703" y="1068"/>
                  <a:pt x="682" y="1215"/>
                  <a:pt x="622" y="1334"/>
                </a:cubicBezTo>
                <a:cubicBezTo>
                  <a:pt x="750" y="1197"/>
                  <a:pt x="823" y="1082"/>
                  <a:pt x="857" y="930"/>
                </a:cubicBezTo>
                <a:cubicBezTo>
                  <a:pt x="861" y="930"/>
                  <a:pt x="865" y="929"/>
                  <a:pt x="869" y="928"/>
                </a:cubicBezTo>
                <a:cubicBezTo>
                  <a:pt x="1005" y="900"/>
                  <a:pt x="1143" y="837"/>
                  <a:pt x="1239" y="735"/>
                </a:cubicBezTo>
                <a:cubicBezTo>
                  <a:pt x="1307" y="664"/>
                  <a:pt x="1351" y="574"/>
                  <a:pt x="1351" y="474"/>
                </a:cubicBezTo>
                <a:cubicBezTo>
                  <a:pt x="1351" y="212"/>
                  <a:pt x="1049" y="0"/>
                  <a:pt x="676" y="0"/>
                </a:cubicBezTo>
                <a:close/>
              </a:path>
            </a:pathLst>
          </a:custGeom>
          <a:solidFill>
            <a:srgbClr val="82BB4A"/>
          </a:solidFill>
          <a:ln>
            <a:noFill/>
          </a:ln>
        </p:spPr>
        <p:txBody>
          <a:bodyPr lIns="91416" tIns="45708" rIns="91416" bIns="45708"/>
          <a:lstStyle/>
          <a:p>
            <a:pPr>
              <a:defRPr/>
            </a:pPr>
            <a:endParaRPr lang="en-US">
              <a:solidFill>
                <a:prstClr val="black"/>
              </a:solidFill>
            </a:endParaRPr>
          </a:p>
        </p:txBody>
      </p:sp>
      <p:sp>
        <p:nvSpPr>
          <p:cNvPr id="53" name="Freeform 13"/>
          <p:cNvSpPr/>
          <p:nvPr/>
        </p:nvSpPr>
        <p:spPr bwMode="auto">
          <a:xfrm>
            <a:off x="3432339" y="3964378"/>
            <a:ext cx="1278134" cy="1718286"/>
          </a:xfrm>
          <a:custGeom>
            <a:avLst/>
            <a:gdLst>
              <a:gd name="T0" fmla="*/ 117 w 782"/>
              <a:gd name="T1" fmla="*/ 0 h 1052"/>
              <a:gd name="T2" fmla="*/ 665 w 782"/>
              <a:gd name="T3" fmla="*/ 0 h 1052"/>
              <a:gd name="T4" fmla="*/ 782 w 782"/>
              <a:gd name="T5" fmla="*/ 118 h 1052"/>
              <a:gd name="T6" fmla="*/ 782 w 782"/>
              <a:gd name="T7" fmla="*/ 665 h 1052"/>
              <a:gd name="T8" fmla="*/ 665 w 782"/>
              <a:gd name="T9" fmla="*/ 782 h 1052"/>
              <a:gd name="T10" fmla="*/ 426 w 782"/>
              <a:gd name="T11" fmla="*/ 782 h 1052"/>
              <a:gd name="T12" fmla="*/ 483 w 782"/>
              <a:gd name="T13" fmla="*/ 1052 h 1052"/>
              <a:gd name="T14" fmla="*/ 310 w 782"/>
              <a:gd name="T15" fmla="*/ 782 h 1052"/>
              <a:gd name="T16" fmla="*/ 117 w 782"/>
              <a:gd name="T17" fmla="*/ 782 h 1052"/>
              <a:gd name="T18" fmla="*/ 0 w 782"/>
              <a:gd name="T19" fmla="*/ 665 h 1052"/>
              <a:gd name="T20" fmla="*/ 0 w 782"/>
              <a:gd name="T21" fmla="*/ 118 h 1052"/>
              <a:gd name="T22" fmla="*/ 117 w 782"/>
              <a:gd name="T23"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2" h="1052">
                <a:moveTo>
                  <a:pt x="117" y="0"/>
                </a:moveTo>
                <a:cubicBezTo>
                  <a:pt x="665" y="0"/>
                  <a:pt x="665" y="0"/>
                  <a:pt x="665" y="0"/>
                </a:cubicBezTo>
                <a:cubicBezTo>
                  <a:pt x="729" y="0"/>
                  <a:pt x="782" y="53"/>
                  <a:pt x="782" y="118"/>
                </a:cubicBezTo>
                <a:cubicBezTo>
                  <a:pt x="782" y="665"/>
                  <a:pt x="782" y="665"/>
                  <a:pt x="782" y="665"/>
                </a:cubicBezTo>
                <a:cubicBezTo>
                  <a:pt x="782" y="730"/>
                  <a:pt x="729" y="782"/>
                  <a:pt x="665" y="782"/>
                </a:cubicBezTo>
                <a:cubicBezTo>
                  <a:pt x="426" y="782"/>
                  <a:pt x="426" y="782"/>
                  <a:pt x="426" y="782"/>
                </a:cubicBezTo>
                <a:cubicBezTo>
                  <a:pt x="423" y="870"/>
                  <a:pt x="441" y="969"/>
                  <a:pt x="483" y="1052"/>
                </a:cubicBezTo>
                <a:cubicBezTo>
                  <a:pt x="396" y="959"/>
                  <a:pt x="341" y="879"/>
                  <a:pt x="310" y="782"/>
                </a:cubicBezTo>
                <a:cubicBezTo>
                  <a:pt x="117" y="782"/>
                  <a:pt x="117" y="782"/>
                  <a:pt x="117" y="782"/>
                </a:cubicBezTo>
                <a:cubicBezTo>
                  <a:pt x="53" y="782"/>
                  <a:pt x="0" y="730"/>
                  <a:pt x="0" y="665"/>
                </a:cubicBezTo>
                <a:cubicBezTo>
                  <a:pt x="0" y="118"/>
                  <a:pt x="0" y="118"/>
                  <a:pt x="0" y="118"/>
                </a:cubicBezTo>
                <a:cubicBezTo>
                  <a:pt x="0" y="53"/>
                  <a:pt x="53" y="0"/>
                  <a:pt x="117" y="0"/>
                </a:cubicBezTo>
                <a:close/>
              </a:path>
            </a:pathLst>
          </a:custGeom>
          <a:solidFill>
            <a:srgbClr val="5B9BD5"/>
          </a:solidFill>
          <a:ln>
            <a:noFill/>
          </a:ln>
        </p:spPr>
        <p:txBody>
          <a:bodyPr lIns="91416" tIns="45708" rIns="91416" bIns="45708"/>
          <a:lstStyle/>
          <a:p>
            <a:pPr>
              <a:defRPr/>
            </a:pPr>
            <a:endParaRPr lang="en-US">
              <a:solidFill>
                <a:prstClr val="black"/>
              </a:solidFill>
            </a:endParaRPr>
          </a:p>
        </p:txBody>
      </p:sp>
      <p:sp>
        <p:nvSpPr>
          <p:cNvPr id="54" name="Freeform 14"/>
          <p:cNvSpPr/>
          <p:nvPr/>
        </p:nvSpPr>
        <p:spPr bwMode="auto">
          <a:xfrm>
            <a:off x="414759" y="3666005"/>
            <a:ext cx="2046284" cy="2016659"/>
          </a:xfrm>
          <a:custGeom>
            <a:avLst/>
            <a:gdLst>
              <a:gd name="T0" fmla="*/ 626 w 1252"/>
              <a:gd name="T1" fmla="*/ 0 h 1235"/>
              <a:gd name="T2" fmla="*/ 1252 w 1252"/>
              <a:gd name="T3" fmla="*/ 439 h 1235"/>
              <a:gd name="T4" fmla="*/ 626 w 1252"/>
              <a:gd name="T5" fmla="*/ 877 h 1235"/>
              <a:gd name="T6" fmla="*/ 612 w 1252"/>
              <a:gd name="T7" fmla="*/ 877 h 1235"/>
              <a:gd name="T8" fmla="*/ 675 w 1252"/>
              <a:gd name="T9" fmla="*/ 1235 h 1235"/>
              <a:gd name="T10" fmla="*/ 458 w 1252"/>
              <a:gd name="T11" fmla="*/ 861 h 1235"/>
              <a:gd name="T12" fmla="*/ 447 w 1252"/>
              <a:gd name="T13" fmla="*/ 859 h 1235"/>
              <a:gd name="T14" fmla="*/ 104 w 1252"/>
              <a:gd name="T15" fmla="*/ 681 h 1235"/>
              <a:gd name="T16" fmla="*/ 0 w 1252"/>
              <a:gd name="T17" fmla="*/ 439 h 1235"/>
              <a:gd name="T18" fmla="*/ 626 w 1252"/>
              <a:gd name="T1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2" h="1235">
                <a:moveTo>
                  <a:pt x="626" y="0"/>
                </a:moveTo>
                <a:cubicBezTo>
                  <a:pt x="971" y="0"/>
                  <a:pt x="1252" y="196"/>
                  <a:pt x="1252" y="439"/>
                </a:cubicBezTo>
                <a:cubicBezTo>
                  <a:pt x="1252" y="681"/>
                  <a:pt x="971" y="877"/>
                  <a:pt x="626" y="877"/>
                </a:cubicBezTo>
                <a:cubicBezTo>
                  <a:pt x="621" y="877"/>
                  <a:pt x="616" y="877"/>
                  <a:pt x="612" y="877"/>
                </a:cubicBezTo>
                <a:cubicBezTo>
                  <a:pt x="601" y="989"/>
                  <a:pt x="620" y="1125"/>
                  <a:pt x="675" y="1235"/>
                </a:cubicBezTo>
                <a:cubicBezTo>
                  <a:pt x="557" y="1108"/>
                  <a:pt x="490" y="1002"/>
                  <a:pt x="458" y="861"/>
                </a:cubicBezTo>
                <a:cubicBezTo>
                  <a:pt x="454" y="861"/>
                  <a:pt x="451" y="860"/>
                  <a:pt x="447" y="859"/>
                </a:cubicBezTo>
                <a:cubicBezTo>
                  <a:pt x="322" y="833"/>
                  <a:pt x="194" y="775"/>
                  <a:pt x="104" y="681"/>
                </a:cubicBezTo>
                <a:cubicBezTo>
                  <a:pt x="41" y="614"/>
                  <a:pt x="0" y="531"/>
                  <a:pt x="0" y="439"/>
                </a:cubicBezTo>
                <a:cubicBezTo>
                  <a:pt x="0" y="196"/>
                  <a:pt x="280" y="0"/>
                  <a:pt x="626" y="0"/>
                </a:cubicBezTo>
                <a:close/>
              </a:path>
            </a:pathLst>
          </a:custGeom>
          <a:solidFill>
            <a:srgbClr val="ED562B"/>
          </a:solidFill>
          <a:ln>
            <a:noFill/>
          </a:ln>
        </p:spPr>
        <p:txBody>
          <a:bodyPr lIns="91416" tIns="45708" rIns="91416" bIns="45708"/>
          <a:lstStyle/>
          <a:p>
            <a:pPr>
              <a:defRPr/>
            </a:pPr>
            <a:endParaRPr lang="en-US">
              <a:solidFill>
                <a:prstClr val="black"/>
              </a:solidFill>
            </a:endParaRPr>
          </a:p>
        </p:txBody>
      </p:sp>
      <p:sp>
        <p:nvSpPr>
          <p:cNvPr id="55" name="Freeform 15"/>
          <p:cNvSpPr/>
          <p:nvPr/>
        </p:nvSpPr>
        <p:spPr bwMode="auto">
          <a:xfrm>
            <a:off x="2117" y="3744302"/>
            <a:ext cx="1443191" cy="1938362"/>
          </a:xfrm>
          <a:custGeom>
            <a:avLst/>
            <a:gdLst>
              <a:gd name="T0" fmla="*/ 750 w 883"/>
              <a:gd name="T1" fmla="*/ 0 h 1186"/>
              <a:gd name="T2" fmla="*/ 133 w 883"/>
              <a:gd name="T3" fmla="*/ 0 h 1186"/>
              <a:gd name="T4" fmla="*/ 0 w 883"/>
              <a:gd name="T5" fmla="*/ 132 h 1186"/>
              <a:gd name="T6" fmla="*/ 0 w 883"/>
              <a:gd name="T7" fmla="*/ 749 h 1186"/>
              <a:gd name="T8" fmla="*/ 133 w 883"/>
              <a:gd name="T9" fmla="*/ 882 h 1186"/>
              <a:gd name="T10" fmla="*/ 402 w 883"/>
              <a:gd name="T11" fmla="*/ 882 h 1186"/>
              <a:gd name="T12" fmla="*/ 338 w 883"/>
              <a:gd name="T13" fmla="*/ 1186 h 1186"/>
              <a:gd name="T14" fmla="*/ 533 w 883"/>
              <a:gd name="T15" fmla="*/ 882 h 1186"/>
              <a:gd name="T16" fmla="*/ 750 w 883"/>
              <a:gd name="T17" fmla="*/ 882 h 1186"/>
              <a:gd name="T18" fmla="*/ 883 w 883"/>
              <a:gd name="T19" fmla="*/ 749 h 1186"/>
              <a:gd name="T20" fmla="*/ 883 w 883"/>
              <a:gd name="T21" fmla="*/ 132 h 1186"/>
              <a:gd name="T22" fmla="*/ 750 w 883"/>
              <a:gd name="T23"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 h="1186">
                <a:moveTo>
                  <a:pt x="750" y="0"/>
                </a:moveTo>
                <a:cubicBezTo>
                  <a:pt x="133" y="0"/>
                  <a:pt x="133" y="0"/>
                  <a:pt x="133" y="0"/>
                </a:cubicBezTo>
                <a:cubicBezTo>
                  <a:pt x="60" y="0"/>
                  <a:pt x="0" y="59"/>
                  <a:pt x="0" y="132"/>
                </a:cubicBezTo>
                <a:cubicBezTo>
                  <a:pt x="0" y="749"/>
                  <a:pt x="0" y="749"/>
                  <a:pt x="0" y="749"/>
                </a:cubicBezTo>
                <a:cubicBezTo>
                  <a:pt x="0" y="822"/>
                  <a:pt x="60" y="882"/>
                  <a:pt x="133" y="882"/>
                </a:cubicBezTo>
                <a:cubicBezTo>
                  <a:pt x="402" y="882"/>
                  <a:pt x="402" y="882"/>
                  <a:pt x="402" y="882"/>
                </a:cubicBezTo>
                <a:cubicBezTo>
                  <a:pt x="405" y="981"/>
                  <a:pt x="385" y="1093"/>
                  <a:pt x="338" y="1186"/>
                </a:cubicBezTo>
                <a:cubicBezTo>
                  <a:pt x="436" y="1081"/>
                  <a:pt x="498" y="991"/>
                  <a:pt x="533" y="882"/>
                </a:cubicBezTo>
                <a:cubicBezTo>
                  <a:pt x="750" y="882"/>
                  <a:pt x="750" y="882"/>
                  <a:pt x="750" y="882"/>
                </a:cubicBezTo>
                <a:cubicBezTo>
                  <a:pt x="823" y="882"/>
                  <a:pt x="883" y="822"/>
                  <a:pt x="883" y="749"/>
                </a:cubicBezTo>
                <a:cubicBezTo>
                  <a:pt x="883" y="132"/>
                  <a:pt x="883" y="132"/>
                  <a:pt x="883" y="132"/>
                </a:cubicBezTo>
                <a:cubicBezTo>
                  <a:pt x="883" y="59"/>
                  <a:pt x="823" y="0"/>
                  <a:pt x="750" y="0"/>
                </a:cubicBezTo>
                <a:close/>
              </a:path>
            </a:pathLst>
          </a:custGeom>
          <a:solidFill>
            <a:srgbClr val="F9D511"/>
          </a:solidFill>
          <a:ln>
            <a:noFill/>
          </a:ln>
        </p:spPr>
        <p:txBody>
          <a:bodyPr lIns="91416" tIns="45708" rIns="91416" bIns="45708"/>
          <a:lstStyle/>
          <a:p>
            <a:pPr>
              <a:defRPr/>
            </a:pPr>
            <a:endParaRPr lang="en-US">
              <a:solidFill>
                <a:prstClr val="black"/>
              </a:solidFill>
            </a:endParaRPr>
          </a:p>
        </p:txBody>
      </p:sp>
      <p:sp>
        <p:nvSpPr>
          <p:cNvPr id="56" name="Freeform 16"/>
          <p:cNvSpPr/>
          <p:nvPr/>
        </p:nvSpPr>
        <p:spPr bwMode="auto">
          <a:xfrm>
            <a:off x="1792351" y="3701980"/>
            <a:ext cx="1542647" cy="1980684"/>
          </a:xfrm>
          <a:custGeom>
            <a:avLst/>
            <a:gdLst>
              <a:gd name="T0" fmla="*/ 471 w 943"/>
              <a:gd name="T1" fmla="*/ 0 h 1213"/>
              <a:gd name="T2" fmla="*/ 0 w 943"/>
              <a:gd name="T3" fmla="*/ 471 h 1213"/>
              <a:gd name="T4" fmla="*/ 387 w 943"/>
              <a:gd name="T5" fmla="*/ 935 h 1213"/>
              <a:gd name="T6" fmla="*/ 322 w 943"/>
              <a:gd name="T7" fmla="*/ 1213 h 1213"/>
              <a:gd name="T8" fmla="*/ 507 w 943"/>
              <a:gd name="T9" fmla="*/ 941 h 1213"/>
              <a:gd name="T10" fmla="*/ 943 w 943"/>
              <a:gd name="T11" fmla="*/ 471 h 1213"/>
              <a:gd name="T12" fmla="*/ 471 w 943"/>
              <a:gd name="T13" fmla="*/ 0 h 1213"/>
            </a:gdLst>
            <a:ahLst/>
            <a:cxnLst>
              <a:cxn ang="0">
                <a:pos x="T0" y="T1"/>
              </a:cxn>
              <a:cxn ang="0">
                <a:pos x="T2" y="T3"/>
              </a:cxn>
              <a:cxn ang="0">
                <a:pos x="T4" y="T5"/>
              </a:cxn>
              <a:cxn ang="0">
                <a:pos x="T6" y="T7"/>
              </a:cxn>
              <a:cxn ang="0">
                <a:pos x="T8" y="T9"/>
              </a:cxn>
              <a:cxn ang="0">
                <a:pos x="T10" y="T11"/>
              </a:cxn>
              <a:cxn ang="0">
                <a:pos x="T12" y="T13"/>
              </a:cxn>
            </a:cxnLst>
            <a:rect l="0" t="0" r="r" b="b"/>
            <a:pathLst>
              <a:path w="943" h="1213">
                <a:moveTo>
                  <a:pt x="471" y="0"/>
                </a:moveTo>
                <a:cubicBezTo>
                  <a:pt x="211" y="0"/>
                  <a:pt x="0" y="211"/>
                  <a:pt x="0" y="471"/>
                </a:cubicBezTo>
                <a:cubicBezTo>
                  <a:pt x="0" y="703"/>
                  <a:pt x="167" y="895"/>
                  <a:pt x="387" y="935"/>
                </a:cubicBezTo>
                <a:cubicBezTo>
                  <a:pt x="385" y="1028"/>
                  <a:pt x="364" y="1128"/>
                  <a:pt x="322" y="1213"/>
                </a:cubicBezTo>
                <a:cubicBezTo>
                  <a:pt x="410" y="1119"/>
                  <a:pt x="469" y="1035"/>
                  <a:pt x="507" y="941"/>
                </a:cubicBezTo>
                <a:cubicBezTo>
                  <a:pt x="750" y="923"/>
                  <a:pt x="943" y="719"/>
                  <a:pt x="943" y="471"/>
                </a:cubicBezTo>
                <a:cubicBezTo>
                  <a:pt x="943" y="211"/>
                  <a:pt x="732" y="0"/>
                  <a:pt x="471" y="0"/>
                </a:cubicBezTo>
                <a:close/>
              </a:path>
            </a:pathLst>
          </a:custGeom>
          <a:solidFill>
            <a:srgbClr val="F9D511"/>
          </a:solidFill>
          <a:ln>
            <a:noFill/>
          </a:ln>
        </p:spPr>
        <p:txBody>
          <a:bodyPr lIns="91416" tIns="45708" rIns="91416" bIns="45708"/>
          <a:lstStyle/>
          <a:p>
            <a:pPr>
              <a:defRPr/>
            </a:pPr>
            <a:endParaRPr lang="en-US">
              <a:solidFill>
                <a:prstClr val="black"/>
              </a:solidFill>
            </a:endParaRPr>
          </a:p>
        </p:txBody>
      </p:sp>
      <p:sp>
        <p:nvSpPr>
          <p:cNvPr id="57" name="Freeform 18"/>
          <p:cNvSpPr/>
          <p:nvPr/>
        </p:nvSpPr>
        <p:spPr bwMode="auto">
          <a:xfrm>
            <a:off x="10889530" y="3964378"/>
            <a:ext cx="1299295" cy="1718286"/>
          </a:xfrm>
          <a:custGeom>
            <a:avLst/>
            <a:gdLst>
              <a:gd name="T0" fmla="*/ 117 w 779"/>
              <a:gd name="T1" fmla="*/ 0 h 1048"/>
              <a:gd name="T2" fmla="*/ 662 w 779"/>
              <a:gd name="T3" fmla="*/ 0 h 1048"/>
              <a:gd name="T4" fmla="*/ 779 w 779"/>
              <a:gd name="T5" fmla="*/ 117 h 1048"/>
              <a:gd name="T6" fmla="*/ 779 w 779"/>
              <a:gd name="T7" fmla="*/ 662 h 1048"/>
              <a:gd name="T8" fmla="*/ 662 w 779"/>
              <a:gd name="T9" fmla="*/ 779 h 1048"/>
              <a:gd name="T10" fmla="*/ 424 w 779"/>
              <a:gd name="T11" fmla="*/ 779 h 1048"/>
              <a:gd name="T12" fmla="*/ 481 w 779"/>
              <a:gd name="T13" fmla="*/ 1048 h 1048"/>
              <a:gd name="T14" fmla="*/ 309 w 779"/>
              <a:gd name="T15" fmla="*/ 779 h 1048"/>
              <a:gd name="T16" fmla="*/ 117 w 779"/>
              <a:gd name="T17" fmla="*/ 779 h 1048"/>
              <a:gd name="T18" fmla="*/ 0 w 779"/>
              <a:gd name="T19" fmla="*/ 662 h 1048"/>
              <a:gd name="T20" fmla="*/ 0 w 779"/>
              <a:gd name="T21" fmla="*/ 117 h 1048"/>
              <a:gd name="T22" fmla="*/ 117 w 779"/>
              <a:gd name="T23" fmla="*/ 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9" h="1048">
                <a:moveTo>
                  <a:pt x="117" y="0"/>
                </a:moveTo>
                <a:cubicBezTo>
                  <a:pt x="662" y="0"/>
                  <a:pt x="662" y="0"/>
                  <a:pt x="662" y="0"/>
                </a:cubicBezTo>
                <a:cubicBezTo>
                  <a:pt x="727" y="0"/>
                  <a:pt x="779" y="52"/>
                  <a:pt x="779" y="117"/>
                </a:cubicBezTo>
                <a:cubicBezTo>
                  <a:pt x="779" y="662"/>
                  <a:pt x="779" y="662"/>
                  <a:pt x="779" y="662"/>
                </a:cubicBezTo>
                <a:cubicBezTo>
                  <a:pt x="779" y="727"/>
                  <a:pt x="727" y="779"/>
                  <a:pt x="662" y="779"/>
                </a:cubicBezTo>
                <a:cubicBezTo>
                  <a:pt x="424" y="779"/>
                  <a:pt x="424" y="779"/>
                  <a:pt x="424" y="779"/>
                </a:cubicBezTo>
                <a:cubicBezTo>
                  <a:pt x="422" y="867"/>
                  <a:pt x="440" y="966"/>
                  <a:pt x="481" y="1048"/>
                </a:cubicBezTo>
                <a:cubicBezTo>
                  <a:pt x="394" y="955"/>
                  <a:pt x="340" y="875"/>
                  <a:pt x="309" y="779"/>
                </a:cubicBezTo>
                <a:cubicBezTo>
                  <a:pt x="117" y="779"/>
                  <a:pt x="117" y="779"/>
                  <a:pt x="117" y="779"/>
                </a:cubicBezTo>
                <a:cubicBezTo>
                  <a:pt x="52" y="779"/>
                  <a:pt x="0" y="727"/>
                  <a:pt x="0" y="662"/>
                </a:cubicBezTo>
                <a:cubicBezTo>
                  <a:pt x="0" y="117"/>
                  <a:pt x="0" y="117"/>
                  <a:pt x="0" y="117"/>
                </a:cubicBezTo>
                <a:cubicBezTo>
                  <a:pt x="0" y="52"/>
                  <a:pt x="52" y="0"/>
                  <a:pt x="117" y="0"/>
                </a:cubicBezTo>
                <a:close/>
              </a:path>
            </a:pathLst>
          </a:custGeom>
          <a:solidFill>
            <a:srgbClr val="82BB4A"/>
          </a:solidFill>
          <a:ln>
            <a:noFill/>
          </a:ln>
        </p:spPr>
        <p:txBody>
          <a:bodyPr lIns="91416" tIns="45708" rIns="91416" bIns="45708"/>
          <a:lstStyle/>
          <a:p>
            <a:pPr>
              <a:defRPr/>
            </a:pPr>
            <a:endParaRPr lang="en-US">
              <a:solidFill>
                <a:prstClr val="black"/>
              </a:solidFill>
            </a:endParaRPr>
          </a:p>
        </p:txBody>
      </p:sp>
      <p:sp>
        <p:nvSpPr>
          <p:cNvPr id="58" name="Freeform 24"/>
          <p:cNvSpPr>
            <a:spLocks noEditPoints="1"/>
          </p:cNvSpPr>
          <p:nvPr/>
        </p:nvSpPr>
        <p:spPr bwMode="auto">
          <a:xfrm>
            <a:off x="8599893" y="5794817"/>
            <a:ext cx="1030549" cy="1110961"/>
          </a:xfrm>
          <a:custGeom>
            <a:avLst/>
            <a:gdLst>
              <a:gd name="T0" fmla="*/ 606 w 630"/>
              <a:gd name="T1" fmla="*/ 569 h 680"/>
              <a:gd name="T2" fmla="*/ 606 w 630"/>
              <a:gd name="T3" fmla="*/ 561 h 680"/>
              <a:gd name="T4" fmla="*/ 604 w 630"/>
              <a:gd name="T5" fmla="*/ 561 h 680"/>
              <a:gd name="T6" fmla="*/ 600 w 630"/>
              <a:gd name="T7" fmla="*/ 569 h 680"/>
              <a:gd name="T8" fmla="*/ 604 w 630"/>
              <a:gd name="T9" fmla="*/ 680 h 680"/>
              <a:gd name="T10" fmla="*/ 565 w 630"/>
              <a:gd name="T11" fmla="*/ 577 h 680"/>
              <a:gd name="T12" fmla="*/ 551 w 630"/>
              <a:gd name="T13" fmla="*/ 345 h 680"/>
              <a:gd name="T14" fmla="*/ 559 w 630"/>
              <a:gd name="T15" fmla="*/ 571 h 680"/>
              <a:gd name="T16" fmla="*/ 560 w 630"/>
              <a:gd name="T17" fmla="*/ 579 h 680"/>
              <a:gd name="T18" fmla="*/ 529 w 630"/>
              <a:gd name="T19" fmla="*/ 604 h 680"/>
              <a:gd name="T20" fmla="*/ 525 w 630"/>
              <a:gd name="T21" fmla="*/ 485 h 680"/>
              <a:gd name="T22" fmla="*/ 521 w 630"/>
              <a:gd name="T23" fmla="*/ 602 h 680"/>
              <a:gd name="T24" fmla="*/ 509 w 630"/>
              <a:gd name="T25" fmla="*/ 648 h 680"/>
              <a:gd name="T26" fmla="*/ 506 w 630"/>
              <a:gd name="T27" fmla="*/ 220 h 680"/>
              <a:gd name="T28" fmla="*/ 501 w 630"/>
              <a:gd name="T29" fmla="*/ 648 h 680"/>
              <a:gd name="T30" fmla="*/ 456 w 630"/>
              <a:gd name="T31" fmla="*/ 327 h 680"/>
              <a:gd name="T32" fmla="*/ 441 w 630"/>
              <a:gd name="T33" fmla="*/ 578 h 680"/>
              <a:gd name="T34" fmla="*/ 456 w 630"/>
              <a:gd name="T35" fmla="*/ 521 h 680"/>
              <a:gd name="T36" fmla="*/ 440 w 630"/>
              <a:gd name="T37" fmla="*/ 55 h 680"/>
              <a:gd name="T38" fmla="*/ 412 w 630"/>
              <a:gd name="T39" fmla="*/ 600 h 680"/>
              <a:gd name="T40" fmla="*/ 439 w 630"/>
              <a:gd name="T41" fmla="*/ 567 h 680"/>
              <a:gd name="T42" fmla="*/ 370 w 630"/>
              <a:gd name="T43" fmla="*/ 199 h 680"/>
              <a:gd name="T44" fmla="*/ 370 w 630"/>
              <a:gd name="T45" fmla="*/ 624 h 680"/>
              <a:gd name="T46" fmla="*/ 410 w 630"/>
              <a:gd name="T47" fmla="*/ 611 h 680"/>
              <a:gd name="T48" fmla="*/ 326 w 630"/>
              <a:gd name="T49" fmla="*/ 1 h 680"/>
              <a:gd name="T50" fmla="*/ 326 w 630"/>
              <a:gd name="T51" fmla="*/ 633 h 680"/>
              <a:gd name="T52" fmla="*/ 370 w 630"/>
              <a:gd name="T53" fmla="*/ 680 h 680"/>
              <a:gd name="T54" fmla="*/ 314 w 630"/>
              <a:gd name="T55" fmla="*/ 680 h 680"/>
              <a:gd name="T56" fmla="*/ 326 w 630"/>
              <a:gd name="T57" fmla="*/ 641 h 680"/>
              <a:gd name="T58" fmla="*/ 282 w 630"/>
              <a:gd name="T59" fmla="*/ 176 h 680"/>
              <a:gd name="T60" fmla="*/ 282 w 630"/>
              <a:gd name="T61" fmla="*/ 630 h 680"/>
              <a:gd name="T62" fmla="*/ 282 w 630"/>
              <a:gd name="T63" fmla="*/ 2 h 680"/>
              <a:gd name="T64" fmla="*/ 244 w 630"/>
              <a:gd name="T65" fmla="*/ 617 h 680"/>
              <a:gd name="T66" fmla="*/ 281 w 630"/>
              <a:gd name="T67" fmla="*/ 638 h 680"/>
              <a:gd name="T68" fmla="*/ 204 w 630"/>
              <a:gd name="T69" fmla="*/ 241 h 680"/>
              <a:gd name="T70" fmla="*/ 204 w 630"/>
              <a:gd name="T71" fmla="*/ 587 h 680"/>
              <a:gd name="T72" fmla="*/ 239 w 630"/>
              <a:gd name="T73" fmla="*/ 623 h 680"/>
              <a:gd name="T74" fmla="*/ 179 w 630"/>
              <a:gd name="T75" fmla="*/ 219 h 680"/>
              <a:gd name="T76" fmla="*/ 179 w 630"/>
              <a:gd name="T77" fmla="*/ 545 h 680"/>
              <a:gd name="T78" fmla="*/ 201 w 630"/>
              <a:gd name="T79" fmla="*/ 595 h 680"/>
              <a:gd name="T80" fmla="*/ 171 w 630"/>
              <a:gd name="T81" fmla="*/ 514 h 680"/>
              <a:gd name="T82" fmla="*/ 177 w 630"/>
              <a:gd name="T83" fmla="*/ 545 h 680"/>
              <a:gd name="T84" fmla="*/ 124 w 630"/>
              <a:gd name="T85" fmla="*/ 184 h 680"/>
              <a:gd name="T86" fmla="*/ 171 w 630"/>
              <a:gd name="T87" fmla="*/ 680 h 680"/>
              <a:gd name="T88" fmla="*/ 127 w 630"/>
              <a:gd name="T89" fmla="*/ 641 h 680"/>
              <a:gd name="T90" fmla="*/ 120 w 630"/>
              <a:gd name="T91" fmla="*/ 646 h 680"/>
              <a:gd name="T92" fmla="*/ 110 w 630"/>
              <a:gd name="T93" fmla="*/ 603 h 680"/>
              <a:gd name="T94" fmla="*/ 105 w 630"/>
              <a:gd name="T95" fmla="*/ 509 h 680"/>
              <a:gd name="T96" fmla="*/ 99 w 630"/>
              <a:gd name="T97" fmla="*/ 601 h 680"/>
              <a:gd name="T98" fmla="*/ 104 w 630"/>
              <a:gd name="T99" fmla="*/ 608 h 680"/>
              <a:gd name="T100" fmla="*/ 73 w 630"/>
              <a:gd name="T101" fmla="*/ 572 h 680"/>
              <a:gd name="T102" fmla="*/ 87 w 630"/>
              <a:gd name="T103" fmla="*/ 288 h 680"/>
              <a:gd name="T104" fmla="*/ 64 w 630"/>
              <a:gd name="T105" fmla="*/ 577 h 680"/>
              <a:gd name="T106" fmla="*/ 69 w 630"/>
              <a:gd name="T107" fmla="*/ 680 h 680"/>
              <a:gd name="T108" fmla="*/ 29 w 630"/>
              <a:gd name="T109" fmla="*/ 569 h 680"/>
              <a:gd name="T110" fmla="*/ 27 w 630"/>
              <a:gd name="T111" fmla="*/ 561 h 680"/>
              <a:gd name="T112" fmla="*/ 26 w 630"/>
              <a:gd name="T113" fmla="*/ 561 h 680"/>
              <a:gd name="T114" fmla="*/ 18 w 630"/>
              <a:gd name="T115" fmla="*/ 565 h 680"/>
              <a:gd name="T116" fmla="*/ 26 w 630"/>
              <a:gd name="T117" fmla="*/ 56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680">
                <a:moveTo>
                  <a:pt x="604" y="551"/>
                </a:moveTo>
                <a:cubicBezTo>
                  <a:pt x="620" y="567"/>
                  <a:pt x="630" y="588"/>
                  <a:pt x="629" y="617"/>
                </a:cubicBezTo>
                <a:cubicBezTo>
                  <a:pt x="629" y="637"/>
                  <a:pt x="620" y="659"/>
                  <a:pt x="608" y="680"/>
                </a:cubicBezTo>
                <a:cubicBezTo>
                  <a:pt x="604" y="680"/>
                  <a:pt x="604" y="680"/>
                  <a:pt x="604" y="680"/>
                </a:cubicBezTo>
                <a:cubicBezTo>
                  <a:pt x="604" y="569"/>
                  <a:pt x="604" y="569"/>
                  <a:pt x="604" y="569"/>
                </a:cubicBezTo>
                <a:cubicBezTo>
                  <a:pt x="604" y="569"/>
                  <a:pt x="604" y="569"/>
                  <a:pt x="604" y="569"/>
                </a:cubicBezTo>
                <a:cubicBezTo>
                  <a:pt x="604" y="569"/>
                  <a:pt x="604" y="569"/>
                  <a:pt x="604" y="569"/>
                </a:cubicBezTo>
                <a:cubicBezTo>
                  <a:pt x="605" y="569"/>
                  <a:pt x="605" y="569"/>
                  <a:pt x="605" y="569"/>
                </a:cubicBezTo>
                <a:cubicBezTo>
                  <a:pt x="605" y="569"/>
                  <a:pt x="605" y="569"/>
                  <a:pt x="605" y="569"/>
                </a:cubicBezTo>
                <a:cubicBezTo>
                  <a:pt x="605" y="569"/>
                  <a:pt x="605" y="569"/>
                  <a:pt x="605" y="569"/>
                </a:cubicBezTo>
                <a:cubicBezTo>
                  <a:pt x="606" y="569"/>
                  <a:pt x="606" y="569"/>
                  <a:pt x="606" y="569"/>
                </a:cubicBezTo>
                <a:cubicBezTo>
                  <a:pt x="606" y="569"/>
                  <a:pt x="606" y="569"/>
                  <a:pt x="606" y="569"/>
                </a:cubicBezTo>
                <a:cubicBezTo>
                  <a:pt x="606" y="569"/>
                  <a:pt x="606" y="569"/>
                  <a:pt x="606" y="569"/>
                </a:cubicBezTo>
                <a:cubicBezTo>
                  <a:pt x="607" y="569"/>
                  <a:pt x="607" y="569"/>
                  <a:pt x="607" y="569"/>
                </a:cubicBezTo>
                <a:cubicBezTo>
                  <a:pt x="607" y="569"/>
                  <a:pt x="607" y="569"/>
                  <a:pt x="607" y="569"/>
                </a:cubicBezTo>
                <a:cubicBezTo>
                  <a:pt x="607" y="569"/>
                  <a:pt x="607" y="569"/>
                  <a:pt x="607" y="569"/>
                </a:cubicBezTo>
                <a:cubicBezTo>
                  <a:pt x="608" y="569"/>
                  <a:pt x="608" y="569"/>
                  <a:pt x="608" y="569"/>
                </a:cubicBezTo>
                <a:cubicBezTo>
                  <a:pt x="612" y="569"/>
                  <a:pt x="613" y="563"/>
                  <a:pt x="609" y="561"/>
                </a:cubicBezTo>
                <a:cubicBezTo>
                  <a:pt x="608" y="561"/>
                  <a:pt x="608" y="561"/>
                  <a:pt x="608" y="561"/>
                </a:cubicBezTo>
                <a:cubicBezTo>
                  <a:pt x="607" y="561"/>
                  <a:pt x="607" y="561"/>
                  <a:pt x="607" y="561"/>
                </a:cubicBezTo>
                <a:cubicBezTo>
                  <a:pt x="607" y="561"/>
                  <a:pt x="607" y="561"/>
                  <a:pt x="607" y="561"/>
                </a:cubicBezTo>
                <a:cubicBezTo>
                  <a:pt x="607" y="561"/>
                  <a:pt x="607" y="561"/>
                  <a:pt x="607" y="561"/>
                </a:cubicBezTo>
                <a:cubicBezTo>
                  <a:pt x="606" y="561"/>
                  <a:pt x="606" y="561"/>
                  <a:pt x="606" y="561"/>
                </a:cubicBezTo>
                <a:cubicBezTo>
                  <a:pt x="606" y="561"/>
                  <a:pt x="606" y="561"/>
                  <a:pt x="606" y="561"/>
                </a:cubicBezTo>
                <a:cubicBezTo>
                  <a:pt x="606" y="561"/>
                  <a:pt x="606" y="561"/>
                  <a:pt x="606" y="561"/>
                </a:cubicBezTo>
                <a:cubicBezTo>
                  <a:pt x="605" y="561"/>
                  <a:pt x="605" y="561"/>
                  <a:pt x="605" y="561"/>
                </a:cubicBezTo>
                <a:cubicBezTo>
                  <a:pt x="605" y="561"/>
                  <a:pt x="605" y="561"/>
                  <a:pt x="605" y="561"/>
                </a:cubicBezTo>
                <a:cubicBezTo>
                  <a:pt x="605" y="561"/>
                  <a:pt x="605" y="561"/>
                  <a:pt x="605" y="561"/>
                </a:cubicBezTo>
                <a:cubicBezTo>
                  <a:pt x="604" y="561"/>
                  <a:pt x="604" y="561"/>
                  <a:pt x="604" y="561"/>
                </a:cubicBezTo>
                <a:cubicBezTo>
                  <a:pt x="604" y="561"/>
                  <a:pt x="604" y="561"/>
                  <a:pt x="604" y="561"/>
                </a:cubicBezTo>
                <a:cubicBezTo>
                  <a:pt x="604" y="561"/>
                  <a:pt x="604" y="561"/>
                  <a:pt x="604" y="561"/>
                </a:cubicBezTo>
                <a:lnTo>
                  <a:pt x="604" y="551"/>
                </a:lnTo>
                <a:close/>
                <a:moveTo>
                  <a:pt x="560" y="522"/>
                </a:moveTo>
                <a:cubicBezTo>
                  <a:pt x="577" y="530"/>
                  <a:pt x="592" y="539"/>
                  <a:pt x="604" y="551"/>
                </a:cubicBezTo>
                <a:cubicBezTo>
                  <a:pt x="604" y="561"/>
                  <a:pt x="604" y="561"/>
                  <a:pt x="604" y="561"/>
                </a:cubicBezTo>
                <a:cubicBezTo>
                  <a:pt x="604" y="561"/>
                  <a:pt x="604" y="561"/>
                  <a:pt x="604" y="561"/>
                </a:cubicBezTo>
                <a:cubicBezTo>
                  <a:pt x="603" y="561"/>
                  <a:pt x="603" y="561"/>
                  <a:pt x="603" y="561"/>
                </a:cubicBezTo>
                <a:cubicBezTo>
                  <a:pt x="603" y="561"/>
                  <a:pt x="603" y="561"/>
                  <a:pt x="603" y="561"/>
                </a:cubicBezTo>
                <a:cubicBezTo>
                  <a:pt x="602" y="561"/>
                  <a:pt x="602" y="561"/>
                  <a:pt x="602" y="561"/>
                </a:cubicBezTo>
                <a:cubicBezTo>
                  <a:pt x="602" y="561"/>
                  <a:pt x="602" y="561"/>
                  <a:pt x="602" y="561"/>
                </a:cubicBezTo>
                <a:cubicBezTo>
                  <a:pt x="602" y="561"/>
                  <a:pt x="602" y="561"/>
                  <a:pt x="602" y="561"/>
                </a:cubicBezTo>
                <a:cubicBezTo>
                  <a:pt x="601" y="561"/>
                  <a:pt x="601" y="561"/>
                  <a:pt x="601" y="561"/>
                </a:cubicBezTo>
                <a:cubicBezTo>
                  <a:pt x="601" y="561"/>
                  <a:pt x="601" y="561"/>
                  <a:pt x="601" y="561"/>
                </a:cubicBezTo>
                <a:cubicBezTo>
                  <a:pt x="601" y="561"/>
                  <a:pt x="601" y="561"/>
                  <a:pt x="601" y="561"/>
                </a:cubicBezTo>
                <a:cubicBezTo>
                  <a:pt x="600" y="561"/>
                  <a:pt x="600" y="561"/>
                  <a:pt x="600" y="561"/>
                </a:cubicBezTo>
                <a:cubicBezTo>
                  <a:pt x="600" y="561"/>
                  <a:pt x="600" y="561"/>
                  <a:pt x="600" y="561"/>
                </a:cubicBezTo>
                <a:cubicBezTo>
                  <a:pt x="596" y="562"/>
                  <a:pt x="595" y="567"/>
                  <a:pt x="599" y="569"/>
                </a:cubicBezTo>
                <a:cubicBezTo>
                  <a:pt x="599" y="569"/>
                  <a:pt x="600" y="569"/>
                  <a:pt x="600" y="569"/>
                </a:cubicBezTo>
                <a:cubicBezTo>
                  <a:pt x="601" y="569"/>
                  <a:pt x="601" y="569"/>
                  <a:pt x="601" y="569"/>
                </a:cubicBezTo>
                <a:cubicBezTo>
                  <a:pt x="601" y="569"/>
                  <a:pt x="601" y="569"/>
                  <a:pt x="601" y="569"/>
                </a:cubicBezTo>
                <a:cubicBezTo>
                  <a:pt x="601" y="569"/>
                  <a:pt x="601" y="569"/>
                  <a:pt x="601" y="569"/>
                </a:cubicBezTo>
                <a:cubicBezTo>
                  <a:pt x="602" y="569"/>
                  <a:pt x="602" y="569"/>
                  <a:pt x="602" y="569"/>
                </a:cubicBezTo>
                <a:cubicBezTo>
                  <a:pt x="602" y="569"/>
                  <a:pt x="602" y="569"/>
                  <a:pt x="602" y="569"/>
                </a:cubicBezTo>
                <a:cubicBezTo>
                  <a:pt x="602" y="569"/>
                  <a:pt x="602" y="569"/>
                  <a:pt x="602" y="569"/>
                </a:cubicBezTo>
                <a:cubicBezTo>
                  <a:pt x="603" y="569"/>
                  <a:pt x="603" y="569"/>
                  <a:pt x="603" y="569"/>
                </a:cubicBezTo>
                <a:cubicBezTo>
                  <a:pt x="603" y="569"/>
                  <a:pt x="603" y="569"/>
                  <a:pt x="603" y="569"/>
                </a:cubicBezTo>
                <a:cubicBezTo>
                  <a:pt x="603" y="569"/>
                  <a:pt x="603" y="569"/>
                  <a:pt x="603" y="569"/>
                </a:cubicBezTo>
                <a:cubicBezTo>
                  <a:pt x="604" y="569"/>
                  <a:pt x="604" y="569"/>
                  <a:pt x="604" y="569"/>
                </a:cubicBezTo>
                <a:cubicBezTo>
                  <a:pt x="604" y="569"/>
                  <a:pt x="604" y="569"/>
                  <a:pt x="604" y="569"/>
                </a:cubicBezTo>
                <a:cubicBezTo>
                  <a:pt x="604" y="680"/>
                  <a:pt x="604" y="680"/>
                  <a:pt x="604" y="680"/>
                </a:cubicBezTo>
                <a:cubicBezTo>
                  <a:pt x="560" y="680"/>
                  <a:pt x="560" y="680"/>
                  <a:pt x="560" y="680"/>
                </a:cubicBezTo>
                <a:cubicBezTo>
                  <a:pt x="560" y="579"/>
                  <a:pt x="560" y="579"/>
                  <a:pt x="560" y="579"/>
                </a:cubicBezTo>
                <a:cubicBezTo>
                  <a:pt x="561" y="579"/>
                  <a:pt x="561" y="579"/>
                  <a:pt x="561" y="579"/>
                </a:cubicBezTo>
                <a:cubicBezTo>
                  <a:pt x="561" y="579"/>
                  <a:pt x="561" y="579"/>
                  <a:pt x="561" y="579"/>
                </a:cubicBezTo>
                <a:cubicBezTo>
                  <a:pt x="562" y="579"/>
                  <a:pt x="562" y="579"/>
                  <a:pt x="562" y="579"/>
                </a:cubicBezTo>
                <a:cubicBezTo>
                  <a:pt x="562" y="578"/>
                  <a:pt x="562" y="578"/>
                  <a:pt x="562" y="578"/>
                </a:cubicBezTo>
                <a:cubicBezTo>
                  <a:pt x="563" y="578"/>
                  <a:pt x="563" y="578"/>
                  <a:pt x="563" y="578"/>
                </a:cubicBezTo>
                <a:cubicBezTo>
                  <a:pt x="563" y="578"/>
                  <a:pt x="563" y="578"/>
                  <a:pt x="563" y="578"/>
                </a:cubicBezTo>
                <a:cubicBezTo>
                  <a:pt x="564" y="578"/>
                  <a:pt x="564" y="578"/>
                  <a:pt x="564" y="578"/>
                </a:cubicBezTo>
                <a:cubicBezTo>
                  <a:pt x="564" y="578"/>
                  <a:pt x="564" y="578"/>
                  <a:pt x="564" y="578"/>
                </a:cubicBezTo>
                <a:cubicBezTo>
                  <a:pt x="565" y="577"/>
                  <a:pt x="565" y="577"/>
                  <a:pt x="565" y="577"/>
                </a:cubicBezTo>
                <a:cubicBezTo>
                  <a:pt x="565" y="577"/>
                  <a:pt x="565" y="577"/>
                  <a:pt x="565" y="577"/>
                </a:cubicBezTo>
                <a:cubicBezTo>
                  <a:pt x="567" y="576"/>
                  <a:pt x="568" y="574"/>
                  <a:pt x="567" y="572"/>
                </a:cubicBezTo>
                <a:cubicBezTo>
                  <a:pt x="567" y="570"/>
                  <a:pt x="565" y="569"/>
                  <a:pt x="563" y="570"/>
                </a:cubicBezTo>
                <a:cubicBezTo>
                  <a:pt x="562" y="570"/>
                  <a:pt x="562" y="570"/>
                  <a:pt x="562" y="570"/>
                </a:cubicBezTo>
                <a:cubicBezTo>
                  <a:pt x="562" y="570"/>
                  <a:pt x="562" y="570"/>
                  <a:pt x="562" y="570"/>
                </a:cubicBezTo>
                <a:cubicBezTo>
                  <a:pt x="561" y="570"/>
                  <a:pt x="561" y="570"/>
                  <a:pt x="561" y="570"/>
                </a:cubicBezTo>
                <a:cubicBezTo>
                  <a:pt x="560" y="571"/>
                  <a:pt x="560" y="571"/>
                  <a:pt x="560" y="571"/>
                </a:cubicBezTo>
                <a:cubicBezTo>
                  <a:pt x="560" y="571"/>
                  <a:pt x="560" y="571"/>
                  <a:pt x="560" y="571"/>
                </a:cubicBezTo>
                <a:lnTo>
                  <a:pt x="560" y="522"/>
                </a:lnTo>
                <a:close/>
                <a:moveTo>
                  <a:pt x="525" y="247"/>
                </a:moveTo>
                <a:cubicBezTo>
                  <a:pt x="528" y="255"/>
                  <a:pt x="530" y="264"/>
                  <a:pt x="530" y="273"/>
                </a:cubicBezTo>
                <a:cubicBezTo>
                  <a:pt x="530" y="280"/>
                  <a:pt x="529" y="286"/>
                  <a:pt x="527" y="292"/>
                </a:cubicBezTo>
                <a:cubicBezTo>
                  <a:pt x="542" y="305"/>
                  <a:pt x="551" y="324"/>
                  <a:pt x="551" y="345"/>
                </a:cubicBezTo>
                <a:cubicBezTo>
                  <a:pt x="551" y="368"/>
                  <a:pt x="541" y="388"/>
                  <a:pt x="525" y="401"/>
                </a:cubicBezTo>
                <a:cubicBezTo>
                  <a:pt x="525" y="247"/>
                  <a:pt x="525" y="247"/>
                  <a:pt x="525" y="247"/>
                </a:cubicBezTo>
                <a:close/>
                <a:moveTo>
                  <a:pt x="525" y="415"/>
                </a:moveTo>
                <a:cubicBezTo>
                  <a:pt x="530" y="426"/>
                  <a:pt x="533" y="438"/>
                  <a:pt x="533" y="450"/>
                </a:cubicBezTo>
                <a:cubicBezTo>
                  <a:pt x="533" y="463"/>
                  <a:pt x="530" y="475"/>
                  <a:pt x="525" y="485"/>
                </a:cubicBezTo>
                <a:cubicBezTo>
                  <a:pt x="525" y="415"/>
                  <a:pt x="525" y="415"/>
                  <a:pt x="525" y="415"/>
                </a:cubicBezTo>
                <a:close/>
                <a:moveTo>
                  <a:pt x="525" y="509"/>
                </a:moveTo>
                <a:cubicBezTo>
                  <a:pt x="537" y="513"/>
                  <a:pt x="549" y="517"/>
                  <a:pt x="560" y="522"/>
                </a:cubicBezTo>
                <a:cubicBezTo>
                  <a:pt x="560" y="571"/>
                  <a:pt x="560" y="571"/>
                  <a:pt x="560" y="571"/>
                </a:cubicBezTo>
                <a:cubicBezTo>
                  <a:pt x="560" y="571"/>
                  <a:pt x="560" y="571"/>
                  <a:pt x="560" y="571"/>
                </a:cubicBezTo>
                <a:cubicBezTo>
                  <a:pt x="559" y="571"/>
                  <a:pt x="559" y="571"/>
                  <a:pt x="559" y="571"/>
                </a:cubicBezTo>
                <a:cubicBezTo>
                  <a:pt x="559" y="571"/>
                  <a:pt x="559" y="571"/>
                  <a:pt x="559" y="571"/>
                </a:cubicBezTo>
                <a:cubicBezTo>
                  <a:pt x="558" y="572"/>
                  <a:pt x="558" y="572"/>
                  <a:pt x="558" y="572"/>
                </a:cubicBezTo>
                <a:cubicBezTo>
                  <a:pt x="558" y="572"/>
                  <a:pt x="558" y="572"/>
                  <a:pt x="558" y="572"/>
                </a:cubicBezTo>
                <a:cubicBezTo>
                  <a:pt x="557" y="572"/>
                  <a:pt x="557" y="572"/>
                  <a:pt x="557" y="572"/>
                </a:cubicBezTo>
                <a:cubicBezTo>
                  <a:pt x="556" y="572"/>
                  <a:pt x="556" y="572"/>
                  <a:pt x="556" y="572"/>
                </a:cubicBezTo>
                <a:cubicBezTo>
                  <a:pt x="556" y="573"/>
                  <a:pt x="556" y="573"/>
                  <a:pt x="556" y="573"/>
                </a:cubicBezTo>
                <a:cubicBezTo>
                  <a:pt x="555" y="573"/>
                  <a:pt x="555" y="573"/>
                  <a:pt x="555" y="573"/>
                </a:cubicBezTo>
                <a:cubicBezTo>
                  <a:pt x="551" y="575"/>
                  <a:pt x="553" y="581"/>
                  <a:pt x="558" y="580"/>
                </a:cubicBezTo>
                <a:cubicBezTo>
                  <a:pt x="558" y="580"/>
                  <a:pt x="558" y="580"/>
                  <a:pt x="559" y="580"/>
                </a:cubicBezTo>
                <a:cubicBezTo>
                  <a:pt x="559" y="580"/>
                  <a:pt x="559" y="580"/>
                  <a:pt x="559" y="580"/>
                </a:cubicBezTo>
                <a:cubicBezTo>
                  <a:pt x="560" y="580"/>
                  <a:pt x="560" y="580"/>
                  <a:pt x="560" y="580"/>
                </a:cubicBezTo>
                <a:cubicBezTo>
                  <a:pt x="560" y="579"/>
                  <a:pt x="560" y="579"/>
                  <a:pt x="560" y="579"/>
                </a:cubicBezTo>
                <a:cubicBezTo>
                  <a:pt x="560" y="579"/>
                  <a:pt x="560" y="579"/>
                  <a:pt x="560" y="579"/>
                </a:cubicBezTo>
                <a:cubicBezTo>
                  <a:pt x="560" y="680"/>
                  <a:pt x="560" y="680"/>
                  <a:pt x="560" y="680"/>
                </a:cubicBezTo>
                <a:cubicBezTo>
                  <a:pt x="525" y="680"/>
                  <a:pt x="525" y="680"/>
                  <a:pt x="525" y="680"/>
                </a:cubicBezTo>
                <a:cubicBezTo>
                  <a:pt x="525" y="609"/>
                  <a:pt x="525" y="609"/>
                  <a:pt x="525" y="609"/>
                </a:cubicBezTo>
                <a:cubicBezTo>
                  <a:pt x="525" y="609"/>
                  <a:pt x="525" y="608"/>
                  <a:pt x="525" y="608"/>
                </a:cubicBezTo>
                <a:cubicBezTo>
                  <a:pt x="526" y="608"/>
                  <a:pt x="526" y="608"/>
                  <a:pt x="526" y="608"/>
                </a:cubicBezTo>
                <a:cubicBezTo>
                  <a:pt x="526" y="607"/>
                  <a:pt x="526" y="607"/>
                  <a:pt x="526" y="607"/>
                </a:cubicBezTo>
                <a:cubicBezTo>
                  <a:pt x="527" y="606"/>
                  <a:pt x="527" y="606"/>
                  <a:pt x="527" y="606"/>
                </a:cubicBezTo>
                <a:cubicBezTo>
                  <a:pt x="527" y="606"/>
                  <a:pt x="527" y="606"/>
                  <a:pt x="527" y="606"/>
                </a:cubicBezTo>
                <a:cubicBezTo>
                  <a:pt x="527" y="605"/>
                  <a:pt x="527" y="605"/>
                  <a:pt x="527" y="605"/>
                </a:cubicBezTo>
                <a:cubicBezTo>
                  <a:pt x="528" y="605"/>
                  <a:pt x="528" y="605"/>
                  <a:pt x="528" y="605"/>
                </a:cubicBezTo>
                <a:cubicBezTo>
                  <a:pt x="528" y="604"/>
                  <a:pt x="528" y="604"/>
                  <a:pt x="528" y="604"/>
                </a:cubicBezTo>
                <a:cubicBezTo>
                  <a:pt x="529" y="604"/>
                  <a:pt x="529" y="604"/>
                  <a:pt x="529" y="604"/>
                </a:cubicBezTo>
                <a:cubicBezTo>
                  <a:pt x="529" y="603"/>
                  <a:pt x="529" y="603"/>
                  <a:pt x="529" y="603"/>
                </a:cubicBezTo>
                <a:cubicBezTo>
                  <a:pt x="530" y="603"/>
                  <a:pt x="530" y="603"/>
                  <a:pt x="530" y="603"/>
                </a:cubicBezTo>
                <a:cubicBezTo>
                  <a:pt x="530" y="602"/>
                  <a:pt x="530" y="602"/>
                  <a:pt x="530" y="602"/>
                </a:cubicBezTo>
                <a:cubicBezTo>
                  <a:pt x="533" y="599"/>
                  <a:pt x="529" y="594"/>
                  <a:pt x="525" y="596"/>
                </a:cubicBezTo>
                <a:cubicBezTo>
                  <a:pt x="525" y="597"/>
                  <a:pt x="525" y="597"/>
                  <a:pt x="525" y="597"/>
                </a:cubicBezTo>
                <a:lnTo>
                  <a:pt x="525" y="509"/>
                </a:lnTo>
                <a:close/>
                <a:moveTo>
                  <a:pt x="506" y="220"/>
                </a:moveTo>
                <a:cubicBezTo>
                  <a:pt x="514" y="227"/>
                  <a:pt x="521" y="236"/>
                  <a:pt x="525" y="247"/>
                </a:cubicBezTo>
                <a:cubicBezTo>
                  <a:pt x="525" y="401"/>
                  <a:pt x="525" y="401"/>
                  <a:pt x="525" y="401"/>
                </a:cubicBezTo>
                <a:cubicBezTo>
                  <a:pt x="523" y="403"/>
                  <a:pt x="521" y="404"/>
                  <a:pt x="518" y="406"/>
                </a:cubicBezTo>
                <a:cubicBezTo>
                  <a:pt x="521" y="409"/>
                  <a:pt x="523" y="412"/>
                  <a:pt x="525" y="415"/>
                </a:cubicBezTo>
                <a:cubicBezTo>
                  <a:pt x="525" y="485"/>
                  <a:pt x="525" y="485"/>
                  <a:pt x="525" y="485"/>
                </a:cubicBezTo>
                <a:cubicBezTo>
                  <a:pt x="521" y="492"/>
                  <a:pt x="516" y="498"/>
                  <a:pt x="510" y="504"/>
                </a:cubicBezTo>
                <a:cubicBezTo>
                  <a:pt x="515" y="505"/>
                  <a:pt x="520" y="507"/>
                  <a:pt x="525" y="509"/>
                </a:cubicBezTo>
                <a:cubicBezTo>
                  <a:pt x="525" y="597"/>
                  <a:pt x="525" y="597"/>
                  <a:pt x="525" y="597"/>
                </a:cubicBezTo>
                <a:cubicBezTo>
                  <a:pt x="525" y="597"/>
                  <a:pt x="524" y="597"/>
                  <a:pt x="524" y="597"/>
                </a:cubicBezTo>
                <a:cubicBezTo>
                  <a:pt x="524" y="597"/>
                  <a:pt x="524" y="597"/>
                  <a:pt x="524" y="597"/>
                </a:cubicBezTo>
                <a:cubicBezTo>
                  <a:pt x="524" y="598"/>
                  <a:pt x="524" y="598"/>
                  <a:pt x="524" y="598"/>
                </a:cubicBezTo>
                <a:cubicBezTo>
                  <a:pt x="523" y="599"/>
                  <a:pt x="523" y="599"/>
                  <a:pt x="523" y="599"/>
                </a:cubicBezTo>
                <a:cubicBezTo>
                  <a:pt x="523" y="599"/>
                  <a:pt x="523" y="599"/>
                  <a:pt x="523" y="599"/>
                </a:cubicBezTo>
                <a:cubicBezTo>
                  <a:pt x="522" y="600"/>
                  <a:pt x="522" y="600"/>
                  <a:pt x="522" y="600"/>
                </a:cubicBezTo>
                <a:cubicBezTo>
                  <a:pt x="522" y="600"/>
                  <a:pt x="522" y="600"/>
                  <a:pt x="522" y="600"/>
                </a:cubicBezTo>
                <a:cubicBezTo>
                  <a:pt x="521" y="601"/>
                  <a:pt x="521" y="601"/>
                  <a:pt x="521" y="601"/>
                </a:cubicBezTo>
                <a:cubicBezTo>
                  <a:pt x="521" y="602"/>
                  <a:pt x="521" y="602"/>
                  <a:pt x="521" y="602"/>
                </a:cubicBezTo>
                <a:cubicBezTo>
                  <a:pt x="520" y="602"/>
                  <a:pt x="520" y="602"/>
                  <a:pt x="520" y="602"/>
                </a:cubicBezTo>
                <a:cubicBezTo>
                  <a:pt x="520" y="603"/>
                  <a:pt x="520" y="603"/>
                  <a:pt x="520" y="603"/>
                </a:cubicBezTo>
                <a:cubicBezTo>
                  <a:pt x="519" y="603"/>
                  <a:pt x="519" y="603"/>
                  <a:pt x="519" y="603"/>
                </a:cubicBezTo>
                <a:cubicBezTo>
                  <a:pt x="517" y="607"/>
                  <a:pt x="521" y="611"/>
                  <a:pt x="524" y="609"/>
                </a:cubicBezTo>
                <a:cubicBezTo>
                  <a:pt x="525" y="609"/>
                  <a:pt x="525" y="609"/>
                  <a:pt x="525" y="609"/>
                </a:cubicBezTo>
                <a:cubicBezTo>
                  <a:pt x="525" y="680"/>
                  <a:pt x="525" y="680"/>
                  <a:pt x="525" y="680"/>
                </a:cubicBezTo>
                <a:cubicBezTo>
                  <a:pt x="506" y="680"/>
                  <a:pt x="506" y="680"/>
                  <a:pt x="506" y="680"/>
                </a:cubicBezTo>
                <a:cubicBezTo>
                  <a:pt x="506" y="653"/>
                  <a:pt x="506" y="653"/>
                  <a:pt x="506" y="653"/>
                </a:cubicBezTo>
                <a:cubicBezTo>
                  <a:pt x="507" y="652"/>
                  <a:pt x="508" y="652"/>
                  <a:pt x="508" y="650"/>
                </a:cubicBezTo>
                <a:cubicBezTo>
                  <a:pt x="509" y="650"/>
                  <a:pt x="509" y="650"/>
                  <a:pt x="509" y="650"/>
                </a:cubicBezTo>
                <a:cubicBezTo>
                  <a:pt x="509" y="649"/>
                  <a:pt x="509" y="649"/>
                  <a:pt x="509" y="649"/>
                </a:cubicBezTo>
                <a:cubicBezTo>
                  <a:pt x="509" y="648"/>
                  <a:pt x="509" y="648"/>
                  <a:pt x="509" y="648"/>
                </a:cubicBezTo>
                <a:cubicBezTo>
                  <a:pt x="509" y="647"/>
                  <a:pt x="509" y="647"/>
                  <a:pt x="509" y="647"/>
                </a:cubicBezTo>
                <a:cubicBezTo>
                  <a:pt x="509" y="646"/>
                  <a:pt x="509" y="646"/>
                  <a:pt x="509" y="646"/>
                </a:cubicBezTo>
                <a:cubicBezTo>
                  <a:pt x="509" y="646"/>
                  <a:pt x="509" y="646"/>
                  <a:pt x="509" y="646"/>
                </a:cubicBezTo>
                <a:cubicBezTo>
                  <a:pt x="510" y="645"/>
                  <a:pt x="510" y="645"/>
                  <a:pt x="510" y="645"/>
                </a:cubicBezTo>
                <a:cubicBezTo>
                  <a:pt x="510" y="644"/>
                  <a:pt x="510" y="644"/>
                  <a:pt x="510" y="644"/>
                </a:cubicBezTo>
                <a:cubicBezTo>
                  <a:pt x="510" y="643"/>
                  <a:pt x="510" y="643"/>
                  <a:pt x="510" y="643"/>
                </a:cubicBezTo>
                <a:cubicBezTo>
                  <a:pt x="510" y="642"/>
                  <a:pt x="510" y="642"/>
                  <a:pt x="510" y="642"/>
                </a:cubicBezTo>
                <a:cubicBezTo>
                  <a:pt x="511" y="639"/>
                  <a:pt x="508" y="637"/>
                  <a:pt x="506" y="637"/>
                </a:cubicBezTo>
                <a:lnTo>
                  <a:pt x="506" y="220"/>
                </a:lnTo>
                <a:close/>
                <a:moveTo>
                  <a:pt x="456" y="72"/>
                </a:moveTo>
                <a:cubicBezTo>
                  <a:pt x="486" y="108"/>
                  <a:pt x="506" y="156"/>
                  <a:pt x="504" y="218"/>
                </a:cubicBezTo>
                <a:cubicBezTo>
                  <a:pt x="504" y="219"/>
                  <a:pt x="505" y="219"/>
                  <a:pt x="506" y="220"/>
                </a:cubicBezTo>
                <a:cubicBezTo>
                  <a:pt x="506" y="637"/>
                  <a:pt x="506" y="637"/>
                  <a:pt x="506" y="637"/>
                </a:cubicBezTo>
                <a:cubicBezTo>
                  <a:pt x="505" y="638"/>
                  <a:pt x="504" y="638"/>
                  <a:pt x="503" y="640"/>
                </a:cubicBezTo>
                <a:cubicBezTo>
                  <a:pt x="503" y="640"/>
                  <a:pt x="503" y="640"/>
                  <a:pt x="503" y="640"/>
                </a:cubicBezTo>
                <a:cubicBezTo>
                  <a:pt x="503" y="641"/>
                  <a:pt x="503" y="641"/>
                  <a:pt x="503" y="641"/>
                </a:cubicBezTo>
                <a:cubicBezTo>
                  <a:pt x="503" y="642"/>
                  <a:pt x="503" y="642"/>
                  <a:pt x="503" y="642"/>
                </a:cubicBezTo>
                <a:cubicBezTo>
                  <a:pt x="502" y="643"/>
                  <a:pt x="502" y="643"/>
                  <a:pt x="502" y="643"/>
                </a:cubicBezTo>
                <a:cubicBezTo>
                  <a:pt x="502" y="644"/>
                  <a:pt x="502" y="644"/>
                  <a:pt x="502" y="644"/>
                </a:cubicBezTo>
                <a:cubicBezTo>
                  <a:pt x="502" y="645"/>
                  <a:pt x="502" y="645"/>
                  <a:pt x="502" y="645"/>
                </a:cubicBezTo>
                <a:cubicBezTo>
                  <a:pt x="502" y="646"/>
                  <a:pt x="502" y="646"/>
                  <a:pt x="502" y="646"/>
                </a:cubicBezTo>
                <a:cubicBezTo>
                  <a:pt x="502" y="647"/>
                  <a:pt x="502" y="647"/>
                  <a:pt x="502" y="647"/>
                </a:cubicBezTo>
                <a:cubicBezTo>
                  <a:pt x="501" y="648"/>
                  <a:pt x="501" y="648"/>
                  <a:pt x="501" y="648"/>
                </a:cubicBezTo>
                <a:cubicBezTo>
                  <a:pt x="501" y="648"/>
                  <a:pt x="501" y="648"/>
                  <a:pt x="501" y="648"/>
                </a:cubicBezTo>
                <a:cubicBezTo>
                  <a:pt x="501" y="651"/>
                  <a:pt x="503" y="653"/>
                  <a:pt x="506" y="653"/>
                </a:cubicBezTo>
                <a:cubicBezTo>
                  <a:pt x="506" y="680"/>
                  <a:pt x="506" y="680"/>
                  <a:pt x="506" y="680"/>
                </a:cubicBezTo>
                <a:cubicBezTo>
                  <a:pt x="456" y="680"/>
                  <a:pt x="456" y="680"/>
                  <a:pt x="456" y="680"/>
                </a:cubicBezTo>
                <a:cubicBezTo>
                  <a:pt x="456" y="536"/>
                  <a:pt x="456" y="536"/>
                  <a:pt x="456" y="536"/>
                </a:cubicBezTo>
                <a:cubicBezTo>
                  <a:pt x="458" y="536"/>
                  <a:pt x="459" y="535"/>
                  <a:pt x="459" y="533"/>
                </a:cubicBezTo>
                <a:cubicBezTo>
                  <a:pt x="459" y="533"/>
                  <a:pt x="459" y="533"/>
                  <a:pt x="459" y="533"/>
                </a:cubicBezTo>
                <a:cubicBezTo>
                  <a:pt x="460" y="531"/>
                  <a:pt x="460" y="531"/>
                  <a:pt x="460" y="531"/>
                </a:cubicBezTo>
                <a:cubicBezTo>
                  <a:pt x="460" y="529"/>
                  <a:pt x="460" y="529"/>
                  <a:pt x="460" y="529"/>
                </a:cubicBezTo>
                <a:cubicBezTo>
                  <a:pt x="461" y="527"/>
                  <a:pt x="461" y="527"/>
                  <a:pt x="461" y="527"/>
                </a:cubicBezTo>
                <a:cubicBezTo>
                  <a:pt x="461" y="525"/>
                  <a:pt x="461" y="525"/>
                  <a:pt x="461" y="525"/>
                </a:cubicBezTo>
                <a:cubicBezTo>
                  <a:pt x="461" y="522"/>
                  <a:pt x="459" y="520"/>
                  <a:pt x="456" y="521"/>
                </a:cubicBezTo>
                <a:cubicBezTo>
                  <a:pt x="456" y="327"/>
                  <a:pt x="456" y="327"/>
                  <a:pt x="456" y="327"/>
                </a:cubicBezTo>
                <a:cubicBezTo>
                  <a:pt x="470" y="317"/>
                  <a:pt x="478" y="298"/>
                  <a:pt x="481" y="277"/>
                </a:cubicBezTo>
                <a:cubicBezTo>
                  <a:pt x="472" y="279"/>
                  <a:pt x="463" y="280"/>
                  <a:pt x="456" y="278"/>
                </a:cubicBezTo>
                <a:lnTo>
                  <a:pt x="456" y="72"/>
                </a:lnTo>
                <a:close/>
                <a:moveTo>
                  <a:pt x="440" y="55"/>
                </a:moveTo>
                <a:cubicBezTo>
                  <a:pt x="446" y="61"/>
                  <a:pt x="451" y="66"/>
                  <a:pt x="456" y="72"/>
                </a:cubicBezTo>
                <a:cubicBezTo>
                  <a:pt x="456" y="278"/>
                  <a:pt x="456" y="278"/>
                  <a:pt x="456" y="278"/>
                </a:cubicBezTo>
                <a:cubicBezTo>
                  <a:pt x="450" y="277"/>
                  <a:pt x="445" y="275"/>
                  <a:pt x="440" y="272"/>
                </a:cubicBezTo>
                <a:cubicBezTo>
                  <a:pt x="440" y="55"/>
                  <a:pt x="440" y="55"/>
                  <a:pt x="440" y="55"/>
                </a:cubicBezTo>
                <a:close/>
                <a:moveTo>
                  <a:pt x="456" y="680"/>
                </a:moveTo>
                <a:cubicBezTo>
                  <a:pt x="440" y="680"/>
                  <a:pt x="440" y="680"/>
                  <a:pt x="440" y="680"/>
                </a:cubicBezTo>
                <a:cubicBezTo>
                  <a:pt x="440" y="579"/>
                  <a:pt x="440" y="579"/>
                  <a:pt x="440" y="579"/>
                </a:cubicBezTo>
                <a:cubicBezTo>
                  <a:pt x="440" y="579"/>
                  <a:pt x="441" y="579"/>
                  <a:pt x="441" y="578"/>
                </a:cubicBezTo>
                <a:cubicBezTo>
                  <a:pt x="441" y="578"/>
                  <a:pt x="441" y="578"/>
                  <a:pt x="441" y="578"/>
                </a:cubicBezTo>
                <a:cubicBezTo>
                  <a:pt x="442" y="577"/>
                  <a:pt x="442" y="577"/>
                  <a:pt x="442" y="577"/>
                </a:cubicBezTo>
                <a:cubicBezTo>
                  <a:pt x="443" y="576"/>
                  <a:pt x="443" y="576"/>
                  <a:pt x="443" y="576"/>
                </a:cubicBezTo>
                <a:cubicBezTo>
                  <a:pt x="444" y="574"/>
                  <a:pt x="444" y="574"/>
                  <a:pt x="444" y="574"/>
                </a:cubicBezTo>
                <a:cubicBezTo>
                  <a:pt x="445" y="573"/>
                  <a:pt x="445" y="573"/>
                  <a:pt x="445" y="573"/>
                </a:cubicBezTo>
                <a:cubicBezTo>
                  <a:pt x="445" y="571"/>
                  <a:pt x="445" y="571"/>
                  <a:pt x="445" y="571"/>
                </a:cubicBezTo>
                <a:cubicBezTo>
                  <a:pt x="445" y="571"/>
                  <a:pt x="445" y="571"/>
                  <a:pt x="445" y="571"/>
                </a:cubicBezTo>
                <a:cubicBezTo>
                  <a:pt x="447" y="567"/>
                  <a:pt x="444" y="563"/>
                  <a:pt x="440" y="566"/>
                </a:cubicBezTo>
                <a:cubicBezTo>
                  <a:pt x="440" y="338"/>
                  <a:pt x="440" y="338"/>
                  <a:pt x="440" y="338"/>
                </a:cubicBezTo>
                <a:cubicBezTo>
                  <a:pt x="441" y="336"/>
                  <a:pt x="442" y="335"/>
                  <a:pt x="443" y="333"/>
                </a:cubicBezTo>
                <a:cubicBezTo>
                  <a:pt x="448" y="332"/>
                  <a:pt x="452" y="330"/>
                  <a:pt x="456" y="327"/>
                </a:cubicBezTo>
                <a:cubicBezTo>
                  <a:pt x="456" y="521"/>
                  <a:pt x="456" y="521"/>
                  <a:pt x="456" y="521"/>
                </a:cubicBezTo>
                <a:cubicBezTo>
                  <a:pt x="455" y="521"/>
                  <a:pt x="454" y="522"/>
                  <a:pt x="454" y="523"/>
                </a:cubicBezTo>
                <a:cubicBezTo>
                  <a:pt x="454" y="523"/>
                  <a:pt x="454" y="524"/>
                  <a:pt x="453" y="524"/>
                </a:cubicBezTo>
                <a:cubicBezTo>
                  <a:pt x="453" y="526"/>
                  <a:pt x="453" y="526"/>
                  <a:pt x="453" y="526"/>
                </a:cubicBezTo>
                <a:cubicBezTo>
                  <a:pt x="453" y="528"/>
                  <a:pt x="453" y="528"/>
                  <a:pt x="453" y="528"/>
                </a:cubicBezTo>
                <a:cubicBezTo>
                  <a:pt x="453" y="529"/>
                  <a:pt x="453" y="529"/>
                  <a:pt x="453" y="529"/>
                </a:cubicBezTo>
                <a:cubicBezTo>
                  <a:pt x="452" y="531"/>
                  <a:pt x="452" y="531"/>
                  <a:pt x="452" y="531"/>
                </a:cubicBezTo>
                <a:cubicBezTo>
                  <a:pt x="452" y="532"/>
                  <a:pt x="452" y="532"/>
                  <a:pt x="452" y="532"/>
                </a:cubicBezTo>
                <a:cubicBezTo>
                  <a:pt x="452" y="533"/>
                  <a:pt x="452" y="534"/>
                  <a:pt x="453" y="535"/>
                </a:cubicBezTo>
                <a:cubicBezTo>
                  <a:pt x="454" y="536"/>
                  <a:pt x="455" y="536"/>
                  <a:pt x="456" y="536"/>
                </a:cubicBezTo>
                <a:lnTo>
                  <a:pt x="456" y="680"/>
                </a:lnTo>
                <a:close/>
                <a:moveTo>
                  <a:pt x="410" y="32"/>
                </a:moveTo>
                <a:cubicBezTo>
                  <a:pt x="420" y="39"/>
                  <a:pt x="431" y="47"/>
                  <a:pt x="440" y="55"/>
                </a:cubicBezTo>
                <a:cubicBezTo>
                  <a:pt x="440" y="272"/>
                  <a:pt x="440" y="272"/>
                  <a:pt x="440" y="272"/>
                </a:cubicBezTo>
                <a:cubicBezTo>
                  <a:pt x="426" y="262"/>
                  <a:pt x="417" y="243"/>
                  <a:pt x="410" y="227"/>
                </a:cubicBezTo>
                <a:cubicBezTo>
                  <a:pt x="410" y="32"/>
                  <a:pt x="410" y="32"/>
                  <a:pt x="410" y="32"/>
                </a:cubicBezTo>
                <a:close/>
                <a:moveTo>
                  <a:pt x="440" y="680"/>
                </a:moveTo>
                <a:cubicBezTo>
                  <a:pt x="410" y="680"/>
                  <a:pt x="410" y="680"/>
                  <a:pt x="410" y="680"/>
                </a:cubicBezTo>
                <a:cubicBezTo>
                  <a:pt x="410" y="611"/>
                  <a:pt x="410" y="611"/>
                  <a:pt x="410" y="611"/>
                </a:cubicBezTo>
                <a:cubicBezTo>
                  <a:pt x="411" y="611"/>
                  <a:pt x="411" y="611"/>
                  <a:pt x="411" y="611"/>
                </a:cubicBezTo>
                <a:cubicBezTo>
                  <a:pt x="412" y="610"/>
                  <a:pt x="412" y="610"/>
                  <a:pt x="412" y="610"/>
                </a:cubicBezTo>
                <a:cubicBezTo>
                  <a:pt x="413" y="609"/>
                  <a:pt x="413" y="609"/>
                  <a:pt x="413" y="609"/>
                </a:cubicBezTo>
                <a:cubicBezTo>
                  <a:pt x="414" y="608"/>
                  <a:pt x="414" y="608"/>
                  <a:pt x="414" y="608"/>
                </a:cubicBezTo>
                <a:cubicBezTo>
                  <a:pt x="415" y="607"/>
                  <a:pt x="415" y="607"/>
                  <a:pt x="415" y="607"/>
                </a:cubicBezTo>
                <a:cubicBezTo>
                  <a:pt x="418" y="605"/>
                  <a:pt x="416" y="600"/>
                  <a:pt x="412" y="600"/>
                </a:cubicBezTo>
                <a:cubicBezTo>
                  <a:pt x="411" y="600"/>
                  <a:pt x="411" y="601"/>
                  <a:pt x="411" y="601"/>
                </a:cubicBezTo>
                <a:cubicBezTo>
                  <a:pt x="410" y="601"/>
                  <a:pt x="410" y="601"/>
                  <a:pt x="410" y="601"/>
                </a:cubicBezTo>
                <a:cubicBezTo>
                  <a:pt x="410" y="602"/>
                  <a:pt x="410" y="602"/>
                  <a:pt x="410" y="602"/>
                </a:cubicBezTo>
                <a:cubicBezTo>
                  <a:pt x="410" y="575"/>
                  <a:pt x="410" y="575"/>
                  <a:pt x="410" y="575"/>
                </a:cubicBezTo>
                <a:cubicBezTo>
                  <a:pt x="426" y="557"/>
                  <a:pt x="436" y="532"/>
                  <a:pt x="432" y="501"/>
                </a:cubicBezTo>
                <a:cubicBezTo>
                  <a:pt x="423" y="497"/>
                  <a:pt x="416" y="492"/>
                  <a:pt x="410" y="485"/>
                </a:cubicBezTo>
                <a:cubicBezTo>
                  <a:pt x="410" y="386"/>
                  <a:pt x="410" y="386"/>
                  <a:pt x="410" y="386"/>
                </a:cubicBezTo>
                <a:cubicBezTo>
                  <a:pt x="422" y="373"/>
                  <a:pt x="432" y="356"/>
                  <a:pt x="440" y="338"/>
                </a:cubicBezTo>
                <a:cubicBezTo>
                  <a:pt x="440" y="566"/>
                  <a:pt x="440" y="566"/>
                  <a:pt x="440" y="566"/>
                </a:cubicBezTo>
                <a:cubicBezTo>
                  <a:pt x="440" y="566"/>
                  <a:pt x="440" y="566"/>
                  <a:pt x="440" y="566"/>
                </a:cubicBezTo>
                <a:cubicBezTo>
                  <a:pt x="440" y="566"/>
                  <a:pt x="439" y="566"/>
                  <a:pt x="439" y="567"/>
                </a:cubicBezTo>
                <a:cubicBezTo>
                  <a:pt x="439" y="567"/>
                  <a:pt x="439" y="567"/>
                  <a:pt x="439" y="567"/>
                </a:cubicBezTo>
                <a:cubicBezTo>
                  <a:pt x="438" y="569"/>
                  <a:pt x="438" y="569"/>
                  <a:pt x="438" y="569"/>
                </a:cubicBezTo>
                <a:cubicBezTo>
                  <a:pt x="437" y="570"/>
                  <a:pt x="437" y="570"/>
                  <a:pt x="437" y="570"/>
                </a:cubicBezTo>
                <a:cubicBezTo>
                  <a:pt x="437" y="571"/>
                  <a:pt x="437" y="571"/>
                  <a:pt x="437" y="571"/>
                </a:cubicBezTo>
                <a:cubicBezTo>
                  <a:pt x="436" y="573"/>
                  <a:pt x="436" y="573"/>
                  <a:pt x="436" y="573"/>
                </a:cubicBezTo>
                <a:cubicBezTo>
                  <a:pt x="435" y="573"/>
                  <a:pt x="435" y="573"/>
                  <a:pt x="435" y="573"/>
                </a:cubicBezTo>
                <a:cubicBezTo>
                  <a:pt x="433" y="577"/>
                  <a:pt x="437" y="581"/>
                  <a:pt x="440" y="579"/>
                </a:cubicBezTo>
                <a:lnTo>
                  <a:pt x="440" y="680"/>
                </a:lnTo>
                <a:close/>
                <a:moveTo>
                  <a:pt x="370" y="12"/>
                </a:moveTo>
                <a:cubicBezTo>
                  <a:pt x="384" y="17"/>
                  <a:pt x="397" y="24"/>
                  <a:pt x="410" y="32"/>
                </a:cubicBezTo>
                <a:cubicBezTo>
                  <a:pt x="410" y="227"/>
                  <a:pt x="410" y="227"/>
                  <a:pt x="410" y="227"/>
                </a:cubicBezTo>
                <a:cubicBezTo>
                  <a:pt x="401" y="208"/>
                  <a:pt x="393" y="192"/>
                  <a:pt x="378" y="196"/>
                </a:cubicBezTo>
                <a:cubicBezTo>
                  <a:pt x="375" y="197"/>
                  <a:pt x="373" y="198"/>
                  <a:pt x="370" y="199"/>
                </a:cubicBezTo>
                <a:cubicBezTo>
                  <a:pt x="370" y="12"/>
                  <a:pt x="370" y="12"/>
                  <a:pt x="370" y="12"/>
                </a:cubicBezTo>
                <a:close/>
                <a:moveTo>
                  <a:pt x="410" y="680"/>
                </a:moveTo>
                <a:cubicBezTo>
                  <a:pt x="370" y="680"/>
                  <a:pt x="370" y="680"/>
                  <a:pt x="370" y="680"/>
                </a:cubicBezTo>
                <a:cubicBezTo>
                  <a:pt x="370" y="632"/>
                  <a:pt x="370" y="632"/>
                  <a:pt x="370" y="632"/>
                </a:cubicBezTo>
                <a:cubicBezTo>
                  <a:pt x="370" y="632"/>
                  <a:pt x="370" y="632"/>
                  <a:pt x="370" y="632"/>
                </a:cubicBezTo>
                <a:cubicBezTo>
                  <a:pt x="372" y="632"/>
                  <a:pt x="372" y="632"/>
                  <a:pt x="372" y="632"/>
                </a:cubicBezTo>
                <a:cubicBezTo>
                  <a:pt x="373" y="631"/>
                  <a:pt x="373" y="631"/>
                  <a:pt x="373" y="631"/>
                </a:cubicBezTo>
                <a:cubicBezTo>
                  <a:pt x="375" y="630"/>
                  <a:pt x="375" y="630"/>
                  <a:pt x="375" y="630"/>
                </a:cubicBezTo>
                <a:cubicBezTo>
                  <a:pt x="379" y="629"/>
                  <a:pt x="378" y="622"/>
                  <a:pt x="373" y="623"/>
                </a:cubicBezTo>
                <a:cubicBezTo>
                  <a:pt x="373" y="623"/>
                  <a:pt x="373" y="623"/>
                  <a:pt x="372" y="623"/>
                </a:cubicBezTo>
                <a:cubicBezTo>
                  <a:pt x="371" y="624"/>
                  <a:pt x="371" y="624"/>
                  <a:pt x="371" y="624"/>
                </a:cubicBezTo>
                <a:cubicBezTo>
                  <a:pt x="370" y="624"/>
                  <a:pt x="370" y="624"/>
                  <a:pt x="370" y="624"/>
                </a:cubicBezTo>
                <a:cubicBezTo>
                  <a:pt x="370" y="602"/>
                  <a:pt x="370" y="602"/>
                  <a:pt x="370" y="602"/>
                </a:cubicBezTo>
                <a:cubicBezTo>
                  <a:pt x="385" y="595"/>
                  <a:pt x="399" y="586"/>
                  <a:pt x="410" y="575"/>
                </a:cubicBezTo>
                <a:cubicBezTo>
                  <a:pt x="410" y="602"/>
                  <a:pt x="410" y="602"/>
                  <a:pt x="410" y="602"/>
                </a:cubicBezTo>
                <a:cubicBezTo>
                  <a:pt x="409" y="602"/>
                  <a:pt x="409" y="602"/>
                  <a:pt x="409" y="602"/>
                </a:cubicBezTo>
                <a:cubicBezTo>
                  <a:pt x="407" y="603"/>
                  <a:pt x="407" y="603"/>
                  <a:pt x="407" y="603"/>
                </a:cubicBezTo>
                <a:cubicBezTo>
                  <a:pt x="406" y="604"/>
                  <a:pt x="406" y="604"/>
                  <a:pt x="406" y="604"/>
                </a:cubicBezTo>
                <a:cubicBezTo>
                  <a:pt x="405" y="605"/>
                  <a:pt x="405" y="605"/>
                  <a:pt x="405" y="605"/>
                </a:cubicBezTo>
                <a:cubicBezTo>
                  <a:pt x="405" y="606"/>
                  <a:pt x="405" y="606"/>
                  <a:pt x="405" y="606"/>
                </a:cubicBezTo>
                <a:cubicBezTo>
                  <a:pt x="401" y="608"/>
                  <a:pt x="404" y="614"/>
                  <a:pt x="408" y="612"/>
                </a:cubicBezTo>
                <a:cubicBezTo>
                  <a:pt x="408" y="612"/>
                  <a:pt x="409" y="612"/>
                  <a:pt x="409" y="612"/>
                </a:cubicBezTo>
                <a:cubicBezTo>
                  <a:pt x="409" y="612"/>
                  <a:pt x="409" y="612"/>
                  <a:pt x="409" y="612"/>
                </a:cubicBezTo>
                <a:cubicBezTo>
                  <a:pt x="410" y="611"/>
                  <a:pt x="410" y="611"/>
                  <a:pt x="410" y="611"/>
                </a:cubicBezTo>
                <a:cubicBezTo>
                  <a:pt x="410" y="680"/>
                  <a:pt x="410" y="680"/>
                  <a:pt x="410" y="680"/>
                </a:cubicBezTo>
                <a:close/>
                <a:moveTo>
                  <a:pt x="410" y="386"/>
                </a:moveTo>
                <a:cubicBezTo>
                  <a:pt x="410" y="485"/>
                  <a:pt x="410" y="485"/>
                  <a:pt x="410" y="485"/>
                </a:cubicBezTo>
                <a:cubicBezTo>
                  <a:pt x="397" y="472"/>
                  <a:pt x="389" y="453"/>
                  <a:pt x="384" y="433"/>
                </a:cubicBezTo>
                <a:cubicBezTo>
                  <a:pt x="380" y="436"/>
                  <a:pt x="375" y="438"/>
                  <a:pt x="370" y="440"/>
                </a:cubicBezTo>
                <a:cubicBezTo>
                  <a:pt x="370" y="418"/>
                  <a:pt x="370" y="418"/>
                  <a:pt x="370" y="418"/>
                </a:cubicBezTo>
                <a:cubicBezTo>
                  <a:pt x="385" y="410"/>
                  <a:pt x="398" y="399"/>
                  <a:pt x="410" y="386"/>
                </a:cubicBezTo>
                <a:close/>
                <a:moveTo>
                  <a:pt x="326" y="1"/>
                </a:moveTo>
                <a:cubicBezTo>
                  <a:pt x="341" y="3"/>
                  <a:pt x="355" y="7"/>
                  <a:pt x="370" y="12"/>
                </a:cubicBezTo>
                <a:cubicBezTo>
                  <a:pt x="370" y="199"/>
                  <a:pt x="370" y="199"/>
                  <a:pt x="370" y="199"/>
                </a:cubicBezTo>
                <a:cubicBezTo>
                  <a:pt x="353" y="203"/>
                  <a:pt x="339" y="204"/>
                  <a:pt x="326" y="203"/>
                </a:cubicBezTo>
                <a:cubicBezTo>
                  <a:pt x="326" y="1"/>
                  <a:pt x="326" y="1"/>
                  <a:pt x="326" y="1"/>
                </a:cubicBezTo>
                <a:close/>
                <a:moveTo>
                  <a:pt x="370" y="680"/>
                </a:moveTo>
                <a:cubicBezTo>
                  <a:pt x="326" y="680"/>
                  <a:pt x="326" y="680"/>
                  <a:pt x="326" y="680"/>
                </a:cubicBezTo>
                <a:cubicBezTo>
                  <a:pt x="326" y="641"/>
                  <a:pt x="326" y="641"/>
                  <a:pt x="326" y="641"/>
                </a:cubicBezTo>
                <a:cubicBezTo>
                  <a:pt x="327" y="641"/>
                  <a:pt x="327" y="641"/>
                  <a:pt x="327" y="641"/>
                </a:cubicBezTo>
                <a:cubicBezTo>
                  <a:pt x="328" y="641"/>
                  <a:pt x="328" y="641"/>
                  <a:pt x="328" y="641"/>
                </a:cubicBezTo>
                <a:cubicBezTo>
                  <a:pt x="330" y="641"/>
                  <a:pt x="330" y="641"/>
                  <a:pt x="330" y="641"/>
                </a:cubicBezTo>
                <a:cubicBezTo>
                  <a:pt x="330" y="641"/>
                  <a:pt x="330" y="641"/>
                  <a:pt x="330" y="641"/>
                </a:cubicBezTo>
                <a:cubicBezTo>
                  <a:pt x="335" y="640"/>
                  <a:pt x="335" y="633"/>
                  <a:pt x="330" y="633"/>
                </a:cubicBezTo>
                <a:cubicBezTo>
                  <a:pt x="330" y="633"/>
                  <a:pt x="330" y="633"/>
                  <a:pt x="330" y="633"/>
                </a:cubicBezTo>
                <a:cubicBezTo>
                  <a:pt x="330" y="633"/>
                  <a:pt x="330" y="633"/>
                  <a:pt x="330" y="633"/>
                </a:cubicBezTo>
                <a:cubicBezTo>
                  <a:pt x="328" y="633"/>
                  <a:pt x="328" y="633"/>
                  <a:pt x="328" y="633"/>
                </a:cubicBezTo>
                <a:cubicBezTo>
                  <a:pt x="326" y="633"/>
                  <a:pt x="326" y="633"/>
                  <a:pt x="326" y="633"/>
                </a:cubicBezTo>
                <a:cubicBezTo>
                  <a:pt x="326" y="612"/>
                  <a:pt x="326" y="612"/>
                  <a:pt x="326" y="612"/>
                </a:cubicBezTo>
                <a:cubicBezTo>
                  <a:pt x="342" y="611"/>
                  <a:pt x="357" y="607"/>
                  <a:pt x="370" y="602"/>
                </a:cubicBezTo>
                <a:cubicBezTo>
                  <a:pt x="370" y="624"/>
                  <a:pt x="370" y="624"/>
                  <a:pt x="370" y="624"/>
                </a:cubicBezTo>
                <a:cubicBezTo>
                  <a:pt x="369" y="624"/>
                  <a:pt x="369" y="624"/>
                  <a:pt x="369" y="624"/>
                </a:cubicBezTo>
                <a:cubicBezTo>
                  <a:pt x="368" y="625"/>
                  <a:pt x="368" y="625"/>
                  <a:pt x="368" y="625"/>
                </a:cubicBezTo>
                <a:cubicBezTo>
                  <a:pt x="366" y="625"/>
                  <a:pt x="366" y="625"/>
                  <a:pt x="366" y="625"/>
                </a:cubicBezTo>
                <a:cubicBezTo>
                  <a:pt x="366" y="625"/>
                  <a:pt x="366" y="625"/>
                  <a:pt x="366" y="625"/>
                </a:cubicBezTo>
                <a:cubicBezTo>
                  <a:pt x="361" y="627"/>
                  <a:pt x="363" y="634"/>
                  <a:pt x="367" y="633"/>
                </a:cubicBezTo>
                <a:cubicBezTo>
                  <a:pt x="368" y="633"/>
                  <a:pt x="368" y="633"/>
                  <a:pt x="368" y="633"/>
                </a:cubicBezTo>
                <a:cubicBezTo>
                  <a:pt x="369" y="633"/>
                  <a:pt x="369" y="633"/>
                  <a:pt x="369" y="633"/>
                </a:cubicBezTo>
                <a:cubicBezTo>
                  <a:pt x="370" y="632"/>
                  <a:pt x="370" y="632"/>
                  <a:pt x="370" y="632"/>
                </a:cubicBezTo>
                <a:cubicBezTo>
                  <a:pt x="370" y="680"/>
                  <a:pt x="370" y="680"/>
                  <a:pt x="370" y="680"/>
                </a:cubicBezTo>
                <a:close/>
                <a:moveTo>
                  <a:pt x="370" y="418"/>
                </a:moveTo>
                <a:cubicBezTo>
                  <a:pt x="370" y="440"/>
                  <a:pt x="370" y="440"/>
                  <a:pt x="370" y="440"/>
                </a:cubicBezTo>
                <a:cubicBezTo>
                  <a:pt x="357" y="446"/>
                  <a:pt x="342" y="450"/>
                  <a:pt x="326" y="451"/>
                </a:cubicBezTo>
                <a:cubicBezTo>
                  <a:pt x="326" y="431"/>
                  <a:pt x="326" y="431"/>
                  <a:pt x="326" y="431"/>
                </a:cubicBezTo>
                <a:cubicBezTo>
                  <a:pt x="342" y="429"/>
                  <a:pt x="357" y="425"/>
                  <a:pt x="370" y="418"/>
                </a:cubicBezTo>
                <a:close/>
                <a:moveTo>
                  <a:pt x="314" y="0"/>
                </a:moveTo>
                <a:cubicBezTo>
                  <a:pt x="318" y="0"/>
                  <a:pt x="322" y="1"/>
                  <a:pt x="326" y="1"/>
                </a:cubicBezTo>
                <a:cubicBezTo>
                  <a:pt x="326" y="203"/>
                  <a:pt x="326" y="203"/>
                  <a:pt x="326" y="203"/>
                </a:cubicBezTo>
                <a:cubicBezTo>
                  <a:pt x="322" y="202"/>
                  <a:pt x="318" y="201"/>
                  <a:pt x="314" y="200"/>
                </a:cubicBezTo>
                <a:cubicBezTo>
                  <a:pt x="314" y="0"/>
                  <a:pt x="314" y="0"/>
                  <a:pt x="314" y="0"/>
                </a:cubicBezTo>
                <a:close/>
                <a:moveTo>
                  <a:pt x="326" y="680"/>
                </a:moveTo>
                <a:cubicBezTo>
                  <a:pt x="314" y="680"/>
                  <a:pt x="314" y="680"/>
                  <a:pt x="314" y="680"/>
                </a:cubicBezTo>
                <a:cubicBezTo>
                  <a:pt x="314" y="613"/>
                  <a:pt x="314" y="613"/>
                  <a:pt x="314" y="613"/>
                </a:cubicBezTo>
                <a:cubicBezTo>
                  <a:pt x="318" y="613"/>
                  <a:pt x="322" y="613"/>
                  <a:pt x="326" y="612"/>
                </a:cubicBezTo>
                <a:cubicBezTo>
                  <a:pt x="326" y="633"/>
                  <a:pt x="326" y="633"/>
                  <a:pt x="326" y="633"/>
                </a:cubicBezTo>
                <a:cubicBezTo>
                  <a:pt x="326" y="633"/>
                  <a:pt x="326" y="633"/>
                  <a:pt x="326" y="633"/>
                </a:cubicBezTo>
                <a:cubicBezTo>
                  <a:pt x="325" y="633"/>
                  <a:pt x="325" y="633"/>
                  <a:pt x="325" y="633"/>
                </a:cubicBezTo>
                <a:cubicBezTo>
                  <a:pt x="323" y="633"/>
                  <a:pt x="323" y="633"/>
                  <a:pt x="323" y="633"/>
                </a:cubicBezTo>
                <a:cubicBezTo>
                  <a:pt x="323" y="633"/>
                  <a:pt x="323" y="633"/>
                  <a:pt x="323" y="633"/>
                </a:cubicBezTo>
                <a:cubicBezTo>
                  <a:pt x="318" y="633"/>
                  <a:pt x="318" y="640"/>
                  <a:pt x="322" y="641"/>
                </a:cubicBezTo>
                <a:cubicBezTo>
                  <a:pt x="322" y="641"/>
                  <a:pt x="323" y="641"/>
                  <a:pt x="323" y="641"/>
                </a:cubicBezTo>
                <a:cubicBezTo>
                  <a:pt x="323" y="641"/>
                  <a:pt x="323" y="641"/>
                  <a:pt x="323" y="641"/>
                </a:cubicBezTo>
                <a:cubicBezTo>
                  <a:pt x="325" y="641"/>
                  <a:pt x="325" y="641"/>
                  <a:pt x="325" y="641"/>
                </a:cubicBezTo>
                <a:cubicBezTo>
                  <a:pt x="326" y="641"/>
                  <a:pt x="326" y="641"/>
                  <a:pt x="326" y="641"/>
                </a:cubicBezTo>
                <a:cubicBezTo>
                  <a:pt x="326" y="680"/>
                  <a:pt x="326" y="680"/>
                  <a:pt x="326" y="680"/>
                </a:cubicBezTo>
                <a:close/>
                <a:moveTo>
                  <a:pt x="326" y="431"/>
                </a:moveTo>
                <a:cubicBezTo>
                  <a:pt x="326" y="451"/>
                  <a:pt x="326" y="451"/>
                  <a:pt x="326" y="451"/>
                </a:cubicBezTo>
                <a:cubicBezTo>
                  <a:pt x="323" y="452"/>
                  <a:pt x="319" y="452"/>
                  <a:pt x="315" y="452"/>
                </a:cubicBezTo>
                <a:cubicBezTo>
                  <a:pt x="314" y="452"/>
                  <a:pt x="314" y="452"/>
                  <a:pt x="314" y="452"/>
                </a:cubicBezTo>
                <a:cubicBezTo>
                  <a:pt x="314" y="431"/>
                  <a:pt x="314" y="431"/>
                  <a:pt x="314" y="431"/>
                </a:cubicBezTo>
                <a:cubicBezTo>
                  <a:pt x="315" y="431"/>
                  <a:pt x="315" y="431"/>
                  <a:pt x="315" y="431"/>
                </a:cubicBezTo>
                <a:cubicBezTo>
                  <a:pt x="319" y="431"/>
                  <a:pt x="323" y="431"/>
                  <a:pt x="326" y="431"/>
                </a:cubicBezTo>
                <a:close/>
                <a:moveTo>
                  <a:pt x="282" y="2"/>
                </a:moveTo>
                <a:cubicBezTo>
                  <a:pt x="292" y="0"/>
                  <a:pt x="303" y="0"/>
                  <a:pt x="314" y="0"/>
                </a:cubicBezTo>
                <a:cubicBezTo>
                  <a:pt x="314" y="200"/>
                  <a:pt x="314" y="200"/>
                  <a:pt x="314" y="200"/>
                </a:cubicBezTo>
                <a:cubicBezTo>
                  <a:pt x="300" y="196"/>
                  <a:pt x="290" y="187"/>
                  <a:pt x="282" y="176"/>
                </a:cubicBezTo>
                <a:cubicBezTo>
                  <a:pt x="282" y="2"/>
                  <a:pt x="282" y="2"/>
                  <a:pt x="282" y="2"/>
                </a:cubicBezTo>
                <a:close/>
                <a:moveTo>
                  <a:pt x="314" y="680"/>
                </a:moveTo>
                <a:cubicBezTo>
                  <a:pt x="282" y="680"/>
                  <a:pt x="282" y="680"/>
                  <a:pt x="282" y="680"/>
                </a:cubicBezTo>
                <a:cubicBezTo>
                  <a:pt x="282" y="638"/>
                  <a:pt x="282" y="638"/>
                  <a:pt x="282" y="638"/>
                </a:cubicBezTo>
                <a:cubicBezTo>
                  <a:pt x="282" y="638"/>
                  <a:pt x="282" y="638"/>
                  <a:pt x="282" y="638"/>
                </a:cubicBezTo>
                <a:cubicBezTo>
                  <a:pt x="284" y="639"/>
                  <a:pt x="284" y="639"/>
                  <a:pt x="284" y="639"/>
                </a:cubicBezTo>
                <a:cubicBezTo>
                  <a:pt x="285" y="639"/>
                  <a:pt x="285" y="639"/>
                  <a:pt x="285" y="639"/>
                </a:cubicBezTo>
                <a:cubicBezTo>
                  <a:pt x="287" y="639"/>
                  <a:pt x="290" y="637"/>
                  <a:pt x="289" y="634"/>
                </a:cubicBezTo>
                <a:cubicBezTo>
                  <a:pt x="289" y="633"/>
                  <a:pt x="288" y="631"/>
                  <a:pt x="286" y="631"/>
                </a:cubicBezTo>
                <a:cubicBezTo>
                  <a:pt x="285" y="631"/>
                  <a:pt x="285" y="631"/>
                  <a:pt x="285" y="631"/>
                </a:cubicBezTo>
                <a:cubicBezTo>
                  <a:pt x="284" y="630"/>
                  <a:pt x="284" y="630"/>
                  <a:pt x="284" y="630"/>
                </a:cubicBezTo>
                <a:cubicBezTo>
                  <a:pt x="282" y="630"/>
                  <a:pt x="282" y="630"/>
                  <a:pt x="282" y="630"/>
                </a:cubicBezTo>
                <a:cubicBezTo>
                  <a:pt x="282" y="630"/>
                  <a:pt x="282" y="630"/>
                  <a:pt x="282" y="630"/>
                </a:cubicBezTo>
                <a:cubicBezTo>
                  <a:pt x="282" y="610"/>
                  <a:pt x="282" y="610"/>
                  <a:pt x="282" y="610"/>
                </a:cubicBezTo>
                <a:cubicBezTo>
                  <a:pt x="293" y="612"/>
                  <a:pt x="303" y="613"/>
                  <a:pt x="314" y="613"/>
                </a:cubicBezTo>
                <a:cubicBezTo>
                  <a:pt x="314" y="680"/>
                  <a:pt x="314" y="680"/>
                  <a:pt x="314" y="680"/>
                </a:cubicBezTo>
                <a:close/>
                <a:moveTo>
                  <a:pt x="314" y="431"/>
                </a:moveTo>
                <a:cubicBezTo>
                  <a:pt x="314" y="452"/>
                  <a:pt x="314" y="452"/>
                  <a:pt x="314" y="452"/>
                </a:cubicBezTo>
                <a:cubicBezTo>
                  <a:pt x="303" y="452"/>
                  <a:pt x="292" y="450"/>
                  <a:pt x="282" y="448"/>
                </a:cubicBezTo>
                <a:cubicBezTo>
                  <a:pt x="282" y="427"/>
                  <a:pt x="282" y="427"/>
                  <a:pt x="282" y="427"/>
                </a:cubicBezTo>
                <a:cubicBezTo>
                  <a:pt x="292" y="430"/>
                  <a:pt x="303" y="431"/>
                  <a:pt x="314" y="431"/>
                </a:cubicBezTo>
                <a:close/>
                <a:moveTo>
                  <a:pt x="240" y="17"/>
                </a:moveTo>
                <a:cubicBezTo>
                  <a:pt x="243" y="16"/>
                  <a:pt x="247" y="15"/>
                  <a:pt x="251" y="15"/>
                </a:cubicBezTo>
                <a:cubicBezTo>
                  <a:pt x="259" y="9"/>
                  <a:pt x="270" y="5"/>
                  <a:pt x="282" y="2"/>
                </a:cubicBezTo>
                <a:cubicBezTo>
                  <a:pt x="282" y="176"/>
                  <a:pt x="282" y="176"/>
                  <a:pt x="282" y="176"/>
                </a:cubicBezTo>
                <a:cubicBezTo>
                  <a:pt x="271" y="160"/>
                  <a:pt x="266" y="140"/>
                  <a:pt x="265" y="120"/>
                </a:cubicBezTo>
                <a:cubicBezTo>
                  <a:pt x="262" y="140"/>
                  <a:pt x="252" y="168"/>
                  <a:pt x="240" y="193"/>
                </a:cubicBezTo>
                <a:cubicBezTo>
                  <a:pt x="240" y="17"/>
                  <a:pt x="240" y="17"/>
                  <a:pt x="240" y="17"/>
                </a:cubicBezTo>
                <a:close/>
                <a:moveTo>
                  <a:pt x="282" y="680"/>
                </a:moveTo>
                <a:cubicBezTo>
                  <a:pt x="240" y="680"/>
                  <a:pt x="240" y="680"/>
                  <a:pt x="240" y="680"/>
                </a:cubicBezTo>
                <a:cubicBezTo>
                  <a:pt x="240" y="624"/>
                  <a:pt x="240" y="624"/>
                  <a:pt x="240" y="624"/>
                </a:cubicBezTo>
                <a:cubicBezTo>
                  <a:pt x="240" y="624"/>
                  <a:pt x="240" y="624"/>
                  <a:pt x="240" y="624"/>
                </a:cubicBezTo>
                <a:cubicBezTo>
                  <a:pt x="241" y="625"/>
                  <a:pt x="241" y="625"/>
                  <a:pt x="241" y="625"/>
                </a:cubicBezTo>
                <a:cubicBezTo>
                  <a:pt x="245" y="627"/>
                  <a:pt x="249" y="622"/>
                  <a:pt x="246" y="618"/>
                </a:cubicBezTo>
                <a:cubicBezTo>
                  <a:pt x="245" y="618"/>
                  <a:pt x="245" y="618"/>
                  <a:pt x="245" y="618"/>
                </a:cubicBezTo>
                <a:cubicBezTo>
                  <a:pt x="244" y="617"/>
                  <a:pt x="244" y="617"/>
                  <a:pt x="244" y="617"/>
                </a:cubicBezTo>
                <a:cubicBezTo>
                  <a:pt x="242" y="616"/>
                  <a:pt x="242" y="616"/>
                  <a:pt x="242" y="616"/>
                </a:cubicBezTo>
                <a:cubicBezTo>
                  <a:pt x="241" y="616"/>
                  <a:pt x="241" y="616"/>
                  <a:pt x="241" y="616"/>
                </a:cubicBezTo>
                <a:cubicBezTo>
                  <a:pt x="240" y="615"/>
                  <a:pt x="240" y="615"/>
                  <a:pt x="240" y="615"/>
                </a:cubicBezTo>
                <a:cubicBezTo>
                  <a:pt x="240" y="594"/>
                  <a:pt x="240" y="594"/>
                  <a:pt x="240" y="594"/>
                </a:cubicBezTo>
                <a:cubicBezTo>
                  <a:pt x="252" y="602"/>
                  <a:pt x="267" y="607"/>
                  <a:pt x="282" y="610"/>
                </a:cubicBezTo>
                <a:cubicBezTo>
                  <a:pt x="282" y="630"/>
                  <a:pt x="282" y="630"/>
                  <a:pt x="282" y="630"/>
                </a:cubicBezTo>
                <a:cubicBezTo>
                  <a:pt x="280" y="630"/>
                  <a:pt x="280" y="630"/>
                  <a:pt x="280" y="630"/>
                </a:cubicBezTo>
                <a:cubicBezTo>
                  <a:pt x="279" y="630"/>
                  <a:pt x="279" y="630"/>
                  <a:pt x="279" y="630"/>
                </a:cubicBezTo>
                <a:cubicBezTo>
                  <a:pt x="278" y="629"/>
                  <a:pt x="277" y="630"/>
                  <a:pt x="277" y="630"/>
                </a:cubicBezTo>
                <a:cubicBezTo>
                  <a:pt x="273" y="632"/>
                  <a:pt x="274" y="636"/>
                  <a:pt x="278" y="637"/>
                </a:cubicBezTo>
                <a:cubicBezTo>
                  <a:pt x="279" y="638"/>
                  <a:pt x="279" y="638"/>
                  <a:pt x="279" y="638"/>
                </a:cubicBezTo>
                <a:cubicBezTo>
                  <a:pt x="281" y="638"/>
                  <a:pt x="281" y="638"/>
                  <a:pt x="281" y="638"/>
                </a:cubicBezTo>
                <a:cubicBezTo>
                  <a:pt x="282" y="638"/>
                  <a:pt x="282" y="638"/>
                  <a:pt x="282" y="638"/>
                </a:cubicBezTo>
                <a:cubicBezTo>
                  <a:pt x="282" y="680"/>
                  <a:pt x="282" y="680"/>
                  <a:pt x="282" y="680"/>
                </a:cubicBezTo>
                <a:close/>
                <a:moveTo>
                  <a:pt x="282" y="427"/>
                </a:moveTo>
                <a:cubicBezTo>
                  <a:pt x="282" y="448"/>
                  <a:pt x="282" y="448"/>
                  <a:pt x="282" y="448"/>
                </a:cubicBezTo>
                <a:cubicBezTo>
                  <a:pt x="270" y="445"/>
                  <a:pt x="258" y="440"/>
                  <a:pt x="247" y="434"/>
                </a:cubicBezTo>
                <a:cubicBezTo>
                  <a:pt x="245" y="441"/>
                  <a:pt x="243" y="448"/>
                  <a:pt x="240" y="455"/>
                </a:cubicBezTo>
                <a:cubicBezTo>
                  <a:pt x="240" y="405"/>
                  <a:pt x="240" y="405"/>
                  <a:pt x="240" y="405"/>
                </a:cubicBezTo>
                <a:cubicBezTo>
                  <a:pt x="252" y="415"/>
                  <a:pt x="266" y="422"/>
                  <a:pt x="282" y="427"/>
                </a:cubicBezTo>
                <a:close/>
                <a:moveTo>
                  <a:pt x="204" y="31"/>
                </a:moveTo>
                <a:cubicBezTo>
                  <a:pt x="215" y="24"/>
                  <a:pt x="227" y="19"/>
                  <a:pt x="240" y="17"/>
                </a:cubicBezTo>
                <a:cubicBezTo>
                  <a:pt x="240" y="193"/>
                  <a:pt x="240" y="193"/>
                  <a:pt x="240" y="193"/>
                </a:cubicBezTo>
                <a:cubicBezTo>
                  <a:pt x="229" y="214"/>
                  <a:pt x="216" y="232"/>
                  <a:pt x="204" y="241"/>
                </a:cubicBezTo>
                <a:cubicBezTo>
                  <a:pt x="204" y="31"/>
                  <a:pt x="204" y="31"/>
                  <a:pt x="204" y="31"/>
                </a:cubicBezTo>
                <a:close/>
                <a:moveTo>
                  <a:pt x="240" y="680"/>
                </a:moveTo>
                <a:cubicBezTo>
                  <a:pt x="204" y="680"/>
                  <a:pt x="204" y="680"/>
                  <a:pt x="204" y="680"/>
                </a:cubicBezTo>
                <a:cubicBezTo>
                  <a:pt x="204" y="597"/>
                  <a:pt x="204" y="597"/>
                  <a:pt x="204" y="597"/>
                </a:cubicBezTo>
                <a:cubicBezTo>
                  <a:pt x="204" y="597"/>
                  <a:pt x="204" y="597"/>
                  <a:pt x="204" y="597"/>
                </a:cubicBezTo>
                <a:cubicBezTo>
                  <a:pt x="206" y="600"/>
                  <a:pt x="211" y="597"/>
                  <a:pt x="210" y="593"/>
                </a:cubicBezTo>
                <a:cubicBezTo>
                  <a:pt x="209" y="592"/>
                  <a:pt x="209" y="592"/>
                  <a:pt x="209" y="592"/>
                </a:cubicBezTo>
                <a:cubicBezTo>
                  <a:pt x="209" y="592"/>
                  <a:pt x="209" y="592"/>
                  <a:pt x="209" y="592"/>
                </a:cubicBezTo>
                <a:cubicBezTo>
                  <a:pt x="208" y="591"/>
                  <a:pt x="208" y="591"/>
                  <a:pt x="208" y="591"/>
                </a:cubicBezTo>
                <a:cubicBezTo>
                  <a:pt x="207" y="589"/>
                  <a:pt x="207" y="589"/>
                  <a:pt x="207" y="589"/>
                </a:cubicBezTo>
                <a:cubicBezTo>
                  <a:pt x="206" y="588"/>
                  <a:pt x="206" y="588"/>
                  <a:pt x="206" y="588"/>
                </a:cubicBezTo>
                <a:cubicBezTo>
                  <a:pt x="204" y="587"/>
                  <a:pt x="204" y="587"/>
                  <a:pt x="204" y="587"/>
                </a:cubicBezTo>
                <a:cubicBezTo>
                  <a:pt x="204" y="586"/>
                  <a:pt x="204" y="586"/>
                  <a:pt x="204" y="586"/>
                </a:cubicBezTo>
                <a:cubicBezTo>
                  <a:pt x="204" y="586"/>
                  <a:pt x="204" y="586"/>
                  <a:pt x="204" y="586"/>
                </a:cubicBezTo>
                <a:cubicBezTo>
                  <a:pt x="204" y="555"/>
                  <a:pt x="204" y="555"/>
                  <a:pt x="204" y="555"/>
                </a:cubicBezTo>
                <a:cubicBezTo>
                  <a:pt x="211" y="571"/>
                  <a:pt x="224" y="584"/>
                  <a:pt x="240" y="594"/>
                </a:cubicBezTo>
                <a:cubicBezTo>
                  <a:pt x="240" y="615"/>
                  <a:pt x="240" y="615"/>
                  <a:pt x="240" y="615"/>
                </a:cubicBezTo>
                <a:cubicBezTo>
                  <a:pt x="239" y="615"/>
                  <a:pt x="239" y="615"/>
                  <a:pt x="239" y="615"/>
                </a:cubicBezTo>
                <a:cubicBezTo>
                  <a:pt x="238" y="614"/>
                  <a:pt x="238" y="614"/>
                  <a:pt x="238" y="614"/>
                </a:cubicBezTo>
                <a:cubicBezTo>
                  <a:pt x="237" y="614"/>
                  <a:pt x="237" y="614"/>
                  <a:pt x="236" y="614"/>
                </a:cubicBezTo>
                <a:cubicBezTo>
                  <a:pt x="232" y="614"/>
                  <a:pt x="231" y="619"/>
                  <a:pt x="235" y="621"/>
                </a:cubicBezTo>
                <a:cubicBezTo>
                  <a:pt x="236" y="622"/>
                  <a:pt x="236" y="622"/>
                  <a:pt x="236" y="622"/>
                </a:cubicBezTo>
                <a:cubicBezTo>
                  <a:pt x="237" y="623"/>
                  <a:pt x="237" y="623"/>
                  <a:pt x="237" y="623"/>
                </a:cubicBezTo>
                <a:cubicBezTo>
                  <a:pt x="239" y="623"/>
                  <a:pt x="239" y="623"/>
                  <a:pt x="239" y="623"/>
                </a:cubicBezTo>
                <a:cubicBezTo>
                  <a:pt x="240" y="624"/>
                  <a:pt x="240" y="624"/>
                  <a:pt x="240" y="624"/>
                </a:cubicBezTo>
                <a:cubicBezTo>
                  <a:pt x="240" y="680"/>
                  <a:pt x="240" y="680"/>
                  <a:pt x="240" y="680"/>
                </a:cubicBezTo>
                <a:close/>
                <a:moveTo>
                  <a:pt x="240" y="405"/>
                </a:moveTo>
                <a:cubicBezTo>
                  <a:pt x="240" y="455"/>
                  <a:pt x="240" y="455"/>
                  <a:pt x="240" y="455"/>
                </a:cubicBezTo>
                <a:cubicBezTo>
                  <a:pt x="232" y="473"/>
                  <a:pt x="220" y="489"/>
                  <a:pt x="204" y="498"/>
                </a:cubicBezTo>
                <a:cubicBezTo>
                  <a:pt x="204" y="364"/>
                  <a:pt x="204" y="364"/>
                  <a:pt x="204" y="364"/>
                </a:cubicBezTo>
                <a:cubicBezTo>
                  <a:pt x="214" y="380"/>
                  <a:pt x="226" y="394"/>
                  <a:pt x="240" y="405"/>
                </a:cubicBezTo>
                <a:close/>
                <a:moveTo>
                  <a:pt x="179" y="52"/>
                </a:moveTo>
                <a:cubicBezTo>
                  <a:pt x="187" y="44"/>
                  <a:pt x="195" y="37"/>
                  <a:pt x="204" y="31"/>
                </a:cubicBezTo>
                <a:cubicBezTo>
                  <a:pt x="204" y="241"/>
                  <a:pt x="204" y="241"/>
                  <a:pt x="204" y="241"/>
                </a:cubicBezTo>
                <a:cubicBezTo>
                  <a:pt x="198" y="245"/>
                  <a:pt x="193" y="248"/>
                  <a:pt x="188" y="248"/>
                </a:cubicBezTo>
                <a:cubicBezTo>
                  <a:pt x="186" y="235"/>
                  <a:pt x="183" y="225"/>
                  <a:pt x="179" y="219"/>
                </a:cubicBezTo>
                <a:cubicBezTo>
                  <a:pt x="179" y="52"/>
                  <a:pt x="179" y="52"/>
                  <a:pt x="179" y="52"/>
                </a:cubicBezTo>
                <a:close/>
                <a:moveTo>
                  <a:pt x="204" y="680"/>
                </a:moveTo>
                <a:cubicBezTo>
                  <a:pt x="179" y="680"/>
                  <a:pt x="179" y="680"/>
                  <a:pt x="179" y="680"/>
                </a:cubicBezTo>
                <a:cubicBezTo>
                  <a:pt x="179" y="560"/>
                  <a:pt x="179" y="560"/>
                  <a:pt x="179" y="560"/>
                </a:cubicBezTo>
                <a:cubicBezTo>
                  <a:pt x="182" y="561"/>
                  <a:pt x="185" y="559"/>
                  <a:pt x="184" y="555"/>
                </a:cubicBezTo>
                <a:cubicBezTo>
                  <a:pt x="184" y="555"/>
                  <a:pt x="184" y="555"/>
                  <a:pt x="184" y="554"/>
                </a:cubicBezTo>
                <a:cubicBezTo>
                  <a:pt x="184" y="553"/>
                  <a:pt x="184" y="553"/>
                  <a:pt x="184" y="553"/>
                </a:cubicBezTo>
                <a:cubicBezTo>
                  <a:pt x="183" y="552"/>
                  <a:pt x="183" y="552"/>
                  <a:pt x="183" y="552"/>
                </a:cubicBezTo>
                <a:cubicBezTo>
                  <a:pt x="183" y="550"/>
                  <a:pt x="183" y="550"/>
                  <a:pt x="183" y="550"/>
                </a:cubicBezTo>
                <a:cubicBezTo>
                  <a:pt x="182" y="548"/>
                  <a:pt x="182" y="548"/>
                  <a:pt x="182" y="548"/>
                </a:cubicBezTo>
                <a:cubicBezTo>
                  <a:pt x="182" y="547"/>
                  <a:pt x="182" y="547"/>
                  <a:pt x="182" y="547"/>
                </a:cubicBezTo>
                <a:cubicBezTo>
                  <a:pt x="181" y="546"/>
                  <a:pt x="180" y="545"/>
                  <a:pt x="179" y="545"/>
                </a:cubicBezTo>
                <a:cubicBezTo>
                  <a:pt x="179" y="330"/>
                  <a:pt x="179" y="330"/>
                  <a:pt x="179" y="330"/>
                </a:cubicBezTo>
                <a:cubicBezTo>
                  <a:pt x="182" y="332"/>
                  <a:pt x="184" y="332"/>
                  <a:pt x="187" y="333"/>
                </a:cubicBezTo>
                <a:cubicBezTo>
                  <a:pt x="192" y="344"/>
                  <a:pt x="197" y="355"/>
                  <a:pt x="204" y="364"/>
                </a:cubicBezTo>
                <a:cubicBezTo>
                  <a:pt x="204" y="498"/>
                  <a:pt x="204" y="498"/>
                  <a:pt x="204" y="498"/>
                </a:cubicBezTo>
                <a:cubicBezTo>
                  <a:pt x="201" y="499"/>
                  <a:pt x="199" y="500"/>
                  <a:pt x="196" y="501"/>
                </a:cubicBezTo>
                <a:cubicBezTo>
                  <a:pt x="194" y="522"/>
                  <a:pt x="197" y="540"/>
                  <a:pt x="204" y="555"/>
                </a:cubicBezTo>
                <a:cubicBezTo>
                  <a:pt x="204" y="586"/>
                  <a:pt x="204" y="586"/>
                  <a:pt x="204" y="586"/>
                </a:cubicBezTo>
                <a:cubicBezTo>
                  <a:pt x="201" y="583"/>
                  <a:pt x="196" y="587"/>
                  <a:pt x="198" y="591"/>
                </a:cubicBezTo>
                <a:cubicBezTo>
                  <a:pt x="198" y="591"/>
                  <a:pt x="198" y="591"/>
                  <a:pt x="198" y="592"/>
                </a:cubicBezTo>
                <a:cubicBezTo>
                  <a:pt x="199" y="592"/>
                  <a:pt x="199" y="592"/>
                  <a:pt x="199" y="592"/>
                </a:cubicBezTo>
                <a:cubicBezTo>
                  <a:pt x="200" y="594"/>
                  <a:pt x="200" y="594"/>
                  <a:pt x="200" y="594"/>
                </a:cubicBezTo>
                <a:cubicBezTo>
                  <a:pt x="201" y="595"/>
                  <a:pt x="201" y="595"/>
                  <a:pt x="201" y="595"/>
                </a:cubicBezTo>
                <a:cubicBezTo>
                  <a:pt x="202" y="596"/>
                  <a:pt x="202" y="596"/>
                  <a:pt x="202" y="596"/>
                </a:cubicBezTo>
                <a:cubicBezTo>
                  <a:pt x="204" y="597"/>
                  <a:pt x="204" y="597"/>
                  <a:pt x="204" y="597"/>
                </a:cubicBezTo>
                <a:cubicBezTo>
                  <a:pt x="204" y="597"/>
                  <a:pt x="204" y="597"/>
                  <a:pt x="204" y="597"/>
                </a:cubicBezTo>
                <a:lnTo>
                  <a:pt x="204" y="680"/>
                </a:lnTo>
                <a:close/>
                <a:moveTo>
                  <a:pt x="171" y="63"/>
                </a:moveTo>
                <a:cubicBezTo>
                  <a:pt x="174" y="59"/>
                  <a:pt x="176" y="56"/>
                  <a:pt x="179" y="52"/>
                </a:cubicBezTo>
                <a:cubicBezTo>
                  <a:pt x="179" y="219"/>
                  <a:pt x="179" y="219"/>
                  <a:pt x="179" y="219"/>
                </a:cubicBezTo>
                <a:cubicBezTo>
                  <a:pt x="177" y="214"/>
                  <a:pt x="174" y="211"/>
                  <a:pt x="171" y="210"/>
                </a:cubicBezTo>
                <a:cubicBezTo>
                  <a:pt x="171" y="63"/>
                  <a:pt x="171" y="63"/>
                  <a:pt x="171" y="63"/>
                </a:cubicBezTo>
                <a:close/>
                <a:moveTo>
                  <a:pt x="179" y="680"/>
                </a:moveTo>
                <a:cubicBezTo>
                  <a:pt x="171" y="680"/>
                  <a:pt x="171" y="680"/>
                  <a:pt x="171" y="680"/>
                </a:cubicBezTo>
                <a:cubicBezTo>
                  <a:pt x="171" y="514"/>
                  <a:pt x="171" y="514"/>
                  <a:pt x="171" y="514"/>
                </a:cubicBezTo>
                <a:cubicBezTo>
                  <a:pt x="172" y="514"/>
                  <a:pt x="174" y="513"/>
                  <a:pt x="175" y="511"/>
                </a:cubicBezTo>
                <a:cubicBezTo>
                  <a:pt x="175" y="510"/>
                  <a:pt x="175" y="510"/>
                  <a:pt x="175" y="510"/>
                </a:cubicBezTo>
                <a:cubicBezTo>
                  <a:pt x="174" y="508"/>
                  <a:pt x="174" y="508"/>
                  <a:pt x="174" y="508"/>
                </a:cubicBezTo>
                <a:cubicBezTo>
                  <a:pt x="174" y="506"/>
                  <a:pt x="174" y="506"/>
                  <a:pt x="174" y="506"/>
                </a:cubicBezTo>
                <a:cubicBezTo>
                  <a:pt x="174" y="504"/>
                  <a:pt x="174" y="504"/>
                  <a:pt x="174" y="504"/>
                </a:cubicBezTo>
                <a:cubicBezTo>
                  <a:pt x="174" y="502"/>
                  <a:pt x="174" y="502"/>
                  <a:pt x="174" y="502"/>
                </a:cubicBezTo>
                <a:cubicBezTo>
                  <a:pt x="174" y="501"/>
                  <a:pt x="174" y="500"/>
                  <a:pt x="173" y="500"/>
                </a:cubicBezTo>
                <a:cubicBezTo>
                  <a:pt x="173" y="499"/>
                  <a:pt x="172" y="498"/>
                  <a:pt x="171" y="498"/>
                </a:cubicBezTo>
                <a:cubicBezTo>
                  <a:pt x="171" y="325"/>
                  <a:pt x="171" y="325"/>
                  <a:pt x="171" y="325"/>
                </a:cubicBezTo>
                <a:cubicBezTo>
                  <a:pt x="173" y="327"/>
                  <a:pt x="176" y="329"/>
                  <a:pt x="179" y="330"/>
                </a:cubicBezTo>
                <a:cubicBezTo>
                  <a:pt x="179" y="545"/>
                  <a:pt x="179" y="545"/>
                  <a:pt x="179" y="545"/>
                </a:cubicBezTo>
                <a:cubicBezTo>
                  <a:pt x="179" y="545"/>
                  <a:pt x="178" y="545"/>
                  <a:pt x="177" y="545"/>
                </a:cubicBezTo>
                <a:cubicBezTo>
                  <a:pt x="175" y="545"/>
                  <a:pt x="174" y="548"/>
                  <a:pt x="175" y="550"/>
                </a:cubicBezTo>
                <a:cubicBezTo>
                  <a:pt x="175" y="551"/>
                  <a:pt x="175" y="551"/>
                  <a:pt x="175" y="551"/>
                </a:cubicBezTo>
                <a:cubicBezTo>
                  <a:pt x="176" y="553"/>
                  <a:pt x="176" y="553"/>
                  <a:pt x="176" y="553"/>
                </a:cubicBezTo>
                <a:cubicBezTo>
                  <a:pt x="176" y="555"/>
                  <a:pt x="176" y="555"/>
                  <a:pt x="176" y="555"/>
                </a:cubicBezTo>
                <a:cubicBezTo>
                  <a:pt x="177" y="556"/>
                  <a:pt x="177" y="556"/>
                  <a:pt x="177" y="556"/>
                </a:cubicBezTo>
                <a:cubicBezTo>
                  <a:pt x="177" y="558"/>
                  <a:pt x="177" y="558"/>
                  <a:pt x="177" y="558"/>
                </a:cubicBezTo>
                <a:cubicBezTo>
                  <a:pt x="178" y="559"/>
                  <a:pt x="179" y="559"/>
                  <a:pt x="179" y="560"/>
                </a:cubicBezTo>
                <a:lnTo>
                  <a:pt x="179" y="680"/>
                </a:lnTo>
                <a:close/>
                <a:moveTo>
                  <a:pt x="124" y="502"/>
                </a:moveTo>
                <a:cubicBezTo>
                  <a:pt x="128" y="501"/>
                  <a:pt x="128" y="501"/>
                  <a:pt x="128" y="501"/>
                </a:cubicBezTo>
                <a:cubicBezTo>
                  <a:pt x="127" y="500"/>
                  <a:pt x="125" y="498"/>
                  <a:pt x="124" y="497"/>
                </a:cubicBezTo>
                <a:cubicBezTo>
                  <a:pt x="124" y="184"/>
                  <a:pt x="124" y="184"/>
                  <a:pt x="124" y="184"/>
                </a:cubicBezTo>
                <a:cubicBezTo>
                  <a:pt x="130" y="139"/>
                  <a:pt x="146" y="95"/>
                  <a:pt x="171" y="63"/>
                </a:cubicBezTo>
                <a:cubicBezTo>
                  <a:pt x="171" y="210"/>
                  <a:pt x="171" y="210"/>
                  <a:pt x="171" y="210"/>
                </a:cubicBezTo>
                <a:cubicBezTo>
                  <a:pt x="162" y="206"/>
                  <a:pt x="152" y="220"/>
                  <a:pt x="148" y="247"/>
                </a:cubicBezTo>
                <a:cubicBezTo>
                  <a:pt x="145" y="276"/>
                  <a:pt x="153" y="309"/>
                  <a:pt x="171" y="325"/>
                </a:cubicBezTo>
                <a:cubicBezTo>
                  <a:pt x="171" y="498"/>
                  <a:pt x="171" y="498"/>
                  <a:pt x="171" y="498"/>
                </a:cubicBezTo>
                <a:cubicBezTo>
                  <a:pt x="169" y="498"/>
                  <a:pt x="167" y="500"/>
                  <a:pt x="167" y="502"/>
                </a:cubicBezTo>
                <a:cubicBezTo>
                  <a:pt x="167" y="504"/>
                  <a:pt x="167" y="504"/>
                  <a:pt x="167" y="504"/>
                </a:cubicBezTo>
                <a:cubicBezTo>
                  <a:pt x="167" y="507"/>
                  <a:pt x="167" y="507"/>
                  <a:pt x="167" y="507"/>
                </a:cubicBezTo>
                <a:cubicBezTo>
                  <a:pt x="167" y="509"/>
                  <a:pt x="167" y="509"/>
                  <a:pt x="167" y="509"/>
                </a:cubicBezTo>
                <a:cubicBezTo>
                  <a:pt x="167" y="510"/>
                  <a:pt x="167" y="510"/>
                  <a:pt x="167" y="510"/>
                </a:cubicBezTo>
                <a:cubicBezTo>
                  <a:pt x="167" y="513"/>
                  <a:pt x="169" y="514"/>
                  <a:pt x="171" y="514"/>
                </a:cubicBezTo>
                <a:cubicBezTo>
                  <a:pt x="171" y="680"/>
                  <a:pt x="171" y="680"/>
                  <a:pt x="171" y="680"/>
                </a:cubicBezTo>
                <a:cubicBezTo>
                  <a:pt x="124" y="680"/>
                  <a:pt x="124" y="680"/>
                  <a:pt x="124" y="680"/>
                </a:cubicBezTo>
                <a:cubicBezTo>
                  <a:pt x="124" y="653"/>
                  <a:pt x="124" y="653"/>
                  <a:pt x="124" y="653"/>
                </a:cubicBezTo>
                <a:cubicBezTo>
                  <a:pt x="126" y="653"/>
                  <a:pt x="129" y="651"/>
                  <a:pt x="128" y="648"/>
                </a:cubicBezTo>
                <a:cubicBezTo>
                  <a:pt x="128" y="648"/>
                  <a:pt x="128" y="648"/>
                  <a:pt x="128" y="648"/>
                </a:cubicBezTo>
                <a:cubicBezTo>
                  <a:pt x="128" y="648"/>
                  <a:pt x="128" y="648"/>
                  <a:pt x="128" y="648"/>
                </a:cubicBezTo>
                <a:cubicBezTo>
                  <a:pt x="128" y="647"/>
                  <a:pt x="128" y="647"/>
                  <a:pt x="128" y="647"/>
                </a:cubicBezTo>
                <a:cubicBezTo>
                  <a:pt x="128" y="646"/>
                  <a:pt x="128" y="646"/>
                  <a:pt x="128" y="646"/>
                </a:cubicBezTo>
                <a:cubicBezTo>
                  <a:pt x="128" y="645"/>
                  <a:pt x="128" y="645"/>
                  <a:pt x="128" y="645"/>
                </a:cubicBezTo>
                <a:cubicBezTo>
                  <a:pt x="128" y="644"/>
                  <a:pt x="128" y="644"/>
                  <a:pt x="128" y="644"/>
                </a:cubicBezTo>
                <a:cubicBezTo>
                  <a:pt x="127" y="643"/>
                  <a:pt x="127" y="643"/>
                  <a:pt x="127" y="643"/>
                </a:cubicBezTo>
                <a:cubicBezTo>
                  <a:pt x="127" y="642"/>
                  <a:pt x="127" y="642"/>
                  <a:pt x="127" y="642"/>
                </a:cubicBezTo>
                <a:cubicBezTo>
                  <a:pt x="127" y="641"/>
                  <a:pt x="127" y="641"/>
                  <a:pt x="127" y="641"/>
                </a:cubicBezTo>
                <a:cubicBezTo>
                  <a:pt x="127" y="640"/>
                  <a:pt x="127" y="640"/>
                  <a:pt x="127" y="640"/>
                </a:cubicBezTo>
                <a:cubicBezTo>
                  <a:pt x="126" y="639"/>
                  <a:pt x="125" y="638"/>
                  <a:pt x="124" y="637"/>
                </a:cubicBezTo>
                <a:lnTo>
                  <a:pt x="124" y="502"/>
                </a:lnTo>
                <a:close/>
                <a:moveTo>
                  <a:pt x="105" y="509"/>
                </a:moveTo>
                <a:cubicBezTo>
                  <a:pt x="111" y="507"/>
                  <a:pt x="118" y="504"/>
                  <a:pt x="124" y="502"/>
                </a:cubicBezTo>
                <a:cubicBezTo>
                  <a:pt x="124" y="637"/>
                  <a:pt x="124" y="637"/>
                  <a:pt x="124" y="637"/>
                </a:cubicBezTo>
                <a:cubicBezTo>
                  <a:pt x="122" y="637"/>
                  <a:pt x="119" y="639"/>
                  <a:pt x="119" y="642"/>
                </a:cubicBezTo>
                <a:cubicBezTo>
                  <a:pt x="120" y="642"/>
                  <a:pt x="120" y="642"/>
                  <a:pt x="120" y="642"/>
                </a:cubicBezTo>
                <a:cubicBezTo>
                  <a:pt x="120" y="643"/>
                  <a:pt x="120" y="643"/>
                  <a:pt x="120" y="643"/>
                </a:cubicBezTo>
                <a:cubicBezTo>
                  <a:pt x="120" y="644"/>
                  <a:pt x="120" y="644"/>
                  <a:pt x="120" y="644"/>
                </a:cubicBezTo>
                <a:cubicBezTo>
                  <a:pt x="120" y="645"/>
                  <a:pt x="120" y="645"/>
                  <a:pt x="120" y="645"/>
                </a:cubicBezTo>
                <a:cubicBezTo>
                  <a:pt x="120" y="646"/>
                  <a:pt x="120" y="646"/>
                  <a:pt x="120" y="646"/>
                </a:cubicBezTo>
                <a:cubicBezTo>
                  <a:pt x="121" y="646"/>
                  <a:pt x="121" y="646"/>
                  <a:pt x="121" y="646"/>
                </a:cubicBezTo>
                <a:cubicBezTo>
                  <a:pt x="121" y="647"/>
                  <a:pt x="121" y="647"/>
                  <a:pt x="121" y="647"/>
                </a:cubicBezTo>
                <a:cubicBezTo>
                  <a:pt x="121" y="648"/>
                  <a:pt x="121" y="648"/>
                  <a:pt x="121" y="648"/>
                </a:cubicBezTo>
                <a:cubicBezTo>
                  <a:pt x="121" y="649"/>
                  <a:pt x="121" y="649"/>
                  <a:pt x="121" y="649"/>
                </a:cubicBezTo>
                <a:cubicBezTo>
                  <a:pt x="121" y="650"/>
                  <a:pt x="121" y="650"/>
                  <a:pt x="121" y="650"/>
                </a:cubicBezTo>
                <a:cubicBezTo>
                  <a:pt x="122" y="651"/>
                  <a:pt x="123" y="652"/>
                  <a:pt x="124" y="653"/>
                </a:cubicBezTo>
                <a:cubicBezTo>
                  <a:pt x="124" y="680"/>
                  <a:pt x="124" y="680"/>
                  <a:pt x="124" y="680"/>
                </a:cubicBezTo>
                <a:cubicBezTo>
                  <a:pt x="105" y="680"/>
                  <a:pt x="105" y="680"/>
                  <a:pt x="105" y="680"/>
                </a:cubicBezTo>
                <a:cubicBezTo>
                  <a:pt x="105" y="609"/>
                  <a:pt x="105" y="609"/>
                  <a:pt x="105" y="609"/>
                </a:cubicBezTo>
                <a:cubicBezTo>
                  <a:pt x="108" y="611"/>
                  <a:pt x="113" y="608"/>
                  <a:pt x="111" y="604"/>
                </a:cubicBezTo>
                <a:cubicBezTo>
                  <a:pt x="110" y="603"/>
                  <a:pt x="110" y="603"/>
                  <a:pt x="110" y="603"/>
                </a:cubicBezTo>
                <a:cubicBezTo>
                  <a:pt x="110" y="603"/>
                  <a:pt x="110" y="603"/>
                  <a:pt x="110" y="603"/>
                </a:cubicBezTo>
                <a:cubicBezTo>
                  <a:pt x="110" y="602"/>
                  <a:pt x="110" y="602"/>
                  <a:pt x="110" y="602"/>
                </a:cubicBezTo>
                <a:cubicBezTo>
                  <a:pt x="109" y="602"/>
                  <a:pt x="109" y="602"/>
                  <a:pt x="109" y="602"/>
                </a:cubicBezTo>
                <a:cubicBezTo>
                  <a:pt x="109" y="601"/>
                  <a:pt x="109" y="601"/>
                  <a:pt x="109" y="601"/>
                </a:cubicBezTo>
                <a:cubicBezTo>
                  <a:pt x="108" y="600"/>
                  <a:pt x="108" y="600"/>
                  <a:pt x="108" y="600"/>
                </a:cubicBezTo>
                <a:cubicBezTo>
                  <a:pt x="108" y="600"/>
                  <a:pt x="108" y="600"/>
                  <a:pt x="108" y="600"/>
                </a:cubicBezTo>
                <a:cubicBezTo>
                  <a:pt x="107" y="599"/>
                  <a:pt x="107" y="599"/>
                  <a:pt x="107" y="599"/>
                </a:cubicBezTo>
                <a:cubicBezTo>
                  <a:pt x="107" y="599"/>
                  <a:pt x="107" y="599"/>
                  <a:pt x="107" y="599"/>
                </a:cubicBezTo>
                <a:cubicBezTo>
                  <a:pt x="106" y="598"/>
                  <a:pt x="106" y="598"/>
                  <a:pt x="106" y="598"/>
                </a:cubicBezTo>
                <a:cubicBezTo>
                  <a:pt x="106" y="597"/>
                  <a:pt x="106" y="597"/>
                  <a:pt x="106" y="597"/>
                </a:cubicBezTo>
                <a:cubicBezTo>
                  <a:pt x="105" y="597"/>
                  <a:pt x="105" y="597"/>
                  <a:pt x="105" y="597"/>
                </a:cubicBezTo>
                <a:cubicBezTo>
                  <a:pt x="105" y="597"/>
                  <a:pt x="105" y="597"/>
                  <a:pt x="105" y="597"/>
                </a:cubicBezTo>
                <a:cubicBezTo>
                  <a:pt x="105" y="509"/>
                  <a:pt x="105" y="509"/>
                  <a:pt x="105" y="509"/>
                </a:cubicBezTo>
                <a:close/>
                <a:moveTo>
                  <a:pt x="124" y="497"/>
                </a:moveTo>
                <a:cubicBezTo>
                  <a:pt x="114" y="484"/>
                  <a:pt x="107" y="468"/>
                  <a:pt x="107" y="450"/>
                </a:cubicBezTo>
                <a:cubicBezTo>
                  <a:pt x="107" y="437"/>
                  <a:pt x="110" y="425"/>
                  <a:pt x="116" y="415"/>
                </a:cubicBezTo>
                <a:cubicBezTo>
                  <a:pt x="112" y="414"/>
                  <a:pt x="109" y="413"/>
                  <a:pt x="105" y="412"/>
                </a:cubicBezTo>
                <a:cubicBezTo>
                  <a:pt x="105" y="224"/>
                  <a:pt x="105" y="224"/>
                  <a:pt x="105" y="224"/>
                </a:cubicBezTo>
                <a:cubicBezTo>
                  <a:pt x="110" y="219"/>
                  <a:pt x="115" y="215"/>
                  <a:pt x="122" y="211"/>
                </a:cubicBezTo>
                <a:cubicBezTo>
                  <a:pt x="122" y="202"/>
                  <a:pt x="123" y="193"/>
                  <a:pt x="124" y="184"/>
                </a:cubicBezTo>
                <a:lnTo>
                  <a:pt x="124" y="497"/>
                </a:lnTo>
                <a:close/>
                <a:moveTo>
                  <a:pt x="69" y="522"/>
                </a:moveTo>
                <a:cubicBezTo>
                  <a:pt x="81" y="517"/>
                  <a:pt x="93" y="513"/>
                  <a:pt x="105" y="509"/>
                </a:cubicBezTo>
                <a:cubicBezTo>
                  <a:pt x="105" y="597"/>
                  <a:pt x="105" y="597"/>
                  <a:pt x="105" y="597"/>
                </a:cubicBezTo>
                <a:cubicBezTo>
                  <a:pt x="102" y="594"/>
                  <a:pt x="97" y="597"/>
                  <a:pt x="99" y="601"/>
                </a:cubicBezTo>
                <a:cubicBezTo>
                  <a:pt x="99" y="602"/>
                  <a:pt x="100" y="602"/>
                  <a:pt x="100" y="602"/>
                </a:cubicBezTo>
                <a:cubicBezTo>
                  <a:pt x="100" y="603"/>
                  <a:pt x="100" y="603"/>
                  <a:pt x="100" y="603"/>
                </a:cubicBezTo>
                <a:cubicBezTo>
                  <a:pt x="101" y="603"/>
                  <a:pt x="101" y="603"/>
                  <a:pt x="101" y="603"/>
                </a:cubicBezTo>
                <a:cubicBezTo>
                  <a:pt x="101" y="604"/>
                  <a:pt x="101" y="604"/>
                  <a:pt x="101" y="604"/>
                </a:cubicBezTo>
                <a:cubicBezTo>
                  <a:pt x="102" y="604"/>
                  <a:pt x="102" y="604"/>
                  <a:pt x="102" y="604"/>
                </a:cubicBezTo>
                <a:cubicBezTo>
                  <a:pt x="102" y="605"/>
                  <a:pt x="102" y="605"/>
                  <a:pt x="102" y="605"/>
                </a:cubicBezTo>
                <a:cubicBezTo>
                  <a:pt x="102" y="605"/>
                  <a:pt x="102" y="605"/>
                  <a:pt x="102" y="605"/>
                </a:cubicBezTo>
                <a:cubicBezTo>
                  <a:pt x="103" y="606"/>
                  <a:pt x="103" y="606"/>
                  <a:pt x="103" y="606"/>
                </a:cubicBezTo>
                <a:cubicBezTo>
                  <a:pt x="103" y="606"/>
                  <a:pt x="103" y="606"/>
                  <a:pt x="103" y="606"/>
                </a:cubicBezTo>
                <a:cubicBezTo>
                  <a:pt x="104" y="607"/>
                  <a:pt x="104" y="607"/>
                  <a:pt x="104" y="607"/>
                </a:cubicBezTo>
                <a:cubicBezTo>
                  <a:pt x="104" y="608"/>
                  <a:pt x="104" y="608"/>
                  <a:pt x="104" y="608"/>
                </a:cubicBezTo>
                <a:cubicBezTo>
                  <a:pt x="104" y="608"/>
                  <a:pt x="104" y="608"/>
                  <a:pt x="104" y="608"/>
                </a:cubicBezTo>
                <a:cubicBezTo>
                  <a:pt x="105" y="608"/>
                  <a:pt x="105" y="609"/>
                  <a:pt x="105" y="609"/>
                </a:cubicBezTo>
                <a:cubicBezTo>
                  <a:pt x="105" y="680"/>
                  <a:pt x="105" y="680"/>
                  <a:pt x="105" y="680"/>
                </a:cubicBezTo>
                <a:cubicBezTo>
                  <a:pt x="69" y="680"/>
                  <a:pt x="69" y="680"/>
                  <a:pt x="69" y="680"/>
                </a:cubicBezTo>
                <a:cubicBezTo>
                  <a:pt x="69" y="579"/>
                  <a:pt x="69" y="579"/>
                  <a:pt x="69" y="579"/>
                </a:cubicBezTo>
                <a:cubicBezTo>
                  <a:pt x="70" y="579"/>
                  <a:pt x="70" y="579"/>
                  <a:pt x="70" y="579"/>
                </a:cubicBezTo>
                <a:cubicBezTo>
                  <a:pt x="70" y="580"/>
                  <a:pt x="70" y="580"/>
                  <a:pt x="70" y="580"/>
                </a:cubicBezTo>
                <a:cubicBezTo>
                  <a:pt x="71" y="580"/>
                  <a:pt x="71" y="580"/>
                  <a:pt x="71" y="580"/>
                </a:cubicBezTo>
                <a:cubicBezTo>
                  <a:pt x="71" y="580"/>
                  <a:pt x="71" y="580"/>
                  <a:pt x="71" y="580"/>
                </a:cubicBezTo>
                <a:cubicBezTo>
                  <a:pt x="75" y="582"/>
                  <a:pt x="79" y="576"/>
                  <a:pt x="75" y="573"/>
                </a:cubicBezTo>
                <a:cubicBezTo>
                  <a:pt x="75" y="573"/>
                  <a:pt x="75" y="573"/>
                  <a:pt x="74" y="573"/>
                </a:cubicBezTo>
                <a:cubicBezTo>
                  <a:pt x="74" y="573"/>
                  <a:pt x="74" y="573"/>
                  <a:pt x="74" y="573"/>
                </a:cubicBezTo>
                <a:cubicBezTo>
                  <a:pt x="73" y="572"/>
                  <a:pt x="73" y="572"/>
                  <a:pt x="73" y="572"/>
                </a:cubicBezTo>
                <a:cubicBezTo>
                  <a:pt x="73" y="572"/>
                  <a:pt x="73" y="572"/>
                  <a:pt x="73" y="572"/>
                </a:cubicBezTo>
                <a:cubicBezTo>
                  <a:pt x="72" y="572"/>
                  <a:pt x="72" y="572"/>
                  <a:pt x="72" y="572"/>
                </a:cubicBezTo>
                <a:cubicBezTo>
                  <a:pt x="72" y="572"/>
                  <a:pt x="72" y="572"/>
                  <a:pt x="72" y="572"/>
                </a:cubicBezTo>
                <a:cubicBezTo>
                  <a:pt x="71" y="571"/>
                  <a:pt x="71" y="571"/>
                  <a:pt x="71" y="571"/>
                </a:cubicBezTo>
                <a:cubicBezTo>
                  <a:pt x="70" y="571"/>
                  <a:pt x="70" y="571"/>
                  <a:pt x="70" y="571"/>
                </a:cubicBezTo>
                <a:cubicBezTo>
                  <a:pt x="70" y="571"/>
                  <a:pt x="70" y="571"/>
                  <a:pt x="70" y="571"/>
                </a:cubicBezTo>
                <a:cubicBezTo>
                  <a:pt x="69" y="571"/>
                  <a:pt x="69" y="571"/>
                  <a:pt x="69" y="571"/>
                </a:cubicBezTo>
                <a:cubicBezTo>
                  <a:pt x="69" y="522"/>
                  <a:pt x="69" y="522"/>
                  <a:pt x="69" y="522"/>
                </a:cubicBezTo>
                <a:close/>
                <a:moveTo>
                  <a:pt x="105" y="412"/>
                </a:moveTo>
                <a:cubicBezTo>
                  <a:pt x="90" y="407"/>
                  <a:pt x="78" y="397"/>
                  <a:pt x="69" y="383"/>
                </a:cubicBezTo>
                <a:cubicBezTo>
                  <a:pt x="69" y="307"/>
                  <a:pt x="69" y="307"/>
                  <a:pt x="69" y="307"/>
                </a:cubicBezTo>
                <a:cubicBezTo>
                  <a:pt x="74" y="300"/>
                  <a:pt x="80" y="293"/>
                  <a:pt x="87" y="288"/>
                </a:cubicBezTo>
                <a:cubicBezTo>
                  <a:pt x="86" y="283"/>
                  <a:pt x="86" y="278"/>
                  <a:pt x="86" y="273"/>
                </a:cubicBezTo>
                <a:cubicBezTo>
                  <a:pt x="86" y="254"/>
                  <a:pt x="93" y="237"/>
                  <a:pt x="105" y="224"/>
                </a:cubicBezTo>
                <a:lnTo>
                  <a:pt x="105" y="412"/>
                </a:lnTo>
                <a:close/>
                <a:moveTo>
                  <a:pt x="26" y="551"/>
                </a:moveTo>
                <a:cubicBezTo>
                  <a:pt x="38" y="539"/>
                  <a:pt x="53" y="530"/>
                  <a:pt x="69" y="522"/>
                </a:cubicBezTo>
                <a:cubicBezTo>
                  <a:pt x="69" y="571"/>
                  <a:pt x="69" y="571"/>
                  <a:pt x="69" y="571"/>
                </a:cubicBezTo>
                <a:cubicBezTo>
                  <a:pt x="69" y="571"/>
                  <a:pt x="69" y="571"/>
                  <a:pt x="69" y="571"/>
                </a:cubicBezTo>
                <a:cubicBezTo>
                  <a:pt x="69" y="570"/>
                  <a:pt x="69" y="570"/>
                  <a:pt x="69" y="570"/>
                </a:cubicBezTo>
                <a:cubicBezTo>
                  <a:pt x="68" y="570"/>
                  <a:pt x="68" y="570"/>
                  <a:pt x="68" y="570"/>
                </a:cubicBezTo>
                <a:cubicBezTo>
                  <a:pt x="68" y="570"/>
                  <a:pt x="68" y="570"/>
                  <a:pt x="68" y="570"/>
                </a:cubicBezTo>
                <a:cubicBezTo>
                  <a:pt x="67" y="570"/>
                  <a:pt x="67" y="570"/>
                  <a:pt x="67" y="570"/>
                </a:cubicBezTo>
                <a:cubicBezTo>
                  <a:pt x="63" y="568"/>
                  <a:pt x="60" y="574"/>
                  <a:pt x="64" y="577"/>
                </a:cubicBezTo>
                <a:cubicBezTo>
                  <a:pt x="64" y="577"/>
                  <a:pt x="64" y="577"/>
                  <a:pt x="65" y="577"/>
                </a:cubicBezTo>
                <a:cubicBezTo>
                  <a:pt x="65" y="577"/>
                  <a:pt x="65" y="577"/>
                  <a:pt x="65" y="577"/>
                </a:cubicBezTo>
                <a:cubicBezTo>
                  <a:pt x="65" y="578"/>
                  <a:pt x="65" y="578"/>
                  <a:pt x="65" y="578"/>
                </a:cubicBezTo>
                <a:cubicBezTo>
                  <a:pt x="66" y="578"/>
                  <a:pt x="66" y="578"/>
                  <a:pt x="66" y="578"/>
                </a:cubicBezTo>
                <a:cubicBezTo>
                  <a:pt x="67" y="578"/>
                  <a:pt x="67" y="578"/>
                  <a:pt x="67" y="578"/>
                </a:cubicBezTo>
                <a:cubicBezTo>
                  <a:pt x="67" y="578"/>
                  <a:pt x="67" y="578"/>
                  <a:pt x="67" y="578"/>
                </a:cubicBezTo>
                <a:cubicBezTo>
                  <a:pt x="68" y="578"/>
                  <a:pt x="68" y="578"/>
                  <a:pt x="68" y="578"/>
                </a:cubicBezTo>
                <a:cubicBezTo>
                  <a:pt x="68" y="579"/>
                  <a:pt x="68" y="579"/>
                  <a:pt x="68" y="579"/>
                </a:cubicBezTo>
                <a:cubicBezTo>
                  <a:pt x="69" y="579"/>
                  <a:pt x="69" y="579"/>
                  <a:pt x="69" y="579"/>
                </a:cubicBezTo>
                <a:cubicBezTo>
                  <a:pt x="69" y="579"/>
                  <a:pt x="69" y="579"/>
                  <a:pt x="69" y="579"/>
                </a:cubicBezTo>
                <a:cubicBezTo>
                  <a:pt x="69" y="579"/>
                  <a:pt x="69" y="579"/>
                  <a:pt x="69" y="579"/>
                </a:cubicBezTo>
                <a:cubicBezTo>
                  <a:pt x="69" y="680"/>
                  <a:pt x="69" y="680"/>
                  <a:pt x="69" y="680"/>
                </a:cubicBezTo>
                <a:cubicBezTo>
                  <a:pt x="26" y="680"/>
                  <a:pt x="26" y="680"/>
                  <a:pt x="26" y="680"/>
                </a:cubicBezTo>
                <a:cubicBezTo>
                  <a:pt x="26" y="569"/>
                  <a:pt x="26" y="569"/>
                  <a:pt x="26" y="569"/>
                </a:cubicBezTo>
                <a:cubicBezTo>
                  <a:pt x="26" y="569"/>
                  <a:pt x="26" y="569"/>
                  <a:pt x="26" y="569"/>
                </a:cubicBezTo>
                <a:cubicBezTo>
                  <a:pt x="26" y="569"/>
                  <a:pt x="26" y="569"/>
                  <a:pt x="26" y="569"/>
                </a:cubicBezTo>
                <a:cubicBezTo>
                  <a:pt x="27" y="569"/>
                  <a:pt x="27" y="569"/>
                  <a:pt x="27" y="569"/>
                </a:cubicBezTo>
                <a:cubicBezTo>
                  <a:pt x="27" y="569"/>
                  <a:pt x="27" y="569"/>
                  <a:pt x="27" y="569"/>
                </a:cubicBezTo>
                <a:cubicBezTo>
                  <a:pt x="27" y="569"/>
                  <a:pt x="27" y="569"/>
                  <a:pt x="27" y="569"/>
                </a:cubicBezTo>
                <a:cubicBezTo>
                  <a:pt x="28" y="569"/>
                  <a:pt x="28" y="569"/>
                  <a:pt x="28" y="569"/>
                </a:cubicBezTo>
                <a:cubicBezTo>
                  <a:pt x="28" y="569"/>
                  <a:pt x="28" y="569"/>
                  <a:pt x="28" y="569"/>
                </a:cubicBezTo>
                <a:cubicBezTo>
                  <a:pt x="28" y="569"/>
                  <a:pt x="28" y="569"/>
                  <a:pt x="28" y="569"/>
                </a:cubicBezTo>
                <a:cubicBezTo>
                  <a:pt x="29" y="569"/>
                  <a:pt x="29" y="569"/>
                  <a:pt x="29" y="569"/>
                </a:cubicBezTo>
                <a:cubicBezTo>
                  <a:pt x="29" y="569"/>
                  <a:pt x="29" y="569"/>
                  <a:pt x="29" y="569"/>
                </a:cubicBezTo>
                <a:cubicBezTo>
                  <a:pt x="29" y="569"/>
                  <a:pt x="29" y="569"/>
                  <a:pt x="29" y="569"/>
                </a:cubicBezTo>
                <a:cubicBezTo>
                  <a:pt x="34" y="570"/>
                  <a:pt x="35" y="562"/>
                  <a:pt x="30" y="561"/>
                </a:cubicBezTo>
                <a:cubicBezTo>
                  <a:pt x="30" y="561"/>
                  <a:pt x="30" y="561"/>
                  <a:pt x="30" y="561"/>
                </a:cubicBezTo>
                <a:cubicBezTo>
                  <a:pt x="30" y="561"/>
                  <a:pt x="30" y="561"/>
                  <a:pt x="30" y="561"/>
                </a:cubicBezTo>
                <a:cubicBezTo>
                  <a:pt x="29" y="561"/>
                  <a:pt x="29" y="561"/>
                  <a:pt x="29" y="561"/>
                </a:cubicBezTo>
                <a:cubicBezTo>
                  <a:pt x="29" y="561"/>
                  <a:pt x="29" y="561"/>
                  <a:pt x="29" y="561"/>
                </a:cubicBezTo>
                <a:cubicBezTo>
                  <a:pt x="29" y="561"/>
                  <a:pt x="29" y="561"/>
                  <a:pt x="29" y="561"/>
                </a:cubicBezTo>
                <a:cubicBezTo>
                  <a:pt x="28" y="561"/>
                  <a:pt x="28" y="561"/>
                  <a:pt x="28" y="561"/>
                </a:cubicBezTo>
                <a:cubicBezTo>
                  <a:pt x="28" y="561"/>
                  <a:pt x="28" y="561"/>
                  <a:pt x="28" y="561"/>
                </a:cubicBezTo>
                <a:cubicBezTo>
                  <a:pt x="27" y="561"/>
                  <a:pt x="27" y="561"/>
                  <a:pt x="27" y="561"/>
                </a:cubicBezTo>
                <a:cubicBezTo>
                  <a:pt x="27" y="561"/>
                  <a:pt x="27" y="561"/>
                  <a:pt x="27" y="561"/>
                </a:cubicBezTo>
                <a:cubicBezTo>
                  <a:pt x="27" y="561"/>
                  <a:pt x="27" y="561"/>
                  <a:pt x="27" y="561"/>
                </a:cubicBezTo>
                <a:cubicBezTo>
                  <a:pt x="26" y="561"/>
                  <a:pt x="26" y="561"/>
                  <a:pt x="26" y="561"/>
                </a:cubicBezTo>
                <a:cubicBezTo>
                  <a:pt x="26" y="561"/>
                  <a:pt x="26" y="561"/>
                  <a:pt x="26" y="561"/>
                </a:cubicBezTo>
                <a:cubicBezTo>
                  <a:pt x="26" y="551"/>
                  <a:pt x="26" y="551"/>
                  <a:pt x="26" y="551"/>
                </a:cubicBezTo>
                <a:close/>
                <a:moveTo>
                  <a:pt x="69" y="383"/>
                </a:moveTo>
                <a:cubicBezTo>
                  <a:pt x="63" y="372"/>
                  <a:pt x="59" y="359"/>
                  <a:pt x="59" y="345"/>
                </a:cubicBezTo>
                <a:cubicBezTo>
                  <a:pt x="59" y="331"/>
                  <a:pt x="63" y="318"/>
                  <a:pt x="69" y="307"/>
                </a:cubicBezTo>
                <a:lnTo>
                  <a:pt x="69" y="383"/>
                </a:lnTo>
                <a:close/>
                <a:moveTo>
                  <a:pt x="22" y="680"/>
                </a:moveTo>
                <a:cubicBezTo>
                  <a:pt x="9" y="659"/>
                  <a:pt x="1" y="637"/>
                  <a:pt x="1" y="617"/>
                </a:cubicBezTo>
                <a:cubicBezTo>
                  <a:pt x="0" y="588"/>
                  <a:pt x="10" y="567"/>
                  <a:pt x="26" y="551"/>
                </a:cubicBezTo>
                <a:cubicBezTo>
                  <a:pt x="26" y="561"/>
                  <a:pt x="26" y="561"/>
                  <a:pt x="26" y="561"/>
                </a:cubicBezTo>
                <a:cubicBezTo>
                  <a:pt x="26" y="561"/>
                  <a:pt x="26" y="561"/>
                  <a:pt x="26" y="561"/>
                </a:cubicBezTo>
                <a:cubicBezTo>
                  <a:pt x="26" y="561"/>
                  <a:pt x="26" y="561"/>
                  <a:pt x="26" y="561"/>
                </a:cubicBezTo>
                <a:cubicBezTo>
                  <a:pt x="25" y="561"/>
                  <a:pt x="25" y="561"/>
                  <a:pt x="25" y="561"/>
                </a:cubicBezTo>
                <a:cubicBezTo>
                  <a:pt x="25" y="561"/>
                  <a:pt x="25" y="561"/>
                  <a:pt x="25" y="561"/>
                </a:cubicBezTo>
                <a:cubicBezTo>
                  <a:pt x="24" y="561"/>
                  <a:pt x="24" y="561"/>
                  <a:pt x="24" y="561"/>
                </a:cubicBezTo>
                <a:cubicBezTo>
                  <a:pt x="24" y="561"/>
                  <a:pt x="24" y="561"/>
                  <a:pt x="24" y="561"/>
                </a:cubicBezTo>
                <a:cubicBezTo>
                  <a:pt x="24" y="561"/>
                  <a:pt x="24" y="561"/>
                  <a:pt x="24" y="561"/>
                </a:cubicBezTo>
                <a:cubicBezTo>
                  <a:pt x="23" y="561"/>
                  <a:pt x="23" y="561"/>
                  <a:pt x="23" y="561"/>
                </a:cubicBezTo>
                <a:cubicBezTo>
                  <a:pt x="23" y="561"/>
                  <a:pt x="23" y="561"/>
                  <a:pt x="23" y="561"/>
                </a:cubicBezTo>
                <a:cubicBezTo>
                  <a:pt x="23" y="561"/>
                  <a:pt x="23" y="561"/>
                  <a:pt x="23" y="561"/>
                </a:cubicBezTo>
                <a:cubicBezTo>
                  <a:pt x="22" y="561"/>
                  <a:pt x="22" y="561"/>
                  <a:pt x="22" y="561"/>
                </a:cubicBezTo>
                <a:cubicBezTo>
                  <a:pt x="22" y="561"/>
                  <a:pt x="22" y="561"/>
                  <a:pt x="22" y="561"/>
                </a:cubicBezTo>
                <a:cubicBezTo>
                  <a:pt x="20" y="561"/>
                  <a:pt x="18" y="563"/>
                  <a:pt x="18" y="565"/>
                </a:cubicBezTo>
                <a:cubicBezTo>
                  <a:pt x="19" y="567"/>
                  <a:pt x="20" y="569"/>
                  <a:pt x="22" y="569"/>
                </a:cubicBezTo>
                <a:cubicBezTo>
                  <a:pt x="22" y="569"/>
                  <a:pt x="22" y="569"/>
                  <a:pt x="22" y="569"/>
                </a:cubicBezTo>
                <a:cubicBezTo>
                  <a:pt x="23" y="569"/>
                  <a:pt x="23" y="569"/>
                  <a:pt x="23" y="569"/>
                </a:cubicBezTo>
                <a:cubicBezTo>
                  <a:pt x="23" y="569"/>
                  <a:pt x="23" y="569"/>
                  <a:pt x="23" y="569"/>
                </a:cubicBezTo>
                <a:cubicBezTo>
                  <a:pt x="23" y="569"/>
                  <a:pt x="23" y="569"/>
                  <a:pt x="23" y="569"/>
                </a:cubicBezTo>
                <a:cubicBezTo>
                  <a:pt x="24" y="569"/>
                  <a:pt x="24" y="569"/>
                  <a:pt x="24" y="569"/>
                </a:cubicBezTo>
                <a:cubicBezTo>
                  <a:pt x="24" y="569"/>
                  <a:pt x="24" y="569"/>
                  <a:pt x="24" y="569"/>
                </a:cubicBezTo>
                <a:cubicBezTo>
                  <a:pt x="24" y="569"/>
                  <a:pt x="24" y="569"/>
                  <a:pt x="24" y="569"/>
                </a:cubicBezTo>
                <a:cubicBezTo>
                  <a:pt x="25" y="569"/>
                  <a:pt x="25" y="569"/>
                  <a:pt x="25" y="569"/>
                </a:cubicBezTo>
                <a:cubicBezTo>
                  <a:pt x="25" y="569"/>
                  <a:pt x="25" y="569"/>
                  <a:pt x="25" y="569"/>
                </a:cubicBezTo>
                <a:cubicBezTo>
                  <a:pt x="25" y="569"/>
                  <a:pt x="25" y="569"/>
                  <a:pt x="25" y="569"/>
                </a:cubicBezTo>
                <a:cubicBezTo>
                  <a:pt x="26" y="569"/>
                  <a:pt x="26" y="569"/>
                  <a:pt x="26" y="569"/>
                </a:cubicBezTo>
                <a:cubicBezTo>
                  <a:pt x="26" y="569"/>
                  <a:pt x="26" y="569"/>
                  <a:pt x="26" y="569"/>
                </a:cubicBezTo>
                <a:cubicBezTo>
                  <a:pt x="26" y="680"/>
                  <a:pt x="26" y="680"/>
                  <a:pt x="26" y="680"/>
                </a:cubicBezTo>
                <a:lnTo>
                  <a:pt x="22" y="680"/>
                </a:lnTo>
                <a:close/>
              </a:path>
            </a:pathLst>
          </a:custGeom>
          <a:solidFill>
            <a:srgbClr val="A0BC34">
              <a:alpha val="30000"/>
            </a:srgbClr>
          </a:solidFill>
          <a:ln>
            <a:noFill/>
          </a:ln>
        </p:spPr>
        <p:txBody>
          <a:bodyPr lIns="91416" tIns="45708" rIns="91416" bIns="45708"/>
          <a:lstStyle/>
          <a:p>
            <a:pPr>
              <a:defRPr/>
            </a:pPr>
            <a:endParaRPr lang="en-US">
              <a:solidFill>
                <a:prstClr val="black"/>
              </a:solidFill>
            </a:endParaRPr>
          </a:p>
        </p:txBody>
      </p:sp>
      <p:sp>
        <p:nvSpPr>
          <p:cNvPr id="59" name="Freeform 25"/>
          <p:cNvSpPr>
            <a:spLocks noEditPoints="1"/>
          </p:cNvSpPr>
          <p:nvPr/>
        </p:nvSpPr>
        <p:spPr bwMode="auto">
          <a:xfrm>
            <a:off x="928975" y="5718637"/>
            <a:ext cx="1032664" cy="1187141"/>
          </a:xfrm>
          <a:custGeom>
            <a:avLst/>
            <a:gdLst>
              <a:gd name="T0" fmla="*/ 316 w 632"/>
              <a:gd name="T1" fmla="*/ 0 h 727"/>
              <a:gd name="T2" fmla="*/ 471 w 632"/>
              <a:gd name="T3" fmla="*/ 413 h 727"/>
              <a:gd name="T4" fmla="*/ 478 w 632"/>
              <a:gd name="T5" fmla="*/ 407 h 727"/>
              <a:gd name="T6" fmla="*/ 504 w 632"/>
              <a:gd name="T7" fmla="*/ 543 h 727"/>
              <a:gd name="T8" fmla="*/ 508 w 632"/>
              <a:gd name="T9" fmla="*/ 550 h 727"/>
              <a:gd name="T10" fmla="*/ 630 w 632"/>
              <a:gd name="T11" fmla="*/ 664 h 727"/>
              <a:gd name="T12" fmla="*/ 609 w 632"/>
              <a:gd name="T13" fmla="*/ 727 h 727"/>
              <a:gd name="T14" fmla="*/ 316 w 632"/>
              <a:gd name="T15" fmla="*/ 727 h 727"/>
              <a:gd name="T16" fmla="*/ 316 w 632"/>
              <a:gd name="T17" fmla="*/ 726 h 727"/>
              <a:gd name="T18" fmla="*/ 588 w 632"/>
              <a:gd name="T19" fmla="*/ 727 h 727"/>
              <a:gd name="T20" fmla="*/ 589 w 632"/>
              <a:gd name="T21" fmla="*/ 725 h 727"/>
              <a:gd name="T22" fmla="*/ 316 w 632"/>
              <a:gd name="T23" fmla="*/ 725 h 727"/>
              <a:gd name="T24" fmla="*/ 316 w 632"/>
              <a:gd name="T25" fmla="*/ 674 h 727"/>
              <a:gd name="T26" fmla="*/ 587 w 632"/>
              <a:gd name="T27" fmla="*/ 612 h 727"/>
              <a:gd name="T28" fmla="*/ 582 w 632"/>
              <a:gd name="T29" fmla="*/ 608 h 727"/>
              <a:gd name="T30" fmla="*/ 517 w 632"/>
              <a:gd name="T31" fmla="*/ 577 h 727"/>
              <a:gd name="T32" fmla="*/ 490 w 632"/>
              <a:gd name="T33" fmla="*/ 638 h 727"/>
              <a:gd name="T34" fmla="*/ 383 w 632"/>
              <a:gd name="T35" fmla="*/ 481 h 727"/>
              <a:gd name="T36" fmla="*/ 316 w 632"/>
              <a:gd name="T37" fmla="*/ 499 h 727"/>
              <a:gd name="T38" fmla="*/ 316 w 632"/>
              <a:gd name="T39" fmla="*/ 478 h 727"/>
              <a:gd name="T40" fmla="*/ 444 w 632"/>
              <a:gd name="T41" fmla="*/ 380 h 727"/>
              <a:gd name="T42" fmla="*/ 465 w 632"/>
              <a:gd name="T43" fmla="*/ 255 h 727"/>
              <a:gd name="T44" fmla="*/ 448 w 632"/>
              <a:gd name="T45" fmla="*/ 278 h 727"/>
              <a:gd name="T46" fmla="*/ 439 w 632"/>
              <a:gd name="T47" fmla="*/ 269 h 727"/>
              <a:gd name="T48" fmla="*/ 439 w 632"/>
              <a:gd name="T49" fmla="*/ 261 h 727"/>
              <a:gd name="T50" fmla="*/ 316 w 632"/>
              <a:gd name="T51" fmla="*/ 267 h 727"/>
              <a:gd name="T52" fmla="*/ 316 w 632"/>
              <a:gd name="T53" fmla="*/ 76 h 727"/>
              <a:gd name="T54" fmla="*/ 430 w 632"/>
              <a:gd name="T55" fmla="*/ 123 h 727"/>
              <a:gd name="T56" fmla="*/ 479 w 632"/>
              <a:gd name="T57" fmla="*/ 230 h 727"/>
              <a:gd name="T58" fmla="*/ 316 w 632"/>
              <a:gd name="T59" fmla="*/ 36 h 727"/>
              <a:gd name="T60" fmla="*/ 316 w 632"/>
              <a:gd name="T61" fmla="*/ 0 h 727"/>
              <a:gd name="T62" fmla="*/ 175 w 632"/>
              <a:gd name="T63" fmla="*/ 433 h 727"/>
              <a:gd name="T64" fmla="*/ 316 w 632"/>
              <a:gd name="T65" fmla="*/ 0 h 727"/>
              <a:gd name="T66" fmla="*/ 316 w 632"/>
              <a:gd name="T67" fmla="*/ 36 h 727"/>
              <a:gd name="T68" fmla="*/ 153 w 632"/>
              <a:gd name="T69" fmla="*/ 230 h 727"/>
              <a:gd name="T70" fmla="*/ 202 w 632"/>
              <a:gd name="T71" fmla="*/ 123 h 727"/>
              <a:gd name="T72" fmla="*/ 316 w 632"/>
              <a:gd name="T73" fmla="*/ 76 h 727"/>
              <a:gd name="T74" fmla="*/ 316 w 632"/>
              <a:gd name="T75" fmla="*/ 267 h 727"/>
              <a:gd name="T76" fmla="*/ 298 w 632"/>
              <a:gd name="T77" fmla="*/ 261 h 727"/>
              <a:gd name="T78" fmla="*/ 208 w 632"/>
              <a:gd name="T79" fmla="*/ 192 h 727"/>
              <a:gd name="T80" fmla="*/ 194 w 632"/>
              <a:gd name="T81" fmla="*/ 269 h 727"/>
              <a:gd name="T82" fmla="*/ 185 w 632"/>
              <a:gd name="T83" fmla="*/ 278 h 727"/>
              <a:gd name="T84" fmla="*/ 167 w 632"/>
              <a:gd name="T85" fmla="*/ 255 h 727"/>
              <a:gd name="T86" fmla="*/ 188 w 632"/>
              <a:gd name="T87" fmla="*/ 380 h 727"/>
              <a:gd name="T88" fmla="*/ 316 w 632"/>
              <a:gd name="T89" fmla="*/ 478 h 727"/>
              <a:gd name="T90" fmla="*/ 316 w 632"/>
              <a:gd name="T91" fmla="*/ 499 h 727"/>
              <a:gd name="T92" fmla="*/ 247 w 632"/>
              <a:gd name="T93" fmla="*/ 480 h 727"/>
              <a:gd name="T94" fmla="*/ 196 w 632"/>
              <a:gd name="T95" fmla="*/ 548 h 727"/>
              <a:gd name="T96" fmla="*/ 50 w 632"/>
              <a:gd name="T97" fmla="*/ 610 h 727"/>
              <a:gd name="T98" fmla="*/ 46 w 632"/>
              <a:gd name="T99" fmla="*/ 615 h 727"/>
              <a:gd name="T100" fmla="*/ 316 w 632"/>
              <a:gd name="T101" fmla="*/ 674 h 727"/>
              <a:gd name="T102" fmla="*/ 316 w 632"/>
              <a:gd name="T103" fmla="*/ 725 h 727"/>
              <a:gd name="T104" fmla="*/ 46 w 632"/>
              <a:gd name="T105" fmla="*/ 725 h 727"/>
              <a:gd name="T106" fmla="*/ 46 w 632"/>
              <a:gd name="T107" fmla="*/ 726 h 727"/>
              <a:gd name="T108" fmla="*/ 316 w 632"/>
              <a:gd name="T109" fmla="*/ 726 h 727"/>
              <a:gd name="T110" fmla="*/ 316 w 632"/>
              <a:gd name="T111" fmla="*/ 727 h 727"/>
              <a:gd name="T112" fmla="*/ 23 w 632"/>
              <a:gd name="T113" fmla="*/ 727 h 727"/>
              <a:gd name="T114" fmla="*/ 2 w 632"/>
              <a:gd name="T115" fmla="*/ 664 h 727"/>
              <a:gd name="T116" fmla="*/ 180 w 632"/>
              <a:gd name="T117" fmla="*/ 530 h 727"/>
              <a:gd name="T118" fmla="*/ 227 w 632"/>
              <a:gd name="T119" fmla="*/ 474 h 727"/>
              <a:gd name="T120" fmla="*/ 175 w 632"/>
              <a:gd name="T121" fmla="*/ 43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2" h="727">
                <a:moveTo>
                  <a:pt x="316" y="0"/>
                </a:moveTo>
                <a:cubicBezTo>
                  <a:pt x="470" y="0"/>
                  <a:pt x="586" y="271"/>
                  <a:pt x="471" y="413"/>
                </a:cubicBezTo>
                <a:cubicBezTo>
                  <a:pt x="476" y="410"/>
                  <a:pt x="478" y="408"/>
                  <a:pt x="478" y="407"/>
                </a:cubicBezTo>
                <a:cubicBezTo>
                  <a:pt x="414" y="481"/>
                  <a:pt x="476" y="501"/>
                  <a:pt x="504" y="543"/>
                </a:cubicBezTo>
                <a:cubicBezTo>
                  <a:pt x="505" y="545"/>
                  <a:pt x="507" y="547"/>
                  <a:pt x="508" y="550"/>
                </a:cubicBezTo>
                <a:cubicBezTo>
                  <a:pt x="570" y="570"/>
                  <a:pt x="632" y="592"/>
                  <a:pt x="630" y="664"/>
                </a:cubicBezTo>
                <a:cubicBezTo>
                  <a:pt x="630" y="684"/>
                  <a:pt x="622" y="706"/>
                  <a:pt x="609" y="727"/>
                </a:cubicBezTo>
                <a:cubicBezTo>
                  <a:pt x="316" y="727"/>
                  <a:pt x="316" y="727"/>
                  <a:pt x="316" y="727"/>
                </a:cubicBezTo>
                <a:cubicBezTo>
                  <a:pt x="316" y="726"/>
                  <a:pt x="316" y="726"/>
                  <a:pt x="316" y="726"/>
                </a:cubicBezTo>
                <a:cubicBezTo>
                  <a:pt x="588" y="727"/>
                  <a:pt x="588" y="727"/>
                  <a:pt x="588" y="727"/>
                </a:cubicBezTo>
                <a:cubicBezTo>
                  <a:pt x="589" y="725"/>
                  <a:pt x="589" y="725"/>
                  <a:pt x="589" y="725"/>
                </a:cubicBezTo>
                <a:cubicBezTo>
                  <a:pt x="316" y="725"/>
                  <a:pt x="316" y="725"/>
                  <a:pt x="316" y="725"/>
                </a:cubicBezTo>
                <a:cubicBezTo>
                  <a:pt x="316" y="674"/>
                  <a:pt x="316" y="674"/>
                  <a:pt x="316" y="674"/>
                </a:cubicBezTo>
                <a:cubicBezTo>
                  <a:pt x="430" y="674"/>
                  <a:pt x="543" y="654"/>
                  <a:pt x="587" y="612"/>
                </a:cubicBezTo>
                <a:cubicBezTo>
                  <a:pt x="585" y="611"/>
                  <a:pt x="584" y="609"/>
                  <a:pt x="582" y="608"/>
                </a:cubicBezTo>
                <a:cubicBezTo>
                  <a:pt x="566" y="594"/>
                  <a:pt x="543" y="585"/>
                  <a:pt x="517" y="577"/>
                </a:cubicBezTo>
                <a:cubicBezTo>
                  <a:pt x="520" y="598"/>
                  <a:pt x="513" y="621"/>
                  <a:pt x="490" y="638"/>
                </a:cubicBezTo>
                <a:cubicBezTo>
                  <a:pt x="501" y="559"/>
                  <a:pt x="379" y="600"/>
                  <a:pt x="383" y="481"/>
                </a:cubicBezTo>
                <a:cubicBezTo>
                  <a:pt x="364" y="492"/>
                  <a:pt x="341" y="499"/>
                  <a:pt x="316" y="499"/>
                </a:cubicBezTo>
                <a:cubicBezTo>
                  <a:pt x="316" y="478"/>
                  <a:pt x="316" y="478"/>
                  <a:pt x="316" y="478"/>
                </a:cubicBezTo>
                <a:cubicBezTo>
                  <a:pt x="376" y="478"/>
                  <a:pt x="420" y="436"/>
                  <a:pt x="444" y="380"/>
                </a:cubicBezTo>
                <a:cubicBezTo>
                  <a:pt x="485" y="373"/>
                  <a:pt x="497" y="285"/>
                  <a:pt x="465" y="255"/>
                </a:cubicBezTo>
                <a:cubicBezTo>
                  <a:pt x="457" y="255"/>
                  <a:pt x="451" y="267"/>
                  <a:pt x="448" y="278"/>
                </a:cubicBezTo>
                <a:cubicBezTo>
                  <a:pt x="441" y="300"/>
                  <a:pt x="437" y="311"/>
                  <a:pt x="439" y="269"/>
                </a:cubicBezTo>
                <a:cubicBezTo>
                  <a:pt x="439" y="267"/>
                  <a:pt x="439" y="264"/>
                  <a:pt x="439" y="261"/>
                </a:cubicBezTo>
                <a:cubicBezTo>
                  <a:pt x="411" y="278"/>
                  <a:pt x="364" y="281"/>
                  <a:pt x="316" y="267"/>
                </a:cubicBezTo>
                <a:cubicBezTo>
                  <a:pt x="316" y="76"/>
                  <a:pt x="316" y="76"/>
                  <a:pt x="316" y="76"/>
                </a:cubicBezTo>
                <a:cubicBezTo>
                  <a:pt x="365" y="76"/>
                  <a:pt x="403" y="95"/>
                  <a:pt x="430" y="123"/>
                </a:cubicBezTo>
                <a:cubicBezTo>
                  <a:pt x="457" y="151"/>
                  <a:pt x="473" y="189"/>
                  <a:pt x="479" y="230"/>
                </a:cubicBezTo>
                <a:cubicBezTo>
                  <a:pt x="477" y="122"/>
                  <a:pt x="405" y="36"/>
                  <a:pt x="316" y="36"/>
                </a:cubicBezTo>
                <a:lnTo>
                  <a:pt x="316" y="0"/>
                </a:lnTo>
                <a:close/>
                <a:moveTo>
                  <a:pt x="175" y="433"/>
                </a:moveTo>
                <a:cubicBezTo>
                  <a:pt x="32" y="298"/>
                  <a:pt x="153" y="0"/>
                  <a:pt x="316" y="0"/>
                </a:cubicBezTo>
                <a:cubicBezTo>
                  <a:pt x="316" y="36"/>
                  <a:pt x="316" y="36"/>
                  <a:pt x="316" y="36"/>
                </a:cubicBezTo>
                <a:cubicBezTo>
                  <a:pt x="228" y="36"/>
                  <a:pt x="155" y="122"/>
                  <a:pt x="153" y="230"/>
                </a:cubicBezTo>
                <a:cubicBezTo>
                  <a:pt x="160" y="189"/>
                  <a:pt x="176" y="151"/>
                  <a:pt x="202" y="123"/>
                </a:cubicBezTo>
                <a:cubicBezTo>
                  <a:pt x="229" y="95"/>
                  <a:pt x="267" y="76"/>
                  <a:pt x="316" y="76"/>
                </a:cubicBezTo>
                <a:cubicBezTo>
                  <a:pt x="316" y="267"/>
                  <a:pt x="316" y="267"/>
                  <a:pt x="316" y="267"/>
                </a:cubicBezTo>
                <a:cubicBezTo>
                  <a:pt x="310" y="265"/>
                  <a:pt x="304" y="263"/>
                  <a:pt x="298" y="261"/>
                </a:cubicBezTo>
                <a:cubicBezTo>
                  <a:pt x="255" y="244"/>
                  <a:pt x="223" y="218"/>
                  <a:pt x="208" y="192"/>
                </a:cubicBezTo>
                <a:cubicBezTo>
                  <a:pt x="199" y="217"/>
                  <a:pt x="193" y="244"/>
                  <a:pt x="194" y="269"/>
                </a:cubicBezTo>
                <a:cubicBezTo>
                  <a:pt x="196" y="311"/>
                  <a:pt x="192" y="300"/>
                  <a:pt x="185" y="278"/>
                </a:cubicBezTo>
                <a:cubicBezTo>
                  <a:pt x="181" y="266"/>
                  <a:pt x="176" y="255"/>
                  <a:pt x="167" y="255"/>
                </a:cubicBezTo>
                <a:cubicBezTo>
                  <a:pt x="135" y="285"/>
                  <a:pt x="147" y="373"/>
                  <a:pt x="188" y="380"/>
                </a:cubicBezTo>
                <a:cubicBezTo>
                  <a:pt x="212" y="436"/>
                  <a:pt x="256" y="478"/>
                  <a:pt x="316" y="478"/>
                </a:cubicBezTo>
                <a:cubicBezTo>
                  <a:pt x="316" y="499"/>
                  <a:pt x="316" y="499"/>
                  <a:pt x="316" y="499"/>
                </a:cubicBezTo>
                <a:cubicBezTo>
                  <a:pt x="291" y="499"/>
                  <a:pt x="268" y="492"/>
                  <a:pt x="247" y="480"/>
                </a:cubicBezTo>
                <a:cubicBezTo>
                  <a:pt x="239" y="511"/>
                  <a:pt x="223" y="538"/>
                  <a:pt x="196" y="548"/>
                </a:cubicBezTo>
                <a:cubicBezTo>
                  <a:pt x="141" y="569"/>
                  <a:pt x="79" y="580"/>
                  <a:pt x="50" y="610"/>
                </a:cubicBezTo>
                <a:cubicBezTo>
                  <a:pt x="49" y="612"/>
                  <a:pt x="47" y="613"/>
                  <a:pt x="46" y="615"/>
                </a:cubicBezTo>
                <a:cubicBezTo>
                  <a:pt x="93" y="655"/>
                  <a:pt x="205" y="675"/>
                  <a:pt x="316" y="674"/>
                </a:cubicBezTo>
                <a:cubicBezTo>
                  <a:pt x="316" y="725"/>
                  <a:pt x="316" y="725"/>
                  <a:pt x="316" y="725"/>
                </a:cubicBezTo>
                <a:cubicBezTo>
                  <a:pt x="46" y="725"/>
                  <a:pt x="46" y="725"/>
                  <a:pt x="46" y="725"/>
                </a:cubicBezTo>
                <a:cubicBezTo>
                  <a:pt x="46" y="726"/>
                  <a:pt x="46" y="726"/>
                  <a:pt x="46" y="726"/>
                </a:cubicBezTo>
                <a:cubicBezTo>
                  <a:pt x="316" y="726"/>
                  <a:pt x="316" y="726"/>
                  <a:pt x="316" y="726"/>
                </a:cubicBezTo>
                <a:cubicBezTo>
                  <a:pt x="316" y="727"/>
                  <a:pt x="316" y="727"/>
                  <a:pt x="316" y="727"/>
                </a:cubicBezTo>
                <a:cubicBezTo>
                  <a:pt x="23" y="727"/>
                  <a:pt x="23" y="727"/>
                  <a:pt x="23" y="727"/>
                </a:cubicBezTo>
                <a:cubicBezTo>
                  <a:pt x="11" y="706"/>
                  <a:pt x="3" y="684"/>
                  <a:pt x="2" y="664"/>
                </a:cubicBezTo>
                <a:cubicBezTo>
                  <a:pt x="0" y="570"/>
                  <a:pt x="105" y="561"/>
                  <a:pt x="180" y="530"/>
                </a:cubicBezTo>
                <a:cubicBezTo>
                  <a:pt x="210" y="518"/>
                  <a:pt x="222" y="498"/>
                  <a:pt x="227" y="474"/>
                </a:cubicBezTo>
                <a:cubicBezTo>
                  <a:pt x="210" y="463"/>
                  <a:pt x="193" y="449"/>
                  <a:pt x="175" y="433"/>
                </a:cubicBezTo>
                <a:close/>
              </a:path>
            </a:pathLst>
          </a:custGeom>
          <a:solidFill>
            <a:srgbClr val="D44024">
              <a:alpha val="30000"/>
            </a:srgbClr>
          </a:solidFill>
          <a:ln>
            <a:noFill/>
          </a:ln>
        </p:spPr>
        <p:txBody>
          <a:bodyPr lIns="91416" tIns="45708" rIns="91416" bIns="45708"/>
          <a:lstStyle/>
          <a:p>
            <a:pPr>
              <a:defRPr/>
            </a:pPr>
            <a:endParaRPr lang="en-US">
              <a:solidFill>
                <a:prstClr val="black"/>
              </a:solidFill>
            </a:endParaRPr>
          </a:p>
        </p:txBody>
      </p:sp>
      <p:sp>
        <p:nvSpPr>
          <p:cNvPr id="60" name="Freeform 26"/>
          <p:cNvSpPr>
            <a:spLocks noEditPoints="1"/>
          </p:cNvSpPr>
          <p:nvPr/>
        </p:nvSpPr>
        <p:spPr bwMode="auto">
          <a:xfrm>
            <a:off x="4638525" y="5826560"/>
            <a:ext cx="1034781" cy="1079219"/>
          </a:xfrm>
          <a:custGeom>
            <a:avLst/>
            <a:gdLst>
              <a:gd name="T0" fmla="*/ 500 w 633"/>
              <a:gd name="T1" fmla="*/ 269 h 661"/>
              <a:gd name="T2" fmla="*/ 457 w 633"/>
              <a:gd name="T3" fmla="*/ 329 h 661"/>
              <a:gd name="T4" fmla="*/ 452 w 633"/>
              <a:gd name="T5" fmla="*/ 464 h 661"/>
              <a:gd name="T6" fmla="*/ 609 w 633"/>
              <a:gd name="T7" fmla="*/ 661 h 661"/>
              <a:gd name="T8" fmla="*/ 316 w 633"/>
              <a:gd name="T9" fmla="*/ 642 h 661"/>
              <a:gd name="T10" fmla="*/ 606 w 633"/>
              <a:gd name="T11" fmla="*/ 608 h 661"/>
              <a:gd name="T12" fmla="*/ 511 w 633"/>
              <a:gd name="T13" fmla="*/ 610 h 661"/>
              <a:gd name="T14" fmla="*/ 316 w 633"/>
              <a:gd name="T15" fmla="*/ 569 h 661"/>
              <a:gd name="T16" fmla="*/ 535 w 633"/>
              <a:gd name="T17" fmla="*/ 517 h 661"/>
              <a:gd name="T18" fmla="*/ 316 w 633"/>
              <a:gd name="T19" fmla="*/ 515 h 661"/>
              <a:gd name="T20" fmla="*/ 413 w 633"/>
              <a:gd name="T21" fmla="*/ 469 h 661"/>
              <a:gd name="T22" fmla="*/ 316 w 633"/>
              <a:gd name="T23" fmla="*/ 412 h 661"/>
              <a:gd name="T24" fmla="*/ 477 w 633"/>
              <a:gd name="T25" fmla="*/ 206 h 661"/>
              <a:gd name="T26" fmla="*/ 444 w 633"/>
              <a:gd name="T27" fmla="*/ 251 h 661"/>
              <a:gd name="T28" fmla="*/ 434 w 633"/>
              <a:gd name="T29" fmla="*/ 228 h 661"/>
              <a:gd name="T30" fmla="*/ 316 w 633"/>
              <a:gd name="T31" fmla="*/ 1 h 661"/>
              <a:gd name="T32" fmla="*/ 501 w 633"/>
              <a:gd name="T33" fmla="*/ 223 h 661"/>
              <a:gd name="T34" fmla="*/ 23 w 633"/>
              <a:gd name="T35" fmla="*/ 661 h 661"/>
              <a:gd name="T36" fmla="*/ 180 w 633"/>
              <a:gd name="T37" fmla="*/ 464 h 661"/>
              <a:gd name="T38" fmla="*/ 175 w 633"/>
              <a:gd name="T39" fmla="*/ 329 h 661"/>
              <a:gd name="T40" fmla="*/ 133 w 633"/>
              <a:gd name="T41" fmla="*/ 269 h 661"/>
              <a:gd name="T42" fmla="*/ 141 w 633"/>
              <a:gd name="T43" fmla="*/ 178 h 661"/>
              <a:gd name="T44" fmla="*/ 316 w 633"/>
              <a:gd name="T45" fmla="*/ 1 h 661"/>
              <a:gd name="T46" fmla="*/ 314 w 633"/>
              <a:gd name="T47" fmla="*/ 155 h 661"/>
              <a:gd name="T48" fmla="*/ 194 w 633"/>
              <a:gd name="T49" fmla="*/ 189 h 661"/>
              <a:gd name="T50" fmla="*/ 188 w 633"/>
              <a:gd name="T51" fmla="*/ 251 h 661"/>
              <a:gd name="T52" fmla="*/ 188 w 633"/>
              <a:gd name="T53" fmla="*/ 314 h 661"/>
              <a:gd name="T54" fmla="*/ 316 w 633"/>
              <a:gd name="T55" fmla="*/ 497 h 661"/>
              <a:gd name="T56" fmla="*/ 202 w 633"/>
              <a:gd name="T57" fmla="*/ 479 h 661"/>
              <a:gd name="T58" fmla="*/ 316 w 633"/>
              <a:gd name="T59" fmla="*/ 551 h 661"/>
              <a:gd name="T60" fmla="*/ 72 w 633"/>
              <a:gd name="T61" fmla="*/ 527 h 661"/>
              <a:gd name="T62" fmla="*/ 316 w 633"/>
              <a:gd name="T63" fmla="*/ 624 h 661"/>
              <a:gd name="T64" fmla="*/ 26 w 633"/>
              <a:gd name="T65" fmla="*/ 590 h 661"/>
              <a:gd name="T66" fmla="*/ 117 w 633"/>
              <a:gd name="T67" fmla="*/ 627 h 661"/>
              <a:gd name="T68" fmla="*/ 316 w 633"/>
              <a:gd name="T69"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3" h="661">
                <a:moveTo>
                  <a:pt x="501" y="223"/>
                </a:moveTo>
                <a:cubicBezTo>
                  <a:pt x="503" y="238"/>
                  <a:pt x="503" y="254"/>
                  <a:pt x="500" y="269"/>
                </a:cubicBezTo>
                <a:cubicBezTo>
                  <a:pt x="496" y="285"/>
                  <a:pt x="491" y="299"/>
                  <a:pt x="482" y="310"/>
                </a:cubicBezTo>
                <a:cubicBezTo>
                  <a:pt x="475" y="319"/>
                  <a:pt x="467" y="326"/>
                  <a:pt x="457" y="329"/>
                </a:cubicBezTo>
                <a:cubicBezTo>
                  <a:pt x="445" y="357"/>
                  <a:pt x="427" y="382"/>
                  <a:pt x="405" y="400"/>
                </a:cubicBezTo>
                <a:cubicBezTo>
                  <a:pt x="408" y="428"/>
                  <a:pt x="419" y="450"/>
                  <a:pt x="452" y="464"/>
                </a:cubicBezTo>
                <a:cubicBezTo>
                  <a:pt x="527" y="495"/>
                  <a:pt x="633" y="504"/>
                  <a:pt x="630" y="598"/>
                </a:cubicBezTo>
                <a:cubicBezTo>
                  <a:pt x="630" y="618"/>
                  <a:pt x="622" y="640"/>
                  <a:pt x="609" y="661"/>
                </a:cubicBezTo>
                <a:cubicBezTo>
                  <a:pt x="316" y="661"/>
                  <a:pt x="316" y="661"/>
                  <a:pt x="316" y="661"/>
                </a:cubicBezTo>
                <a:cubicBezTo>
                  <a:pt x="316" y="642"/>
                  <a:pt x="316" y="642"/>
                  <a:pt x="316" y="642"/>
                </a:cubicBezTo>
                <a:cubicBezTo>
                  <a:pt x="390" y="642"/>
                  <a:pt x="450" y="638"/>
                  <a:pt x="516" y="627"/>
                </a:cubicBezTo>
                <a:cubicBezTo>
                  <a:pt x="538" y="611"/>
                  <a:pt x="575" y="601"/>
                  <a:pt x="606" y="608"/>
                </a:cubicBezTo>
                <a:cubicBezTo>
                  <a:pt x="607" y="602"/>
                  <a:pt x="607" y="596"/>
                  <a:pt x="607" y="590"/>
                </a:cubicBezTo>
                <a:cubicBezTo>
                  <a:pt x="575" y="583"/>
                  <a:pt x="534" y="590"/>
                  <a:pt x="511" y="610"/>
                </a:cubicBezTo>
                <a:cubicBezTo>
                  <a:pt x="446" y="621"/>
                  <a:pt x="388" y="624"/>
                  <a:pt x="316" y="624"/>
                </a:cubicBezTo>
                <a:cubicBezTo>
                  <a:pt x="316" y="569"/>
                  <a:pt x="316" y="569"/>
                  <a:pt x="316" y="569"/>
                </a:cubicBezTo>
                <a:cubicBezTo>
                  <a:pt x="404" y="569"/>
                  <a:pt x="487" y="554"/>
                  <a:pt x="559" y="527"/>
                </a:cubicBezTo>
                <a:cubicBezTo>
                  <a:pt x="552" y="524"/>
                  <a:pt x="544" y="520"/>
                  <a:pt x="535" y="517"/>
                </a:cubicBezTo>
                <a:cubicBezTo>
                  <a:pt x="469" y="539"/>
                  <a:pt x="395" y="551"/>
                  <a:pt x="316" y="551"/>
                </a:cubicBezTo>
                <a:cubicBezTo>
                  <a:pt x="316" y="515"/>
                  <a:pt x="316" y="515"/>
                  <a:pt x="316" y="515"/>
                </a:cubicBezTo>
                <a:cubicBezTo>
                  <a:pt x="356" y="515"/>
                  <a:pt x="394" y="503"/>
                  <a:pt x="428" y="480"/>
                </a:cubicBezTo>
                <a:cubicBezTo>
                  <a:pt x="423" y="477"/>
                  <a:pt x="417" y="474"/>
                  <a:pt x="413" y="469"/>
                </a:cubicBezTo>
                <a:cubicBezTo>
                  <a:pt x="383" y="487"/>
                  <a:pt x="351" y="497"/>
                  <a:pt x="316" y="497"/>
                </a:cubicBezTo>
                <a:cubicBezTo>
                  <a:pt x="316" y="412"/>
                  <a:pt x="316" y="412"/>
                  <a:pt x="316" y="412"/>
                </a:cubicBezTo>
                <a:cubicBezTo>
                  <a:pt x="376" y="412"/>
                  <a:pt x="420" y="370"/>
                  <a:pt x="444" y="314"/>
                </a:cubicBezTo>
                <a:cubicBezTo>
                  <a:pt x="479" y="308"/>
                  <a:pt x="493" y="244"/>
                  <a:pt x="477" y="206"/>
                </a:cubicBezTo>
                <a:cubicBezTo>
                  <a:pt x="470" y="212"/>
                  <a:pt x="460" y="219"/>
                  <a:pt x="448" y="224"/>
                </a:cubicBezTo>
                <a:cubicBezTo>
                  <a:pt x="445" y="237"/>
                  <a:pt x="444" y="248"/>
                  <a:pt x="444" y="251"/>
                </a:cubicBezTo>
                <a:cubicBezTo>
                  <a:pt x="444" y="276"/>
                  <a:pt x="417" y="284"/>
                  <a:pt x="423" y="267"/>
                </a:cubicBezTo>
                <a:cubicBezTo>
                  <a:pt x="427" y="257"/>
                  <a:pt x="431" y="244"/>
                  <a:pt x="434" y="228"/>
                </a:cubicBezTo>
                <a:cubicBezTo>
                  <a:pt x="401" y="236"/>
                  <a:pt x="358" y="227"/>
                  <a:pt x="316" y="159"/>
                </a:cubicBezTo>
                <a:cubicBezTo>
                  <a:pt x="316" y="1"/>
                  <a:pt x="316" y="1"/>
                  <a:pt x="316" y="1"/>
                </a:cubicBezTo>
                <a:cubicBezTo>
                  <a:pt x="392" y="0"/>
                  <a:pt x="467" y="66"/>
                  <a:pt x="487" y="154"/>
                </a:cubicBezTo>
                <a:cubicBezTo>
                  <a:pt x="490" y="170"/>
                  <a:pt x="498" y="208"/>
                  <a:pt x="501" y="223"/>
                </a:cubicBezTo>
                <a:close/>
                <a:moveTo>
                  <a:pt x="316" y="661"/>
                </a:moveTo>
                <a:cubicBezTo>
                  <a:pt x="23" y="661"/>
                  <a:pt x="23" y="661"/>
                  <a:pt x="23" y="661"/>
                </a:cubicBezTo>
                <a:cubicBezTo>
                  <a:pt x="11" y="640"/>
                  <a:pt x="2" y="618"/>
                  <a:pt x="2" y="598"/>
                </a:cubicBezTo>
                <a:cubicBezTo>
                  <a:pt x="0" y="504"/>
                  <a:pt x="105" y="495"/>
                  <a:pt x="180" y="464"/>
                </a:cubicBezTo>
                <a:cubicBezTo>
                  <a:pt x="213" y="450"/>
                  <a:pt x="225" y="428"/>
                  <a:pt x="228" y="400"/>
                </a:cubicBezTo>
                <a:cubicBezTo>
                  <a:pt x="205" y="382"/>
                  <a:pt x="188" y="357"/>
                  <a:pt x="175" y="329"/>
                </a:cubicBezTo>
                <a:cubicBezTo>
                  <a:pt x="165" y="326"/>
                  <a:pt x="157" y="319"/>
                  <a:pt x="150" y="310"/>
                </a:cubicBezTo>
                <a:cubicBezTo>
                  <a:pt x="142" y="299"/>
                  <a:pt x="136" y="285"/>
                  <a:pt x="133" y="269"/>
                </a:cubicBezTo>
                <a:cubicBezTo>
                  <a:pt x="130" y="254"/>
                  <a:pt x="129" y="238"/>
                  <a:pt x="131" y="223"/>
                </a:cubicBezTo>
                <a:cubicBezTo>
                  <a:pt x="134" y="206"/>
                  <a:pt x="138" y="198"/>
                  <a:pt x="141" y="178"/>
                </a:cubicBezTo>
                <a:cubicBezTo>
                  <a:pt x="148" y="113"/>
                  <a:pt x="175" y="37"/>
                  <a:pt x="242" y="26"/>
                </a:cubicBezTo>
                <a:cubicBezTo>
                  <a:pt x="265" y="9"/>
                  <a:pt x="291" y="1"/>
                  <a:pt x="316" y="1"/>
                </a:cubicBezTo>
                <a:cubicBezTo>
                  <a:pt x="316" y="159"/>
                  <a:pt x="316" y="159"/>
                  <a:pt x="316" y="159"/>
                </a:cubicBezTo>
                <a:cubicBezTo>
                  <a:pt x="314" y="155"/>
                  <a:pt x="314" y="155"/>
                  <a:pt x="314" y="155"/>
                </a:cubicBezTo>
                <a:cubicBezTo>
                  <a:pt x="296" y="124"/>
                  <a:pt x="240" y="68"/>
                  <a:pt x="210" y="120"/>
                </a:cubicBezTo>
                <a:cubicBezTo>
                  <a:pt x="199" y="141"/>
                  <a:pt x="194" y="166"/>
                  <a:pt x="194" y="189"/>
                </a:cubicBezTo>
                <a:cubicBezTo>
                  <a:pt x="195" y="223"/>
                  <a:pt x="203" y="250"/>
                  <a:pt x="209" y="267"/>
                </a:cubicBezTo>
                <a:cubicBezTo>
                  <a:pt x="215" y="284"/>
                  <a:pt x="188" y="276"/>
                  <a:pt x="188" y="251"/>
                </a:cubicBezTo>
                <a:cubicBezTo>
                  <a:pt x="188" y="221"/>
                  <a:pt x="169" y="152"/>
                  <a:pt x="152" y="217"/>
                </a:cubicBezTo>
                <a:cubicBezTo>
                  <a:pt x="142" y="255"/>
                  <a:pt x="157" y="308"/>
                  <a:pt x="188" y="314"/>
                </a:cubicBezTo>
                <a:cubicBezTo>
                  <a:pt x="212" y="370"/>
                  <a:pt x="256" y="412"/>
                  <a:pt x="316" y="412"/>
                </a:cubicBezTo>
                <a:cubicBezTo>
                  <a:pt x="316" y="497"/>
                  <a:pt x="316" y="497"/>
                  <a:pt x="316" y="497"/>
                </a:cubicBezTo>
                <a:cubicBezTo>
                  <a:pt x="281" y="497"/>
                  <a:pt x="248" y="487"/>
                  <a:pt x="218" y="468"/>
                </a:cubicBezTo>
                <a:cubicBezTo>
                  <a:pt x="213" y="473"/>
                  <a:pt x="208" y="476"/>
                  <a:pt x="202" y="479"/>
                </a:cubicBezTo>
                <a:cubicBezTo>
                  <a:pt x="237" y="502"/>
                  <a:pt x="275" y="515"/>
                  <a:pt x="316" y="515"/>
                </a:cubicBezTo>
                <a:cubicBezTo>
                  <a:pt x="316" y="551"/>
                  <a:pt x="316" y="551"/>
                  <a:pt x="316" y="551"/>
                </a:cubicBezTo>
                <a:cubicBezTo>
                  <a:pt x="237" y="551"/>
                  <a:pt x="162" y="538"/>
                  <a:pt x="95" y="516"/>
                </a:cubicBezTo>
                <a:cubicBezTo>
                  <a:pt x="87" y="520"/>
                  <a:pt x="79" y="523"/>
                  <a:pt x="72" y="527"/>
                </a:cubicBezTo>
                <a:cubicBezTo>
                  <a:pt x="145" y="554"/>
                  <a:pt x="228" y="569"/>
                  <a:pt x="316" y="569"/>
                </a:cubicBezTo>
                <a:cubicBezTo>
                  <a:pt x="316" y="624"/>
                  <a:pt x="316" y="624"/>
                  <a:pt x="316" y="624"/>
                </a:cubicBezTo>
                <a:cubicBezTo>
                  <a:pt x="248" y="624"/>
                  <a:pt x="181" y="619"/>
                  <a:pt x="119" y="609"/>
                </a:cubicBezTo>
                <a:cubicBezTo>
                  <a:pt x="84" y="589"/>
                  <a:pt x="51" y="579"/>
                  <a:pt x="26" y="590"/>
                </a:cubicBezTo>
                <a:cubicBezTo>
                  <a:pt x="25" y="596"/>
                  <a:pt x="25" y="602"/>
                  <a:pt x="27" y="608"/>
                </a:cubicBezTo>
                <a:cubicBezTo>
                  <a:pt x="54" y="598"/>
                  <a:pt x="85" y="608"/>
                  <a:pt x="117" y="627"/>
                </a:cubicBezTo>
                <a:cubicBezTo>
                  <a:pt x="180" y="637"/>
                  <a:pt x="247" y="642"/>
                  <a:pt x="316" y="642"/>
                </a:cubicBezTo>
                <a:lnTo>
                  <a:pt x="316" y="661"/>
                </a:lnTo>
                <a:close/>
              </a:path>
            </a:pathLst>
          </a:custGeom>
          <a:solidFill>
            <a:srgbClr val="D44024">
              <a:alpha val="30000"/>
            </a:srgbClr>
          </a:solidFill>
          <a:ln>
            <a:noFill/>
          </a:ln>
        </p:spPr>
        <p:txBody>
          <a:bodyPr lIns="91416" tIns="45708" rIns="91416" bIns="45708"/>
          <a:lstStyle/>
          <a:p>
            <a:pPr>
              <a:defRPr/>
            </a:pPr>
            <a:endParaRPr lang="en-US">
              <a:solidFill>
                <a:prstClr val="black"/>
              </a:solidFill>
            </a:endParaRPr>
          </a:p>
        </p:txBody>
      </p:sp>
      <p:sp>
        <p:nvSpPr>
          <p:cNvPr id="61" name="Freeform 27"/>
          <p:cNvSpPr>
            <a:spLocks noEditPoints="1"/>
          </p:cNvSpPr>
          <p:nvPr/>
        </p:nvSpPr>
        <p:spPr bwMode="auto">
          <a:xfrm>
            <a:off x="10265276" y="5820210"/>
            <a:ext cx="1030548" cy="1085568"/>
          </a:xfrm>
          <a:custGeom>
            <a:avLst/>
            <a:gdLst>
              <a:gd name="T0" fmla="*/ 629 w 631"/>
              <a:gd name="T1" fmla="*/ 603 h 666"/>
              <a:gd name="T2" fmla="*/ 558 w 631"/>
              <a:gd name="T3" fmla="*/ 666 h 666"/>
              <a:gd name="T4" fmla="*/ 593 w 631"/>
              <a:gd name="T5" fmla="*/ 571 h 666"/>
              <a:gd name="T6" fmla="*/ 558 w 631"/>
              <a:gd name="T7" fmla="*/ 583 h 666"/>
              <a:gd name="T8" fmla="*/ 318 w 631"/>
              <a:gd name="T9" fmla="*/ 7 h 666"/>
              <a:gd name="T10" fmla="*/ 488 w 631"/>
              <a:gd name="T11" fmla="*/ 183 h 666"/>
              <a:gd name="T12" fmla="*/ 493 w 631"/>
              <a:gd name="T13" fmla="*/ 282 h 666"/>
              <a:gd name="T14" fmla="*/ 486 w 631"/>
              <a:gd name="T15" fmla="*/ 328 h 666"/>
              <a:gd name="T16" fmla="*/ 465 w 631"/>
              <a:gd name="T17" fmla="*/ 367 h 666"/>
              <a:gd name="T18" fmla="*/ 440 w 631"/>
              <a:gd name="T19" fmla="*/ 397 h 666"/>
              <a:gd name="T20" fmla="*/ 420 w 631"/>
              <a:gd name="T21" fmla="*/ 447 h 666"/>
              <a:gd name="T22" fmla="*/ 558 w 631"/>
              <a:gd name="T23" fmla="*/ 507 h 666"/>
              <a:gd name="T24" fmla="*/ 544 w 631"/>
              <a:gd name="T25" fmla="*/ 599 h 666"/>
              <a:gd name="T26" fmla="*/ 530 w 631"/>
              <a:gd name="T27" fmla="*/ 665 h 666"/>
              <a:gd name="T28" fmla="*/ 558 w 631"/>
              <a:gd name="T29" fmla="*/ 594 h 666"/>
              <a:gd name="T30" fmla="*/ 318 w 631"/>
              <a:gd name="T31" fmla="*/ 666 h 666"/>
              <a:gd name="T32" fmla="*/ 430 w 631"/>
              <a:gd name="T33" fmla="*/ 550 h 666"/>
              <a:gd name="T34" fmla="*/ 470 w 631"/>
              <a:gd name="T35" fmla="*/ 500 h 666"/>
              <a:gd name="T36" fmla="*/ 318 w 631"/>
              <a:gd name="T37" fmla="*/ 578 h 666"/>
              <a:gd name="T38" fmla="*/ 436 w 631"/>
              <a:gd name="T39" fmla="*/ 487 h 666"/>
              <a:gd name="T40" fmla="*/ 318 w 631"/>
              <a:gd name="T41" fmla="*/ 438 h 666"/>
              <a:gd name="T42" fmla="*/ 443 w 631"/>
              <a:gd name="T43" fmla="*/ 319 h 666"/>
              <a:gd name="T44" fmla="*/ 447 w 631"/>
              <a:gd name="T45" fmla="*/ 217 h 666"/>
              <a:gd name="T46" fmla="*/ 436 w 631"/>
              <a:gd name="T47" fmla="*/ 177 h 666"/>
              <a:gd name="T48" fmla="*/ 400 w 631"/>
              <a:gd name="T49" fmla="*/ 137 h 666"/>
              <a:gd name="T50" fmla="*/ 318 w 631"/>
              <a:gd name="T51" fmla="*/ 170 h 666"/>
              <a:gd name="T52" fmla="*/ 318 w 631"/>
              <a:gd name="T53" fmla="*/ 159 h 666"/>
              <a:gd name="T54" fmla="*/ 73 w 631"/>
              <a:gd name="T55" fmla="*/ 507 h 666"/>
              <a:gd name="T56" fmla="*/ 212 w 631"/>
              <a:gd name="T57" fmla="*/ 445 h 666"/>
              <a:gd name="T58" fmla="*/ 187 w 631"/>
              <a:gd name="T59" fmla="*/ 397 h 666"/>
              <a:gd name="T60" fmla="*/ 163 w 631"/>
              <a:gd name="T61" fmla="*/ 367 h 666"/>
              <a:gd name="T62" fmla="*/ 142 w 631"/>
              <a:gd name="T63" fmla="*/ 328 h 666"/>
              <a:gd name="T64" fmla="*/ 135 w 631"/>
              <a:gd name="T65" fmla="*/ 282 h 666"/>
              <a:gd name="T66" fmla="*/ 140 w 631"/>
              <a:gd name="T67" fmla="*/ 181 h 666"/>
              <a:gd name="T68" fmla="*/ 318 w 631"/>
              <a:gd name="T69" fmla="*/ 159 h 666"/>
              <a:gd name="T70" fmla="*/ 183 w 631"/>
              <a:gd name="T71" fmla="*/ 213 h 666"/>
              <a:gd name="T72" fmla="*/ 187 w 631"/>
              <a:gd name="T73" fmla="*/ 319 h 666"/>
              <a:gd name="T74" fmla="*/ 318 w 631"/>
              <a:gd name="T75" fmla="*/ 417 h 666"/>
              <a:gd name="T76" fmla="*/ 315 w 631"/>
              <a:gd name="T77" fmla="*/ 438 h 666"/>
              <a:gd name="T78" fmla="*/ 196 w 631"/>
              <a:gd name="T79" fmla="*/ 487 h 666"/>
              <a:gd name="T80" fmla="*/ 318 w 631"/>
              <a:gd name="T81" fmla="*/ 578 h 666"/>
              <a:gd name="T82" fmla="*/ 200 w 631"/>
              <a:gd name="T83" fmla="*/ 540 h 666"/>
              <a:gd name="T84" fmla="*/ 161 w 631"/>
              <a:gd name="T85" fmla="*/ 506 h 666"/>
              <a:gd name="T86" fmla="*/ 310 w 631"/>
              <a:gd name="T87" fmla="*/ 586 h 666"/>
              <a:gd name="T88" fmla="*/ 318 w 631"/>
              <a:gd name="T89" fmla="*/ 666 h 666"/>
              <a:gd name="T90" fmla="*/ 73 w 631"/>
              <a:gd name="T91" fmla="*/ 594 h 666"/>
              <a:gd name="T92" fmla="*/ 100 w 631"/>
              <a:gd name="T93" fmla="*/ 665 h 666"/>
              <a:gd name="T94" fmla="*/ 87 w 631"/>
              <a:gd name="T95" fmla="*/ 599 h 666"/>
              <a:gd name="T96" fmla="*/ 73 w 631"/>
              <a:gd name="T97" fmla="*/ 507 h 666"/>
              <a:gd name="T98" fmla="*/ 223 w 631"/>
              <a:gd name="T99" fmla="*/ 241 h 666"/>
              <a:gd name="T100" fmla="*/ 318 w 631"/>
              <a:gd name="T101" fmla="*/ 170 h 666"/>
              <a:gd name="T102" fmla="*/ 1 w 631"/>
              <a:gd name="T103" fmla="*/ 603 h 666"/>
              <a:gd name="T104" fmla="*/ 73 w 631"/>
              <a:gd name="T105" fmla="*/ 583 h 666"/>
              <a:gd name="T106" fmla="*/ 38 w 631"/>
              <a:gd name="T107" fmla="*/ 571 h 666"/>
              <a:gd name="T108" fmla="*/ 73 w 631"/>
              <a:gd name="T109"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1" h="666">
                <a:moveTo>
                  <a:pt x="558" y="507"/>
                </a:moveTo>
                <a:cubicBezTo>
                  <a:pt x="599" y="525"/>
                  <a:pt x="631" y="551"/>
                  <a:pt x="629" y="603"/>
                </a:cubicBezTo>
                <a:cubicBezTo>
                  <a:pt x="629" y="623"/>
                  <a:pt x="621" y="645"/>
                  <a:pt x="608" y="666"/>
                </a:cubicBezTo>
                <a:cubicBezTo>
                  <a:pt x="558" y="666"/>
                  <a:pt x="558" y="666"/>
                  <a:pt x="558" y="666"/>
                </a:cubicBezTo>
                <a:cubicBezTo>
                  <a:pt x="558" y="594"/>
                  <a:pt x="558" y="594"/>
                  <a:pt x="558" y="594"/>
                </a:cubicBezTo>
                <a:cubicBezTo>
                  <a:pt x="571" y="579"/>
                  <a:pt x="585" y="571"/>
                  <a:pt x="593" y="571"/>
                </a:cubicBezTo>
                <a:cubicBezTo>
                  <a:pt x="593" y="564"/>
                  <a:pt x="593" y="564"/>
                  <a:pt x="593" y="564"/>
                </a:cubicBezTo>
                <a:cubicBezTo>
                  <a:pt x="585" y="564"/>
                  <a:pt x="571" y="570"/>
                  <a:pt x="558" y="583"/>
                </a:cubicBezTo>
                <a:lnTo>
                  <a:pt x="558" y="507"/>
                </a:lnTo>
                <a:close/>
                <a:moveTo>
                  <a:pt x="318" y="7"/>
                </a:moveTo>
                <a:cubicBezTo>
                  <a:pt x="331" y="8"/>
                  <a:pt x="345" y="10"/>
                  <a:pt x="359" y="15"/>
                </a:cubicBezTo>
                <a:cubicBezTo>
                  <a:pt x="429" y="13"/>
                  <a:pt x="477" y="116"/>
                  <a:pt x="488" y="183"/>
                </a:cubicBezTo>
                <a:cubicBezTo>
                  <a:pt x="496" y="215"/>
                  <a:pt x="511" y="249"/>
                  <a:pt x="546" y="264"/>
                </a:cubicBezTo>
                <a:cubicBezTo>
                  <a:pt x="527" y="274"/>
                  <a:pt x="509" y="280"/>
                  <a:pt x="493" y="282"/>
                </a:cubicBezTo>
                <a:cubicBezTo>
                  <a:pt x="502" y="295"/>
                  <a:pt x="515" y="309"/>
                  <a:pt x="532" y="326"/>
                </a:cubicBezTo>
                <a:cubicBezTo>
                  <a:pt x="517" y="329"/>
                  <a:pt x="501" y="329"/>
                  <a:pt x="486" y="328"/>
                </a:cubicBezTo>
                <a:cubicBezTo>
                  <a:pt x="488" y="346"/>
                  <a:pt x="492" y="365"/>
                  <a:pt x="501" y="388"/>
                </a:cubicBezTo>
                <a:cubicBezTo>
                  <a:pt x="487" y="381"/>
                  <a:pt x="475" y="374"/>
                  <a:pt x="465" y="367"/>
                </a:cubicBezTo>
                <a:cubicBezTo>
                  <a:pt x="471" y="384"/>
                  <a:pt x="478" y="402"/>
                  <a:pt x="488" y="421"/>
                </a:cubicBezTo>
                <a:cubicBezTo>
                  <a:pt x="469" y="416"/>
                  <a:pt x="453" y="407"/>
                  <a:pt x="440" y="397"/>
                </a:cubicBezTo>
                <a:cubicBezTo>
                  <a:pt x="443" y="414"/>
                  <a:pt x="448" y="434"/>
                  <a:pt x="456" y="457"/>
                </a:cubicBezTo>
                <a:cubicBezTo>
                  <a:pt x="442" y="455"/>
                  <a:pt x="430" y="451"/>
                  <a:pt x="420" y="447"/>
                </a:cubicBezTo>
                <a:cubicBezTo>
                  <a:pt x="427" y="456"/>
                  <a:pt x="437" y="463"/>
                  <a:pt x="451" y="469"/>
                </a:cubicBezTo>
                <a:cubicBezTo>
                  <a:pt x="485" y="483"/>
                  <a:pt x="524" y="493"/>
                  <a:pt x="558" y="507"/>
                </a:cubicBezTo>
                <a:cubicBezTo>
                  <a:pt x="558" y="583"/>
                  <a:pt x="558" y="583"/>
                  <a:pt x="558" y="583"/>
                </a:cubicBezTo>
                <a:cubicBezTo>
                  <a:pt x="553" y="587"/>
                  <a:pt x="548" y="593"/>
                  <a:pt x="544" y="599"/>
                </a:cubicBezTo>
                <a:cubicBezTo>
                  <a:pt x="532" y="616"/>
                  <a:pt x="524" y="637"/>
                  <a:pt x="522" y="665"/>
                </a:cubicBezTo>
                <a:cubicBezTo>
                  <a:pt x="530" y="665"/>
                  <a:pt x="530" y="665"/>
                  <a:pt x="530" y="665"/>
                </a:cubicBezTo>
                <a:cubicBezTo>
                  <a:pt x="531" y="639"/>
                  <a:pt x="539" y="619"/>
                  <a:pt x="550" y="604"/>
                </a:cubicBezTo>
                <a:cubicBezTo>
                  <a:pt x="552" y="600"/>
                  <a:pt x="555" y="597"/>
                  <a:pt x="558" y="594"/>
                </a:cubicBezTo>
                <a:cubicBezTo>
                  <a:pt x="558" y="666"/>
                  <a:pt x="558" y="666"/>
                  <a:pt x="558" y="666"/>
                </a:cubicBezTo>
                <a:cubicBezTo>
                  <a:pt x="318" y="666"/>
                  <a:pt x="318" y="666"/>
                  <a:pt x="318" y="666"/>
                </a:cubicBezTo>
                <a:cubicBezTo>
                  <a:pt x="318" y="586"/>
                  <a:pt x="318" y="586"/>
                  <a:pt x="318" y="586"/>
                </a:cubicBezTo>
                <a:cubicBezTo>
                  <a:pt x="357" y="585"/>
                  <a:pt x="396" y="573"/>
                  <a:pt x="430" y="550"/>
                </a:cubicBezTo>
                <a:cubicBezTo>
                  <a:pt x="447" y="538"/>
                  <a:pt x="462" y="523"/>
                  <a:pt x="475" y="504"/>
                </a:cubicBezTo>
                <a:cubicBezTo>
                  <a:pt x="470" y="500"/>
                  <a:pt x="470" y="500"/>
                  <a:pt x="470" y="500"/>
                </a:cubicBezTo>
                <a:cubicBezTo>
                  <a:pt x="457" y="517"/>
                  <a:pt x="442" y="532"/>
                  <a:pt x="425" y="543"/>
                </a:cubicBezTo>
                <a:cubicBezTo>
                  <a:pt x="393" y="566"/>
                  <a:pt x="355" y="578"/>
                  <a:pt x="318" y="578"/>
                </a:cubicBezTo>
                <a:cubicBezTo>
                  <a:pt x="318" y="547"/>
                  <a:pt x="318" y="547"/>
                  <a:pt x="318" y="547"/>
                </a:cubicBezTo>
                <a:cubicBezTo>
                  <a:pt x="362" y="545"/>
                  <a:pt x="406" y="525"/>
                  <a:pt x="436" y="487"/>
                </a:cubicBezTo>
                <a:cubicBezTo>
                  <a:pt x="409" y="477"/>
                  <a:pt x="393" y="450"/>
                  <a:pt x="385" y="419"/>
                </a:cubicBezTo>
                <a:cubicBezTo>
                  <a:pt x="365" y="430"/>
                  <a:pt x="343" y="437"/>
                  <a:pt x="318" y="438"/>
                </a:cubicBezTo>
                <a:cubicBezTo>
                  <a:pt x="318" y="417"/>
                  <a:pt x="318" y="417"/>
                  <a:pt x="318" y="417"/>
                </a:cubicBezTo>
                <a:cubicBezTo>
                  <a:pt x="377" y="416"/>
                  <a:pt x="420" y="374"/>
                  <a:pt x="443" y="319"/>
                </a:cubicBezTo>
                <a:cubicBezTo>
                  <a:pt x="484" y="312"/>
                  <a:pt x="496" y="224"/>
                  <a:pt x="464" y="194"/>
                </a:cubicBezTo>
                <a:cubicBezTo>
                  <a:pt x="456" y="194"/>
                  <a:pt x="450" y="206"/>
                  <a:pt x="447" y="217"/>
                </a:cubicBezTo>
                <a:cubicBezTo>
                  <a:pt x="440" y="239"/>
                  <a:pt x="436" y="250"/>
                  <a:pt x="438" y="208"/>
                </a:cubicBezTo>
                <a:cubicBezTo>
                  <a:pt x="438" y="198"/>
                  <a:pt x="438" y="187"/>
                  <a:pt x="436" y="177"/>
                </a:cubicBezTo>
                <a:cubicBezTo>
                  <a:pt x="419" y="192"/>
                  <a:pt x="392" y="204"/>
                  <a:pt x="355" y="214"/>
                </a:cubicBezTo>
                <a:cubicBezTo>
                  <a:pt x="380" y="190"/>
                  <a:pt x="394" y="170"/>
                  <a:pt x="400" y="137"/>
                </a:cubicBezTo>
                <a:cubicBezTo>
                  <a:pt x="385" y="169"/>
                  <a:pt x="358" y="195"/>
                  <a:pt x="318" y="214"/>
                </a:cubicBezTo>
                <a:cubicBezTo>
                  <a:pt x="318" y="170"/>
                  <a:pt x="318" y="170"/>
                  <a:pt x="318" y="170"/>
                </a:cubicBezTo>
                <a:cubicBezTo>
                  <a:pt x="328" y="159"/>
                  <a:pt x="335" y="148"/>
                  <a:pt x="340" y="137"/>
                </a:cubicBezTo>
                <a:cubicBezTo>
                  <a:pt x="334" y="144"/>
                  <a:pt x="326" y="152"/>
                  <a:pt x="318" y="159"/>
                </a:cubicBezTo>
                <a:lnTo>
                  <a:pt x="318" y="7"/>
                </a:lnTo>
                <a:close/>
                <a:moveTo>
                  <a:pt x="73" y="507"/>
                </a:moveTo>
                <a:cubicBezTo>
                  <a:pt x="106" y="493"/>
                  <a:pt x="146" y="483"/>
                  <a:pt x="179" y="469"/>
                </a:cubicBezTo>
                <a:cubicBezTo>
                  <a:pt x="194" y="463"/>
                  <a:pt x="205" y="455"/>
                  <a:pt x="212" y="445"/>
                </a:cubicBezTo>
                <a:cubicBezTo>
                  <a:pt x="201" y="450"/>
                  <a:pt x="187" y="454"/>
                  <a:pt x="172" y="457"/>
                </a:cubicBezTo>
                <a:cubicBezTo>
                  <a:pt x="179" y="434"/>
                  <a:pt x="185" y="414"/>
                  <a:pt x="187" y="397"/>
                </a:cubicBezTo>
                <a:cubicBezTo>
                  <a:pt x="175" y="407"/>
                  <a:pt x="159" y="416"/>
                  <a:pt x="140" y="421"/>
                </a:cubicBezTo>
                <a:cubicBezTo>
                  <a:pt x="149" y="402"/>
                  <a:pt x="157" y="384"/>
                  <a:pt x="163" y="367"/>
                </a:cubicBezTo>
                <a:cubicBezTo>
                  <a:pt x="153" y="374"/>
                  <a:pt x="141" y="381"/>
                  <a:pt x="127" y="388"/>
                </a:cubicBezTo>
                <a:cubicBezTo>
                  <a:pt x="136" y="365"/>
                  <a:pt x="140" y="346"/>
                  <a:pt x="142" y="328"/>
                </a:cubicBezTo>
                <a:cubicBezTo>
                  <a:pt x="127" y="329"/>
                  <a:pt x="111" y="329"/>
                  <a:pt x="96" y="326"/>
                </a:cubicBezTo>
                <a:cubicBezTo>
                  <a:pt x="113" y="309"/>
                  <a:pt x="125" y="295"/>
                  <a:pt x="135" y="282"/>
                </a:cubicBezTo>
                <a:cubicBezTo>
                  <a:pt x="119" y="280"/>
                  <a:pt x="101" y="274"/>
                  <a:pt x="81" y="264"/>
                </a:cubicBezTo>
                <a:cubicBezTo>
                  <a:pt x="117" y="249"/>
                  <a:pt x="133" y="214"/>
                  <a:pt x="140" y="181"/>
                </a:cubicBezTo>
                <a:cubicBezTo>
                  <a:pt x="153" y="78"/>
                  <a:pt x="219" y="0"/>
                  <a:pt x="318" y="7"/>
                </a:cubicBezTo>
                <a:cubicBezTo>
                  <a:pt x="318" y="159"/>
                  <a:pt x="318" y="159"/>
                  <a:pt x="318" y="159"/>
                </a:cubicBezTo>
                <a:cubicBezTo>
                  <a:pt x="273" y="200"/>
                  <a:pt x="208" y="242"/>
                  <a:pt x="162" y="250"/>
                </a:cubicBezTo>
                <a:cubicBezTo>
                  <a:pt x="174" y="239"/>
                  <a:pt x="179" y="227"/>
                  <a:pt x="183" y="213"/>
                </a:cubicBezTo>
                <a:cubicBezTo>
                  <a:pt x="179" y="203"/>
                  <a:pt x="174" y="194"/>
                  <a:pt x="166" y="194"/>
                </a:cubicBezTo>
                <a:cubicBezTo>
                  <a:pt x="134" y="224"/>
                  <a:pt x="146" y="312"/>
                  <a:pt x="187" y="319"/>
                </a:cubicBezTo>
                <a:cubicBezTo>
                  <a:pt x="211" y="375"/>
                  <a:pt x="255" y="417"/>
                  <a:pt x="315" y="417"/>
                </a:cubicBezTo>
                <a:cubicBezTo>
                  <a:pt x="316" y="417"/>
                  <a:pt x="317" y="417"/>
                  <a:pt x="318" y="417"/>
                </a:cubicBezTo>
                <a:cubicBezTo>
                  <a:pt x="318" y="438"/>
                  <a:pt x="318" y="438"/>
                  <a:pt x="318" y="438"/>
                </a:cubicBezTo>
                <a:cubicBezTo>
                  <a:pt x="317" y="438"/>
                  <a:pt x="316" y="438"/>
                  <a:pt x="315" y="438"/>
                </a:cubicBezTo>
                <a:cubicBezTo>
                  <a:pt x="290" y="438"/>
                  <a:pt x="267" y="431"/>
                  <a:pt x="247" y="420"/>
                </a:cubicBezTo>
                <a:cubicBezTo>
                  <a:pt x="239" y="450"/>
                  <a:pt x="223" y="477"/>
                  <a:pt x="196" y="487"/>
                </a:cubicBezTo>
                <a:cubicBezTo>
                  <a:pt x="224" y="529"/>
                  <a:pt x="271" y="549"/>
                  <a:pt x="318" y="547"/>
                </a:cubicBezTo>
                <a:cubicBezTo>
                  <a:pt x="318" y="578"/>
                  <a:pt x="318" y="578"/>
                  <a:pt x="318" y="578"/>
                </a:cubicBezTo>
                <a:cubicBezTo>
                  <a:pt x="315" y="578"/>
                  <a:pt x="313" y="578"/>
                  <a:pt x="310" y="578"/>
                </a:cubicBezTo>
                <a:cubicBezTo>
                  <a:pt x="270" y="578"/>
                  <a:pt x="231" y="565"/>
                  <a:pt x="200" y="540"/>
                </a:cubicBezTo>
                <a:cubicBezTo>
                  <a:pt x="188" y="529"/>
                  <a:pt x="176" y="516"/>
                  <a:pt x="167" y="502"/>
                </a:cubicBezTo>
                <a:cubicBezTo>
                  <a:pt x="161" y="506"/>
                  <a:pt x="161" y="506"/>
                  <a:pt x="161" y="506"/>
                </a:cubicBezTo>
                <a:cubicBezTo>
                  <a:pt x="171" y="522"/>
                  <a:pt x="182" y="535"/>
                  <a:pt x="196" y="546"/>
                </a:cubicBezTo>
                <a:cubicBezTo>
                  <a:pt x="228" y="572"/>
                  <a:pt x="268" y="585"/>
                  <a:pt x="310" y="586"/>
                </a:cubicBezTo>
                <a:cubicBezTo>
                  <a:pt x="312" y="586"/>
                  <a:pt x="315" y="586"/>
                  <a:pt x="318" y="586"/>
                </a:cubicBezTo>
                <a:cubicBezTo>
                  <a:pt x="318" y="666"/>
                  <a:pt x="318" y="666"/>
                  <a:pt x="318" y="666"/>
                </a:cubicBezTo>
                <a:cubicBezTo>
                  <a:pt x="73" y="666"/>
                  <a:pt x="73" y="666"/>
                  <a:pt x="73" y="666"/>
                </a:cubicBezTo>
                <a:cubicBezTo>
                  <a:pt x="73" y="594"/>
                  <a:pt x="73" y="594"/>
                  <a:pt x="73" y="594"/>
                </a:cubicBezTo>
                <a:cubicBezTo>
                  <a:pt x="75" y="597"/>
                  <a:pt x="78" y="600"/>
                  <a:pt x="81" y="604"/>
                </a:cubicBezTo>
                <a:cubicBezTo>
                  <a:pt x="91" y="619"/>
                  <a:pt x="99" y="639"/>
                  <a:pt x="100" y="665"/>
                </a:cubicBezTo>
                <a:cubicBezTo>
                  <a:pt x="108" y="665"/>
                  <a:pt x="108" y="665"/>
                  <a:pt x="108" y="665"/>
                </a:cubicBezTo>
                <a:cubicBezTo>
                  <a:pt x="107" y="637"/>
                  <a:pt x="98" y="616"/>
                  <a:pt x="87" y="599"/>
                </a:cubicBezTo>
                <a:cubicBezTo>
                  <a:pt x="82" y="593"/>
                  <a:pt x="78" y="587"/>
                  <a:pt x="73" y="583"/>
                </a:cubicBezTo>
                <a:cubicBezTo>
                  <a:pt x="73" y="507"/>
                  <a:pt x="73" y="507"/>
                  <a:pt x="73" y="507"/>
                </a:cubicBezTo>
                <a:close/>
                <a:moveTo>
                  <a:pt x="318" y="170"/>
                </a:moveTo>
                <a:cubicBezTo>
                  <a:pt x="298" y="192"/>
                  <a:pt x="268" y="214"/>
                  <a:pt x="223" y="241"/>
                </a:cubicBezTo>
                <a:cubicBezTo>
                  <a:pt x="260" y="236"/>
                  <a:pt x="292" y="227"/>
                  <a:pt x="318" y="214"/>
                </a:cubicBezTo>
                <a:lnTo>
                  <a:pt x="318" y="170"/>
                </a:lnTo>
                <a:close/>
                <a:moveTo>
                  <a:pt x="22" y="666"/>
                </a:moveTo>
                <a:cubicBezTo>
                  <a:pt x="10" y="645"/>
                  <a:pt x="2" y="623"/>
                  <a:pt x="1" y="603"/>
                </a:cubicBezTo>
                <a:cubicBezTo>
                  <a:pt x="0" y="551"/>
                  <a:pt x="31" y="525"/>
                  <a:pt x="73" y="507"/>
                </a:cubicBezTo>
                <a:cubicBezTo>
                  <a:pt x="73" y="583"/>
                  <a:pt x="73" y="583"/>
                  <a:pt x="73" y="583"/>
                </a:cubicBezTo>
                <a:cubicBezTo>
                  <a:pt x="60" y="570"/>
                  <a:pt x="46" y="564"/>
                  <a:pt x="38" y="564"/>
                </a:cubicBezTo>
                <a:cubicBezTo>
                  <a:pt x="38" y="571"/>
                  <a:pt x="38" y="571"/>
                  <a:pt x="38" y="571"/>
                </a:cubicBezTo>
                <a:cubicBezTo>
                  <a:pt x="45" y="571"/>
                  <a:pt x="60" y="579"/>
                  <a:pt x="73" y="594"/>
                </a:cubicBezTo>
                <a:cubicBezTo>
                  <a:pt x="73" y="666"/>
                  <a:pt x="73" y="666"/>
                  <a:pt x="73" y="666"/>
                </a:cubicBezTo>
                <a:lnTo>
                  <a:pt x="22" y="666"/>
                </a:lnTo>
                <a:close/>
              </a:path>
            </a:pathLst>
          </a:custGeom>
          <a:solidFill>
            <a:srgbClr val="45BE9B">
              <a:alpha val="30000"/>
            </a:srgbClr>
          </a:solidFill>
          <a:ln>
            <a:noFill/>
          </a:ln>
        </p:spPr>
        <p:txBody>
          <a:bodyPr lIns="91416" tIns="45708" rIns="91416" bIns="45708"/>
          <a:lstStyle/>
          <a:p>
            <a:pPr>
              <a:defRPr/>
            </a:pPr>
            <a:endParaRPr lang="en-US">
              <a:solidFill>
                <a:prstClr val="black"/>
              </a:solidFill>
            </a:endParaRPr>
          </a:p>
        </p:txBody>
      </p:sp>
      <p:sp>
        <p:nvSpPr>
          <p:cNvPr id="62" name="Freeform 28"/>
          <p:cNvSpPr>
            <a:spLocks noEditPoints="1"/>
          </p:cNvSpPr>
          <p:nvPr/>
        </p:nvSpPr>
        <p:spPr bwMode="auto">
          <a:xfrm>
            <a:off x="2786925" y="5775773"/>
            <a:ext cx="1028432" cy="1130006"/>
          </a:xfrm>
          <a:custGeom>
            <a:avLst/>
            <a:gdLst>
              <a:gd name="T0" fmla="*/ 594 w 630"/>
              <a:gd name="T1" fmla="*/ 593 h 692"/>
              <a:gd name="T2" fmla="*/ 585 w 630"/>
              <a:gd name="T3" fmla="*/ 593 h 692"/>
              <a:gd name="T4" fmla="*/ 548 w 630"/>
              <a:gd name="T5" fmla="*/ 601 h 692"/>
              <a:gd name="T6" fmla="*/ 544 w 630"/>
              <a:gd name="T7" fmla="*/ 528 h 692"/>
              <a:gd name="T8" fmla="*/ 500 w 630"/>
              <a:gd name="T9" fmla="*/ 501 h 692"/>
              <a:gd name="T10" fmla="*/ 544 w 630"/>
              <a:gd name="T11" fmla="*/ 692 h 692"/>
              <a:gd name="T12" fmla="*/ 500 w 630"/>
              <a:gd name="T13" fmla="*/ 573 h 692"/>
              <a:gd name="T14" fmla="*/ 544 w 630"/>
              <a:gd name="T15" fmla="*/ 692 h 692"/>
              <a:gd name="T16" fmla="*/ 500 w 630"/>
              <a:gd name="T17" fmla="*/ 512 h 692"/>
              <a:gd name="T18" fmla="*/ 500 w 630"/>
              <a:gd name="T19" fmla="*/ 692 h 692"/>
              <a:gd name="T20" fmla="*/ 455 w 630"/>
              <a:gd name="T21" fmla="*/ 573 h 692"/>
              <a:gd name="T22" fmla="*/ 500 w 630"/>
              <a:gd name="T23" fmla="*/ 692 h 692"/>
              <a:gd name="T24" fmla="*/ 410 w 630"/>
              <a:gd name="T25" fmla="*/ 692 h 692"/>
              <a:gd name="T26" fmla="*/ 455 w 630"/>
              <a:gd name="T27" fmla="*/ 573 h 692"/>
              <a:gd name="T28" fmla="*/ 455 w 630"/>
              <a:gd name="T29" fmla="*/ 340 h 692"/>
              <a:gd name="T30" fmla="*/ 366 w 630"/>
              <a:gd name="T31" fmla="*/ 9 h 692"/>
              <a:gd name="T32" fmla="*/ 366 w 630"/>
              <a:gd name="T33" fmla="*/ 629 h 692"/>
              <a:gd name="T34" fmla="*/ 369 w 630"/>
              <a:gd name="T35" fmla="*/ 593 h 692"/>
              <a:gd name="T36" fmla="*/ 407 w 630"/>
              <a:gd name="T37" fmla="*/ 601 h 692"/>
              <a:gd name="T38" fmla="*/ 366 w 630"/>
              <a:gd name="T39" fmla="*/ 432 h 692"/>
              <a:gd name="T40" fmla="*/ 366 w 630"/>
              <a:gd name="T41" fmla="*/ 9 h 692"/>
              <a:gd name="T42" fmla="*/ 359 w 630"/>
              <a:gd name="T43" fmla="*/ 630 h 692"/>
              <a:gd name="T44" fmla="*/ 366 w 630"/>
              <a:gd name="T45" fmla="*/ 432 h 692"/>
              <a:gd name="T46" fmla="*/ 366 w 630"/>
              <a:gd name="T47" fmla="*/ 597 h 692"/>
              <a:gd name="T48" fmla="*/ 344 w 630"/>
              <a:gd name="T49" fmla="*/ 618 h 692"/>
              <a:gd name="T50" fmla="*/ 315 w 630"/>
              <a:gd name="T51" fmla="*/ 266 h 692"/>
              <a:gd name="T52" fmla="*/ 316 w 630"/>
              <a:gd name="T53" fmla="*/ 604 h 692"/>
              <a:gd name="T54" fmla="*/ 344 w 630"/>
              <a:gd name="T55" fmla="*/ 626 h 692"/>
              <a:gd name="T56" fmla="*/ 344 w 630"/>
              <a:gd name="T57" fmla="*/ 573 h 692"/>
              <a:gd name="T58" fmla="*/ 344 w 630"/>
              <a:gd name="T59" fmla="*/ 618 h 692"/>
              <a:gd name="T60" fmla="*/ 285 w 630"/>
              <a:gd name="T61" fmla="*/ 248 h 692"/>
              <a:gd name="T62" fmla="*/ 313 w 630"/>
              <a:gd name="T63" fmla="*/ 663 h 692"/>
              <a:gd name="T64" fmla="*/ 315 w 630"/>
              <a:gd name="T65" fmla="*/ 443 h 692"/>
              <a:gd name="T66" fmla="*/ 315 w 630"/>
              <a:gd name="T67" fmla="*/ 658 h 692"/>
              <a:gd name="T68" fmla="*/ 263 w 630"/>
              <a:gd name="T69" fmla="*/ 8 h 692"/>
              <a:gd name="T70" fmla="*/ 263 w 630"/>
              <a:gd name="T71" fmla="*/ 629 h 692"/>
              <a:gd name="T72" fmla="*/ 263 w 630"/>
              <a:gd name="T73" fmla="*/ 432 h 692"/>
              <a:gd name="T74" fmla="*/ 266 w 630"/>
              <a:gd name="T75" fmla="*/ 601 h 692"/>
              <a:gd name="T76" fmla="*/ 268 w 630"/>
              <a:gd name="T77" fmla="*/ 604 h 692"/>
              <a:gd name="T78" fmla="*/ 263 w 630"/>
              <a:gd name="T79" fmla="*/ 8 h 692"/>
              <a:gd name="T80" fmla="*/ 222 w 630"/>
              <a:gd name="T81" fmla="*/ 601 h 692"/>
              <a:gd name="T82" fmla="*/ 259 w 630"/>
              <a:gd name="T83" fmla="*/ 593 h 692"/>
              <a:gd name="T84" fmla="*/ 263 w 630"/>
              <a:gd name="T85" fmla="*/ 692 h 692"/>
              <a:gd name="T86" fmla="*/ 263 w 630"/>
              <a:gd name="T87" fmla="*/ 612 h 692"/>
              <a:gd name="T88" fmla="*/ 204 w 630"/>
              <a:gd name="T89" fmla="*/ 164 h 692"/>
              <a:gd name="T90" fmla="*/ 173 w 630"/>
              <a:gd name="T91" fmla="*/ 601 h 692"/>
              <a:gd name="T92" fmla="*/ 218 w 630"/>
              <a:gd name="T93" fmla="*/ 593 h 692"/>
              <a:gd name="T94" fmla="*/ 218 w 630"/>
              <a:gd name="T95" fmla="*/ 503 h 692"/>
              <a:gd name="T96" fmla="*/ 138 w 630"/>
              <a:gd name="T97" fmla="*/ 510 h 692"/>
              <a:gd name="T98" fmla="*/ 152 w 630"/>
              <a:gd name="T99" fmla="*/ 244 h 692"/>
              <a:gd name="T100" fmla="*/ 128 w 630"/>
              <a:gd name="T101" fmla="*/ 601 h 692"/>
              <a:gd name="T102" fmla="*/ 173 w 630"/>
              <a:gd name="T103" fmla="*/ 593 h 692"/>
              <a:gd name="T104" fmla="*/ 128 w 630"/>
              <a:gd name="T105" fmla="*/ 513 h 692"/>
              <a:gd name="T106" fmla="*/ 128 w 630"/>
              <a:gd name="T107" fmla="*/ 499 h 692"/>
              <a:gd name="T108" fmla="*/ 84 w 630"/>
              <a:gd name="T109" fmla="*/ 601 h 692"/>
              <a:gd name="T110" fmla="*/ 128 w 630"/>
              <a:gd name="T111" fmla="*/ 593 h 692"/>
              <a:gd name="T112" fmla="*/ 84 w 630"/>
              <a:gd name="T113" fmla="*/ 528 h 692"/>
              <a:gd name="T114" fmla="*/ 80 w 630"/>
              <a:gd name="T115" fmla="*/ 601 h 692"/>
              <a:gd name="T116" fmla="*/ 43 w 630"/>
              <a:gd name="T117" fmla="*/ 593 h 692"/>
              <a:gd name="T118" fmla="*/ 35 w 630"/>
              <a:gd name="T119" fmla="*/ 59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0" h="692">
                <a:moveTo>
                  <a:pt x="589" y="550"/>
                </a:moveTo>
                <a:cubicBezTo>
                  <a:pt x="614" y="568"/>
                  <a:pt x="630" y="591"/>
                  <a:pt x="629" y="629"/>
                </a:cubicBezTo>
                <a:cubicBezTo>
                  <a:pt x="628" y="649"/>
                  <a:pt x="620" y="671"/>
                  <a:pt x="608" y="692"/>
                </a:cubicBezTo>
                <a:cubicBezTo>
                  <a:pt x="589" y="692"/>
                  <a:pt x="589" y="692"/>
                  <a:pt x="589" y="692"/>
                </a:cubicBezTo>
                <a:cubicBezTo>
                  <a:pt x="589" y="601"/>
                  <a:pt x="589" y="601"/>
                  <a:pt x="589" y="601"/>
                </a:cubicBezTo>
                <a:cubicBezTo>
                  <a:pt x="593" y="601"/>
                  <a:pt x="593" y="601"/>
                  <a:pt x="593" y="601"/>
                </a:cubicBezTo>
                <a:cubicBezTo>
                  <a:pt x="597" y="601"/>
                  <a:pt x="598" y="595"/>
                  <a:pt x="594" y="593"/>
                </a:cubicBezTo>
                <a:cubicBezTo>
                  <a:pt x="593" y="593"/>
                  <a:pt x="593" y="593"/>
                  <a:pt x="593" y="593"/>
                </a:cubicBezTo>
                <a:cubicBezTo>
                  <a:pt x="589" y="593"/>
                  <a:pt x="589" y="593"/>
                  <a:pt x="589" y="593"/>
                </a:cubicBezTo>
                <a:lnTo>
                  <a:pt x="589" y="550"/>
                </a:lnTo>
                <a:close/>
                <a:moveTo>
                  <a:pt x="544" y="528"/>
                </a:moveTo>
                <a:cubicBezTo>
                  <a:pt x="561" y="534"/>
                  <a:pt x="576" y="541"/>
                  <a:pt x="589" y="550"/>
                </a:cubicBezTo>
                <a:cubicBezTo>
                  <a:pt x="589" y="593"/>
                  <a:pt x="589" y="593"/>
                  <a:pt x="589" y="593"/>
                </a:cubicBezTo>
                <a:cubicBezTo>
                  <a:pt x="585" y="593"/>
                  <a:pt x="585" y="593"/>
                  <a:pt x="585" y="593"/>
                </a:cubicBezTo>
                <a:cubicBezTo>
                  <a:pt x="583" y="593"/>
                  <a:pt x="581" y="595"/>
                  <a:pt x="582" y="597"/>
                </a:cubicBezTo>
                <a:cubicBezTo>
                  <a:pt x="582" y="600"/>
                  <a:pt x="583" y="601"/>
                  <a:pt x="585" y="601"/>
                </a:cubicBezTo>
                <a:cubicBezTo>
                  <a:pt x="589" y="601"/>
                  <a:pt x="589" y="601"/>
                  <a:pt x="589" y="601"/>
                </a:cubicBezTo>
                <a:cubicBezTo>
                  <a:pt x="589" y="692"/>
                  <a:pt x="589" y="692"/>
                  <a:pt x="589" y="692"/>
                </a:cubicBezTo>
                <a:cubicBezTo>
                  <a:pt x="544" y="692"/>
                  <a:pt x="544" y="692"/>
                  <a:pt x="544" y="692"/>
                </a:cubicBezTo>
                <a:cubicBezTo>
                  <a:pt x="544" y="601"/>
                  <a:pt x="544" y="601"/>
                  <a:pt x="544" y="601"/>
                </a:cubicBezTo>
                <a:cubicBezTo>
                  <a:pt x="548" y="601"/>
                  <a:pt x="548" y="601"/>
                  <a:pt x="548" y="601"/>
                </a:cubicBezTo>
                <a:cubicBezTo>
                  <a:pt x="552" y="601"/>
                  <a:pt x="553" y="595"/>
                  <a:pt x="549" y="593"/>
                </a:cubicBezTo>
                <a:cubicBezTo>
                  <a:pt x="549" y="593"/>
                  <a:pt x="548" y="593"/>
                  <a:pt x="548" y="593"/>
                </a:cubicBezTo>
                <a:cubicBezTo>
                  <a:pt x="544" y="593"/>
                  <a:pt x="544" y="593"/>
                  <a:pt x="544" y="593"/>
                </a:cubicBezTo>
                <a:cubicBezTo>
                  <a:pt x="544" y="573"/>
                  <a:pt x="544" y="573"/>
                  <a:pt x="544" y="573"/>
                </a:cubicBezTo>
                <a:cubicBezTo>
                  <a:pt x="575" y="573"/>
                  <a:pt x="575" y="573"/>
                  <a:pt x="575" y="573"/>
                </a:cubicBezTo>
                <a:cubicBezTo>
                  <a:pt x="567" y="564"/>
                  <a:pt x="556" y="557"/>
                  <a:pt x="544" y="551"/>
                </a:cubicBezTo>
                <a:lnTo>
                  <a:pt x="544" y="528"/>
                </a:lnTo>
                <a:close/>
                <a:moveTo>
                  <a:pt x="500" y="145"/>
                </a:moveTo>
                <a:cubicBezTo>
                  <a:pt x="524" y="199"/>
                  <a:pt x="534" y="257"/>
                  <a:pt x="529" y="299"/>
                </a:cubicBezTo>
                <a:cubicBezTo>
                  <a:pt x="524" y="347"/>
                  <a:pt x="510" y="381"/>
                  <a:pt x="500" y="403"/>
                </a:cubicBezTo>
                <a:cubicBezTo>
                  <a:pt x="500" y="145"/>
                  <a:pt x="500" y="145"/>
                  <a:pt x="500" y="145"/>
                </a:cubicBezTo>
                <a:close/>
                <a:moveTo>
                  <a:pt x="500" y="428"/>
                </a:moveTo>
                <a:cubicBezTo>
                  <a:pt x="508" y="424"/>
                  <a:pt x="520" y="416"/>
                  <a:pt x="540" y="405"/>
                </a:cubicBezTo>
                <a:cubicBezTo>
                  <a:pt x="535" y="445"/>
                  <a:pt x="521" y="477"/>
                  <a:pt x="500" y="501"/>
                </a:cubicBezTo>
                <a:cubicBezTo>
                  <a:pt x="500" y="428"/>
                  <a:pt x="500" y="428"/>
                  <a:pt x="500" y="428"/>
                </a:cubicBezTo>
                <a:close/>
                <a:moveTo>
                  <a:pt x="500" y="512"/>
                </a:moveTo>
                <a:cubicBezTo>
                  <a:pt x="515" y="517"/>
                  <a:pt x="530" y="522"/>
                  <a:pt x="544" y="528"/>
                </a:cubicBezTo>
                <a:cubicBezTo>
                  <a:pt x="544" y="551"/>
                  <a:pt x="544" y="551"/>
                  <a:pt x="544" y="551"/>
                </a:cubicBezTo>
                <a:cubicBezTo>
                  <a:pt x="531" y="545"/>
                  <a:pt x="516" y="539"/>
                  <a:pt x="500" y="535"/>
                </a:cubicBezTo>
                <a:cubicBezTo>
                  <a:pt x="500" y="512"/>
                  <a:pt x="500" y="512"/>
                  <a:pt x="500" y="512"/>
                </a:cubicBezTo>
                <a:close/>
                <a:moveTo>
                  <a:pt x="544" y="692"/>
                </a:moveTo>
                <a:cubicBezTo>
                  <a:pt x="500" y="692"/>
                  <a:pt x="500" y="692"/>
                  <a:pt x="500" y="692"/>
                </a:cubicBezTo>
                <a:cubicBezTo>
                  <a:pt x="500" y="601"/>
                  <a:pt x="500" y="601"/>
                  <a:pt x="500" y="601"/>
                </a:cubicBezTo>
                <a:cubicBezTo>
                  <a:pt x="503" y="601"/>
                  <a:pt x="503" y="601"/>
                  <a:pt x="503" y="601"/>
                </a:cubicBezTo>
                <a:cubicBezTo>
                  <a:pt x="507" y="601"/>
                  <a:pt x="509" y="595"/>
                  <a:pt x="505" y="593"/>
                </a:cubicBezTo>
                <a:cubicBezTo>
                  <a:pt x="504" y="593"/>
                  <a:pt x="504" y="593"/>
                  <a:pt x="503" y="593"/>
                </a:cubicBezTo>
                <a:cubicBezTo>
                  <a:pt x="500" y="593"/>
                  <a:pt x="500" y="593"/>
                  <a:pt x="500" y="593"/>
                </a:cubicBezTo>
                <a:cubicBezTo>
                  <a:pt x="500" y="573"/>
                  <a:pt x="500" y="573"/>
                  <a:pt x="500" y="573"/>
                </a:cubicBezTo>
                <a:cubicBezTo>
                  <a:pt x="544" y="573"/>
                  <a:pt x="544" y="573"/>
                  <a:pt x="544" y="573"/>
                </a:cubicBezTo>
                <a:cubicBezTo>
                  <a:pt x="544" y="593"/>
                  <a:pt x="544" y="593"/>
                  <a:pt x="544" y="593"/>
                </a:cubicBezTo>
                <a:cubicBezTo>
                  <a:pt x="541" y="593"/>
                  <a:pt x="541" y="593"/>
                  <a:pt x="541" y="593"/>
                </a:cubicBezTo>
                <a:cubicBezTo>
                  <a:pt x="538" y="593"/>
                  <a:pt x="537" y="595"/>
                  <a:pt x="537" y="597"/>
                </a:cubicBezTo>
                <a:cubicBezTo>
                  <a:pt x="537" y="600"/>
                  <a:pt x="539" y="601"/>
                  <a:pt x="541" y="601"/>
                </a:cubicBezTo>
                <a:cubicBezTo>
                  <a:pt x="544" y="601"/>
                  <a:pt x="544" y="601"/>
                  <a:pt x="544" y="601"/>
                </a:cubicBezTo>
                <a:lnTo>
                  <a:pt x="544" y="692"/>
                </a:lnTo>
                <a:close/>
                <a:moveTo>
                  <a:pt x="455" y="73"/>
                </a:moveTo>
                <a:cubicBezTo>
                  <a:pt x="473" y="95"/>
                  <a:pt x="488" y="119"/>
                  <a:pt x="500" y="145"/>
                </a:cubicBezTo>
                <a:cubicBezTo>
                  <a:pt x="500" y="403"/>
                  <a:pt x="500" y="403"/>
                  <a:pt x="500" y="403"/>
                </a:cubicBezTo>
                <a:cubicBezTo>
                  <a:pt x="489" y="427"/>
                  <a:pt x="483" y="436"/>
                  <a:pt x="500" y="428"/>
                </a:cubicBezTo>
                <a:cubicBezTo>
                  <a:pt x="500" y="501"/>
                  <a:pt x="500" y="501"/>
                  <a:pt x="500" y="501"/>
                </a:cubicBezTo>
                <a:cubicBezTo>
                  <a:pt x="497" y="504"/>
                  <a:pt x="494" y="507"/>
                  <a:pt x="491" y="510"/>
                </a:cubicBezTo>
                <a:cubicBezTo>
                  <a:pt x="500" y="512"/>
                  <a:pt x="500" y="512"/>
                  <a:pt x="500" y="512"/>
                </a:cubicBezTo>
                <a:cubicBezTo>
                  <a:pt x="500" y="535"/>
                  <a:pt x="500" y="535"/>
                  <a:pt x="500" y="535"/>
                </a:cubicBezTo>
                <a:cubicBezTo>
                  <a:pt x="485" y="530"/>
                  <a:pt x="470" y="526"/>
                  <a:pt x="455" y="522"/>
                </a:cubicBezTo>
                <a:cubicBezTo>
                  <a:pt x="455" y="340"/>
                  <a:pt x="455" y="340"/>
                  <a:pt x="455" y="340"/>
                </a:cubicBezTo>
                <a:cubicBezTo>
                  <a:pt x="470" y="330"/>
                  <a:pt x="479" y="308"/>
                  <a:pt x="481" y="285"/>
                </a:cubicBezTo>
                <a:cubicBezTo>
                  <a:pt x="474" y="290"/>
                  <a:pt x="465" y="294"/>
                  <a:pt x="455" y="296"/>
                </a:cubicBezTo>
                <a:cubicBezTo>
                  <a:pt x="455" y="73"/>
                  <a:pt x="455" y="73"/>
                  <a:pt x="455" y="73"/>
                </a:cubicBezTo>
                <a:close/>
                <a:moveTo>
                  <a:pt x="500" y="692"/>
                </a:moveTo>
                <a:cubicBezTo>
                  <a:pt x="455" y="692"/>
                  <a:pt x="455" y="692"/>
                  <a:pt x="455" y="692"/>
                </a:cubicBezTo>
                <a:cubicBezTo>
                  <a:pt x="455" y="601"/>
                  <a:pt x="455" y="601"/>
                  <a:pt x="455" y="601"/>
                </a:cubicBezTo>
                <a:cubicBezTo>
                  <a:pt x="459" y="601"/>
                  <a:pt x="459" y="601"/>
                  <a:pt x="459" y="601"/>
                </a:cubicBezTo>
                <a:cubicBezTo>
                  <a:pt x="463" y="601"/>
                  <a:pt x="464" y="595"/>
                  <a:pt x="460" y="593"/>
                </a:cubicBezTo>
                <a:cubicBezTo>
                  <a:pt x="459" y="593"/>
                  <a:pt x="459" y="593"/>
                  <a:pt x="459" y="593"/>
                </a:cubicBezTo>
                <a:cubicBezTo>
                  <a:pt x="455" y="593"/>
                  <a:pt x="455" y="593"/>
                  <a:pt x="455" y="593"/>
                </a:cubicBezTo>
                <a:cubicBezTo>
                  <a:pt x="455" y="573"/>
                  <a:pt x="455" y="573"/>
                  <a:pt x="455" y="573"/>
                </a:cubicBezTo>
                <a:cubicBezTo>
                  <a:pt x="500" y="573"/>
                  <a:pt x="500" y="573"/>
                  <a:pt x="500" y="573"/>
                </a:cubicBezTo>
                <a:cubicBezTo>
                  <a:pt x="500" y="593"/>
                  <a:pt x="500" y="593"/>
                  <a:pt x="500" y="593"/>
                </a:cubicBezTo>
                <a:cubicBezTo>
                  <a:pt x="496" y="593"/>
                  <a:pt x="496" y="593"/>
                  <a:pt x="496" y="593"/>
                </a:cubicBezTo>
                <a:cubicBezTo>
                  <a:pt x="494" y="593"/>
                  <a:pt x="492" y="595"/>
                  <a:pt x="492" y="597"/>
                </a:cubicBezTo>
                <a:cubicBezTo>
                  <a:pt x="492" y="600"/>
                  <a:pt x="494" y="601"/>
                  <a:pt x="496" y="601"/>
                </a:cubicBezTo>
                <a:cubicBezTo>
                  <a:pt x="500" y="601"/>
                  <a:pt x="500" y="601"/>
                  <a:pt x="500" y="601"/>
                </a:cubicBezTo>
                <a:lnTo>
                  <a:pt x="500" y="692"/>
                </a:lnTo>
                <a:close/>
                <a:moveTo>
                  <a:pt x="410" y="32"/>
                </a:moveTo>
                <a:cubicBezTo>
                  <a:pt x="427" y="44"/>
                  <a:pt x="442" y="57"/>
                  <a:pt x="455" y="73"/>
                </a:cubicBezTo>
                <a:cubicBezTo>
                  <a:pt x="455" y="296"/>
                  <a:pt x="455" y="296"/>
                  <a:pt x="455" y="296"/>
                </a:cubicBezTo>
                <a:cubicBezTo>
                  <a:pt x="442" y="299"/>
                  <a:pt x="427" y="299"/>
                  <a:pt x="410" y="298"/>
                </a:cubicBezTo>
                <a:cubicBezTo>
                  <a:pt x="410" y="32"/>
                  <a:pt x="410" y="32"/>
                  <a:pt x="410" y="32"/>
                </a:cubicBezTo>
                <a:close/>
                <a:moveTo>
                  <a:pt x="455" y="692"/>
                </a:moveTo>
                <a:cubicBezTo>
                  <a:pt x="410" y="692"/>
                  <a:pt x="410" y="692"/>
                  <a:pt x="410" y="692"/>
                </a:cubicBezTo>
                <a:cubicBezTo>
                  <a:pt x="410" y="601"/>
                  <a:pt x="410" y="601"/>
                  <a:pt x="410" y="601"/>
                </a:cubicBezTo>
                <a:cubicBezTo>
                  <a:pt x="414" y="601"/>
                  <a:pt x="414" y="601"/>
                  <a:pt x="414" y="601"/>
                </a:cubicBezTo>
                <a:cubicBezTo>
                  <a:pt x="418" y="601"/>
                  <a:pt x="419" y="595"/>
                  <a:pt x="415" y="593"/>
                </a:cubicBezTo>
                <a:cubicBezTo>
                  <a:pt x="415" y="593"/>
                  <a:pt x="414" y="593"/>
                  <a:pt x="414" y="593"/>
                </a:cubicBezTo>
                <a:cubicBezTo>
                  <a:pt x="410" y="593"/>
                  <a:pt x="410" y="593"/>
                  <a:pt x="410" y="593"/>
                </a:cubicBezTo>
                <a:cubicBezTo>
                  <a:pt x="410" y="573"/>
                  <a:pt x="410" y="573"/>
                  <a:pt x="410" y="573"/>
                </a:cubicBezTo>
                <a:cubicBezTo>
                  <a:pt x="455" y="573"/>
                  <a:pt x="455" y="573"/>
                  <a:pt x="455" y="573"/>
                </a:cubicBezTo>
                <a:cubicBezTo>
                  <a:pt x="455" y="593"/>
                  <a:pt x="455" y="593"/>
                  <a:pt x="455" y="593"/>
                </a:cubicBezTo>
                <a:cubicBezTo>
                  <a:pt x="451" y="593"/>
                  <a:pt x="451" y="593"/>
                  <a:pt x="451" y="593"/>
                </a:cubicBezTo>
                <a:cubicBezTo>
                  <a:pt x="449" y="593"/>
                  <a:pt x="447" y="595"/>
                  <a:pt x="448" y="597"/>
                </a:cubicBezTo>
                <a:cubicBezTo>
                  <a:pt x="448" y="600"/>
                  <a:pt x="449" y="601"/>
                  <a:pt x="451" y="601"/>
                </a:cubicBezTo>
                <a:cubicBezTo>
                  <a:pt x="455" y="601"/>
                  <a:pt x="455" y="601"/>
                  <a:pt x="455" y="601"/>
                </a:cubicBezTo>
                <a:cubicBezTo>
                  <a:pt x="455" y="692"/>
                  <a:pt x="455" y="692"/>
                  <a:pt x="455" y="692"/>
                </a:cubicBezTo>
                <a:close/>
                <a:moveTo>
                  <a:pt x="455" y="340"/>
                </a:moveTo>
                <a:cubicBezTo>
                  <a:pt x="455" y="522"/>
                  <a:pt x="455" y="522"/>
                  <a:pt x="455" y="522"/>
                </a:cubicBezTo>
                <a:cubicBezTo>
                  <a:pt x="447" y="519"/>
                  <a:pt x="438" y="516"/>
                  <a:pt x="430" y="513"/>
                </a:cubicBezTo>
                <a:cubicBezTo>
                  <a:pt x="422" y="510"/>
                  <a:pt x="416" y="506"/>
                  <a:pt x="410" y="502"/>
                </a:cubicBezTo>
                <a:cubicBezTo>
                  <a:pt x="410" y="398"/>
                  <a:pt x="410" y="398"/>
                  <a:pt x="410" y="398"/>
                </a:cubicBezTo>
                <a:cubicBezTo>
                  <a:pt x="423" y="383"/>
                  <a:pt x="434" y="365"/>
                  <a:pt x="443" y="345"/>
                </a:cubicBezTo>
                <a:cubicBezTo>
                  <a:pt x="447" y="344"/>
                  <a:pt x="451" y="342"/>
                  <a:pt x="455" y="340"/>
                </a:cubicBezTo>
                <a:close/>
                <a:moveTo>
                  <a:pt x="366" y="9"/>
                </a:moveTo>
                <a:cubicBezTo>
                  <a:pt x="382" y="15"/>
                  <a:pt x="397" y="23"/>
                  <a:pt x="410" y="32"/>
                </a:cubicBezTo>
                <a:cubicBezTo>
                  <a:pt x="410" y="298"/>
                  <a:pt x="410" y="298"/>
                  <a:pt x="410" y="298"/>
                </a:cubicBezTo>
                <a:cubicBezTo>
                  <a:pt x="396" y="296"/>
                  <a:pt x="381" y="293"/>
                  <a:pt x="366" y="288"/>
                </a:cubicBezTo>
                <a:cubicBezTo>
                  <a:pt x="366" y="9"/>
                  <a:pt x="366" y="9"/>
                  <a:pt x="366" y="9"/>
                </a:cubicBezTo>
                <a:close/>
                <a:moveTo>
                  <a:pt x="410" y="692"/>
                </a:moveTo>
                <a:cubicBezTo>
                  <a:pt x="366" y="692"/>
                  <a:pt x="366" y="692"/>
                  <a:pt x="366" y="692"/>
                </a:cubicBezTo>
                <a:cubicBezTo>
                  <a:pt x="366" y="629"/>
                  <a:pt x="366" y="629"/>
                  <a:pt x="366" y="629"/>
                </a:cubicBezTo>
                <a:cubicBezTo>
                  <a:pt x="370" y="627"/>
                  <a:pt x="373" y="623"/>
                  <a:pt x="374" y="618"/>
                </a:cubicBezTo>
                <a:cubicBezTo>
                  <a:pt x="376" y="612"/>
                  <a:pt x="373" y="604"/>
                  <a:pt x="367" y="598"/>
                </a:cubicBezTo>
                <a:cubicBezTo>
                  <a:pt x="366" y="597"/>
                  <a:pt x="366" y="597"/>
                  <a:pt x="366" y="597"/>
                </a:cubicBezTo>
                <a:cubicBezTo>
                  <a:pt x="366" y="601"/>
                  <a:pt x="366" y="601"/>
                  <a:pt x="366" y="601"/>
                </a:cubicBezTo>
                <a:cubicBezTo>
                  <a:pt x="369" y="601"/>
                  <a:pt x="369" y="601"/>
                  <a:pt x="369" y="601"/>
                </a:cubicBezTo>
                <a:cubicBezTo>
                  <a:pt x="373" y="601"/>
                  <a:pt x="375" y="595"/>
                  <a:pt x="371" y="593"/>
                </a:cubicBezTo>
                <a:cubicBezTo>
                  <a:pt x="370" y="593"/>
                  <a:pt x="370" y="593"/>
                  <a:pt x="369" y="593"/>
                </a:cubicBezTo>
                <a:cubicBezTo>
                  <a:pt x="366" y="593"/>
                  <a:pt x="366" y="593"/>
                  <a:pt x="366" y="593"/>
                </a:cubicBezTo>
                <a:cubicBezTo>
                  <a:pt x="366" y="573"/>
                  <a:pt x="366" y="573"/>
                  <a:pt x="366" y="573"/>
                </a:cubicBezTo>
                <a:cubicBezTo>
                  <a:pt x="410" y="573"/>
                  <a:pt x="410" y="573"/>
                  <a:pt x="410" y="573"/>
                </a:cubicBezTo>
                <a:cubicBezTo>
                  <a:pt x="410" y="593"/>
                  <a:pt x="410" y="593"/>
                  <a:pt x="410" y="593"/>
                </a:cubicBezTo>
                <a:cubicBezTo>
                  <a:pt x="407" y="593"/>
                  <a:pt x="407" y="593"/>
                  <a:pt x="407" y="593"/>
                </a:cubicBezTo>
                <a:cubicBezTo>
                  <a:pt x="404" y="593"/>
                  <a:pt x="403" y="595"/>
                  <a:pt x="403" y="597"/>
                </a:cubicBezTo>
                <a:cubicBezTo>
                  <a:pt x="403" y="600"/>
                  <a:pt x="405" y="601"/>
                  <a:pt x="407" y="601"/>
                </a:cubicBezTo>
                <a:cubicBezTo>
                  <a:pt x="410" y="601"/>
                  <a:pt x="410" y="601"/>
                  <a:pt x="410" y="601"/>
                </a:cubicBezTo>
                <a:cubicBezTo>
                  <a:pt x="410" y="692"/>
                  <a:pt x="410" y="692"/>
                  <a:pt x="410" y="692"/>
                </a:cubicBezTo>
                <a:close/>
                <a:moveTo>
                  <a:pt x="410" y="398"/>
                </a:moveTo>
                <a:cubicBezTo>
                  <a:pt x="410" y="502"/>
                  <a:pt x="410" y="502"/>
                  <a:pt x="410" y="502"/>
                </a:cubicBezTo>
                <a:cubicBezTo>
                  <a:pt x="393" y="488"/>
                  <a:pt x="390" y="467"/>
                  <a:pt x="390" y="444"/>
                </a:cubicBezTo>
                <a:cubicBezTo>
                  <a:pt x="382" y="449"/>
                  <a:pt x="374" y="453"/>
                  <a:pt x="366" y="456"/>
                </a:cubicBezTo>
                <a:cubicBezTo>
                  <a:pt x="366" y="432"/>
                  <a:pt x="366" y="432"/>
                  <a:pt x="366" y="432"/>
                </a:cubicBezTo>
                <a:cubicBezTo>
                  <a:pt x="383" y="424"/>
                  <a:pt x="398" y="412"/>
                  <a:pt x="410" y="398"/>
                </a:cubicBezTo>
                <a:close/>
                <a:moveTo>
                  <a:pt x="366" y="620"/>
                </a:moveTo>
                <a:cubicBezTo>
                  <a:pt x="366" y="619"/>
                  <a:pt x="367" y="618"/>
                  <a:pt x="367" y="617"/>
                </a:cubicBezTo>
                <a:cubicBezTo>
                  <a:pt x="367" y="614"/>
                  <a:pt x="367" y="612"/>
                  <a:pt x="366" y="609"/>
                </a:cubicBezTo>
                <a:lnTo>
                  <a:pt x="366" y="620"/>
                </a:lnTo>
                <a:close/>
                <a:moveTo>
                  <a:pt x="344" y="4"/>
                </a:moveTo>
                <a:cubicBezTo>
                  <a:pt x="352" y="5"/>
                  <a:pt x="359" y="7"/>
                  <a:pt x="366" y="9"/>
                </a:cubicBezTo>
                <a:cubicBezTo>
                  <a:pt x="366" y="288"/>
                  <a:pt x="366" y="288"/>
                  <a:pt x="366" y="288"/>
                </a:cubicBezTo>
                <a:cubicBezTo>
                  <a:pt x="359" y="286"/>
                  <a:pt x="352" y="283"/>
                  <a:pt x="344" y="280"/>
                </a:cubicBezTo>
                <a:cubicBezTo>
                  <a:pt x="344" y="4"/>
                  <a:pt x="344" y="4"/>
                  <a:pt x="344" y="4"/>
                </a:cubicBezTo>
                <a:close/>
                <a:moveTo>
                  <a:pt x="366" y="692"/>
                </a:moveTo>
                <a:cubicBezTo>
                  <a:pt x="344" y="692"/>
                  <a:pt x="344" y="692"/>
                  <a:pt x="344" y="692"/>
                </a:cubicBezTo>
                <a:cubicBezTo>
                  <a:pt x="344" y="626"/>
                  <a:pt x="344" y="626"/>
                  <a:pt x="344" y="626"/>
                </a:cubicBezTo>
                <a:cubicBezTo>
                  <a:pt x="350" y="629"/>
                  <a:pt x="355" y="630"/>
                  <a:pt x="359" y="630"/>
                </a:cubicBezTo>
                <a:cubicBezTo>
                  <a:pt x="361" y="631"/>
                  <a:pt x="364" y="630"/>
                  <a:pt x="366" y="629"/>
                </a:cubicBezTo>
                <a:cubicBezTo>
                  <a:pt x="366" y="692"/>
                  <a:pt x="366" y="692"/>
                  <a:pt x="366" y="692"/>
                </a:cubicBezTo>
                <a:close/>
                <a:moveTo>
                  <a:pt x="366" y="432"/>
                </a:moveTo>
                <a:cubicBezTo>
                  <a:pt x="366" y="456"/>
                  <a:pt x="366" y="456"/>
                  <a:pt x="366" y="456"/>
                </a:cubicBezTo>
                <a:cubicBezTo>
                  <a:pt x="359" y="459"/>
                  <a:pt x="352" y="461"/>
                  <a:pt x="344" y="463"/>
                </a:cubicBezTo>
                <a:cubicBezTo>
                  <a:pt x="344" y="440"/>
                  <a:pt x="344" y="440"/>
                  <a:pt x="344" y="440"/>
                </a:cubicBezTo>
                <a:cubicBezTo>
                  <a:pt x="352" y="438"/>
                  <a:pt x="359" y="435"/>
                  <a:pt x="366" y="432"/>
                </a:cubicBezTo>
                <a:close/>
                <a:moveTo>
                  <a:pt x="366" y="573"/>
                </a:moveTo>
                <a:cubicBezTo>
                  <a:pt x="366" y="593"/>
                  <a:pt x="366" y="593"/>
                  <a:pt x="366" y="593"/>
                </a:cubicBezTo>
                <a:cubicBezTo>
                  <a:pt x="362" y="593"/>
                  <a:pt x="362" y="593"/>
                  <a:pt x="362" y="593"/>
                </a:cubicBezTo>
                <a:cubicBezTo>
                  <a:pt x="360" y="593"/>
                  <a:pt x="358" y="595"/>
                  <a:pt x="358" y="597"/>
                </a:cubicBezTo>
                <a:cubicBezTo>
                  <a:pt x="358" y="600"/>
                  <a:pt x="360" y="601"/>
                  <a:pt x="362" y="601"/>
                </a:cubicBezTo>
                <a:cubicBezTo>
                  <a:pt x="366" y="601"/>
                  <a:pt x="366" y="601"/>
                  <a:pt x="366" y="601"/>
                </a:cubicBezTo>
                <a:cubicBezTo>
                  <a:pt x="366" y="597"/>
                  <a:pt x="366" y="597"/>
                  <a:pt x="366" y="597"/>
                </a:cubicBezTo>
                <a:cubicBezTo>
                  <a:pt x="361" y="592"/>
                  <a:pt x="354" y="589"/>
                  <a:pt x="344" y="588"/>
                </a:cubicBezTo>
                <a:cubicBezTo>
                  <a:pt x="344" y="573"/>
                  <a:pt x="344" y="573"/>
                  <a:pt x="344" y="573"/>
                </a:cubicBezTo>
                <a:cubicBezTo>
                  <a:pt x="366" y="573"/>
                  <a:pt x="366" y="573"/>
                  <a:pt x="366" y="573"/>
                </a:cubicBezTo>
                <a:close/>
                <a:moveTo>
                  <a:pt x="366" y="609"/>
                </a:moveTo>
                <a:cubicBezTo>
                  <a:pt x="365" y="607"/>
                  <a:pt x="363" y="605"/>
                  <a:pt x="362" y="604"/>
                </a:cubicBezTo>
                <a:cubicBezTo>
                  <a:pt x="358" y="600"/>
                  <a:pt x="352" y="597"/>
                  <a:pt x="344" y="596"/>
                </a:cubicBezTo>
                <a:cubicBezTo>
                  <a:pt x="344" y="618"/>
                  <a:pt x="344" y="618"/>
                  <a:pt x="344" y="618"/>
                </a:cubicBezTo>
                <a:cubicBezTo>
                  <a:pt x="350" y="621"/>
                  <a:pt x="355" y="623"/>
                  <a:pt x="359" y="623"/>
                </a:cubicBezTo>
                <a:cubicBezTo>
                  <a:pt x="362" y="623"/>
                  <a:pt x="364" y="621"/>
                  <a:pt x="366" y="620"/>
                </a:cubicBezTo>
                <a:lnTo>
                  <a:pt x="366" y="609"/>
                </a:lnTo>
                <a:close/>
                <a:moveTo>
                  <a:pt x="315" y="0"/>
                </a:moveTo>
                <a:cubicBezTo>
                  <a:pt x="325" y="0"/>
                  <a:pt x="335" y="2"/>
                  <a:pt x="344" y="4"/>
                </a:cubicBezTo>
                <a:cubicBezTo>
                  <a:pt x="344" y="280"/>
                  <a:pt x="344" y="280"/>
                  <a:pt x="344" y="280"/>
                </a:cubicBezTo>
                <a:cubicBezTo>
                  <a:pt x="335" y="276"/>
                  <a:pt x="325" y="271"/>
                  <a:pt x="315" y="266"/>
                </a:cubicBezTo>
                <a:cubicBezTo>
                  <a:pt x="315" y="0"/>
                  <a:pt x="315" y="0"/>
                  <a:pt x="315" y="0"/>
                </a:cubicBezTo>
                <a:close/>
                <a:moveTo>
                  <a:pt x="344" y="692"/>
                </a:moveTo>
                <a:cubicBezTo>
                  <a:pt x="315" y="692"/>
                  <a:pt x="315" y="692"/>
                  <a:pt x="315" y="692"/>
                </a:cubicBezTo>
                <a:cubicBezTo>
                  <a:pt x="315" y="661"/>
                  <a:pt x="315" y="661"/>
                  <a:pt x="315" y="661"/>
                </a:cubicBezTo>
                <a:cubicBezTo>
                  <a:pt x="315" y="660"/>
                  <a:pt x="315" y="659"/>
                  <a:pt x="315" y="658"/>
                </a:cubicBezTo>
                <a:cubicBezTo>
                  <a:pt x="315" y="607"/>
                  <a:pt x="315" y="607"/>
                  <a:pt x="315" y="607"/>
                </a:cubicBezTo>
                <a:cubicBezTo>
                  <a:pt x="316" y="604"/>
                  <a:pt x="316" y="604"/>
                  <a:pt x="316" y="604"/>
                </a:cubicBezTo>
                <a:cubicBezTo>
                  <a:pt x="319" y="610"/>
                  <a:pt x="322" y="621"/>
                  <a:pt x="322" y="634"/>
                </a:cubicBezTo>
                <a:cubicBezTo>
                  <a:pt x="323" y="647"/>
                  <a:pt x="322" y="662"/>
                  <a:pt x="316" y="676"/>
                </a:cubicBezTo>
                <a:cubicBezTo>
                  <a:pt x="316" y="678"/>
                  <a:pt x="317" y="681"/>
                  <a:pt x="318" y="682"/>
                </a:cubicBezTo>
                <a:cubicBezTo>
                  <a:pt x="320" y="682"/>
                  <a:pt x="322" y="681"/>
                  <a:pt x="323" y="679"/>
                </a:cubicBezTo>
                <a:cubicBezTo>
                  <a:pt x="329" y="663"/>
                  <a:pt x="331" y="647"/>
                  <a:pt x="330" y="634"/>
                </a:cubicBezTo>
                <a:cubicBezTo>
                  <a:pt x="329" y="626"/>
                  <a:pt x="328" y="619"/>
                  <a:pt x="327" y="614"/>
                </a:cubicBezTo>
                <a:cubicBezTo>
                  <a:pt x="333" y="620"/>
                  <a:pt x="339" y="624"/>
                  <a:pt x="344" y="626"/>
                </a:cubicBezTo>
                <a:cubicBezTo>
                  <a:pt x="344" y="692"/>
                  <a:pt x="344" y="692"/>
                  <a:pt x="344" y="692"/>
                </a:cubicBezTo>
                <a:close/>
                <a:moveTo>
                  <a:pt x="344" y="440"/>
                </a:moveTo>
                <a:cubicBezTo>
                  <a:pt x="344" y="463"/>
                  <a:pt x="344" y="463"/>
                  <a:pt x="344" y="463"/>
                </a:cubicBezTo>
                <a:cubicBezTo>
                  <a:pt x="335" y="465"/>
                  <a:pt x="325" y="466"/>
                  <a:pt x="315" y="466"/>
                </a:cubicBezTo>
                <a:cubicBezTo>
                  <a:pt x="315" y="443"/>
                  <a:pt x="315" y="443"/>
                  <a:pt x="315" y="443"/>
                </a:cubicBezTo>
                <a:cubicBezTo>
                  <a:pt x="325" y="443"/>
                  <a:pt x="335" y="442"/>
                  <a:pt x="344" y="440"/>
                </a:cubicBezTo>
                <a:close/>
                <a:moveTo>
                  <a:pt x="344" y="573"/>
                </a:moveTo>
                <a:cubicBezTo>
                  <a:pt x="344" y="588"/>
                  <a:pt x="344" y="588"/>
                  <a:pt x="344" y="588"/>
                </a:cubicBezTo>
                <a:cubicBezTo>
                  <a:pt x="336" y="587"/>
                  <a:pt x="326" y="588"/>
                  <a:pt x="315" y="591"/>
                </a:cubicBezTo>
                <a:cubicBezTo>
                  <a:pt x="315" y="573"/>
                  <a:pt x="315" y="573"/>
                  <a:pt x="315" y="573"/>
                </a:cubicBezTo>
                <a:cubicBezTo>
                  <a:pt x="344" y="573"/>
                  <a:pt x="344" y="573"/>
                  <a:pt x="344" y="573"/>
                </a:cubicBezTo>
                <a:close/>
                <a:moveTo>
                  <a:pt x="344" y="596"/>
                </a:moveTo>
                <a:cubicBezTo>
                  <a:pt x="338" y="595"/>
                  <a:pt x="331" y="595"/>
                  <a:pt x="322" y="597"/>
                </a:cubicBezTo>
                <a:cubicBezTo>
                  <a:pt x="330" y="607"/>
                  <a:pt x="338" y="614"/>
                  <a:pt x="344" y="618"/>
                </a:cubicBezTo>
                <a:lnTo>
                  <a:pt x="344" y="596"/>
                </a:lnTo>
                <a:close/>
                <a:moveTo>
                  <a:pt x="285" y="2"/>
                </a:moveTo>
                <a:cubicBezTo>
                  <a:pt x="294" y="1"/>
                  <a:pt x="302" y="0"/>
                  <a:pt x="312" y="0"/>
                </a:cubicBezTo>
                <a:cubicBezTo>
                  <a:pt x="313" y="0"/>
                  <a:pt x="314" y="0"/>
                  <a:pt x="315" y="0"/>
                </a:cubicBezTo>
                <a:cubicBezTo>
                  <a:pt x="315" y="266"/>
                  <a:pt x="315" y="266"/>
                  <a:pt x="315" y="266"/>
                </a:cubicBezTo>
                <a:cubicBezTo>
                  <a:pt x="306" y="261"/>
                  <a:pt x="298" y="256"/>
                  <a:pt x="289" y="251"/>
                </a:cubicBezTo>
                <a:cubicBezTo>
                  <a:pt x="288" y="250"/>
                  <a:pt x="286" y="249"/>
                  <a:pt x="285" y="248"/>
                </a:cubicBezTo>
                <a:cubicBezTo>
                  <a:pt x="285" y="2"/>
                  <a:pt x="285" y="2"/>
                  <a:pt x="285" y="2"/>
                </a:cubicBezTo>
                <a:close/>
                <a:moveTo>
                  <a:pt x="315" y="692"/>
                </a:moveTo>
                <a:cubicBezTo>
                  <a:pt x="285" y="692"/>
                  <a:pt x="285" y="692"/>
                  <a:pt x="285" y="692"/>
                </a:cubicBezTo>
                <a:cubicBezTo>
                  <a:pt x="285" y="626"/>
                  <a:pt x="285" y="626"/>
                  <a:pt x="285" y="626"/>
                </a:cubicBezTo>
                <a:cubicBezTo>
                  <a:pt x="291" y="623"/>
                  <a:pt x="298" y="618"/>
                  <a:pt x="305" y="611"/>
                </a:cubicBezTo>
                <a:cubicBezTo>
                  <a:pt x="301" y="624"/>
                  <a:pt x="299" y="641"/>
                  <a:pt x="308" y="661"/>
                </a:cubicBezTo>
                <a:cubicBezTo>
                  <a:pt x="309" y="663"/>
                  <a:pt x="311" y="664"/>
                  <a:pt x="313" y="663"/>
                </a:cubicBezTo>
                <a:cubicBezTo>
                  <a:pt x="314" y="663"/>
                  <a:pt x="314" y="662"/>
                  <a:pt x="315" y="661"/>
                </a:cubicBezTo>
                <a:cubicBezTo>
                  <a:pt x="315" y="692"/>
                  <a:pt x="315" y="692"/>
                  <a:pt x="315" y="692"/>
                </a:cubicBezTo>
                <a:close/>
                <a:moveTo>
                  <a:pt x="315" y="443"/>
                </a:moveTo>
                <a:cubicBezTo>
                  <a:pt x="315" y="466"/>
                  <a:pt x="315" y="466"/>
                  <a:pt x="315" y="466"/>
                </a:cubicBezTo>
                <a:cubicBezTo>
                  <a:pt x="304" y="466"/>
                  <a:pt x="295" y="465"/>
                  <a:pt x="285" y="463"/>
                </a:cubicBezTo>
                <a:cubicBezTo>
                  <a:pt x="285" y="440"/>
                  <a:pt x="285" y="440"/>
                  <a:pt x="285" y="440"/>
                </a:cubicBezTo>
                <a:cubicBezTo>
                  <a:pt x="294" y="442"/>
                  <a:pt x="304" y="443"/>
                  <a:pt x="315" y="443"/>
                </a:cubicBezTo>
                <a:close/>
                <a:moveTo>
                  <a:pt x="315" y="573"/>
                </a:moveTo>
                <a:cubicBezTo>
                  <a:pt x="315" y="591"/>
                  <a:pt x="315" y="591"/>
                  <a:pt x="315" y="591"/>
                </a:cubicBezTo>
                <a:cubicBezTo>
                  <a:pt x="303" y="588"/>
                  <a:pt x="293" y="587"/>
                  <a:pt x="285" y="588"/>
                </a:cubicBezTo>
                <a:cubicBezTo>
                  <a:pt x="285" y="573"/>
                  <a:pt x="285" y="573"/>
                  <a:pt x="285" y="573"/>
                </a:cubicBezTo>
                <a:cubicBezTo>
                  <a:pt x="315" y="573"/>
                  <a:pt x="315" y="573"/>
                  <a:pt x="315" y="573"/>
                </a:cubicBezTo>
                <a:close/>
                <a:moveTo>
                  <a:pt x="315" y="607"/>
                </a:moveTo>
                <a:cubicBezTo>
                  <a:pt x="310" y="619"/>
                  <a:pt x="305" y="636"/>
                  <a:pt x="315" y="658"/>
                </a:cubicBezTo>
                <a:cubicBezTo>
                  <a:pt x="315" y="658"/>
                  <a:pt x="315" y="658"/>
                  <a:pt x="315" y="658"/>
                </a:cubicBezTo>
                <a:cubicBezTo>
                  <a:pt x="315" y="607"/>
                  <a:pt x="315" y="607"/>
                  <a:pt x="315" y="607"/>
                </a:cubicBezTo>
                <a:close/>
                <a:moveTo>
                  <a:pt x="285" y="618"/>
                </a:moveTo>
                <a:cubicBezTo>
                  <a:pt x="291" y="614"/>
                  <a:pt x="299" y="607"/>
                  <a:pt x="308" y="597"/>
                </a:cubicBezTo>
                <a:cubicBezTo>
                  <a:pt x="299" y="595"/>
                  <a:pt x="291" y="595"/>
                  <a:pt x="285" y="596"/>
                </a:cubicBezTo>
                <a:lnTo>
                  <a:pt x="285" y="618"/>
                </a:lnTo>
                <a:close/>
                <a:moveTo>
                  <a:pt x="263" y="8"/>
                </a:moveTo>
                <a:cubicBezTo>
                  <a:pt x="270" y="6"/>
                  <a:pt x="277" y="4"/>
                  <a:pt x="285" y="2"/>
                </a:cubicBezTo>
                <a:cubicBezTo>
                  <a:pt x="285" y="248"/>
                  <a:pt x="285" y="248"/>
                  <a:pt x="285" y="248"/>
                </a:cubicBezTo>
                <a:cubicBezTo>
                  <a:pt x="277" y="243"/>
                  <a:pt x="270" y="237"/>
                  <a:pt x="263" y="231"/>
                </a:cubicBezTo>
                <a:cubicBezTo>
                  <a:pt x="263" y="8"/>
                  <a:pt x="263" y="8"/>
                  <a:pt x="263" y="8"/>
                </a:cubicBezTo>
                <a:close/>
                <a:moveTo>
                  <a:pt x="285" y="692"/>
                </a:moveTo>
                <a:cubicBezTo>
                  <a:pt x="263" y="692"/>
                  <a:pt x="263" y="692"/>
                  <a:pt x="263" y="692"/>
                </a:cubicBezTo>
                <a:cubicBezTo>
                  <a:pt x="263" y="629"/>
                  <a:pt x="263" y="629"/>
                  <a:pt x="263" y="629"/>
                </a:cubicBezTo>
                <a:cubicBezTo>
                  <a:pt x="265" y="630"/>
                  <a:pt x="268" y="631"/>
                  <a:pt x="271" y="630"/>
                </a:cubicBezTo>
                <a:cubicBezTo>
                  <a:pt x="275" y="630"/>
                  <a:pt x="280" y="629"/>
                  <a:pt x="285" y="626"/>
                </a:cubicBezTo>
                <a:cubicBezTo>
                  <a:pt x="285" y="692"/>
                  <a:pt x="285" y="692"/>
                  <a:pt x="285" y="692"/>
                </a:cubicBezTo>
                <a:close/>
                <a:moveTo>
                  <a:pt x="285" y="440"/>
                </a:moveTo>
                <a:cubicBezTo>
                  <a:pt x="285" y="463"/>
                  <a:pt x="285" y="463"/>
                  <a:pt x="285" y="463"/>
                </a:cubicBezTo>
                <a:cubicBezTo>
                  <a:pt x="277" y="461"/>
                  <a:pt x="270" y="459"/>
                  <a:pt x="263" y="456"/>
                </a:cubicBezTo>
                <a:cubicBezTo>
                  <a:pt x="263" y="432"/>
                  <a:pt x="263" y="432"/>
                  <a:pt x="263" y="432"/>
                </a:cubicBezTo>
                <a:cubicBezTo>
                  <a:pt x="270" y="435"/>
                  <a:pt x="277" y="438"/>
                  <a:pt x="285" y="440"/>
                </a:cubicBezTo>
                <a:close/>
                <a:moveTo>
                  <a:pt x="285" y="573"/>
                </a:moveTo>
                <a:cubicBezTo>
                  <a:pt x="285" y="588"/>
                  <a:pt x="285" y="588"/>
                  <a:pt x="285" y="588"/>
                </a:cubicBezTo>
                <a:cubicBezTo>
                  <a:pt x="275" y="589"/>
                  <a:pt x="268" y="593"/>
                  <a:pt x="263" y="598"/>
                </a:cubicBezTo>
                <a:cubicBezTo>
                  <a:pt x="263" y="598"/>
                  <a:pt x="263" y="598"/>
                  <a:pt x="263" y="598"/>
                </a:cubicBezTo>
                <a:cubicBezTo>
                  <a:pt x="263" y="601"/>
                  <a:pt x="263" y="601"/>
                  <a:pt x="263" y="601"/>
                </a:cubicBezTo>
                <a:cubicBezTo>
                  <a:pt x="266" y="601"/>
                  <a:pt x="266" y="601"/>
                  <a:pt x="266" y="601"/>
                </a:cubicBezTo>
                <a:cubicBezTo>
                  <a:pt x="270" y="601"/>
                  <a:pt x="271" y="595"/>
                  <a:pt x="267" y="593"/>
                </a:cubicBezTo>
                <a:cubicBezTo>
                  <a:pt x="267" y="593"/>
                  <a:pt x="267" y="593"/>
                  <a:pt x="266" y="593"/>
                </a:cubicBezTo>
                <a:cubicBezTo>
                  <a:pt x="263" y="593"/>
                  <a:pt x="263" y="593"/>
                  <a:pt x="263" y="593"/>
                </a:cubicBezTo>
                <a:cubicBezTo>
                  <a:pt x="263" y="573"/>
                  <a:pt x="263" y="573"/>
                  <a:pt x="263" y="573"/>
                </a:cubicBezTo>
                <a:cubicBezTo>
                  <a:pt x="285" y="573"/>
                  <a:pt x="285" y="573"/>
                  <a:pt x="285" y="573"/>
                </a:cubicBezTo>
                <a:close/>
                <a:moveTo>
                  <a:pt x="285" y="596"/>
                </a:moveTo>
                <a:cubicBezTo>
                  <a:pt x="277" y="597"/>
                  <a:pt x="271" y="600"/>
                  <a:pt x="268" y="604"/>
                </a:cubicBezTo>
                <a:cubicBezTo>
                  <a:pt x="265" y="606"/>
                  <a:pt x="263" y="610"/>
                  <a:pt x="263" y="612"/>
                </a:cubicBezTo>
                <a:cubicBezTo>
                  <a:pt x="263" y="617"/>
                  <a:pt x="263" y="617"/>
                  <a:pt x="263" y="617"/>
                </a:cubicBezTo>
                <a:cubicBezTo>
                  <a:pt x="263" y="620"/>
                  <a:pt x="266" y="623"/>
                  <a:pt x="271" y="623"/>
                </a:cubicBezTo>
                <a:cubicBezTo>
                  <a:pt x="275" y="623"/>
                  <a:pt x="279" y="621"/>
                  <a:pt x="285" y="618"/>
                </a:cubicBezTo>
                <a:lnTo>
                  <a:pt x="285" y="596"/>
                </a:lnTo>
                <a:close/>
                <a:moveTo>
                  <a:pt x="218" y="29"/>
                </a:moveTo>
                <a:cubicBezTo>
                  <a:pt x="232" y="20"/>
                  <a:pt x="246" y="13"/>
                  <a:pt x="263" y="8"/>
                </a:cubicBezTo>
                <a:cubicBezTo>
                  <a:pt x="263" y="231"/>
                  <a:pt x="263" y="231"/>
                  <a:pt x="263" y="231"/>
                </a:cubicBezTo>
                <a:cubicBezTo>
                  <a:pt x="244" y="216"/>
                  <a:pt x="229" y="201"/>
                  <a:pt x="218" y="185"/>
                </a:cubicBezTo>
                <a:cubicBezTo>
                  <a:pt x="218" y="29"/>
                  <a:pt x="218" y="29"/>
                  <a:pt x="218" y="29"/>
                </a:cubicBezTo>
                <a:close/>
                <a:moveTo>
                  <a:pt x="263" y="692"/>
                </a:moveTo>
                <a:cubicBezTo>
                  <a:pt x="218" y="692"/>
                  <a:pt x="218" y="692"/>
                  <a:pt x="218" y="692"/>
                </a:cubicBezTo>
                <a:cubicBezTo>
                  <a:pt x="218" y="601"/>
                  <a:pt x="218" y="601"/>
                  <a:pt x="218" y="601"/>
                </a:cubicBezTo>
                <a:cubicBezTo>
                  <a:pt x="222" y="601"/>
                  <a:pt x="222" y="601"/>
                  <a:pt x="222" y="601"/>
                </a:cubicBezTo>
                <a:cubicBezTo>
                  <a:pt x="226" y="601"/>
                  <a:pt x="227" y="595"/>
                  <a:pt x="223" y="593"/>
                </a:cubicBezTo>
                <a:cubicBezTo>
                  <a:pt x="222" y="593"/>
                  <a:pt x="222" y="593"/>
                  <a:pt x="222" y="593"/>
                </a:cubicBezTo>
                <a:cubicBezTo>
                  <a:pt x="218" y="593"/>
                  <a:pt x="218" y="593"/>
                  <a:pt x="218" y="593"/>
                </a:cubicBezTo>
                <a:cubicBezTo>
                  <a:pt x="218" y="573"/>
                  <a:pt x="218" y="573"/>
                  <a:pt x="218" y="573"/>
                </a:cubicBezTo>
                <a:cubicBezTo>
                  <a:pt x="263" y="573"/>
                  <a:pt x="263" y="573"/>
                  <a:pt x="263" y="573"/>
                </a:cubicBezTo>
                <a:cubicBezTo>
                  <a:pt x="263" y="593"/>
                  <a:pt x="263" y="593"/>
                  <a:pt x="263" y="593"/>
                </a:cubicBezTo>
                <a:cubicBezTo>
                  <a:pt x="259" y="593"/>
                  <a:pt x="259" y="593"/>
                  <a:pt x="259" y="593"/>
                </a:cubicBezTo>
                <a:cubicBezTo>
                  <a:pt x="257" y="593"/>
                  <a:pt x="255" y="595"/>
                  <a:pt x="255" y="597"/>
                </a:cubicBezTo>
                <a:cubicBezTo>
                  <a:pt x="255" y="600"/>
                  <a:pt x="257" y="601"/>
                  <a:pt x="259" y="601"/>
                </a:cubicBezTo>
                <a:cubicBezTo>
                  <a:pt x="263" y="601"/>
                  <a:pt x="263" y="601"/>
                  <a:pt x="263" y="601"/>
                </a:cubicBezTo>
                <a:cubicBezTo>
                  <a:pt x="263" y="598"/>
                  <a:pt x="263" y="598"/>
                  <a:pt x="263" y="598"/>
                </a:cubicBezTo>
                <a:cubicBezTo>
                  <a:pt x="256" y="604"/>
                  <a:pt x="254" y="612"/>
                  <a:pt x="255" y="618"/>
                </a:cubicBezTo>
                <a:cubicBezTo>
                  <a:pt x="256" y="623"/>
                  <a:pt x="259" y="626"/>
                  <a:pt x="263" y="629"/>
                </a:cubicBezTo>
                <a:cubicBezTo>
                  <a:pt x="263" y="692"/>
                  <a:pt x="263" y="692"/>
                  <a:pt x="263" y="692"/>
                </a:cubicBezTo>
                <a:close/>
                <a:moveTo>
                  <a:pt x="263" y="432"/>
                </a:moveTo>
                <a:cubicBezTo>
                  <a:pt x="263" y="456"/>
                  <a:pt x="263" y="456"/>
                  <a:pt x="263" y="456"/>
                </a:cubicBezTo>
                <a:cubicBezTo>
                  <a:pt x="254" y="453"/>
                  <a:pt x="247" y="448"/>
                  <a:pt x="239" y="444"/>
                </a:cubicBezTo>
                <a:cubicBezTo>
                  <a:pt x="240" y="468"/>
                  <a:pt x="236" y="489"/>
                  <a:pt x="218" y="503"/>
                </a:cubicBezTo>
                <a:cubicBezTo>
                  <a:pt x="218" y="396"/>
                  <a:pt x="218" y="396"/>
                  <a:pt x="218" y="396"/>
                </a:cubicBezTo>
                <a:cubicBezTo>
                  <a:pt x="231" y="411"/>
                  <a:pt x="245" y="423"/>
                  <a:pt x="263" y="432"/>
                </a:cubicBezTo>
                <a:close/>
                <a:moveTo>
                  <a:pt x="263" y="612"/>
                </a:moveTo>
                <a:cubicBezTo>
                  <a:pt x="262" y="614"/>
                  <a:pt x="262" y="615"/>
                  <a:pt x="262" y="617"/>
                </a:cubicBezTo>
                <a:cubicBezTo>
                  <a:pt x="263" y="617"/>
                  <a:pt x="263" y="617"/>
                  <a:pt x="263" y="617"/>
                </a:cubicBezTo>
                <a:lnTo>
                  <a:pt x="263" y="612"/>
                </a:lnTo>
                <a:close/>
                <a:moveTo>
                  <a:pt x="173" y="70"/>
                </a:moveTo>
                <a:cubicBezTo>
                  <a:pt x="186" y="54"/>
                  <a:pt x="201" y="40"/>
                  <a:pt x="218" y="29"/>
                </a:cubicBezTo>
                <a:cubicBezTo>
                  <a:pt x="218" y="185"/>
                  <a:pt x="218" y="185"/>
                  <a:pt x="218" y="185"/>
                </a:cubicBezTo>
                <a:cubicBezTo>
                  <a:pt x="213" y="178"/>
                  <a:pt x="208" y="171"/>
                  <a:pt x="204" y="164"/>
                </a:cubicBezTo>
                <a:cubicBezTo>
                  <a:pt x="196" y="187"/>
                  <a:pt x="192" y="211"/>
                  <a:pt x="193" y="234"/>
                </a:cubicBezTo>
                <a:cubicBezTo>
                  <a:pt x="195" y="276"/>
                  <a:pt x="192" y="264"/>
                  <a:pt x="183" y="243"/>
                </a:cubicBezTo>
                <a:cubicBezTo>
                  <a:pt x="180" y="235"/>
                  <a:pt x="177" y="229"/>
                  <a:pt x="173" y="226"/>
                </a:cubicBezTo>
                <a:cubicBezTo>
                  <a:pt x="173" y="70"/>
                  <a:pt x="173" y="70"/>
                  <a:pt x="173" y="70"/>
                </a:cubicBezTo>
                <a:close/>
                <a:moveTo>
                  <a:pt x="218" y="692"/>
                </a:moveTo>
                <a:cubicBezTo>
                  <a:pt x="173" y="692"/>
                  <a:pt x="173" y="692"/>
                  <a:pt x="173" y="692"/>
                </a:cubicBezTo>
                <a:cubicBezTo>
                  <a:pt x="173" y="601"/>
                  <a:pt x="173" y="601"/>
                  <a:pt x="173" y="601"/>
                </a:cubicBezTo>
                <a:cubicBezTo>
                  <a:pt x="177" y="601"/>
                  <a:pt x="177" y="601"/>
                  <a:pt x="177" y="601"/>
                </a:cubicBezTo>
                <a:cubicBezTo>
                  <a:pt x="181" y="601"/>
                  <a:pt x="182" y="595"/>
                  <a:pt x="178" y="593"/>
                </a:cubicBezTo>
                <a:cubicBezTo>
                  <a:pt x="178" y="593"/>
                  <a:pt x="177" y="593"/>
                  <a:pt x="177" y="593"/>
                </a:cubicBezTo>
                <a:cubicBezTo>
                  <a:pt x="173" y="593"/>
                  <a:pt x="173" y="593"/>
                  <a:pt x="173" y="593"/>
                </a:cubicBezTo>
                <a:cubicBezTo>
                  <a:pt x="173" y="573"/>
                  <a:pt x="173" y="573"/>
                  <a:pt x="173" y="573"/>
                </a:cubicBezTo>
                <a:cubicBezTo>
                  <a:pt x="218" y="573"/>
                  <a:pt x="218" y="573"/>
                  <a:pt x="218" y="573"/>
                </a:cubicBezTo>
                <a:cubicBezTo>
                  <a:pt x="218" y="593"/>
                  <a:pt x="218" y="593"/>
                  <a:pt x="218" y="593"/>
                </a:cubicBezTo>
                <a:cubicBezTo>
                  <a:pt x="214" y="593"/>
                  <a:pt x="214" y="593"/>
                  <a:pt x="214" y="593"/>
                </a:cubicBezTo>
                <a:cubicBezTo>
                  <a:pt x="212" y="593"/>
                  <a:pt x="210" y="595"/>
                  <a:pt x="210" y="597"/>
                </a:cubicBezTo>
                <a:cubicBezTo>
                  <a:pt x="210" y="600"/>
                  <a:pt x="212" y="601"/>
                  <a:pt x="214" y="601"/>
                </a:cubicBezTo>
                <a:cubicBezTo>
                  <a:pt x="218" y="601"/>
                  <a:pt x="218" y="601"/>
                  <a:pt x="218" y="601"/>
                </a:cubicBezTo>
                <a:cubicBezTo>
                  <a:pt x="218" y="692"/>
                  <a:pt x="218" y="692"/>
                  <a:pt x="218" y="692"/>
                </a:cubicBezTo>
                <a:close/>
                <a:moveTo>
                  <a:pt x="218" y="396"/>
                </a:moveTo>
                <a:cubicBezTo>
                  <a:pt x="218" y="503"/>
                  <a:pt x="218" y="503"/>
                  <a:pt x="218" y="503"/>
                </a:cubicBezTo>
                <a:cubicBezTo>
                  <a:pt x="213" y="507"/>
                  <a:pt x="207" y="510"/>
                  <a:pt x="199" y="513"/>
                </a:cubicBezTo>
                <a:cubicBezTo>
                  <a:pt x="191" y="516"/>
                  <a:pt x="182" y="519"/>
                  <a:pt x="173" y="522"/>
                </a:cubicBezTo>
                <a:cubicBezTo>
                  <a:pt x="173" y="339"/>
                  <a:pt x="173" y="339"/>
                  <a:pt x="173" y="339"/>
                </a:cubicBezTo>
                <a:cubicBezTo>
                  <a:pt x="177" y="342"/>
                  <a:pt x="182" y="344"/>
                  <a:pt x="187" y="345"/>
                </a:cubicBezTo>
                <a:cubicBezTo>
                  <a:pt x="195" y="364"/>
                  <a:pt x="205" y="381"/>
                  <a:pt x="218" y="396"/>
                </a:cubicBezTo>
                <a:close/>
                <a:moveTo>
                  <a:pt x="128" y="513"/>
                </a:moveTo>
                <a:cubicBezTo>
                  <a:pt x="138" y="510"/>
                  <a:pt x="138" y="510"/>
                  <a:pt x="138" y="510"/>
                </a:cubicBezTo>
                <a:cubicBezTo>
                  <a:pt x="135" y="506"/>
                  <a:pt x="132" y="503"/>
                  <a:pt x="128" y="499"/>
                </a:cubicBezTo>
                <a:cubicBezTo>
                  <a:pt x="128" y="427"/>
                  <a:pt x="128" y="427"/>
                  <a:pt x="128" y="427"/>
                </a:cubicBezTo>
                <a:cubicBezTo>
                  <a:pt x="147" y="437"/>
                  <a:pt x="140" y="427"/>
                  <a:pt x="128" y="400"/>
                </a:cubicBezTo>
                <a:cubicBezTo>
                  <a:pt x="128" y="143"/>
                  <a:pt x="128" y="143"/>
                  <a:pt x="128" y="143"/>
                </a:cubicBezTo>
                <a:cubicBezTo>
                  <a:pt x="140" y="117"/>
                  <a:pt x="155" y="92"/>
                  <a:pt x="173" y="70"/>
                </a:cubicBezTo>
                <a:cubicBezTo>
                  <a:pt x="173" y="226"/>
                  <a:pt x="173" y="226"/>
                  <a:pt x="173" y="226"/>
                </a:cubicBezTo>
                <a:cubicBezTo>
                  <a:pt x="165" y="219"/>
                  <a:pt x="158" y="224"/>
                  <a:pt x="152" y="244"/>
                </a:cubicBezTo>
                <a:cubicBezTo>
                  <a:pt x="141" y="276"/>
                  <a:pt x="150" y="322"/>
                  <a:pt x="173" y="339"/>
                </a:cubicBezTo>
                <a:cubicBezTo>
                  <a:pt x="173" y="522"/>
                  <a:pt x="173" y="522"/>
                  <a:pt x="173" y="522"/>
                </a:cubicBezTo>
                <a:cubicBezTo>
                  <a:pt x="158" y="527"/>
                  <a:pt x="143" y="531"/>
                  <a:pt x="128" y="535"/>
                </a:cubicBezTo>
                <a:cubicBezTo>
                  <a:pt x="128" y="513"/>
                  <a:pt x="128" y="513"/>
                  <a:pt x="128" y="513"/>
                </a:cubicBezTo>
                <a:close/>
                <a:moveTo>
                  <a:pt x="173" y="692"/>
                </a:moveTo>
                <a:cubicBezTo>
                  <a:pt x="128" y="692"/>
                  <a:pt x="128" y="692"/>
                  <a:pt x="128" y="692"/>
                </a:cubicBezTo>
                <a:cubicBezTo>
                  <a:pt x="128" y="601"/>
                  <a:pt x="128" y="601"/>
                  <a:pt x="128" y="601"/>
                </a:cubicBezTo>
                <a:cubicBezTo>
                  <a:pt x="132" y="601"/>
                  <a:pt x="132" y="601"/>
                  <a:pt x="132" y="601"/>
                </a:cubicBezTo>
                <a:cubicBezTo>
                  <a:pt x="136" y="601"/>
                  <a:pt x="137" y="595"/>
                  <a:pt x="133" y="593"/>
                </a:cubicBezTo>
                <a:cubicBezTo>
                  <a:pt x="133" y="593"/>
                  <a:pt x="133" y="593"/>
                  <a:pt x="132" y="593"/>
                </a:cubicBezTo>
                <a:cubicBezTo>
                  <a:pt x="128" y="593"/>
                  <a:pt x="128" y="593"/>
                  <a:pt x="128" y="593"/>
                </a:cubicBezTo>
                <a:cubicBezTo>
                  <a:pt x="128" y="573"/>
                  <a:pt x="128" y="573"/>
                  <a:pt x="128" y="573"/>
                </a:cubicBezTo>
                <a:cubicBezTo>
                  <a:pt x="173" y="573"/>
                  <a:pt x="173" y="573"/>
                  <a:pt x="173" y="573"/>
                </a:cubicBezTo>
                <a:cubicBezTo>
                  <a:pt x="173" y="593"/>
                  <a:pt x="173" y="593"/>
                  <a:pt x="173" y="593"/>
                </a:cubicBezTo>
                <a:cubicBezTo>
                  <a:pt x="169" y="593"/>
                  <a:pt x="169" y="593"/>
                  <a:pt x="169" y="593"/>
                </a:cubicBezTo>
                <a:cubicBezTo>
                  <a:pt x="167" y="593"/>
                  <a:pt x="166" y="595"/>
                  <a:pt x="166" y="597"/>
                </a:cubicBezTo>
                <a:cubicBezTo>
                  <a:pt x="166" y="600"/>
                  <a:pt x="167" y="601"/>
                  <a:pt x="169" y="601"/>
                </a:cubicBezTo>
                <a:cubicBezTo>
                  <a:pt x="173" y="601"/>
                  <a:pt x="173" y="601"/>
                  <a:pt x="173" y="601"/>
                </a:cubicBezTo>
                <a:lnTo>
                  <a:pt x="173" y="692"/>
                </a:lnTo>
                <a:close/>
                <a:moveTo>
                  <a:pt x="84" y="528"/>
                </a:moveTo>
                <a:cubicBezTo>
                  <a:pt x="98" y="523"/>
                  <a:pt x="113" y="518"/>
                  <a:pt x="128" y="513"/>
                </a:cubicBezTo>
                <a:cubicBezTo>
                  <a:pt x="128" y="535"/>
                  <a:pt x="128" y="535"/>
                  <a:pt x="128" y="535"/>
                </a:cubicBezTo>
                <a:cubicBezTo>
                  <a:pt x="112" y="540"/>
                  <a:pt x="97" y="545"/>
                  <a:pt x="84" y="552"/>
                </a:cubicBezTo>
                <a:cubicBezTo>
                  <a:pt x="84" y="528"/>
                  <a:pt x="84" y="528"/>
                  <a:pt x="84" y="528"/>
                </a:cubicBezTo>
                <a:close/>
                <a:moveTo>
                  <a:pt x="128" y="499"/>
                </a:moveTo>
                <a:cubicBezTo>
                  <a:pt x="108" y="476"/>
                  <a:pt x="94" y="444"/>
                  <a:pt x="89" y="405"/>
                </a:cubicBezTo>
                <a:cubicBezTo>
                  <a:pt x="108" y="415"/>
                  <a:pt x="121" y="423"/>
                  <a:pt x="128" y="427"/>
                </a:cubicBezTo>
                <a:cubicBezTo>
                  <a:pt x="128" y="499"/>
                  <a:pt x="128" y="499"/>
                  <a:pt x="128" y="499"/>
                </a:cubicBezTo>
                <a:close/>
                <a:moveTo>
                  <a:pt x="128" y="400"/>
                </a:moveTo>
                <a:cubicBezTo>
                  <a:pt x="119" y="378"/>
                  <a:pt x="106" y="344"/>
                  <a:pt x="101" y="299"/>
                </a:cubicBezTo>
                <a:cubicBezTo>
                  <a:pt x="96" y="256"/>
                  <a:pt x="105" y="197"/>
                  <a:pt x="128" y="143"/>
                </a:cubicBezTo>
                <a:cubicBezTo>
                  <a:pt x="128" y="400"/>
                  <a:pt x="128" y="400"/>
                  <a:pt x="128" y="400"/>
                </a:cubicBezTo>
                <a:close/>
                <a:moveTo>
                  <a:pt x="128" y="692"/>
                </a:moveTo>
                <a:cubicBezTo>
                  <a:pt x="84" y="692"/>
                  <a:pt x="84" y="692"/>
                  <a:pt x="84" y="692"/>
                </a:cubicBezTo>
                <a:cubicBezTo>
                  <a:pt x="84" y="601"/>
                  <a:pt x="84" y="601"/>
                  <a:pt x="84" y="601"/>
                </a:cubicBezTo>
                <a:cubicBezTo>
                  <a:pt x="88" y="601"/>
                  <a:pt x="88" y="601"/>
                  <a:pt x="88" y="601"/>
                </a:cubicBezTo>
                <a:cubicBezTo>
                  <a:pt x="92" y="601"/>
                  <a:pt x="93" y="595"/>
                  <a:pt x="89" y="593"/>
                </a:cubicBezTo>
                <a:cubicBezTo>
                  <a:pt x="88" y="593"/>
                  <a:pt x="88" y="593"/>
                  <a:pt x="88" y="593"/>
                </a:cubicBezTo>
                <a:cubicBezTo>
                  <a:pt x="84" y="593"/>
                  <a:pt x="84" y="593"/>
                  <a:pt x="84" y="593"/>
                </a:cubicBezTo>
                <a:cubicBezTo>
                  <a:pt x="84" y="573"/>
                  <a:pt x="84" y="573"/>
                  <a:pt x="84" y="573"/>
                </a:cubicBezTo>
                <a:cubicBezTo>
                  <a:pt x="128" y="573"/>
                  <a:pt x="128" y="573"/>
                  <a:pt x="128" y="573"/>
                </a:cubicBezTo>
                <a:cubicBezTo>
                  <a:pt x="128" y="593"/>
                  <a:pt x="128" y="593"/>
                  <a:pt x="128" y="593"/>
                </a:cubicBezTo>
                <a:cubicBezTo>
                  <a:pt x="125" y="593"/>
                  <a:pt x="125" y="593"/>
                  <a:pt x="125" y="593"/>
                </a:cubicBezTo>
                <a:cubicBezTo>
                  <a:pt x="123" y="593"/>
                  <a:pt x="121" y="595"/>
                  <a:pt x="121" y="597"/>
                </a:cubicBezTo>
                <a:cubicBezTo>
                  <a:pt x="121" y="600"/>
                  <a:pt x="123" y="601"/>
                  <a:pt x="125" y="601"/>
                </a:cubicBezTo>
                <a:cubicBezTo>
                  <a:pt x="128" y="601"/>
                  <a:pt x="128" y="601"/>
                  <a:pt x="128" y="601"/>
                </a:cubicBezTo>
                <a:lnTo>
                  <a:pt x="128" y="692"/>
                </a:lnTo>
                <a:close/>
                <a:moveTo>
                  <a:pt x="39" y="551"/>
                </a:moveTo>
                <a:cubicBezTo>
                  <a:pt x="52" y="542"/>
                  <a:pt x="67" y="535"/>
                  <a:pt x="84" y="528"/>
                </a:cubicBezTo>
                <a:cubicBezTo>
                  <a:pt x="84" y="552"/>
                  <a:pt x="84" y="552"/>
                  <a:pt x="84" y="552"/>
                </a:cubicBezTo>
                <a:cubicBezTo>
                  <a:pt x="72" y="557"/>
                  <a:pt x="62" y="564"/>
                  <a:pt x="55" y="573"/>
                </a:cubicBezTo>
                <a:cubicBezTo>
                  <a:pt x="84" y="573"/>
                  <a:pt x="84" y="573"/>
                  <a:pt x="84" y="573"/>
                </a:cubicBezTo>
                <a:cubicBezTo>
                  <a:pt x="84" y="593"/>
                  <a:pt x="84" y="593"/>
                  <a:pt x="84" y="593"/>
                </a:cubicBezTo>
                <a:cubicBezTo>
                  <a:pt x="80" y="593"/>
                  <a:pt x="80" y="593"/>
                  <a:pt x="80" y="593"/>
                </a:cubicBezTo>
                <a:cubicBezTo>
                  <a:pt x="78" y="593"/>
                  <a:pt x="76" y="595"/>
                  <a:pt x="76" y="597"/>
                </a:cubicBezTo>
                <a:cubicBezTo>
                  <a:pt x="76" y="600"/>
                  <a:pt x="78" y="601"/>
                  <a:pt x="80" y="601"/>
                </a:cubicBezTo>
                <a:cubicBezTo>
                  <a:pt x="84" y="601"/>
                  <a:pt x="84" y="601"/>
                  <a:pt x="84" y="601"/>
                </a:cubicBezTo>
                <a:cubicBezTo>
                  <a:pt x="84" y="692"/>
                  <a:pt x="84" y="692"/>
                  <a:pt x="84" y="692"/>
                </a:cubicBezTo>
                <a:cubicBezTo>
                  <a:pt x="39" y="692"/>
                  <a:pt x="39" y="692"/>
                  <a:pt x="39" y="692"/>
                </a:cubicBezTo>
                <a:cubicBezTo>
                  <a:pt x="39" y="601"/>
                  <a:pt x="39" y="601"/>
                  <a:pt x="39" y="601"/>
                </a:cubicBezTo>
                <a:cubicBezTo>
                  <a:pt x="43" y="601"/>
                  <a:pt x="43" y="601"/>
                  <a:pt x="43" y="601"/>
                </a:cubicBezTo>
                <a:cubicBezTo>
                  <a:pt x="47" y="601"/>
                  <a:pt x="48" y="595"/>
                  <a:pt x="44" y="593"/>
                </a:cubicBezTo>
                <a:cubicBezTo>
                  <a:pt x="44" y="593"/>
                  <a:pt x="43" y="593"/>
                  <a:pt x="43" y="593"/>
                </a:cubicBezTo>
                <a:cubicBezTo>
                  <a:pt x="39" y="593"/>
                  <a:pt x="39" y="593"/>
                  <a:pt x="39" y="593"/>
                </a:cubicBezTo>
                <a:lnTo>
                  <a:pt x="39" y="551"/>
                </a:lnTo>
                <a:close/>
                <a:moveTo>
                  <a:pt x="22" y="692"/>
                </a:moveTo>
                <a:cubicBezTo>
                  <a:pt x="9" y="671"/>
                  <a:pt x="1" y="649"/>
                  <a:pt x="1" y="629"/>
                </a:cubicBezTo>
                <a:cubicBezTo>
                  <a:pt x="0" y="592"/>
                  <a:pt x="15" y="568"/>
                  <a:pt x="39" y="551"/>
                </a:cubicBezTo>
                <a:cubicBezTo>
                  <a:pt x="39" y="593"/>
                  <a:pt x="39" y="593"/>
                  <a:pt x="39" y="593"/>
                </a:cubicBezTo>
                <a:cubicBezTo>
                  <a:pt x="35" y="593"/>
                  <a:pt x="35" y="593"/>
                  <a:pt x="35" y="593"/>
                </a:cubicBezTo>
                <a:cubicBezTo>
                  <a:pt x="33" y="593"/>
                  <a:pt x="32" y="595"/>
                  <a:pt x="32" y="597"/>
                </a:cubicBezTo>
                <a:cubicBezTo>
                  <a:pt x="32" y="600"/>
                  <a:pt x="33" y="601"/>
                  <a:pt x="35" y="601"/>
                </a:cubicBezTo>
                <a:cubicBezTo>
                  <a:pt x="39" y="601"/>
                  <a:pt x="39" y="601"/>
                  <a:pt x="39" y="601"/>
                </a:cubicBezTo>
                <a:cubicBezTo>
                  <a:pt x="39" y="692"/>
                  <a:pt x="39" y="692"/>
                  <a:pt x="39" y="692"/>
                </a:cubicBezTo>
                <a:lnTo>
                  <a:pt x="22" y="692"/>
                </a:lnTo>
                <a:close/>
              </a:path>
            </a:pathLst>
          </a:custGeom>
          <a:solidFill>
            <a:srgbClr val="A0BC34">
              <a:alpha val="30000"/>
            </a:srgbClr>
          </a:solidFill>
          <a:ln>
            <a:noFill/>
          </a:ln>
        </p:spPr>
        <p:txBody>
          <a:bodyPr lIns="91416" tIns="45708" rIns="91416" bIns="45708"/>
          <a:lstStyle/>
          <a:p>
            <a:pPr>
              <a:defRPr/>
            </a:pPr>
            <a:endParaRPr lang="en-US">
              <a:solidFill>
                <a:prstClr val="black"/>
              </a:solidFill>
            </a:endParaRPr>
          </a:p>
        </p:txBody>
      </p:sp>
      <p:grpSp>
        <p:nvGrpSpPr>
          <p:cNvPr id="63" name="Group 3084"/>
          <p:cNvGrpSpPr/>
          <p:nvPr/>
        </p:nvGrpSpPr>
        <p:grpSpPr bwMode="auto">
          <a:xfrm>
            <a:off x="2116" y="5712289"/>
            <a:ext cx="1030548" cy="1193489"/>
            <a:chOff x="17214" y="5713413"/>
            <a:chExt cx="1031875" cy="1193800"/>
          </a:xfrm>
          <a:solidFill>
            <a:srgbClr val="45BE9B">
              <a:alpha val="30000"/>
            </a:srgbClr>
          </a:solidFill>
        </p:grpSpPr>
        <p:sp>
          <p:nvSpPr>
            <p:cNvPr id="64" name="Freeform 29"/>
            <p:cNvSpPr/>
            <p:nvPr/>
          </p:nvSpPr>
          <p:spPr bwMode="auto">
            <a:xfrm>
              <a:off x="17214" y="5713413"/>
              <a:ext cx="1031875" cy="1193800"/>
            </a:xfrm>
            <a:custGeom>
              <a:avLst/>
              <a:gdLst>
                <a:gd name="T0" fmla="*/ 23 w 631"/>
                <a:gd name="T1" fmla="*/ 731 h 731"/>
                <a:gd name="T2" fmla="*/ 1 w 631"/>
                <a:gd name="T3" fmla="*/ 668 h 731"/>
                <a:gd name="T4" fmla="*/ 58 w 631"/>
                <a:gd name="T5" fmla="*/ 579 h 731"/>
                <a:gd name="T6" fmla="*/ 26 w 631"/>
                <a:gd name="T7" fmla="*/ 478 h 731"/>
                <a:gd name="T8" fmla="*/ 124 w 631"/>
                <a:gd name="T9" fmla="*/ 506 h 731"/>
                <a:gd name="T10" fmla="*/ 85 w 631"/>
                <a:gd name="T11" fmla="*/ 413 h 731"/>
                <a:gd name="T12" fmla="*/ 118 w 631"/>
                <a:gd name="T13" fmla="*/ 287 h 731"/>
                <a:gd name="T14" fmla="*/ 252 w 631"/>
                <a:gd name="T15" fmla="*/ 66 h 731"/>
                <a:gd name="T16" fmla="*/ 510 w 631"/>
                <a:gd name="T17" fmla="*/ 269 h 731"/>
                <a:gd name="T18" fmla="*/ 552 w 631"/>
                <a:gd name="T19" fmla="*/ 406 h 731"/>
                <a:gd name="T20" fmla="*/ 520 w 631"/>
                <a:gd name="T21" fmla="*/ 494 h 731"/>
                <a:gd name="T22" fmla="*/ 609 w 631"/>
                <a:gd name="T23" fmla="*/ 485 h 731"/>
                <a:gd name="T24" fmla="*/ 576 w 631"/>
                <a:gd name="T25" fmla="*/ 581 h 731"/>
                <a:gd name="T26" fmla="*/ 630 w 631"/>
                <a:gd name="T27" fmla="*/ 668 h 731"/>
                <a:gd name="T28" fmla="*/ 609 w 631"/>
                <a:gd name="T29" fmla="*/ 731 h 731"/>
                <a:gd name="T30" fmla="*/ 23 w 631"/>
                <a:gd name="T31"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 h="731">
                  <a:moveTo>
                    <a:pt x="23" y="731"/>
                  </a:moveTo>
                  <a:cubicBezTo>
                    <a:pt x="10" y="710"/>
                    <a:pt x="2" y="688"/>
                    <a:pt x="1" y="668"/>
                  </a:cubicBezTo>
                  <a:cubicBezTo>
                    <a:pt x="0" y="622"/>
                    <a:pt x="25" y="597"/>
                    <a:pt x="58" y="579"/>
                  </a:cubicBezTo>
                  <a:cubicBezTo>
                    <a:pt x="39" y="560"/>
                    <a:pt x="25" y="529"/>
                    <a:pt x="26" y="478"/>
                  </a:cubicBezTo>
                  <a:cubicBezTo>
                    <a:pt x="36" y="535"/>
                    <a:pt x="99" y="558"/>
                    <a:pt x="124" y="506"/>
                  </a:cubicBezTo>
                  <a:cubicBezTo>
                    <a:pt x="77" y="497"/>
                    <a:pt x="79" y="440"/>
                    <a:pt x="85" y="413"/>
                  </a:cubicBezTo>
                  <a:cubicBezTo>
                    <a:pt x="146" y="446"/>
                    <a:pt x="131" y="361"/>
                    <a:pt x="118" y="287"/>
                  </a:cubicBezTo>
                  <a:cubicBezTo>
                    <a:pt x="101" y="186"/>
                    <a:pt x="131" y="66"/>
                    <a:pt x="252" y="66"/>
                  </a:cubicBezTo>
                  <a:cubicBezTo>
                    <a:pt x="321" y="0"/>
                    <a:pt x="530" y="56"/>
                    <a:pt x="510" y="269"/>
                  </a:cubicBezTo>
                  <a:cubicBezTo>
                    <a:pt x="503" y="340"/>
                    <a:pt x="472" y="503"/>
                    <a:pt x="552" y="406"/>
                  </a:cubicBezTo>
                  <a:cubicBezTo>
                    <a:pt x="557" y="434"/>
                    <a:pt x="547" y="466"/>
                    <a:pt x="520" y="494"/>
                  </a:cubicBezTo>
                  <a:cubicBezTo>
                    <a:pt x="534" y="537"/>
                    <a:pt x="599" y="541"/>
                    <a:pt x="609" y="485"/>
                  </a:cubicBezTo>
                  <a:cubicBezTo>
                    <a:pt x="610" y="533"/>
                    <a:pt x="596" y="563"/>
                    <a:pt x="576" y="581"/>
                  </a:cubicBezTo>
                  <a:cubicBezTo>
                    <a:pt x="608" y="599"/>
                    <a:pt x="631" y="624"/>
                    <a:pt x="630" y="668"/>
                  </a:cubicBezTo>
                  <a:cubicBezTo>
                    <a:pt x="629" y="688"/>
                    <a:pt x="621" y="710"/>
                    <a:pt x="609" y="731"/>
                  </a:cubicBezTo>
                  <a:lnTo>
                    <a:pt x="23" y="7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65" name="Freeform 30"/>
            <p:cNvSpPr>
              <a:spLocks noEditPoints="1"/>
            </p:cNvSpPr>
            <p:nvPr/>
          </p:nvSpPr>
          <p:spPr bwMode="auto">
            <a:xfrm>
              <a:off x="46878" y="5939896"/>
              <a:ext cx="972547" cy="967317"/>
            </a:xfrm>
            <a:custGeom>
              <a:avLst/>
              <a:gdLst>
                <a:gd name="T0" fmla="*/ 447 w 595"/>
                <a:gd name="T1" fmla="*/ 120 h 592"/>
                <a:gd name="T2" fmla="*/ 425 w 595"/>
                <a:gd name="T3" fmla="*/ 245 h 592"/>
                <a:gd name="T4" fmla="*/ 298 w 595"/>
                <a:gd name="T5" fmla="*/ 343 h 592"/>
                <a:gd name="T6" fmla="*/ 297 w 595"/>
                <a:gd name="T7" fmla="*/ 343 h 592"/>
                <a:gd name="T8" fmla="*/ 297 w 595"/>
                <a:gd name="T9" fmla="*/ 23 h 592"/>
                <a:gd name="T10" fmla="*/ 420 w 595"/>
                <a:gd name="T11" fmla="*/ 122 h 592"/>
                <a:gd name="T12" fmla="*/ 420 w 595"/>
                <a:gd name="T13" fmla="*/ 134 h 592"/>
                <a:gd name="T14" fmla="*/ 429 w 595"/>
                <a:gd name="T15" fmla="*/ 143 h 592"/>
                <a:gd name="T16" fmla="*/ 443 w 595"/>
                <a:gd name="T17" fmla="*/ 121 h 592"/>
                <a:gd name="T18" fmla="*/ 447 w 595"/>
                <a:gd name="T19" fmla="*/ 120 h 592"/>
                <a:gd name="T20" fmla="*/ 297 w 595"/>
                <a:gd name="T21" fmla="*/ 546 h 592"/>
                <a:gd name="T22" fmla="*/ 297 w 595"/>
                <a:gd name="T23" fmla="*/ 529 h 592"/>
                <a:gd name="T24" fmla="*/ 443 w 595"/>
                <a:gd name="T25" fmla="*/ 419 h 592"/>
                <a:gd name="T26" fmla="*/ 441 w 595"/>
                <a:gd name="T27" fmla="*/ 542 h 592"/>
                <a:gd name="T28" fmla="*/ 299 w 595"/>
                <a:gd name="T29" fmla="*/ 544 h 592"/>
                <a:gd name="T30" fmla="*/ 297 w 595"/>
                <a:gd name="T31" fmla="*/ 546 h 592"/>
                <a:gd name="T32" fmla="*/ 297 w 595"/>
                <a:gd name="T33" fmla="*/ 506 h 592"/>
                <a:gd name="T34" fmla="*/ 414 w 595"/>
                <a:gd name="T35" fmla="*/ 413 h 592"/>
                <a:gd name="T36" fmla="*/ 367 w 595"/>
                <a:gd name="T37" fmla="*/ 345 h 592"/>
                <a:gd name="T38" fmla="*/ 298 w 595"/>
                <a:gd name="T39" fmla="*/ 364 h 592"/>
                <a:gd name="T40" fmla="*/ 297 w 595"/>
                <a:gd name="T41" fmla="*/ 364 h 592"/>
                <a:gd name="T42" fmla="*/ 297 w 595"/>
                <a:gd name="T43" fmla="*/ 506 h 592"/>
                <a:gd name="T44" fmla="*/ 595 w 595"/>
                <a:gd name="T45" fmla="*/ 508 h 592"/>
                <a:gd name="T46" fmla="*/ 498 w 595"/>
                <a:gd name="T47" fmla="*/ 592 h 592"/>
                <a:gd name="T48" fmla="*/ 520 w 595"/>
                <a:gd name="T49" fmla="*/ 592 h 592"/>
                <a:gd name="T50" fmla="*/ 595 w 595"/>
                <a:gd name="T51" fmla="*/ 508 h 592"/>
                <a:gd name="T52" fmla="*/ 297 w 595"/>
                <a:gd name="T53" fmla="*/ 343 h 592"/>
                <a:gd name="T54" fmla="*/ 170 w 595"/>
                <a:gd name="T55" fmla="*/ 245 h 592"/>
                <a:gd name="T56" fmla="*/ 148 w 595"/>
                <a:gd name="T57" fmla="*/ 120 h 592"/>
                <a:gd name="T58" fmla="*/ 166 w 595"/>
                <a:gd name="T59" fmla="*/ 143 h 592"/>
                <a:gd name="T60" fmla="*/ 293 w 595"/>
                <a:gd name="T61" fmla="*/ 20 h 592"/>
                <a:gd name="T62" fmla="*/ 297 w 595"/>
                <a:gd name="T63" fmla="*/ 23 h 592"/>
                <a:gd name="T64" fmla="*/ 297 w 595"/>
                <a:gd name="T65" fmla="*/ 343 h 592"/>
                <a:gd name="T66" fmla="*/ 297 w 595"/>
                <a:gd name="T67" fmla="*/ 364 h 592"/>
                <a:gd name="T68" fmla="*/ 297 w 595"/>
                <a:gd name="T69" fmla="*/ 506 h 592"/>
                <a:gd name="T70" fmla="*/ 179 w 595"/>
                <a:gd name="T71" fmla="*/ 413 h 592"/>
                <a:gd name="T72" fmla="*/ 230 w 595"/>
                <a:gd name="T73" fmla="*/ 346 h 592"/>
                <a:gd name="T74" fmla="*/ 297 w 595"/>
                <a:gd name="T75" fmla="*/ 364 h 592"/>
                <a:gd name="T76" fmla="*/ 297 w 595"/>
                <a:gd name="T77" fmla="*/ 529 h 592"/>
                <a:gd name="T78" fmla="*/ 154 w 595"/>
                <a:gd name="T79" fmla="*/ 419 h 592"/>
                <a:gd name="T80" fmla="*/ 160 w 595"/>
                <a:gd name="T81" fmla="*/ 546 h 592"/>
                <a:gd name="T82" fmla="*/ 297 w 595"/>
                <a:gd name="T83" fmla="*/ 546 h 592"/>
                <a:gd name="T84" fmla="*/ 297 w 595"/>
                <a:gd name="T85" fmla="*/ 529 h 592"/>
                <a:gd name="T86" fmla="*/ 0 w 595"/>
                <a:gd name="T87" fmla="*/ 508 h 592"/>
                <a:gd name="T88" fmla="*/ 97 w 595"/>
                <a:gd name="T89" fmla="*/ 592 h 592"/>
                <a:gd name="T90" fmla="*/ 75 w 595"/>
                <a:gd name="T91" fmla="*/ 592 h 592"/>
                <a:gd name="T92" fmla="*/ 0 w 595"/>
                <a:gd name="T93" fmla="*/ 50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92">
                  <a:moveTo>
                    <a:pt x="447" y="120"/>
                  </a:moveTo>
                  <a:cubicBezTo>
                    <a:pt x="479" y="150"/>
                    <a:pt x="466" y="238"/>
                    <a:pt x="425" y="245"/>
                  </a:cubicBezTo>
                  <a:cubicBezTo>
                    <a:pt x="401" y="301"/>
                    <a:pt x="358" y="343"/>
                    <a:pt x="298" y="343"/>
                  </a:cubicBezTo>
                  <a:cubicBezTo>
                    <a:pt x="297" y="343"/>
                    <a:pt x="297" y="343"/>
                    <a:pt x="297" y="343"/>
                  </a:cubicBezTo>
                  <a:cubicBezTo>
                    <a:pt x="297" y="23"/>
                    <a:pt x="297" y="23"/>
                    <a:pt x="297" y="23"/>
                  </a:cubicBezTo>
                  <a:cubicBezTo>
                    <a:pt x="331" y="51"/>
                    <a:pt x="369" y="116"/>
                    <a:pt x="420" y="122"/>
                  </a:cubicBezTo>
                  <a:cubicBezTo>
                    <a:pt x="420" y="126"/>
                    <a:pt x="420" y="130"/>
                    <a:pt x="420" y="134"/>
                  </a:cubicBezTo>
                  <a:cubicBezTo>
                    <a:pt x="419" y="176"/>
                    <a:pt x="422" y="165"/>
                    <a:pt x="429" y="143"/>
                  </a:cubicBezTo>
                  <a:cubicBezTo>
                    <a:pt x="432" y="133"/>
                    <a:pt x="436" y="124"/>
                    <a:pt x="443" y="121"/>
                  </a:cubicBezTo>
                  <a:cubicBezTo>
                    <a:pt x="444" y="120"/>
                    <a:pt x="445" y="120"/>
                    <a:pt x="447" y="120"/>
                  </a:cubicBezTo>
                  <a:close/>
                  <a:moveTo>
                    <a:pt x="297" y="546"/>
                  </a:moveTo>
                  <a:cubicBezTo>
                    <a:pt x="297" y="529"/>
                    <a:pt x="297" y="529"/>
                    <a:pt x="297" y="529"/>
                  </a:cubicBezTo>
                  <a:cubicBezTo>
                    <a:pt x="370" y="529"/>
                    <a:pt x="443" y="492"/>
                    <a:pt x="443" y="419"/>
                  </a:cubicBezTo>
                  <a:cubicBezTo>
                    <a:pt x="485" y="447"/>
                    <a:pt x="472" y="514"/>
                    <a:pt x="441" y="542"/>
                  </a:cubicBezTo>
                  <a:cubicBezTo>
                    <a:pt x="406" y="574"/>
                    <a:pt x="342" y="582"/>
                    <a:pt x="299" y="544"/>
                  </a:cubicBezTo>
                  <a:cubicBezTo>
                    <a:pt x="297" y="546"/>
                    <a:pt x="297" y="546"/>
                    <a:pt x="297" y="546"/>
                  </a:cubicBezTo>
                  <a:close/>
                  <a:moveTo>
                    <a:pt x="297" y="506"/>
                  </a:moveTo>
                  <a:cubicBezTo>
                    <a:pt x="361" y="506"/>
                    <a:pt x="426" y="474"/>
                    <a:pt x="414" y="413"/>
                  </a:cubicBezTo>
                  <a:cubicBezTo>
                    <a:pt x="389" y="402"/>
                    <a:pt x="374" y="376"/>
                    <a:pt x="367" y="345"/>
                  </a:cubicBezTo>
                  <a:cubicBezTo>
                    <a:pt x="346" y="357"/>
                    <a:pt x="323" y="364"/>
                    <a:pt x="298" y="364"/>
                  </a:cubicBezTo>
                  <a:cubicBezTo>
                    <a:pt x="297" y="364"/>
                    <a:pt x="297" y="364"/>
                    <a:pt x="297" y="364"/>
                  </a:cubicBezTo>
                  <a:cubicBezTo>
                    <a:pt x="297" y="506"/>
                    <a:pt x="297" y="506"/>
                    <a:pt x="297" y="506"/>
                  </a:cubicBezTo>
                  <a:close/>
                  <a:moveTo>
                    <a:pt x="595" y="508"/>
                  </a:moveTo>
                  <a:cubicBezTo>
                    <a:pt x="555" y="510"/>
                    <a:pt x="515" y="539"/>
                    <a:pt x="498" y="592"/>
                  </a:cubicBezTo>
                  <a:cubicBezTo>
                    <a:pt x="520" y="592"/>
                    <a:pt x="520" y="592"/>
                    <a:pt x="520" y="592"/>
                  </a:cubicBezTo>
                  <a:cubicBezTo>
                    <a:pt x="538" y="543"/>
                    <a:pt x="561" y="526"/>
                    <a:pt x="595" y="508"/>
                  </a:cubicBezTo>
                  <a:close/>
                  <a:moveTo>
                    <a:pt x="297" y="343"/>
                  </a:moveTo>
                  <a:cubicBezTo>
                    <a:pt x="237" y="343"/>
                    <a:pt x="194" y="301"/>
                    <a:pt x="170" y="245"/>
                  </a:cubicBezTo>
                  <a:cubicBezTo>
                    <a:pt x="129" y="238"/>
                    <a:pt x="116" y="150"/>
                    <a:pt x="148" y="120"/>
                  </a:cubicBezTo>
                  <a:cubicBezTo>
                    <a:pt x="157" y="120"/>
                    <a:pt x="163" y="131"/>
                    <a:pt x="166" y="143"/>
                  </a:cubicBezTo>
                  <a:cubicBezTo>
                    <a:pt x="187" y="206"/>
                    <a:pt x="157" y="0"/>
                    <a:pt x="293" y="20"/>
                  </a:cubicBezTo>
                  <a:cubicBezTo>
                    <a:pt x="294" y="21"/>
                    <a:pt x="296" y="22"/>
                    <a:pt x="297" y="23"/>
                  </a:cubicBezTo>
                  <a:cubicBezTo>
                    <a:pt x="297" y="343"/>
                    <a:pt x="297" y="343"/>
                    <a:pt x="297" y="343"/>
                  </a:cubicBezTo>
                  <a:close/>
                  <a:moveTo>
                    <a:pt x="297" y="364"/>
                  </a:moveTo>
                  <a:cubicBezTo>
                    <a:pt x="297" y="506"/>
                    <a:pt x="297" y="506"/>
                    <a:pt x="297" y="506"/>
                  </a:cubicBezTo>
                  <a:cubicBezTo>
                    <a:pt x="234" y="506"/>
                    <a:pt x="172" y="476"/>
                    <a:pt x="179" y="413"/>
                  </a:cubicBezTo>
                  <a:cubicBezTo>
                    <a:pt x="206" y="403"/>
                    <a:pt x="221" y="377"/>
                    <a:pt x="230" y="346"/>
                  </a:cubicBezTo>
                  <a:cubicBezTo>
                    <a:pt x="250" y="357"/>
                    <a:pt x="272" y="364"/>
                    <a:pt x="297" y="364"/>
                  </a:cubicBezTo>
                  <a:close/>
                  <a:moveTo>
                    <a:pt x="297" y="529"/>
                  </a:moveTo>
                  <a:cubicBezTo>
                    <a:pt x="225" y="529"/>
                    <a:pt x="154" y="493"/>
                    <a:pt x="154" y="419"/>
                  </a:cubicBezTo>
                  <a:cubicBezTo>
                    <a:pt x="109" y="440"/>
                    <a:pt x="126" y="518"/>
                    <a:pt x="160" y="546"/>
                  </a:cubicBezTo>
                  <a:cubicBezTo>
                    <a:pt x="196" y="575"/>
                    <a:pt x="255" y="581"/>
                    <a:pt x="297" y="546"/>
                  </a:cubicBezTo>
                  <a:cubicBezTo>
                    <a:pt x="297" y="529"/>
                    <a:pt x="297" y="529"/>
                    <a:pt x="297" y="529"/>
                  </a:cubicBezTo>
                  <a:close/>
                  <a:moveTo>
                    <a:pt x="0" y="508"/>
                  </a:moveTo>
                  <a:cubicBezTo>
                    <a:pt x="41" y="510"/>
                    <a:pt x="80" y="540"/>
                    <a:pt x="97" y="592"/>
                  </a:cubicBezTo>
                  <a:cubicBezTo>
                    <a:pt x="75" y="592"/>
                    <a:pt x="75" y="592"/>
                    <a:pt x="75" y="592"/>
                  </a:cubicBezTo>
                  <a:cubicBezTo>
                    <a:pt x="47" y="539"/>
                    <a:pt x="47" y="543"/>
                    <a:pt x="0" y="508"/>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grpSp>
        <p:nvGrpSpPr>
          <p:cNvPr id="66" name="Group 3086"/>
          <p:cNvGrpSpPr/>
          <p:nvPr/>
        </p:nvGrpSpPr>
        <p:grpSpPr>
          <a:xfrm>
            <a:off x="6497398" y="5773128"/>
            <a:ext cx="1044303" cy="1133179"/>
            <a:chOff x="6514851" y="5773738"/>
            <a:chExt cx="1044575" cy="1133475"/>
          </a:xfrm>
          <a:solidFill>
            <a:srgbClr val="45BE9B">
              <a:alpha val="30000"/>
            </a:srgbClr>
          </a:solidFill>
        </p:grpSpPr>
        <p:sp>
          <p:nvSpPr>
            <p:cNvPr id="67" name="Freeform 31"/>
            <p:cNvSpPr>
              <a:spLocks noEditPoints="1"/>
            </p:cNvSpPr>
            <p:nvPr/>
          </p:nvSpPr>
          <p:spPr bwMode="auto">
            <a:xfrm>
              <a:off x="6514851" y="5773738"/>
              <a:ext cx="1044575" cy="1133475"/>
            </a:xfrm>
            <a:custGeom>
              <a:avLst/>
              <a:gdLst>
                <a:gd name="T0" fmla="*/ 559 w 639"/>
                <a:gd name="T1" fmla="*/ 475 h 694"/>
                <a:gd name="T2" fmla="*/ 559 w 639"/>
                <a:gd name="T3" fmla="*/ 694 h 694"/>
                <a:gd name="T4" fmla="*/ 559 w 639"/>
                <a:gd name="T5" fmla="*/ 595 h 694"/>
                <a:gd name="T6" fmla="*/ 484 w 639"/>
                <a:gd name="T7" fmla="*/ 112 h 694"/>
                <a:gd name="T8" fmla="*/ 559 w 639"/>
                <a:gd name="T9" fmla="*/ 451 h 694"/>
                <a:gd name="T10" fmla="*/ 484 w 639"/>
                <a:gd name="T11" fmla="*/ 532 h 694"/>
                <a:gd name="T12" fmla="*/ 484 w 639"/>
                <a:gd name="T13" fmla="*/ 664 h 694"/>
                <a:gd name="T14" fmla="*/ 559 w 639"/>
                <a:gd name="T15" fmla="*/ 595 h 694"/>
                <a:gd name="T16" fmla="*/ 559 w 639"/>
                <a:gd name="T17" fmla="*/ 694 h 694"/>
                <a:gd name="T18" fmla="*/ 459 w 639"/>
                <a:gd name="T19" fmla="*/ 525 h 694"/>
                <a:gd name="T20" fmla="*/ 459 w 639"/>
                <a:gd name="T21" fmla="*/ 230 h 694"/>
                <a:gd name="T22" fmla="*/ 459 w 639"/>
                <a:gd name="T23" fmla="*/ 135 h 694"/>
                <a:gd name="T24" fmla="*/ 459 w 639"/>
                <a:gd name="T25" fmla="*/ 615 h 694"/>
                <a:gd name="T26" fmla="*/ 484 w 639"/>
                <a:gd name="T27" fmla="*/ 664 h 694"/>
                <a:gd name="T28" fmla="*/ 459 w 639"/>
                <a:gd name="T29" fmla="*/ 135 h 694"/>
                <a:gd name="T30" fmla="*/ 439 w 639"/>
                <a:gd name="T31" fmla="*/ 694 h 694"/>
                <a:gd name="T32" fmla="*/ 459 w 639"/>
                <a:gd name="T33" fmla="*/ 162 h 694"/>
                <a:gd name="T34" fmla="*/ 439 w 639"/>
                <a:gd name="T35" fmla="*/ 266 h 694"/>
                <a:gd name="T36" fmla="*/ 459 w 639"/>
                <a:gd name="T37" fmla="*/ 525 h 694"/>
                <a:gd name="T38" fmla="*/ 443 w 639"/>
                <a:gd name="T39" fmla="*/ 345 h 694"/>
                <a:gd name="T40" fmla="*/ 459 w 639"/>
                <a:gd name="T41" fmla="*/ 311 h 694"/>
                <a:gd name="T42" fmla="*/ 398 w 639"/>
                <a:gd name="T43" fmla="*/ 59 h 694"/>
                <a:gd name="T44" fmla="*/ 398 w 639"/>
                <a:gd name="T45" fmla="*/ 670 h 694"/>
                <a:gd name="T46" fmla="*/ 398 w 639"/>
                <a:gd name="T47" fmla="*/ 637 h 694"/>
                <a:gd name="T48" fmla="*/ 439 w 639"/>
                <a:gd name="T49" fmla="*/ 138 h 694"/>
                <a:gd name="T50" fmla="*/ 398 w 639"/>
                <a:gd name="T51" fmla="*/ 72 h 694"/>
                <a:gd name="T52" fmla="*/ 439 w 639"/>
                <a:gd name="T53" fmla="*/ 304 h 694"/>
                <a:gd name="T54" fmla="*/ 439 w 639"/>
                <a:gd name="T55" fmla="*/ 518 h 694"/>
                <a:gd name="T56" fmla="*/ 439 w 639"/>
                <a:gd name="T57" fmla="*/ 354 h 694"/>
                <a:gd name="T58" fmla="*/ 398 w 639"/>
                <a:gd name="T59" fmla="*/ 59 h 694"/>
                <a:gd name="T60" fmla="*/ 295 w 639"/>
                <a:gd name="T61" fmla="*/ 694 h 694"/>
                <a:gd name="T62" fmla="*/ 307 w 639"/>
                <a:gd name="T63" fmla="*/ 639 h 694"/>
                <a:gd name="T64" fmla="*/ 398 w 639"/>
                <a:gd name="T65" fmla="*/ 637 h 694"/>
                <a:gd name="T66" fmla="*/ 398 w 639"/>
                <a:gd name="T67" fmla="*/ 72 h 694"/>
                <a:gd name="T68" fmla="*/ 398 w 639"/>
                <a:gd name="T69" fmla="*/ 225 h 694"/>
                <a:gd name="T70" fmla="*/ 390 w 639"/>
                <a:gd name="T71" fmla="*/ 446 h 694"/>
                <a:gd name="T72" fmla="*/ 315 w 639"/>
                <a:gd name="T73" fmla="*/ 445 h 694"/>
                <a:gd name="T74" fmla="*/ 295 w 639"/>
                <a:gd name="T75" fmla="*/ 34 h 694"/>
                <a:gd name="T76" fmla="*/ 216 w 639"/>
                <a:gd name="T77" fmla="*/ 694 h 694"/>
                <a:gd name="T78" fmla="*/ 216 w 639"/>
                <a:gd name="T79" fmla="*/ 617 h 694"/>
                <a:gd name="T80" fmla="*/ 295 w 639"/>
                <a:gd name="T81" fmla="*/ 665 h 694"/>
                <a:gd name="T82" fmla="*/ 216 w 639"/>
                <a:gd name="T83" fmla="*/ 152 h 694"/>
                <a:gd name="T84" fmla="*/ 295 w 639"/>
                <a:gd name="T85" fmla="*/ 444 h 694"/>
                <a:gd name="T86" fmla="*/ 216 w 639"/>
                <a:gd name="T87" fmla="*/ 396 h 694"/>
                <a:gd name="T88" fmla="*/ 216 w 639"/>
                <a:gd name="T89" fmla="*/ 24 h 694"/>
                <a:gd name="T90" fmla="*/ 216 w 639"/>
                <a:gd name="T91" fmla="*/ 108 h 694"/>
                <a:gd name="T92" fmla="*/ 183 w 639"/>
                <a:gd name="T93" fmla="*/ 245 h 694"/>
                <a:gd name="T94" fmla="*/ 216 w 639"/>
                <a:gd name="T95" fmla="*/ 506 h 694"/>
                <a:gd name="T96" fmla="*/ 216 w 639"/>
                <a:gd name="T97" fmla="*/ 694 h 694"/>
                <a:gd name="T98" fmla="*/ 131 w 639"/>
                <a:gd name="T99" fmla="*/ 631 h 694"/>
                <a:gd name="T100" fmla="*/ 201 w 639"/>
                <a:gd name="T101" fmla="*/ 653 h 694"/>
                <a:gd name="T102" fmla="*/ 74 w 639"/>
                <a:gd name="T103" fmla="*/ 453 h 694"/>
                <a:gd name="T104" fmla="*/ 56 w 639"/>
                <a:gd name="T105" fmla="*/ 574 h 694"/>
                <a:gd name="T106" fmla="*/ 56 w 639"/>
                <a:gd name="T107" fmla="*/ 645 h 694"/>
                <a:gd name="T108" fmla="*/ 56 w 639"/>
                <a:gd name="T109" fmla="*/ 612 h 694"/>
                <a:gd name="T110" fmla="*/ 115 w 639"/>
                <a:gd name="T111" fmla="*/ 647 h 694"/>
                <a:gd name="T112" fmla="*/ 0 w 639"/>
                <a:gd name="T113" fmla="*/ 631 h 694"/>
                <a:gd name="T114" fmla="*/ 54 w 639"/>
                <a:gd name="T115" fmla="*/ 575 h 694"/>
                <a:gd name="T116" fmla="*/ 56 w 639"/>
                <a:gd name="T117" fmla="*/ 64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694">
                  <a:moveTo>
                    <a:pt x="559" y="374"/>
                  </a:moveTo>
                  <a:cubicBezTo>
                    <a:pt x="571" y="389"/>
                    <a:pt x="577" y="411"/>
                    <a:pt x="559" y="451"/>
                  </a:cubicBezTo>
                  <a:cubicBezTo>
                    <a:pt x="559" y="374"/>
                    <a:pt x="559" y="374"/>
                    <a:pt x="559" y="374"/>
                  </a:cubicBezTo>
                  <a:close/>
                  <a:moveTo>
                    <a:pt x="559" y="475"/>
                  </a:moveTo>
                  <a:cubicBezTo>
                    <a:pt x="575" y="496"/>
                    <a:pt x="639" y="497"/>
                    <a:pt x="605" y="566"/>
                  </a:cubicBezTo>
                  <a:cubicBezTo>
                    <a:pt x="620" y="582"/>
                    <a:pt x="629" y="603"/>
                    <a:pt x="629" y="631"/>
                  </a:cubicBezTo>
                  <a:cubicBezTo>
                    <a:pt x="628" y="651"/>
                    <a:pt x="620" y="673"/>
                    <a:pt x="608" y="694"/>
                  </a:cubicBezTo>
                  <a:cubicBezTo>
                    <a:pt x="559" y="694"/>
                    <a:pt x="559" y="694"/>
                    <a:pt x="559" y="694"/>
                  </a:cubicBezTo>
                  <a:cubicBezTo>
                    <a:pt x="559" y="645"/>
                    <a:pt x="559" y="645"/>
                    <a:pt x="559" y="645"/>
                  </a:cubicBezTo>
                  <a:cubicBezTo>
                    <a:pt x="567" y="645"/>
                    <a:pt x="574" y="638"/>
                    <a:pt x="574" y="629"/>
                  </a:cubicBezTo>
                  <a:cubicBezTo>
                    <a:pt x="574" y="619"/>
                    <a:pt x="567" y="612"/>
                    <a:pt x="559" y="612"/>
                  </a:cubicBezTo>
                  <a:cubicBezTo>
                    <a:pt x="559" y="595"/>
                    <a:pt x="559" y="595"/>
                    <a:pt x="559" y="595"/>
                  </a:cubicBezTo>
                  <a:cubicBezTo>
                    <a:pt x="571" y="589"/>
                    <a:pt x="577" y="583"/>
                    <a:pt x="575" y="575"/>
                  </a:cubicBezTo>
                  <a:cubicBezTo>
                    <a:pt x="570" y="570"/>
                    <a:pt x="565" y="565"/>
                    <a:pt x="559" y="561"/>
                  </a:cubicBezTo>
                  <a:lnTo>
                    <a:pt x="559" y="475"/>
                  </a:lnTo>
                  <a:close/>
                  <a:moveTo>
                    <a:pt x="484" y="112"/>
                  </a:moveTo>
                  <a:cubicBezTo>
                    <a:pt x="491" y="133"/>
                    <a:pt x="496" y="156"/>
                    <a:pt x="499" y="180"/>
                  </a:cubicBezTo>
                  <a:cubicBezTo>
                    <a:pt x="505" y="226"/>
                    <a:pt x="559" y="255"/>
                    <a:pt x="521" y="314"/>
                  </a:cubicBezTo>
                  <a:cubicBezTo>
                    <a:pt x="500" y="345"/>
                    <a:pt x="538" y="350"/>
                    <a:pt x="559" y="374"/>
                  </a:cubicBezTo>
                  <a:cubicBezTo>
                    <a:pt x="559" y="451"/>
                    <a:pt x="559" y="451"/>
                    <a:pt x="559" y="451"/>
                  </a:cubicBezTo>
                  <a:cubicBezTo>
                    <a:pt x="558" y="452"/>
                    <a:pt x="558" y="453"/>
                    <a:pt x="558" y="453"/>
                  </a:cubicBezTo>
                  <a:cubicBezTo>
                    <a:pt x="553" y="463"/>
                    <a:pt x="554" y="469"/>
                    <a:pt x="559" y="475"/>
                  </a:cubicBezTo>
                  <a:cubicBezTo>
                    <a:pt x="559" y="561"/>
                    <a:pt x="559" y="561"/>
                    <a:pt x="559" y="561"/>
                  </a:cubicBezTo>
                  <a:cubicBezTo>
                    <a:pt x="539" y="548"/>
                    <a:pt x="512" y="540"/>
                    <a:pt x="484" y="532"/>
                  </a:cubicBezTo>
                  <a:cubicBezTo>
                    <a:pt x="484" y="112"/>
                    <a:pt x="484" y="112"/>
                    <a:pt x="484" y="112"/>
                  </a:cubicBezTo>
                  <a:close/>
                  <a:moveTo>
                    <a:pt x="559" y="694"/>
                  </a:moveTo>
                  <a:cubicBezTo>
                    <a:pt x="484" y="694"/>
                    <a:pt x="484" y="694"/>
                    <a:pt x="484" y="694"/>
                  </a:cubicBezTo>
                  <a:cubicBezTo>
                    <a:pt x="484" y="664"/>
                    <a:pt x="484" y="664"/>
                    <a:pt x="484" y="664"/>
                  </a:cubicBezTo>
                  <a:cubicBezTo>
                    <a:pt x="492" y="664"/>
                    <a:pt x="499" y="656"/>
                    <a:pt x="499" y="647"/>
                  </a:cubicBezTo>
                  <a:cubicBezTo>
                    <a:pt x="499" y="638"/>
                    <a:pt x="492" y="631"/>
                    <a:pt x="484" y="631"/>
                  </a:cubicBezTo>
                  <a:cubicBezTo>
                    <a:pt x="484" y="613"/>
                    <a:pt x="484" y="613"/>
                    <a:pt x="484" y="613"/>
                  </a:cubicBezTo>
                  <a:cubicBezTo>
                    <a:pt x="516" y="608"/>
                    <a:pt x="543" y="603"/>
                    <a:pt x="559" y="595"/>
                  </a:cubicBezTo>
                  <a:cubicBezTo>
                    <a:pt x="559" y="612"/>
                    <a:pt x="559" y="612"/>
                    <a:pt x="559" y="612"/>
                  </a:cubicBezTo>
                  <a:cubicBezTo>
                    <a:pt x="550" y="612"/>
                    <a:pt x="543" y="619"/>
                    <a:pt x="543" y="629"/>
                  </a:cubicBezTo>
                  <a:cubicBezTo>
                    <a:pt x="543" y="638"/>
                    <a:pt x="550" y="645"/>
                    <a:pt x="559" y="645"/>
                  </a:cubicBezTo>
                  <a:lnTo>
                    <a:pt x="559" y="694"/>
                  </a:lnTo>
                  <a:close/>
                  <a:moveTo>
                    <a:pt x="459" y="64"/>
                  </a:moveTo>
                  <a:cubicBezTo>
                    <a:pt x="469" y="78"/>
                    <a:pt x="477" y="94"/>
                    <a:pt x="484" y="112"/>
                  </a:cubicBezTo>
                  <a:cubicBezTo>
                    <a:pt x="484" y="532"/>
                    <a:pt x="484" y="532"/>
                    <a:pt x="484" y="532"/>
                  </a:cubicBezTo>
                  <a:cubicBezTo>
                    <a:pt x="475" y="530"/>
                    <a:pt x="467" y="527"/>
                    <a:pt x="459" y="525"/>
                  </a:cubicBezTo>
                  <a:cubicBezTo>
                    <a:pt x="459" y="311"/>
                    <a:pt x="459" y="311"/>
                    <a:pt x="459" y="311"/>
                  </a:cubicBezTo>
                  <a:cubicBezTo>
                    <a:pt x="464" y="313"/>
                    <a:pt x="468" y="316"/>
                    <a:pt x="473" y="319"/>
                  </a:cubicBezTo>
                  <a:cubicBezTo>
                    <a:pt x="481" y="300"/>
                    <a:pt x="485" y="275"/>
                    <a:pt x="480" y="254"/>
                  </a:cubicBezTo>
                  <a:cubicBezTo>
                    <a:pt x="476" y="235"/>
                    <a:pt x="467" y="227"/>
                    <a:pt x="459" y="230"/>
                  </a:cubicBezTo>
                  <a:cubicBezTo>
                    <a:pt x="459" y="162"/>
                    <a:pt x="459" y="162"/>
                    <a:pt x="459" y="162"/>
                  </a:cubicBezTo>
                  <a:cubicBezTo>
                    <a:pt x="459" y="162"/>
                    <a:pt x="459" y="163"/>
                    <a:pt x="459" y="164"/>
                  </a:cubicBezTo>
                  <a:cubicBezTo>
                    <a:pt x="464" y="170"/>
                    <a:pt x="468" y="176"/>
                    <a:pt x="473" y="182"/>
                  </a:cubicBezTo>
                  <a:cubicBezTo>
                    <a:pt x="470" y="165"/>
                    <a:pt x="465" y="149"/>
                    <a:pt x="459" y="135"/>
                  </a:cubicBezTo>
                  <a:cubicBezTo>
                    <a:pt x="459" y="64"/>
                    <a:pt x="459" y="64"/>
                    <a:pt x="459" y="64"/>
                  </a:cubicBezTo>
                  <a:close/>
                  <a:moveTo>
                    <a:pt x="484" y="694"/>
                  </a:moveTo>
                  <a:cubicBezTo>
                    <a:pt x="459" y="694"/>
                    <a:pt x="459" y="694"/>
                    <a:pt x="459" y="694"/>
                  </a:cubicBezTo>
                  <a:cubicBezTo>
                    <a:pt x="459" y="615"/>
                    <a:pt x="459" y="615"/>
                    <a:pt x="459" y="615"/>
                  </a:cubicBezTo>
                  <a:cubicBezTo>
                    <a:pt x="467" y="615"/>
                    <a:pt x="476" y="614"/>
                    <a:pt x="484" y="613"/>
                  </a:cubicBezTo>
                  <a:cubicBezTo>
                    <a:pt x="484" y="631"/>
                    <a:pt x="484" y="631"/>
                    <a:pt x="484" y="631"/>
                  </a:cubicBezTo>
                  <a:cubicBezTo>
                    <a:pt x="475" y="631"/>
                    <a:pt x="468" y="638"/>
                    <a:pt x="468" y="647"/>
                  </a:cubicBezTo>
                  <a:cubicBezTo>
                    <a:pt x="468" y="656"/>
                    <a:pt x="475" y="664"/>
                    <a:pt x="484" y="664"/>
                  </a:cubicBezTo>
                  <a:lnTo>
                    <a:pt x="484" y="694"/>
                  </a:lnTo>
                  <a:close/>
                  <a:moveTo>
                    <a:pt x="439" y="42"/>
                  </a:moveTo>
                  <a:cubicBezTo>
                    <a:pt x="446" y="49"/>
                    <a:pt x="453" y="56"/>
                    <a:pt x="459" y="64"/>
                  </a:cubicBezTo>
                  <a:cubicBezTo>
                    <a:pt x="459" y="135"/>
                    <a:pt x="459" y="135"/>
                    <a:pt x="459" y="135"/>
                  </a:cubicBezTo>
                  <a:cubicBezTo>
                    <a:pt x="453" y="122"/>
                    <a:pt x="447" y="110"/>
                    <a:pt x="439" y="99"/>
                  </a:cubicBezTo>
                  <a:cubicBezTo>
                    <a:pt x="439" y="42"/>
                    <a:pt x="439" y="42"/>
                    <a:pt x="439" y="42"/>
                  </a:cubicBezTo>
                  <a:close/>
                  <a:moveTo>
                    <a:pt x="459" y="694"/>
                  </a:moveTo>
                  <a:cubicBezTo>
                    <a:pt x="439" y="694"/>
                    <a:pt x="439" y="694"/>
                    <a:pt x="439" y="694"/>
                  </a:cubicBezTo>
                  <a:cubicBezTo>
                    <a:pt x="439" y="617"/>
                    <a:pt x="439" y="617"/>
                    <a:pt x="439" y="617"/>
                  </a:cubicBezTo>
                  <a:cubicBezTo>
                    <a:pt x="446" y="617"/>
                    <a:pt x="452" y="616"/>
                    <a:pt x="459" y="615"/>
                  </a:cubicBezTo>
                  <a:cubicBezTo>
                    <a:pt x="459" y="694"/>
                    <a:pt x="459" y="694"/>
                    <a:pt x="459" y="694"/>
                  </a:cubicBezTo>
                  <a:close/>
                  <a:moveTo>
                    <a:pt x="459" y="162"/>
                  </a:moveTo>
                  <a:cubicBezTo>
                    <a:pt x="459" y="230"/>
                    <a:pt x="459" y="230"/>
                    <a:pt x="459" y="230"/>
                  </a:cubicBezTo>
                  <a:cubicBezTo>
                    <a:pt x="454" y="231"/>
                    <a:pt x="449" y="236"/>
                    <a:pt x="446" y="245"/>
                  </a:cubicBezTo>
                  <a:cubicBezTo>
                    <a:pt x="443" y="253"/>
                    <a:pt x="441" y="260"/>
                    <a:pt x="440" y="263"/>
                  </a:cubicBezTo>
                  <a:cubicBezTo>
                    <a:pt x="439" y="266"/>
                    <a:pt x="439" y="266"/>
                    <a:pt x="439" y="266"/>
                  </a:cubicBezTo>
                  <a:cubicBezTo>
                    <a:pt x="439" y="138"/>
                    <a:pt x="439" y="138"/>
                    <a:pt x="439" y="138"/>
                  </a:cubicBezTo>
                  <a:cubicBezTo>
                    <a:pt x="447" y="143"/>
                    <a:pt x="455" y="149"/>
                    <a:pt x="459" y="162"/>
                  </a:cubicBezTo>
                  <a:close/>
                  <a:moveTo>
                    <a:pt x="459" y="311"/>
                  </a:moveTo>
                  <a:cubicBezTo>
                    <a:pt x="459" y="525"/>
                    <a:pt x="459" y="525"/>
                    <a:pt x="459" y="525"/>
                  </a:cubicBezTo>
                  <a:cubicBezTo>
                    <a:pt x="452" y="523"/>
                    <a:pt x="446" y="521"/>
                    <a:pt x="439" y="518"/>
                  </a:cubicBezTo>
                  <a:cubicBezTo>
                    <a:pt x="439" y="354"/>
                    <a:pt x="439" y="354"/>
                    <a:pt x="439" y="354"/>
                  </a:cubicBezTo>
                  <a:cubicBezTo>
                    <a:pt x="440" y="352"/>
                    <a:pt x="441" y="349"/>
                    <a:pt x="442" y="347"/>
                  </a:cubicBezTo>
                  <a:cubicBezTo>
                    <a:pt x="442" y="346"/>
                    <a:pt x="443" y="346"/>
                    <a:pt x="443" y="345"/>
                  </a:cubicBezTo>
                  <a:cubicBezTo>
                    <a:pt x="441" y="345"/>
                    <a:pt x="440" y="345"/>
                    <a:pt x="439" y="345"/>
                  </a:cubicBezTo>
                  <a:cubicBezTo>
                    <a:pt x="439" y="304"/>
                    <a:pt x="439" y="304"/>
                    <a:pt x="439" y="304"/>
                  </a:cubicBezTo>
                  <a:cubicBezTo>
                    <a:pt x="441" y="307"/>
                    <a:pt x="444" y="308"/>
                    <a:pt x="449" y="309"/>
                  </a:cubicBezTo>
                  <a:cubicBezTo>
                    <a:pt x="452" y="309"/>
                    <a:pt x="456" y="310"/>
                    <a:pt x="459" y="311"/>
                  </a:cubicBezTo>
                  <a:close/>
                  <a:moveTo>
                    <a:pt x="398" y="15"/>
                  </a:moveTo>
                  <a:cubicBezTo>
                    <a:pt x="414" y="22"/>
                    <a:pt x="427" y="31"/>
                    <a:pt x="439" y="42"/>
                  </a:cubicBezTo>
                  <a:cubicBezTo>
                    <a:pt x="439" y="99"/>
                    <a:pt x="439" y="99"/>
                    <a:pt x="439" y="99"/>
                  </a:cubicBezTo>
                  <a:cubicBezTo>
                    <a:pt x="427" y="83"/>
                    <a:pt x="413" y="69"/>
                    <a:pt x="398" y="59"/>
                  </a:cubicBezTo>
                  <a:cubicBezTo>
                    <a:pt x="398" y="15"/>
                    <a:pt x="398" y="15"/>
                    <a:pt x="398" y="15"/>
                  </a:cubicBezTo>
                  <a:close/>
                  <a:moveTo>
                    <a:pt x="439" y="694"/>
                  </a:moveTo>
                  <a:cubicBezTo>
                    <a:pt x="398" y="694"/>
                    <a:pt x="398" y="694"/>
                    <a:pt x="398" y="694"/>
                  </a:cubicBezTo>
                  <a:cubicBezTo>
                    <a:pt x="398" y="670"/>
                    <a:pt x="398" y="670"/>
                    <a:pt x="398" y="670"/>
                  </a:cubicBezTo>
                  <a:cubicBezTo>
                    <a:pt x="398" y="670"/>
                    <a:pt x="398" y="670"/>
                    <a:pt x="398" y="670"/>
                  </a:cubicBezTo>
                  <a:cubicBezTo>
                    <a:pt x="407" y="670"/>
                    <a:pt x="414" y="663"/>
                    <a:pt x="414" y="653"/>
                  </a:cubicBezTo>
                  <a:cubicBezTo>
                    <a:pt x="414" y="644"/>
                    <a:pt x="407" y="637"/>
                    <a:pt x="398" y="637"/>
                  </a:cubicBezTo>
                  <a:cubicBezTo>
                    <a:pt x="398" y="637"/>
                    <a:pt x="398" y="637"/>
                    <a:pt x="398" y="637"/>
                  </a:cubicBezTo>
                  <a:cubicBezTo>
                    <a:pt x="398" y="620"/>
                    <a:pt x="398" y="620"/>
                    <a:pt x="398" y="620"/>
                  </a:cubicBezTo>
                  <a:cubicBezTo>
                    <a:pt x="412" y="619"/>
                    <a:pt x="426" y="618"/>
                    <a:pt x="439" y="617"/>
                  </a:cubicBezTo>
                  <a:cubicBezTo>
                    <a:pt x="439" y="694"/>
                    <a:pt x="439" y="694"/>
                    <a:pt x="439" y="694"/>
                  </a:cubicBezTo>
                  <a:close/>
                  <a:moveTo>
                    <a:pt x="439" y="138"/>
                  </a:moveTo>
                  <a:cubicBezTo>
                    <a:pt x="437" y="136"/>
                    <a:pt x="434" y="135"/>
                    <a:pt x="432" y="134"/>
                  </a:cubicBezTo>
                  <a:cubicBezTo>
                    <a:pt x="426" y="129"/>
                    <a:pt x="421" y="125"/>
                    <a:pt x="415" y="121"/>
                  </a:cubicBezTo>
                  <a:cubicBezTo>
                    <a:pt x="413" y="117"/>
                    <a:pt x="411" y="112"/>
                    <a:pt x="411" y="105"/>
                  </a:cubicBezTo>
                  <a:cubicBezTo>
                    <a:pt x="411" y="92"/>
                    <a:pt x="407" y="81"/>
                    <a:pt x="398" y="72"/>
                  </a:cubicBezTo>
                  <a:cubicBezTo>
                    <a:pt x="398" y="225"/>
                    <a:pt x="398" y="225"/>
                    <a:pt x="398" y="225"/>
                  </a:cubicBezTo>
                  <a:cubicBezTo>
                    <a:pt x="409" y="227"/>
                    <a:pt x="415" y="232"/>
                    <a:pt x="406" y="258"/>
                  </a:cubicBezTo>
                  <a:cubicBezTo>
                    <a:pt x="389" y="306"/>
                    <a:pt x="417" y="342"/>
                    <a:pt x="439" y="345"/>
                  </a:cubicBezTo>
                  <a:cubicBezTo>
                    <a:pt x="439" y="304"/>
                    <a:pt x="439" y="304"/>
                    <a:pt x="439" y="304"/>
                  </a:cubicBezTo>
                  <a:cubicBezTo>
                    <a:pt x="433" y="296"/>
                    <a:pt x="435" y="281"/>
                    <a:pt x="439" y="266"/>
                  </a:cubicBezTo>
                  <a:cubicBezTo>
                    <a:pt x="439" y="138"/>
                    <a:pt x="439" y="138"/>
                    <a:pt x="439" y="138"/>
                  </a:cubicBezTo>
                  <a:close/>
                  <a:moveTo>
                    <a:pt x="439" y="354"/>
                  </a:moveTo>
                  <a:cubicBezTo>
                    <a:pt x="439" y="518"/>
                    <a:pt x="439" y="518"/>
                    <a:pt x="439" y="518"/>
                  </a:cubicBezTo>
                  <a:cubicBezTo>
                    <a:pt x="436" y="517"/>
                    <a:pt x="433" y="516"/>
                    <a:pt x="430" y="515"/>
                  </a:cubicBezTo>
                  <a:cubicBezTo>
                    <a:pt x="414" y="509"/>
                    <a:pt x="404" y="500"/>
                    <a:pt x="398" y="490"/>
                  </a:cubicBezTo>
                  <a:cubicBezTo>
                    <a:pt x="398" y="412"/>
                    <a:pt x="398" y="412"/>
                    <a:pt x="398" y="412"/>
                  </a:cubicBezTo>
                  <a:cubicBezTo>
                    <a:pt x="415" y="396"/>
                    <a:pt x="429" y="377"/>
                    <a:pt x="439" y="354"/>
                  </a:cubicBezTo>
                  <a:close/>
                  <a:moveTo>
                    <a:pt x="295" y="0"/>
                  </a:moveTo>
                  <a:cubicBezTo>
                    <a:pt x="302" y="0"/>
                    <a:pt x="308" y="0"/>
                    <a:pt x="316" y="0"/>
                  </a:cubicBezTo>
                  <a:cubicBezTo>
                    <a:pt x="348" y="0"/>
                    <a:pt x="375" y="5"/>
                    <a:pt x="398" y="15"/>
                  </a:cubicBezTo>
                  <a:cubicBezTo>
                    <a:pt x="398" y="59"/>
                    <a:pt x="398" y="59"/>
                    <a:pt x="398" y="59"/>
                  </a:cubicBezTo>
                  <a:cubicBezTo>
                    <a:pt x="367" y="38"/>
                    <a:pt x="330" y="29"/>
                    <a:pt x="295" y="34"/>
                  </a:cubicBezTo>
                  <a:cubicBezTo>
                    <a:pt x="295" y="0"/>
                    <a:pt x="295" y="0"/>
                    <a:pt x="295" y="0"/>
                  </a:cubicBezTo>
                  <a:close/>
                  <a:moveTo>
                    <a:pt x="398" y="694"/>
                  </a:moveTo>
                  <a:cubicBezTo>
                    <a:pt x="295" y="694"/>
                    <a:pt x="295" y="694"/>
                    <a:pt x="295" y="694"/>
                  </a:cubicBezTo>
                  <a:cubicBezTo>
                    <a:pt x="295" y="665"/>
                    <a:pt x="295" y="665"/>
                    <a:pt x="295" y="665"/>
                  </a:cubicBezTo>
                  <a:cubicBezTo>
                    <a:pt x="298" y="669"/>
                    <a:pt x="302" y="671"/>
                    <a:pt x="307" y="671"/>
                  </a:cubicBezTo>
                  <a:cubicBezTo>
                    <a:pt x="316" y="671"/>
                    <a:pt x="323" y="664"/>
                    <a:pt x="323" y="655"/>
                  </a:cubicBezTo>
                  <a:cubicBezTo>
                    <a:pt x="323" y="646"/>
                    <a:pt x="316" y="639"/>
                    <a:pt x="307" y="639"/>
                  </a:cubicBezTo>
                  <a:cubicBezTo>
                    <a:pt x="302" y="639"/>
                    <a:pt x="298" y="641"/>
                    <a:pt x="295" y="645"/>
                  </a:cubicBezTo>
                  <a:cubicBezTo>
                    <a:pt x="295" y="621"/>
                    <a:pt x="295" y="621"/>
                    <a:pt x="295" y="621"/>
                  </a:cubicBezTo>
                  <a:cubicBezTo>
                    <a:pt x="330" y="621"/>
                    <a:pt x="365" y="621"/>
                    <a:pt x="398" y="620"/>
                  </a:cubicBezTo>
                  <a:cubicBezTo>
                    <a:pt x="398" y="637"/>
                    <a:pt x="398" y="637"/>
                    <a:pt x="398" y="637"/>
                  </a:cubicBezTo>
                  <a:cubicBezTo>
                    <a:pt x="390" y="637"/>
                    <a:pt x="383" y="644"/>
                    <a:pt x="383" y="653"/>
                  </a:cubicBezTo>
                  <a:cubicBezTo>
                    <a:pt x="383" y="663"/>
                    <a:pt x="390" y="670"/>
                    <a:pt x="398" y="670"/>
                  </a:cubicBezTo>
                  <a:cubicBezTo>
                    <a:pt x="398" y="694"/>
                    <a:pt x="398" y="694"/>
                    <a:pt x="398" y="694"/>
                  </a:cubicBezTo>
                  <a:close/>
                  <a:moveTo>
                    <a:pt x="398" y="72"/>
                  </a:moveTo>
                  <a:cubicBezTo>
                    <a:pt x="378" y="50"/>
                    <a:pt x="338" y="41"/>
                    <a:pt x="295" y="55"/>
                  </a:cubicBezTo>
                  <a:cubicBezTo>
                    <a:pt x="295" y="123"/>
                    <a:pt x="295" y="123"/>
                    <a:pt x="295" y="123"/>
                  </a:cubicBezTo>
                  <a:cubicBezTo>
                    <a:pt x="336" y="127"/>
                    <a:pt x="367" y="153"/>
                    <a:pt x="361" y="178"/>
                  </a:cubicBezTo>
                  <a:cubicBezTo>
                    <a:pt x="347" y="235"/>
                    <a:pt x="379" y="223"/>
                    <a:pt x="398" y="225"/>
                  </a:cubicBezTo>
                  <a:cubicBezTo>
                    <a:pt x="398" y="72"/>
                    <a:pt x="398" y="72"/>
                    <a:pt x="398" y="72"/>
                  </a:cubicBezTo>
                  <a:close/>
                  <a:moveTo>
                    <a:pt x="398" y="412"/>
                  </a:moveTo>
                  <a:cubicBezTo>
                    <a:pt x="398" y="490"/>
                    <a:pt x="398" y="490"/>
                    <a:pt x="398" y="490"/>
                  </a:cubicBezTo>
                  <a:cubicBezTo>
                    <a:pt x="391" y="477"/>
                    <a:pt x="390" y="462"/>
                    <a:pt x="390" y="446"/>
                  </a:cubicBezTo>
                  <a:cubicBezTo>
                    <a:pt x="368" y="460"/>
                    <a:pt x="343" y="468"/>
                    <a:pt x="315" y="468"/>
                  </a:cubicBezTo>
                  <a:cubicBezTo>
                    <a:pt x="308" y="468"/>
                    <a:pt x="301" y="468"/>
                    <a:pt x="295" y="467"/>
                  </a:cubicBezTo>
                  <a:cubicBezTo>
                    <a:pt x="295" y="444"/>
                    <a:pt x="295" y="444"/>
                    <a:pt x="295" y="444"/>
                  </a:cubicBezTo>
                  <a:cubicBezTo>
                    <a:pt x="301" y="445"/>
                    <a:pt x="308" y="445"/>
                    <a:pt x="315" y="445"/>
                  </a:cubicBezTo>
                  <a:cubicBezTo>
                    <a:pt x="348" y="445"/>
                    <a:pt x="376" y="433"/>
                    <a:pt x="398" y="412"/>
                  </a:cubicBezTo>
                  <a:close/>
                  <a:moveTo>
                    <a:pt x="216" y="24"/>
                  </a:moveTo>
                  <a:cubicBezTo>
                    <a:pt x="237" y="11"/>
                    <a:pt x="263" y="3"/>
                    <a:pt x="295" y="0"/>
                  </a:cubicBezTo>
                  <a:cubicBezTo>
                    <a:pt x="295" y="34"/>
                    <a:pt x="295" y="34"/>
                    <a:pt x="295" y="34"/>
                  </a:cubicBezTo>
                  <a:cubicBezTo>
                    <a:pt x="267" y="38"/>
                    <a:pt x="239" y="50"/>
                    <a:pt x="216" y="70"/>
                  </a:cubicBezTo>
                  <a:cubicBezTo>
                    <a:pt x="216" y="24"/>
                    <a:pt x="216" y="24"/>
                    <a:pt x="216" y="24"/>
                  </a:cubicBezTo>
                  <a:close/>
                  <a:moveTo>
                    <a:pt x="295" y="694"/>
                  </a:moveTo>
                  <a:cubicBezTo>
                    <a:pt x="216" y="694"/>
                    <a:pt x="216" y="694"/>
                    <a:pt x="216" y="694"/>
                  </a:cubicBezTo>
                  <a:cubicBezTo>
                    <a:pt x="216" y="670"/>
                    <a:pt x="216" y="670"/>
                    <a:pt x="216" y="670"/>
                  </a:cubicBezTo>
                  <a:cubicBezTo>
                    <a:pt x="225" y="670"/>
                    <a:pt x="231" y="663"/>
                    <a:pt x="231" y="653"/>
                  </a:cubicBezTo>
                  <a:cubicBezTo>
                    <a:pt x="231" y="644"/>
                    <a:pt x="225" y="637"/>
                    <a:pt x="216" y="637"/>
                  </a:cubicBezTo>
                  <a:cubicBezTo>
                    <a:pt x="216" y="617"/>
                    <a:pt x="216" y="617"/>
                    <a:pt x="216" y="617"/>
                  </a:cubicBezTo>
                  <a:cubicBezTo>
                    <a:pt x="241" y="619"/>
                    <a:pt x="268" y="620"/>
                    <a:pt x="295" y="621"/>
                  </a:cubicBezTo>
                  <a:cubicBezTo>
                    <a:pt x="295" y="645"/>
                    <a:pt x="295" y="645"/>
                    <a:pt x="295" y="645"/>
                  </a:cubicBezTo>
                  <a:cubicBezTo>
                    <a:pt x="293" y="648"/>
                    <a:pt x="292" y="651"/>
                    <a:pt x="292" y="655"/>
                  </a:cubicBezTo>
                  <a:cubicBezTo>
                    <a:pt x="292" y="659"/>
                    <a:pt x="293" y="662"/>
                    <a:pt x="295" y="665"/>
                  </a:cubicBezTo>
                  <a:cubicBezTo>
                    <a:pt x="295" y="694"/>
                    <a:pt x="295" y="694"/>
                    <a:pt x="295" y="694"/>
                  </a:cubicBezTo>
                  <a:close/>
                  <a:moveTo>
                    <a:pt x="295" y="55"/>
                  </a:moveTo>
                  <a:cubicBezTo>
                    <a:pt x="268" y="63"/>
                    <a:pt x="240" y="80"/>
                    <a:pt x="216" y="108"/>
                  </a:cubicBezTo>
                  <a:cubicBezTo>
                    <a:pt x="216" y="152"/>
                    <a:pt x="216" y="152"/>
                    <a:pt x="216" y="152"/>
                  </a:cubicBezTo>
                  <a:cubicBezTo>
                    <a:pt x="222" y="144"/>
                    <a:pt x="228" y="137"/>
                    <a:pt x="236" y="131"/>
                  </a:cubicBezTo>
                  <a:cubicBezTo>
                    <a:pt x="256" y="123"/>
                    <a:pt x="277" y="120"/>
                    <a:pt x="295" y="123"/>
                  </a:cubicBezTo>
                  <a:cubicBezTo>
                    <a:pt x="295" y="55"/>
                    <a:pt x="295" y="55"/>
                    <a:pt x="295" y="55"/>
                  </a:cubicBezTo>
                  <a:close/>
                  <a:moveTo>
                    <a:pt x="295" y="444"/>
                  </a:moveTo>
                  <a:cubicBezTo>
                    <a:pt x="295" y="467"/>
                    <a:pt x="295" y="467"/>
                    <a:pt x="295" y="467"/>
                  </a:cubicBezTo>
                  <a:cubicBezTo>
                    <a:pt x="274" y="464"/>
                    <a:pt x="256" y="456"/>
                    <a:pt x="239" y="446"/>
                  </a:cubicBezTo>
                  <a:cubicBezTo>
                    <a:pt x="240" y="470"/>
                    <a:pt x="235" y="492"/>
                    <a:pt x="216" y="506"/>
                  </a:cubicBezTo>
                  <a:cubicBezTo>
                    <a:pt x="216" y="396"/>
                    <a:pt x="216" y="396"/>
                    <a:pt x="216" y="396"/>
                  </a:cubicBezTo>
                  <a:cubicBezTo>
                    <a:pt x="237" y="421"/>
                    <a:pt x="263" y="439"/>
                    <a:pt x="295" y="444"/>
                  </a:cubicBezTo>
                  <a:close/>
                  <a:moveTo>
                    <a:pt x="131" y="187"/>
                  </a:moveTo>
                  <a:cubicBezTo>
                    <a:pt x="131" y="184"/>
                    <a:pt x="132" y="182"/>
                    <a:pt x="132" y="180"/>
                  </a:cubicBezTo>
                  <a:cubicBezTo>
                    <a:pt x="140" y="112"/>
                    <a:pt x="165" y="55"/>
                    <a:pt x="216" y="24"/>
                  </a:cubicBezTo>
                  <a:cubicBezTo>
                    <a:pt x="216" y="70"/>
                    <a:pt x="216" y="70"/>
                    <a:pt x="216" y="70"/>
                  </a:cubicBezTo>
                  <a:cubicBezTo>
                    <a:pt x="188" y="95"/>
                    <a:pt x="166" y="133"/>
                    <a:pt x="156" y="182"/>
                  </a:cubicBezTo>
                  <a:cubicBezTo>
                    <a:pt x="169" y="163"/>
                    <a:pt x="182" y="146"/>
                    <a:pt x="198" y="133"/>
                  </a:cubicBezTo>
                  <a:cubicBezTo>
                    <a:pt x="203" y="124"/>
                    <a:pt x="210" y="115"/>
                    <a:pt x="216" y="108"/>
                  </a:cubicBezTo>
                  <a:cubicBezTo>
                    <a:pt x="216" y="152"/>
                    <a:pt x="216" y="152"/>
                    <a:pt x="216" y="152"/>
                  </a:cubicBezTo>
                  <a:cubicBezTo>
                    <a:pt x="202" y="171"/>
                    <a:pt x="193" y="195"/>
                    <a:pt x="192" y="226"/>
                  </a:cubicBezTo>
                  <a:cubicBezTo>
                    <a:pt x="192" y="229"/>
                    <a:pt x="192" y="233"/>
                    <a:pt x="193" y="236"/>
                  </a:cubicBezTo>
                  <a:cubicBezTo>
                    <a:pt x="195" y="278"/>
                    <a:pt x="193" y="266"/>
                    <a:pt x="183" y="245"/>
                  </a:cubicBezTo>
                  <a:cubicBezTo>
                    <a:pt x="171" y="219"/>
                    <a:pt x="156" y="224"/>
                    <a:pt x="150" y="253"/>
                  </a:cubicBezTo>
                  <a:cubicBezTo>
                    <a:pt x="141" y="291"/>
                    <a:pt x="156" y="341"/>
                    <a:pt x="187" y="347"/>
                  </a:cubicBezTo>
                  <a:cubicBezTo>
                    <a:pt x="194" y="365"/>
                    <a:pt x="204" y="382"/>
                    <a:pt x="216" y="396"/>
                  </a:cubicBezTo>
                  <a:cubicBezTo>
                    <a:pt x="216" y="506"/>
                    <a:pt x="216" y="506"/>
                    <a:pt x="216" y="506"/>
                  </a:cubicBezTo>
                  <a:cubicBezTo>
                    <a:pt x="211" y="510"/>
                    <a:pt x="206" y="513"/>
                    <a:pt x="199" y="515"/>
                  </a:cubicBezTo>
                  <a:cubicBezTo>
                    <a:pt x="176" y="524"/>
                    <a:pt x="153" y="530"/>
                    <a:pt x="131" y="536"/>
                  </a:cubicBezTo>
                  <a:cubicBezTo>
                    <a:pt x="131" y="187"/>
                    <a:pt x="131" y="187"/>
                    <a:pt x="131" y="187"/>
                  </a:cubicBezTo>
                  <a:close/>
                  <a:moveTo>
                    <a:pt x="216" y="694"/>
                  </a:moveTo>
                  <a:cubicBezTo>
                    <a:pt x="131" y="694"/>
                    <a:pt x="131" y="694"/>
                    <a:pt x="131" y="694"/>
                  </a:cubicBezTo>
                  <a:cubicBezTo>
                    <a:pt x="131" y="664"/>
                    <a:pt x="131" y="664"/>
                    <a:pt x="131" y="664"/>
                  </a:cubicBezTo>
                  <a:cubicBezTo>
                    <a:pt x="139" y="664"/>
                    <a:pt x="146" y="656"/>
                    <a:pt x="146" y="647"/>
                  </a:cubicBezTo>
                  <a:cubicBezTo>
                    <a:pt x="146" y="638"/>
                    <a:pt x="139" y="631"/>
                    <a:pt x="131" y="631"/>
                  </a:cubicBezTo>
                  <a:cubicBezTo>
                    <a:pt x="131" y="608"/>
                    <a:pt x="131" y="608"/>
                    <a:pt x="131" y="608"/>
                  </a:cubicBezTo>
                  <a:cubicBezTo>
                    <a:pt x="155" y="612"/>
                    <a:pt x="185" y="615"/>
                    <a:pt x="216" y="617"/>
                  </a:cubicBezTo>
                  <a:cubicBezTo>
                    <a:pt x="216" y="637"/>
                    <a:pt x="216" y="637"/>
                    <a:pt x="216" y="637"/>
                  </a:cubicBezTo>
                  <a:cubicBezTo>
                    <a:pt x="207" y="637"/>
                    <a:pt x="201" y="644"/>
                    <a:pt x="201" y="653"/>
                  </a:cubicBezTo>
                  <a:cubicBezTo>
                    <a:pt x="201" y="663"/>
                    <a:pt x="207" y="670"/>
                    <a:pt x="216" y="670"/>
                  </a:cubicBezTo>
                  <a:lnTo>
                    <a:pt x="216" y="694"/>
                  </a:lnTo>
                  <a:close/>
                  <a:moveTo>
                    <a:pt x="56" y="487"/>
                  </a:moveTo>
                  <a:cubicBezTo>
                    <a:pt x="70" y="479"/>
                    <a:pt x="82" y="471"/>
                    <a:pt x="74" y="453"/>
                  </a:cubicBezTo>
                  <a:cubicBezTo>
                    <a:pt x="23" y="344"/>
                    <a:pt x="144" y="365"/>
                    <a:pt x="110" y="314"/>
                  </a:cubicBezTo>
                  <a:cubicBezTo>
                    <a:pt x="74" y="258"/>
                    <a:pt x="121" y="229"/>
                    <a:pt x="131" y="187"/>
                  </a:cubicBezTo>
                  <a:cubicBezTo>
                    <a:pt x="131" y="536"/>
                    <a:pt x="131" y="536"/>
                    <a:pt x="131" y="536"/>
                  </a:cubicBezTo>
                  <a:cubicBezTo>
                    <a:pt x="100" y="545"/>
                    <a:pt x="73" y="555"/>
                    <a:pt x="56" y="574"/>
                  </a:cubicBezTo>
                  <a:cubicBezTo>
                    <a:pt x="56" y="487"/>
                    <a:pt x="56" y="487"/>
                    <a:pt x="56" y="487"/>
                  </a:cubicBezTo>
                  <a:close/>
                  <a:moveTo>
                    <a:pt x="131" y="694"/>
                  </a:moveTo>
                  <a:cubicBezTo>
                    <a:pt x="56" y="694"/>
                    <a:pt x="56" y="694"/>
                    <a:pt x="56" y="694"/>
                  </a:cubicBezTo>
                  <a:cubicBezTo>
                    <a:pt x="56" y="645"/>
                    <a:pt x="56" y="645"/>
                    <a:pt x="56" y="645"/>
                  </a:cubicBezTo>
                  <a:cubicBezTo>
                    <a:pt x="56" y="645"/>
                    <a:pt x="56" y="645"/>
                    <a:pt x="56" y="645"/>
                  </a:cubicBezTo>
                  <a:cubicBezTo>
                    <a:pt x="64" y="645"/>
                    <a:pt x="71" y="638"/>
                    <a:pt x="71" y="629"/>
                  </a:cubicBezTo>
                  <a:cubicBezTo>
                    <a:pt x="71" y="619"/>
                    <a:pt x="64" y="612"/>
                    <a:pt x="56" y="612"/>
                  </a:cubicBezTo>
                  <a:cubicBezTo>
                    <a:pt x="56" y="612"/>
                    <a:pt x="56" y="612"/>
                    <a:pt x="56" y="612"/>
                  </a:cubicBezTo>
                  <a:cubicBezTo>
                    <a:pt x="56" y="582"/>
                    <a:pt x="56" y="582"/>
                    <a:pt x="56" y="582"/>
                  </a:cubicBezTo>
                  <a:cubicBezTo>
                    <a:pt x="63" y="593"/>
                    <a:pt x="91" y="602"/>
                    <a:pt x="131" y="608"/>
                  </a:cubicBezTo>
                  <a:cubicBezTo>
                    <a:pt x="131" y="631"/>
                    <a:pt x="131" y="631"/>
                    <a:pt x="131" y="631"/>
                  </a:cubicBezTo>
                  <a:cubicBezTo>
                    <a:pt x="122" y="631"/>
                    <a:pt x="115" y="638"/>
                    <a:pt x="115" y="647"/>
                  </a:cubicBezTo>
                  <a:cubicBezTo>
                    <a:pt x="115" y="656"/>
                    <a:pt x="122" y="664"/>
                    <a:pt x="131" y="664"/>
                  </a:cubicBezTo>
                  <a:lnTo>
                    <a:pt x="131" y="694"/>
                  </a:lnTo>
                  <a:close/>
                  <a:moveTo>
                    <a:pt x="22" y="694"/>
                  </a:moveTo>
                  <a:cubicBezTo>
                    <a:pt x="9" y="673"/>
                    <a:pt x="1" y="651"/>
                    <a:pt x="0" y="631"/>
                  </a:cubicBezTo>
                  <a:cubicBezTo>
                    <a:pt x="0" y="602"/>
                    <a:pt x="9" y="581"/>
                    <a:pt x="25" y="565"/>
                  </a:cubicBezTo>
                  <a:cubicBezTo>
                    <a:pt x="1" y="513"/>
                    <a:pt x="32" y="500"/>
                    <a:pt x="56" y="487"/>
                  </a:cubicBezTo>
                  <a:cubicBezTo>
                    <a:pt x="56" y="574"/>
                    <a:pt x="56" y="574"/>
                    <a:pt x="56" y="574"/>
                  </a:cubicBezTo>
                  <a:cubicBezTo>
                    <a:pt x="54" y="575"/>
                    <a:pt x="54" y="575"/>
                    <a:pt x="54" y="575"/>
                  </a:cubicBezTo>
                  <a:cubicBezTo>
                    <a:pt x="54" y="578"/>
                    <a:pt x="54" y="580"/>
                    <a:pt x="56" y="582"/>
                  </a:cubicBezTo>
                  <a:cubicBezTo>
                    <a:pt x="56" y="612"/>
                    <a:pt x="56" y="612"/>
                    <a:pt x="56" y="612"/>
                  </a:cubicBezTo>
                  <a:cubicBezTo>
                    <a:pt x="47" y="612"/>
                    <a:pt x="40" y="619"/>
                    <a:pt x="40" y="629"/>
                  </a:cubicBezTo>
                  <a:cubicBezTo>
                    <a:pt x="40" y="638"/>
                    <a:pt x="47" y="645"/>
                    <a:pt x="56" y="645"/>
                  </a:cubicBezTo>
                  <a:cubicBezTo>
                    <a:pt x="56" y="694"/>
                    <a:pt x="56" y="694"/>
                    <a:pt x="56" y="694"/>
                  </a:cubicBezTo>
                  <a:lnTo>
                    <a:pt x="22" y="69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68" name="Freeform 32"/>
            <p:cNvSpPr>
              <a:spLocks noEditPoints="1"/>
            </p:cNvSpPr>
            <p:nvPr/>
          </p:nvSpPr>
          <p:spPr bwMode="auto">
            <a:xfrm>
              <a:off x="6806951" y="6140450"/>
              <a:ext cx="442913" cy="130175"/>
            </a:xfrm>
            <a:custGeom>
              <a:avLst/>
              <a:gdLst>
                <a:gd name="T0" fmla="*/ 200 w 271"/>
                <a:gd name="T1" fmla="*/ 9 h 80"/>
                <a:gd name="T2" fmla="*/ 265 w 271"/>
                <a:gd name="T3" fmla="*/ 8 h 80"/>
                <a:gd name="T4" fmla="*/ 233 w 271"/>
                <a:gd name="T5" fmla="*/ 67 h 80"/>
                <a:gd name="T6" fmla="*/ 200 w 271"/>
                <a:gd name="T7" fmla="*/ 79 h 80"/>
                <a:gd name="T8" fmla="*/ 200 w 271"/>
                <a:gd name="T9" fmla="*/ 69 h 80"/>
                <a:gd name="T10" fmla="*/ 220 w 271"/>
                <a:gd name="T11" fmla="*/ 63 h 80"/>
                <a:gd name="T12" fmla="*/ 237 w 271"/>
                <a:gd name="T13" fmla="*/ 22 h 80"/>
                <a:gd name="T14" fmla="*/ 200 w 271"/>
                <a:gd name="T15" fmla="*/ 20 h 80"/>
                <a:gd name="T16" fmla="*/ 200 w 271"/>
                <a:gd name="T17" fmla="*/ 9 h 80"/>
                <a:gd name="T18" fmla="*/ 71 w 271"/>
                <a:gd name="T19" fmla="*/ 9 h 80"/>
                <a:gd name="T20" fmla="*/ 74 w 271"/>
                <a:gd name="T21" fmla="*/ 9 h 80"/>
                <a:gd name="T22" fmla="*/ 116 w 271"/>
                <a:gd name="T23" fmla="*/ 23 h 80"/>
                <a:gd name="T24" fmla="*/ 152 w 271"/>
                <a:gd name="T25" fmla="*/ 24 h 80"/>
                <a:gd name="T26" fmla="*/ 197 w 271"/>
                <a:gd name="T27" fmla="*/ 9 h 80"/>
                <a:gd name="T28" fmla="*/ 200 w 271"/>
                <a:gd name="T29" fmla="*/ 9 h 80"/>
                <a:gd name="T30" fmla="*/ 200 w 271"/>
                <a:gd name="T31" fmla="*/ 20 h 80"/>
                <a:gd name="T32" fmla="*/ 183 w 271"/>
                <a:gd name="T33" fmla="*/ 24 h 80"/>
                <a:gd name="T34" fmla="*/ 165 w 271"/>
                <a:gd name="T35" fmla="*/ 54 h 80"/>
                <a:gd name="T36" fmla="*/ 200 w 271"/>
                <a:gd name="T37" fmla="*/ 69 h 80"/>
                <a:gd name="T38" fmla="*/ 200 w 271"/>
                <a:gd name="T39" fmla="*/ 79 h 80"/>
                <a:gd name="T40" fmla="*/ 167 w 271"/>
                <a:gd name="T41" fmla="*/ 71 h 80"/>
                <a:gd name="T42" fmla="*/ 145 w 271"/>
                <a:gd name="T43" fmla="*/ 45 h 80"/>
                <a:gd name="T44" fmla="*/ 126 w 271"/>
                <a:gd name="T45" fmla="*/ 45 h 80"/>
                <a:gd name="T46" fmla="*/ 104 w 271"/>
                <a:gd name="T47" fmla="*/ 71 h 80"/>
                <a:gd name="T48" fmla="*/ 71 w 271"/>
                <a:gd name="T49" fmla="*/ 79 h 80"/>
                <a:gd name="T50" fmla="*/ 71 w 271"/>
                <a:gd name="T51" fmla="*/ 69 h 80"/>
                <a:gd name="T52" fmla="*/ 106 w 271"/>
                <a:gd name="T53" fmla="*/ 54 h 80"/>
                <a:gd name="T54" fmla="*/ 89 w 271"/>
                <a:gd name="T55" fmla="*/ 24 h 80"/>
                <a:gd name="T56" fmla="*/ 71 w 271"/>
                <a:gd name="T57" fmla="*/ 20 h 80"/>
                <a:gd name="T58" fmla="*/ 71 w 271"/>
                <a:gd name="T59" fmla="*/ 9 h 80"/>
                <a:gd name="T60" fmla="*/ 6 w 271"/>
                <a:gd name="T61" fmla="*/ 8 h 80"/>
                <a:gd name="T62" fmla="*/ 71 w 271"/>
                <a:gd name="T63" fmla="*/ 9 h 80"/>
                <a:gd name="T64" fmla="*/ 71 w 271"/>
                <a:gd name="T65" fmla="*/ 20 h 80"/>
                <a:gd name="T66" fmla="*/ 34 w 271"/>
                <a:gd name="T67" fmla="*/ 22 h 80"/>
                <a:gd name="T68" fmla="*/ 52 w 271"/>
                <a:gd name="T69" fmla="*/ 63 h 80"/>
                <a:gd name="T70" fmla="*/ 71 w 271"/>
                <a:gd name="T71" fmla="*/ 69 h 80"/>
                <a:gd name="T72" fmla="*/ 71 w 271"/>
                <a:gd name="T73" fmla="*/ 79 h 80"/>
                <a:gd name="T74" fmla="*/ 38 w 271"/>
                <a:gd name="T75" fmla="*/ 67 h 80"/>
                <a:gd name="T76" fmla="*/ 6 w 271"/>
                <a:gd name="T77"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1" h="80">
                  <a:moveTo>
                    <a:pt x="200" y="9"/>
                  </a:moveTo>
                  <a:cubicBezTo>
                    <a:pt x="222" y="4"/>
                    <a:pt x="254" y="0"/>
                    <a:pt x="265" y="8"/>
                  </a:cubicBezTo>
                  <a:cubicBezTo>
                    <a:pt x="271" y="11"/>
                    <a:pt x="262" y="46"/>
                    <a:pt x="233" y="67"/>
                  </a:cubicBezTo>
                  <a:cubicBezTo>
                    <a:pt x="223" y="74"/>
                    <a:pt x="211" y="78"/>
                    <a:pt x="200" y="79"/>
                  </a:cubicBezTo>
                  <a:cubicBezTo>
                    <a:pt x="200" y="69"/>
                    <a:pt x="200" y="69"/>
                    <a:pt x="200" y="69"/>
                  </a:cubicBezTo>
                  <a:cubicBezTo>
                    <a:pt x="206" y="69"/>
                    <a:pt x="213" y="67"/>
                    <a:pt x="220" y="63"/>
                  </a:cubicBezTo>
                  <a:cubicBezTo>
                    <a:pt x="239" y="51"/>
                    <a:pt x="244" y="27"/>
                    <a:pt x="237" y="22"/>
                  </a:cubicBezTo>
                  <a:cubicBezTo>
                    <a:pt x="232" y="18"/>
                    <a:pt x="217" y="18"/>
                    <a:pt x="200" y="20"/>
                  </a:cubicBezTo>
                  <a:lnTo>
                    <a:pt x="200" y="9"/>
                  </a:lnTo>
                  <a:close/>
                  <a:moveTo>
                    <a:pt x="71" y="9"/>
                  </a:moveTo>
                  <a:cubicBezTo>
                    <a:pt x="74" y="9"/>
                    <a:pt x="74" y="9"/>
                    <a:pt x="74" y="9"/>
                  </a:cubicBezTo>
                  <a:cubicBezTo>
                    <a:pt x="89" y="13"/>
                    <a:pt x="103" y="19"/>
                    <a:pt x="116" y="23"/>
                  </a:cubicBezTo>
                  <a:cubicBezTo>
                    <a:pt x="128" y="27"/>
                    <a:pt x="140" y="27"/>
                    <a:pt x="152" y="24"/>
                  </a:cubicBezTo>
                  <a:cubicBezTo>
                    <a:pt x="166" y="20"/>
                    <a:pt x="181" y="13"/>
                    <a:pt x="197" y="9"/>
                  </a:cubicBezTo>
                  <a:cubicBezTo>
                    <a:pt x="200" y="9"/>
                    <a:pt x="200" y="9"/>
                    <a:pt x="200" y="9"/>
                  </a:cubicBezTo>
                  <a:cubicBezTo>
                    <a:pt x="200" y="20"/>
                    <a:pt x="200" y="20"/>
                    <a:pt x="200" y="20"/>
                  </a:cubicBezTo>
                  <a:cubicBezTo>
                    <a:pt x="194" y="21"/>
                    <a:pt x="188" y="22"/>
                    <a:pt x="183" y="24"/>
                  </a:cubicBezTo>
                  <a:cubicBezTo>
                    <a:pt x="160" y="30"/>
                    <a:pt x="154" y="42"/>
                    <a:pt x="165" y="54"/>
                  </a:cubicBezTo>
                  <a:cubicBezTo>
                    <a:pt x="173" y="63"/>
                    <a:pt x="186" y="70"/>
                    <a:pt x="200" y="69"/>
                  </a:cubicBezTo>
                  <a:cubicBezTo>
                    <a:pt x="200" y="79"/>
                    <a:pt x="200" y="79"/>
                    <a:pt x="200" y="79"/>
                  </a:cubicBezTo>
                  <a:cubicBezTo>
                    <a:pt x="188" y="80"/>
                    <a:pt x="177" y="77"/>
                    <a:pt x="167" y="71"/>
                  </a:cubicBezTo>
                  <a:cubicBezTo>
                    <a:pt x="157" y="64"/>
                    <a:pt x="151" y="52"/>
                    <a:pt x="145" y="45"/>
                  </a:cubicBezTo>
                  <a:cubicBezTo>
                    <a:pt x="139" y="37"/>
                    <a:pt x="132" y="37"/>
                    <a:pt x="126" y="45"/>
                  </a:cubicBezTo>
                  <a:cubicBezTo>
                    <a:pt x="121" y="52"/>
                    <a:pt x="114" y="64"/>
                    <a:pt x="104" y="71"/>
                  </a:cubicBezTo>
                  <a:cubicBezTo>
                    <a:pt x="95" y="77"/>
                    <a:pt x="83" y="80"/>
                    <a:pt x="71" y="79"/>
                  </a:cubicBezTo>
                  <a:cubicBezTo>
                    <a:pt x="71" y="69"/>
                    <a:pt x="71" y="69"/>
                    <a:pt x="71" y="69"/>
                  </a:cubicBezTo>
                  <a:cubicBezTo>
                    <a:pt x="85" y="70"/>
                    <a:pt x="98" y="63"/>
                    <a:pt x="106" y="54"/>
                  </a:cubicBezTo>
                  <a:cubicBezTo>
                    <a:pt x="117" y="42"/>
                    <a:pt x="111" y="30"/>
                    <a:pt x="89" y="24"/>
                  </a:cubicBezTo>
                  <a:cubicBezTo>
                    <a:pt x="83" y="22"/>
                    <a:pt x="77" y="21"/>
                    <a:pt x="71" y="20"/>
                  </a:cubicBezTo>
                  <a:lnTo>
                    <a:pt x="71" y="9"/>
                  </a:lnTo>
                  <a:close/>
                  <a:moveTo>
                    <a:pt x="6" y="8"/>
                  </a:moveTo>
                  <a:cubicBezTo>
                    <a:pt x="17" y="0"/>
                    <a:pt x="50" y="4"/>
                    <a:pt x="71" y="9"/>
                  </a:cubicBezTo>
                  <a:cubicBezTo>
                    <a:pt x="71" y="20"/>
                    <a:pt x="71" y="20"/>
                    <a:pt x="71" y="20"/>
                  </a:cubicBezTo>
                  <a:cubicBezTo>
                    <a:pt x="55" y="18"/>
                    <a:pt x="39" y="18"/>
                    <a:pt x="34" y="22"/>
                  </a:cubicBezTo>
                  <a:cubicBezTo>
                    <a:pt x="28" y="27"/>
                    <a:pt x="32" y="51"/>
                    <a:pt x="52" y="63"/>
                  </a:cubicBezTo>
                  <a:cubicBezTo>
                    <a:pt x="58" y="67"/>
                    <a:pt x="65" y="69"/>
                    <a:pt x="71" y="69"/>
                  </a:cubicBezTo>
                  <a:cubicBezTo>
                    <a:pt x="71" y="79"/>
                    <a:pt x="71" y="79"/>
                    <a:pt x="71" y="79"/>
                  </a:cubicBezTo>
                  <a:cubicBezTo>
                    <a:pt x="60" y="78"/>
                    <a:pt x="49" y="74"/>
                    <a:pt x="38" y="67"/>
                  </a:cubicBezTo>
                  <a:cubicBezTo>
                    <a:pt x="9" y="46"/>
                    <a:pt x="0" y="11"/>
                    <a:pt x="6"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grpSp>
        <p:nvGrpSpPr>
          <p:cNvPr id="69" name="Group 3083"/>
          <p:cNvGrpSpPr/>
          <p:nvPr/>
        </p:nvGrpSpPr>
        <p:grpSpPr bwMode="auto">
          <a:xfrm>
            <a:off x="3779382" y="5678431"/>
            <a:ext cx="1066522" cy="1227347"/>
            <a:chOff x="3797051" y="5678488"/>
            <a:chExt cx="1066800" cy="1228725"/>
          </a:xfrm>
          <a:solidFill>
            <a:srgbClr val="45BE9B">
              <a:alpha val="30000"/>
            </a:srgbClr>
          </a:solidFill>
        </p:grpSpPr>
        <p:sp>
          <p:nvSpPr>
            <p:cNvPr id="70" name="Freeform 33"/>
            <p:cNvSpPr/>
            <p:nvPr/>
          </p:nvSpPr>
          <p:spPr bwMode="auto">
            <a:xfrm>
              <a:off x="3797051" y="5678488"/>
              <a:ext cx="1066800" cy="1228725"/>
            </a:xfrm>
            <a:custGeom>
              <a:avLst/>
              <a:gdLst>
                <a:gd name="T0" fmla="*/ 24 w 653"/>
                <a:gd name="T1" fmla="*/ 752 h 752"/>
                <a:gd name="T2" fmla="*/ 2 w 653"/>
                <a:gd name="T3" fmla="*/ 687 h 752"/>
                <a:gd name="T4" fmla="*/ 186 w 653"/>
                <a:gd name="T5" fmla="*/ 549 h 752"/>
                <a:gd name="T6" fmla="*/ 235 w 653"/>
                <a:gd name="T7" fmla="*/ 483 h 752"/>
                <a:gd name="T8" fmla="*/ 181 w 653"/>
                <a:gd name="T9" fmla="*/ 410 h 752"/>
                <a:gd name="T10" fmla="*/ 155 w 653"/>
                <a:gd name="T11" fmla="*/ 390 h 752"/>
                <a:gd name="T12" fmla="*/ 137 w 653"/>
                <a:gd name="T13" fmla="*/ 348 h 752"/>
                <a:gd name="T14" fmla="*/ 136 w 653"/>
                <a:gd name="T15" fmla="*/ 300 h 752"/>
                <a:gd name="T16" fmla="*/ 145 w 653"/>
                <a:gd name="T17" fmla="*/ 270 h 752"/>
                <a:gd name="T18" fmla="*/ 145 w 653"/>
                <a:gd name="T19" fmla="*/ 261 h 752"/>
                <a:gd name="T20" fmla="*/ 222 w 653"/>
                <a:gd name="T21" fmla="*/ 114 h 752"/>
                <a:gd name="T22" fmla="*/ 321 w 653"/>
                <a:gd name="T23" fmla="*/ 0 h 752"/>
                <a:gd name="T24" fmla="*/ 353 w 653"/>
                <a:gd name="T25" fmla="*/ 61 h 752"/>
                <a:gd name="T26" fmla="*/ 371 w 653"/>
                <a:gd name="T27" fmla="*/ 10 h 752"/>
                <a:gd name="T28" fmla="*/ 382 w 653"/>
                <a:gd name="T29" fmla="*/ 84 h 752"/>
                <a:gd name="T30" fmla="*/ 451 w 653"/>
                <a:gd name="T31" fmla="*/ 135 h 752"/>
                <a:gd name="T32" fmla="*/ 507 w 653"/>
                <a:gd name="T33" fmla="*/ 269 h 752"/>
                <a:gd name="T34" fmla="*/ 507 w 653"/>
                <a:gd name="T35" fmla="*/ 269 h 752"/>
                <a:gd name="T36" fmla="*/ 517 w 653"/>
                <a:gd name="T37" fmla="*/ 300 h 752"/>
                <a:gd name="T38" fmla="*/ 516 w 653"/>
                <a:gd name="T39" fmla="*/ 348 h 752"/>
                <a:gd name="T40" fmla="*/ 498 w 653"/>
                <a:gd name="T41" fmla="*/ 390 h 752"/>
                <a:gd name="T42" fmla="*/ 472 w 653"/>
                <a:gd name="T43" fmla="*/ 410 h 752"/>
                <a:gd name="T44" fmla="*/ 418 w 653"/>
                <a:gd name="T45" fmla="*/ 483 h 752"/>
                <a:gd name="T46" fmla="*/ 467 w 653"/>
                <a:gd name="T47" fmla="*/ 549 h 752"/>
                <a:gd name="T48" fmla="*/ 650 w 653"/>
                <a:gd name="T49" fmla="*/ 687 h 752"/>
                <a:gd name="T50" fmla="*/ 629 w 653"/>
                <a:gd name="T51" fmla="*/ 752 h 752"/>
                <a:gd name="T52" fmla="*/ 24 w 653"/>
                <a:gd name="T53"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3" h="752">
                  <a:moveTo>
                    <a:pt x="24" y="752"/>
                  </a:moveTo>
                  <a:cubicBezTo>
                    <a:pt x="11" y="730"/>
                    <a:pt x="3" y="708"/>
                    <a:pt x="2" y="687"/>
                  </a:cubicBezTo>
                  <a:cubicBezTo>
                    <a:pt x="0" y="590"/>
                    <a:pt x="109" y="581"/>
                    <a:pt x="186" y="549"/>
                  </a:cubicBezTo>
                  <a:cubicBezTo>
                    <a:pt x="220" y="535"/>
                    <a:pt x="232" y="511"/>
                    <a:pt x="235" y="483"/>
                  </a:cubicBezTo>
                  <a:cubicBezTo>
                    <a:pt x="212" y="464"/>
                    <a:pt x="194" y="439"/>
                    <a:pt x="181" y="410"/>
                  </a:cubicBezTo>
                  <a:cubicBezTo>
                    <a:pt x="171" y="406"/>
                    <a:pt x="162" y="399"/>
                    <a:pt x="155" y="390"/>
                  </a:cubicBezTo>
                  <a:cubicBezTo>
                    <a:pt x="146" y="379"/>
                    <a:pt x="140" y="364"/>
                    <a:pt x="137" y="348"/>
                  </a:cubicBezTo>
                  <a:cubicBezTo>
                    <a:pt x="134" y="333"/>
                    <a:pt x="134" y="316"/>
                    <a:pt x="136" y="300"/>
                  </a:cubicBezTo>
                  <a:cubicBezTo>
                    <a:pt x="138" y="290"/>
                    <a:pt x="141" y="279"/>
                    <a:pt x="145" y="270"/>
                  </a:cubicBezTo>
                  <a:cubicBezTo>
                    <a:pt x="145" y="268"/>
                    <a:pt x="145" y="264"/>
                    <a:pt x="145" y="261"/>
                  </a:cubicBezTo>
                  <a:cubicBezTo>
                    <a:pt x="149" y="203"/>
                    <a:pt x="182" y="149"/>
                    <a:pt x="222" y="114"/>
                  </a:cubicBezTo>
                  <a:cubicBezTo>
                    <a:pt x="252" y="88"/>
                    <a:pt x="339" y="50"/>
                    <a:pt x="321" y="0"/>
                  </a:cubicBezTo>
                  <a:cubicBezTo>
                    <a:pt x="338" y="2"/>
                    <a:pt x="357" y="29"/>
                    <a:pt x="353" y="61"/>
                  </a:cubicBezTo>
                  <a:cubicBezTo>
                    <a:pt x="366" y="51"/>
                    <a:pt x="373" y="36"/>
                    <a:pt x="371" y="10"/>
                  </a:cubicBezTo>
                  <a:cubicBezTo>
                    <a:pt x="385" y="15"/>
                    <a:pt x="398" y="53"/>
                    <a:pt x="382" y="84"/>
                  </a:cubicBezTo>
                  <a:cubicBezTo>
                    <a:pt x="409" y="95"/>
                    <a:pt x="433" y="114"/>
                    <a:pt x="451" y="135"/>
                  </a:cubicBezTo>
                  <a:cubicBezTo>
                    <a:pt x="480" y="169"/>
                    <a:pt x="501" y="217"/>
                    <a:pt x="507" y="269"/>
                  </a:cubicBezTo>
                  <a:cubicBezTo>
                    <a:pt x="507" y="269"/>
                    <a:pt x="507" y="269"/>
                    <a:pt x="507" y="269"/>
                  </a:cubicBezTo>
                  <a:cubicBezTo>
                    <a:pt x="512" y="279"/>
                    <a:pt x="515" y="289"/>
                    <a:pt x="517" y="300"/>
                  </a:cubicBezTo>
                  <a:cubicBezTo>
                    <a:pt x="519" y="316"/>
                    <a:pt x="519" y="333"/>
                    <a:pt x="516" y="348"/>
                  </a:cubicBezTo>
                  <a:cubicBezTo>
                    <a:pt x="512" y="364"/>
                    <a:pt x="506" y="379"/>
                    <a:pt x="498" y="390"/>
                  </a:cubicBezTo>
                  <a:cubicBezTo>
                    <a:pt x="491" y="399"/>
                    <a:pt x="482" y="406"/>
                    <a:pt x="472" y="410"/>
                  </a:cubicBezTo>
                  <a:cubicBezTo>
                    <a:pt x="459" y="439"/>
                    <a:pt x="441" y="464"/>
                    <a:pt x="418" y="483"/>
                  </a:cubicBezTo>
                  <a:cubicBezTo>
                    <a:pt x="421" y="511"/>
                    <a:pt x="433" y="535"/>
                    <a:pt x="467" y="549"/>
                  </a:cubicBezTo>
                  <a:cubicBezTo>
                    <a:pt x="544" y="581"/>
                    <a:pt x="653" y="590"/>
                    <a:pt x="650" y="687"/>
                  </a:cubicBezTo>
                  <a:cubicBezTo>
                    <a:pt x="650" y="708"/>
                    <a:pt x="642" y="730"/>
                    <a:pt x="629" y="752"/>
                  </a:cubicBezTo>
                  <a:lnTo>
                    <a:pt x="24" y="75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71" name="Freeform 34"/>
            <p:cNvSpPr>
              <a:spLocks noEditPoints="1"/>
            </p:cNvSpPr>
            <p:nvPr/>
          </p:nvSpPr>
          <p:spPr bwMode="auto">
            <a:xfrm>
              <a:off x="4029884" y="5953892"/>
              <a:ext cx="599017" cy="881292"/>
            </a:xfrm>
            <a:custGeom>
              <a:avLst/>
              <a:gdLst>
                <a:gd name="T0" fmla="*/ 184 w 366"/>
                <a:gd name="T1" fmla="*/ 538 h 538"/>
                <a:gd name="T2" fmla="*/ 308 w 366"/>
                <a:gd name="T3" fmla="*/ 399 h 538"/>
                <a:gd name="T4" fmla="*/ 255 w 366"/>
                <a:gd name="T5" fmla="*/ 328 h 538"/>
                <a:gd name="T6" fmla="*/ 183 w 366"/>
                <a:gd name="T7" fmla="*/ 348 h 538"/>
                <a:gd name="T8" fmla="*/ 113 w 366"/>
                <a:gd name="T9" fmla="*/ 329 h 538"/>
                <a:gd name="T10" fmla="*/ 61 w 366"/>
                <a:gd name="T11" fmla="*/ 399 h 538"/>
                <a:gd name="T12" fmla="*/ 184 w 366"/>
                <a:gd name="T13" fmla="*/ 538 h 538"/>
                <a:gd name="T14" fmla="*/ 73 w 366"/>
                <a:gd name="T15" fmla="*/ 177 h 538"/>
                <a:gd name="T16" fmla="*/ 51 w 366"/>
                <a:gd name="T17" fmla="*/ 160 h 538"/>
                <a:gd name="T18" fmla="*/ 42 w 366"/>
                <a:gd name="T19" fmla="*/ 114 h 538"/>
                <a:gd name="T20" fmla="*/ 16 w 366"/>
                <a:gd name="T21" fmla="*/ 117 h 538"/>
                <a:gd name="T22" fmla="*/ 52 w 366"/>
                <a:gd name="T23" fmla="*/ 225 h 538"/>
                <a:gd name="T24" fmla="*/ 183 w 366"/>
                <a:gd name="T25" fmla="*/ 327 h 538"/>
                <a:gd name="T26" fmla="*/ 315 w 366"/>
                <a:gd name="T27" fmla="*/ 225 h 538"/>
                <a:gd name="T28" fmla="*/ 351 w 366"/>
                <a:gd name="T29" fmla="*/ 119 h 538"/>
                <a:gd name="T30" fmla="*/ 323 w 366"/>
                <a:gd name="T31" fmla="*/ 119 h 538"/>
                <a:gd name="T32" fmla="*/ 315 w 366"/>
                <a:gd name="T33" fmla="*/ 160 h 538"/>
                <a:gd name="T34" fmla="*/ 294 w 366"/>
                <a:gd name="T35" fmla="*/ 177 h 538"/>
                <a:gd name="T36" fmla="*/ 309 w 366"/>
                <a:gd name="T37" fmla="*/ 96 h 538"/>
                <a:gd name="T38" fmla="*/ 310 w 366"/>
                <a:gd name="T39" fmla="*/ 92 h 538"/>
                <a:gd name="T40" fmla="*/ 294 w 366"/>
                <a:gd name="T41" fmla="*/ 27 h 538"/>
                <a:gd name="T42" fmla="*/ 293 w 366"/>
                <a:gd name="T43" fmla="*/ 26 h 538"/>
                <a:gd name="T44" fmla="*/ 244 w 366"/>
                <a:gd name="T45" fmla="*/ 9 h 538"/>
                <a:gd name="T46" fmla="*/ 187 w 366"/>
                <a:gd name="T47" fmla="*/ 16 h 538"/>
                <a:gd name="T48" fmla="*/ 130 w 366"/>
                <a:gd name="T49" fmla="*/ 9 h 538"/>
                <a:gd name="T50" fmla="*/ 74 w 366"/>
                <a:gd name="T51" fmla="*/ 25 h 538"/>
                <a:gd name="T52" fmla="*/ 58 w 366"/>
                <a:gd name="T53" fmla="*/ 100 h 538"/>
                <a:gd name="T54" fmla="*/ 73 w 366"/>
                <a:gd name="T55" fmla="*/ 17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6" h="538">
                  <a:moveTo>
                    <a:pt x="184" y="538"/>
                  </a:moveTo>
                  <a:cubicBezTo>
                    <a:pt x="236" y="516"/>
                    <a:pt x="300" y="479"/>
                    <a:pt x="308" y="399"/>
                  </a:cubicBezTo>
                  <a:cubicBezTo>
                    <a:pt x="280" y="388"/>
                    <a:pt x="264" y="360"/>
                    <a:pt x="255" y="328"/>
                  </a:cubicBezTo>
                  <a:cubicBezTo>
                    <a:pt x="234" y="340"/>
                    <a:pt x="210" y="348"/>
                    <a:pt x="183" y="348"/>
                  </a:cubicBezTo>
                  <a:cubicBezTo>
                    <a:pt x="157" y="348"/>
                    <a:pt x="134" y="341"/>
                    <a:pt x="113" y="329"/>
                  </a:cubicBezTo>
                  <a:cubicBezTo>
                    <a:pt x="105" y="361"/>
                    <a:pt x="88" y="388"/>
                    <a:pt x="61" y="399"/>
                  </a:cubicBezTo>
                  <a:cubicBezTo>
                    <a:pt x="69" y="479"/>
                    <a:pt x="133" y="516"/>
                    <a:pt x="184" y="538"/>
                  </a:cubicBezTo>
                  <a:close/>
                  <a:moveTo>
                    <a:pt x="73" y="177"/>
                  </a:moveTo>
                  <a:cubicBezTo>
                    <a:pt x="79" y="195"/>
                    <a:pt x="52" y="186"/>
                    <a:pt x="51" y="160"/>
                  </a:cubicBezTo>
                  <a:cubicBezTo>
                    <a:pt x="51" y="156"/>
                    <a:pt x="51" y="130"/>
                    <a:pt x="42" y="114"/>
                  </a:cubicBezTo>
                  <a:cubicBezTo>
                    <a:pt x="33" y="96"/>
                    <a:pt x="23" y="101"/>
                    <a:pt x="16" y="117"/>
                  </a:cubicBezTo>
                  <a:cubicBezTo>
                    <a:pt x="0" y="155"/>
                    <a:pt x="17" y="219"/>
                    <a:pt x="52" y="225"/>
                  </a:cubicBezTo>
                  <a:cubicBezTo>
                    <a:pt x="76" y="283"/>
                    <a:pt x="121" y="327"/>
                    <a:pt x="183" y="327"/>
                  </a:cubicBezTo>
                  <a:cubicBezTo>
                    <a:pt x="245" y="327"/>
                    <a:pt x="291" y="283"/>
                    <a:pt x="315" y="225"/>
                  </a:cubicBezTo>
                  <a:cubicBezTo>
                    <a:pt x="350" y="219"/>
                    <a:pt x="366" y="158"/>
                    <a:pt x="351" y="119"/>
                  </a:cubicBezTo>
                  <a:cubicBezTo>
                    <a:pt x="342" y="96"/>
                    <a:pt x="330" y="97"/>
                    <a:pt x="323" y="119"/>
                  </a:cubicBezTo>
                  <a:cubicBezTo>
                    <a:pt x="317" y="136"/>
                    <a:pt x="315" y="157"/>
                    <a:pt x="315" y="160"/>
                  </a:cubicBezTo>
                  <a:cubicBezTo>
                    <a:pt x="315" y="186"/>
                    <a:pt x="288" y="195"/>
                    <a:pt x="294" y="177"/>
                  </a:cubicBezTo>
                  <a:cubicBezTo>
                    <a:pt x="300" y="159"/>
                    <a:pt x="308" y="131"/>
                    <a:pt x="309" y="96"/>
                  </a:cubicBezTo>
                  <a:cubicBezTo>
                    <a:pt x="309" y="95"/>
                    <a:pt x="310" y="94"/>
                    <a:pt x="310" y="92"/>
                  </a:cubicBezTo>
                  <a:cubicBezTo>
                    <a:pt x="308" y="70"/>
                    <a:pt x="302" y="48"/>
                    <a:pt x="294" y="27"/>
                  </a:cubicBezTo>
                  <a:cubicBezTo>
                    <a:pt x="293" y="26"/>
                    <a:pt x="293" y="26"/>
                    <a:pt x="293" y="26"/>
                  </a:cubicBezTo>
                  <a:cubicBezTo>
                    <a:pt x="281" y="9"/>
                    <a:pt x="274" y="1"/>
                    <a:pt x="244" y="9"/>
                  </a:cubicBezTo>
                  <a:cubicBezTo>
                    <a:pt x="228" y="14"/>
                    <a:pt x="208" y="16"/>
                    <a:pt x="187" y="16"/>
                  </a:cubicBezTo>
                  <a:cubicBezTo>
                    <a:pt x="166" y="16"/>
                    <a:pt x="146" y="14"/>
                    <a:pt x="130" y="9"/>
                  </a:cubicBezTo>
                  <a:cubicBezTo>
                    <a:pt x="98" y="0"/>
                    <a:pt x="85" y="8"/>
                    <a:pt x="74" y="25"/>
                  </a:cubicBezTo>
                  <a:cubicBezTo>
                    <a:pt x="64" y="49"/>
                    <a:pt x="58" y="75"/>
                    <a:pt x="58" y="100"/>
                  </a:cubicBezTo>
                  <a:cubicBezTo>
                    <a:pt x="59" y="133"/>
                    <a:pt x="67" y="160"/>
                    <a:pt x="73" y="177"/>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sp>
        <p:nvSpPr>
          <p:cNvPr id="72" name="Freeform 35"/>
          <p:cNvSpPr>
            <a:spLocks noEditPoints="1"/>
          </p:cNvSpPr>
          <p:nvPr/>
        </p:nvSpPr>
        <p:spPr bwMode="auto">
          <a:xfrm>
            <a:off x="9461153" y="5794817"/>
            <a:ext cx="1032664" cy="1110961"/>
          </a:xfrm>
          <a:custGeom>
            <a:avLst/>
            <a:gdLst>
              <a:gd name="T0" fmla="*/ 439 w 633"/>
              <a:gd name="T1" fmla="*/ 462 h 680"/>
              <a:gd name="T2" fmla="*/ 408 w 633"/>
              <a:gd name="T3" fmla="*/ 435 h 680"/>
              <a:gd name="T4" fmla="*/ 452 w 633"/>
              <a:gd name="T5" fmla="*/ 483 h 680"/>
              <a:gd name="T6" fmla="*/ 630 w 633"/>
              <a:gd name="T7" fmla="*/ 617 h 680"/>
              <a:gd name="T8" fmla="*/ 609 w 633"/>
              <a:gd name="T9" fmla="*/ 680 h 680"/>
              <a:gd name="T10" fmla="*/ 318 w 633"/>
              <a:gd name="T11" fmla="*/ 680 h 680"/>
              <a:gd name="T12" fmla="*/ 318 w 633"/>
              <a:gd name="T13" fmla="*/ 641 h 680"/>
              <a:gd name="T14" fmla="*/ 554 w 633"/>
              <a:gd name="T15" fmla="*/ 544 h 680"/>
              <a:gd name="T16" fmla="*/ 432 w 633"/>
              <a:gd name="T17" fmla="*/ 501 h 680"/>
              <a:gd name="T18" fmla="*/ 384 w 633"/>
              <a:gd name="T19" fmla="*/ 434 h 680"/>
              <a:gd name="T20" fmla="*/ 318 w 633"/>
              <a:gd name="T21" fmla="*/ 452 h 680"/>
              <a:gd name="T22" fmla="*/ 318 w 633"/>
              <a:gd name="T23" fmla="*/ 431 h 680"/>
              <a:gd name="T24" fmla="*/ 444 w 633"/>
              <a:gd name="T25" fmla="*/ 333 h 680"/>
              <a:gd name="T26" fmla="*/ 463 w 633"/>
              <a:gd name="T27" fmla="*/ 322 h 680"/>
              <a:gd name="T28" fmla="*/ 412 w 633"/>
              <a:gd name="T29" fmla="*/ 193 h 680"/>
              <a:gd name="T30" fmla="*/ 318 w 633"/>
              <a:gd name="T31" fmla="*/ 280 h 680"/>
              <a:gd name="T32" fmla="*/ 318 w 633"/>
              <a:gd name="T33" fmla="*/ 212 h 680"/>
              <a:gd name="T34" fmla="*/ 353 w 633"/>
              <a:gd name="T35" fmla="*/ 160 h 680"/>
              <a:gd name="T36" fmla="*/ 318 w 633"/>
              <a:gd name="T37" fmla="*/ 191 h 680"/>
              <a:gd name="T38" fmla="*/ 318 w 633"/>
              <a:gd name="T39" fmla="*/ 4 h 680"/>
              <a:gd name="T40" fmla="*/ 401 w 633"/>
              <a:gd name="T41" fmla="*/ 35 h 680"/>
              <a:gd name="T42" fmla="*/ 439 w 633"/>
              <a:gd name="T43" fmla="*/ 462 h 680"/>
              <a:gd name="T44" fmla="*/ 318 w 633"/>
              <a:gd name="T45" fmla="*/ 680 h 680"/>
              <a:gd name="T46" fmla="*/ 23 w 633"/>
              <a:gd name="T47" fmla="*/ 680 h 680"/>
              <a:gd name="T48" fmla="*/ 2 w 633"/>
              <a:gd name="T49" fmla="*/ 617 h 680"/>
              <a:gd name="T50" fmla="*/ 180 w 633"/>
              <a:gd name="T51" fmla="*/ 483 h 680"/>
              <a:gd name="T52" fmla="*/ 226 w 633"/>
              <a:gd name="T53" fmla="*/ 431 h 680"/>
              <a:gd name="T54" fmla="*/ 189 w 633"/>
              <a:gd name="T55" fmla="*/ 460 h 680"/>
              <a:gd name="T56" fmla="*/ 111 w 633"/>
              <a:gd name="T57" fmla="*/ 244 h 680"/>
              <a:gd name="T58" fmla="*/ 318 w 633"/>
              <a:gd name="T59" fmla="*/ 4 h 680"/>
              <a:gd name="T60" fmla="*/ 318 w 633"/>
              <a:gd name="T61" fmla="*/ 191 h 680"/>
              <a:gd name="T62" fmla="*/ 173 w 633"/>
              <a:gd name="T63" fmla="*/ 325 h 680"/>
              <a:gd name="T64" fmla="*/ 188 w 633"/>
              <a:gd name="T65" fmla="*/ 333 h 680"/>
              <a:gd name="T66" fmla="*/ 316 w 633"/>
              <a:gd name="T67" fmla="*/ 431 h 680"/>
              <a:gd name="T68" fmla="*/ 318 w 633"/>
              <a:gd name="T69" fmla="*/ 431 h 680"/>
              <a:gd name="T70" fmla="*/ 318 w 633"/>
              <a:gd name="T71" fmla="*/ 452 h 680"/>
              <a:gd name="T72" fmla="*/ 316 w 633"/>
              <a:gd name="T73" fmla="*/ 452 h 680"/>
              <a:gd name="T74" fmla="*/ 247 w 633"/>
              <a:gd name="T75" fmla="*/ 433 h 680"/>
              <a:gd name="T76" fmla="*/ 196 w 633"/>
              <a:gd name="T77" fmla="*/ 501 h 680"/>
              <a:gd name="T78" fmla="*/ 82 w 633"/>
              <a:gd name="T79" fmla="*/ 541 h 680"/>
              <a:gd name="T80" fmla="*/ 318 w 633"/>
              <a:gd name="T81" fmla="*/ 641 h 680"/>
              <a:gd name="T82" fmla="*/ 318 w 633"/>
              <a:gd name="T83" fmla="*/ 680 h 680"/>
              <a:gd name="T84" fmla="*/ 318 w 633"/>
              <a:gd name="T85" fmla="*/ 212 h 680"/>
              <a:gd name="T86" fmla="*/ 218 w 633"/>
              <a:gd name="T87" fmla="*/ 314 h 680"/>
              <a:gd name="T88" fmla="*/ 318 w 633"/>
              <a:gd name="T89" fmla="*/ 280 h 680"/>
              <a:gd name="T90" fmla="*/ 318 w 633"/>
              <a:gd name="T91" fmla="*/ 21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3" h="680">
                <a:moveTo>
                  <a:pt x="439" y="462"/>
                </a:moveTo>
                <a:cubicBezTo>
                  <a:pt x="428" y="452"/>
                  <a:pt x="418" y="443"/>
                  <a:pt x="408" y="435"/>
                </a:cubicBezTo>
                <a:cubicBezTo>
                  <a:pt x="413" y="455"/>
                  <a:pt x="426" y="472"/>
                  <a:pt x="452" y="483"/>
                </a:cubicBezTo>
                <a:cubicBezTo>
                  <a:pt x="527" y="514"/>
                  <a:pt x="633" y="523"/>
                  <a:pt x="630" y="617"/>
                </a:cubicBezTo>
                <a:cubicBezTo>
                  <a:pt x="630" y="637"/>
                  <a:pt x="622" y="659"/>
                  <a:pt x="609" y="680"/>
                </a:cubicBezTo>
                <a:cubicBezTo>
                  <a:pt x="318" y="680"/>
                  <a:pt x="318" y="680"/>
                  <a:pt x="318" y="680"/>
                </a:cubicBezTo>
                <a:cubicBezTo>
                  <a:pt x="318" y="641"/>
                  <a:pt x="318" y="641"/>
                  <a:pt x="318" y="641"/>
                </a:cubicBezTo>
                <a:cubicBezTo>
                  <a:pt x="402" y="639"/>
                  <a:pt x="487" y="607"/>
                  <a:pt x="554" y="544"/>
                </a:cubicBezTo>
                <a:cubicBezTo>
                  <a:pt x="517" y="526"/>
                  <a:pt x="466" y="516"/>
                  <a:pt x="432" y="501"/>
                </a:cubicBezTo>
                <a:cubicBezTo>
                  <a:pt x="406" y="490"/>
                  <a:pt x="392" y="464"/>
                  <a:pt x="384" y="434"/>
                </a:cubicBezTo>
                <a:cubicBezTo>
                  <a:pt x="365" y="445"/>
                  <a:pt x="343" y="451"/>
                  <a:pt x="318" y="452"/>
                </a:cubicBezTo>
                <a:cubicBezTo>
                  <a:pt x="318" y="431"/>
                  <a:pt x="318" y="431"/>
                  <a:pt x="318" y="431"/>
                </a:cubicBezTo>
                <a:cubicBezTo>
                  <a:pt x="377" y="430"/>
                  <a:pt x="420" y="388"/>
                  <a:pt x="444" y="333"/>
                </a:cubicBezTo>
                <a:cubicBezTo>
                  <a:pt x="451" y="332"/>
                  <a:pt x="458" y="328"/>
                  <a:pt x="463" y="322"/>
                </a:cubicBezTo>
                <a:cubicBezTo>
                  <a:pt x="441" y="292"/>
                  <a:pt x="424" y="240"/>
                  <a:pt x="412" y="193"/>
                </a:cubicBezTo>
                <a:cubicBezTo>
                  <a:pt x="388" y="225"/>
                  <a:pt x="353" y="257"/>
                  <a:pt x="318" y="280"/>
                </a:cubicBezTo>
                <a:cubicBezTo>
                  <a:pt x="318" y="212"/>
                  <a:pt x="318" y="212"/>
                  <a:pt x="318" y="212"/>
                </a:cubicBezTo>
                <a:cubicBezTo>
                  <a:pt x="337" y="188"/>
                  <a:pt x="346" y="172"/>
                  <a:pt x="353" y="160"/>
                </a:cubicBezTo>
                <a:cubicBezTo>
                  <a:pt x="341" y="171"/>
                  <a:pt x="329" y="181"/>
                  <a:pt x="318" y="191"/>
                </a:cubicBezTo>
                <a:cubicBezTo>
                  <a:pt x="318" y="4"/>
                  <a:pt x="318" y="4"/>
                  <a:pt x="318" y="4"/>
                </a:cubicBezTo>
                <a:cubicBezTo>
                  <a:pt x="350" y="5"/>
                  <a:pt x="380" y="15"/>
                  <a:pt x="401" y="35"/>
                </a:cubicBezTo>
                <a:cubicBezTo>
                  <a:pt x="587" y="35"/>
                  <a:pt x="540" y="370"/>
                  <a:pt x="439" y="462"/>
                </a:cubicBezTo>
                <a:close/>
                <a:moveTo>
                  <a:pt x="318" y="680"/>
                </a:moveTo>
                <a:cubicBezTo>
                  <a:pt x="23" y="680"/>
                  <a:pt x="23" y="680"/>
                  <a:pt x="23" y="680"/>
                </a:cubicBezTo>
                <a:cubicBezTo>
                  <a:pt x="11" y="659"/>
                  <a:pt x="2" y="637"/>
                  <a:pt x="2" y="617"/>
                </a:cubicBezTo>
                <a:cubicBezTo>
                  <a:pt x="0" y="523"/>
                  <a:pt x="105" y="514"/>
                  <a:pt x="180" y="483"/>
                </a:cubicBezTo>
                <a:cubicBezTo>
                  <a:pt x="208" y="471"/>
                  <a:pt x="221" y="453"/>
                  <a:pt x="226" y="431"/>
                </a:cubicBezTo>
                <a:cubicBezTo>
                  <a:pt x="213" y="439"/>
                  <a:pt x="201" y="449"/>
                  <a:pt x="189" y="460"/>
                </a:cubicBezTo>
                <a:cubicBezTo>
                  <a:pt x="141" y="398"/>
                  <a:pt x="112" y="348"/>
                  <a:pt x="111" y="244"/>
                </a:cubicBezTo>
                <a:cubicBezTo>
                  <a:pt x="109" y="76"/>
                  <a:pt x="225" y="0"/>
                  <a:pt x="318" y="4"/>
                </a:cubicBezTo>
                <a:cubicBezTo>
                  <a:pt x="318" y="191"/>
                  <a:pt x="318" y="191"/>
                  <a:pt x="318" y="191"/>
                </a:cubicBezTo>
                <a:cubicBezTo>
                  <a:pt x="246" y="259"/>
                  <a:pt x="211" y="302"/>
                  <a:pt x="173" y="325"/>
                </a:cubicBezTo>
                <a:cubicBezTo>
                  <a:pt x="177" y="329"/>
                  <a:pt x="183" y="332"/>
                  <a:pt x="188" y="333"/>
                </a:cubicBezTo>
                <a:cubicBezTo>
                  <a:pt x="212" y="389"/>
                  <a:pt x="256" y="431"/>
                  <a:pt x="316" y="431"/>
                </a:cubicBezTo>
                <a:cubicBezTo>
                  <a:pt x="318" y="431"/>
                  <a:pt x="318" y="431"/>
                  <a:pt x="318" y="431"/>
                </a:cubicBezTo>
                <a:cubicBezTo>
                  <a:pt x="318" y="452"/>
                  <a:pt x="318" y="452"/>
                  <a:pt x="318" y="452"/>
                </a:cubicBezTo>
                <a:cubicBezTo>
                  <a:pt x="316" y="452"/>
                  <a:pt x="316" y="452"/>
                  <a:pt x="316" y="452"/>
                </a:cubicBezTo>
                <a:cubicBezTo>
                  <a:pt x="290" y="452"/>
                  <a:pt x="267" y="445"/>
                  <a:pt x="247" y="433"/>
                </a:cubicBezTo>
                <a:cubicBezTo>
                  <a:pt x="239" y="464"/>
                  <a:pt x="223" y="491"/>
                  <a:pt x="196" y="501"/>
                </a:cubicBezTo>
                <a:cubicBezTo>
                  <a:pt x="157" y="516"/>
                  <a:pt x="114" y="526"/>
                  <a:pt x="82" y="541"/>
                </a:cubicBezTo>
                <a:cubicBezTo>
                  <a:pt x="141" y="608"/>
                  <a:pt x="229" y="642"/>
                  <a:pt x="318" y="641"/>
                </a:cubicBezTo>
                <a:cubicBezTo>
                  <a:pt x="318" y="680"/>
                  <a:pt x="318" y="680"/>
                  <a:pt x="318" y="680"/>
                </a:cubicBezTo>
                <a:close/>
                <a:moveTo>
                  <a:pt x="318" y="212"/>
                </a:moveTo>
                <a:cubicBezTo>
                  <a:pt x="298" y="237"/>
                  <a:pt x="267" y="271"/>
                  <a:pt x="218" y="314"/>
                </a:cubicBezTo>
                <a:cubicBezTo>
                  <a:pt x="244" y="319"/>
                  <a:pt x="281" y="304"/>
                  <a:pt x="318" y="280"/>
                </a:cubicBezTo>
                <a:lnTo>
                  <a:pt x="318" y="212"/>
                </a:lnTo>
                <a:close/>
              </a:path>
            </a:pathLst>
          </a:custGeom>
          <a:solidFill>
            <a:srgbClr val="D44024">
              <a:alpha val="30000"/>
            </a:srgbClr>
          </a:solidFill>
          <a:ln>
            <a:noFill/>
          </a:ln>
        </p:spPr>
        <p:txBody>
          <a:bodyPr lIns="91416" tIns="45708" rIns="91416" bIns="45708"/>
          <a:lstStyle/>
          <a:p>
            <a:pPr>
              <a:defRPr/>
            </a:pPr>
            <a:endParaRPr lang="en-US">
              <a:solidFill>
                <a:prstClr val="black"/>
              </a:solidFill>
            </a:endParaRPr>
          </a:p>
        </p:txBody>
      </p:sp>
      <p:grpSp>
        <p:nvGrpSpPr>
          <p:cNvPr id="73" name="Group 3087"/>
          <p:cNvGrpSpPr/>
          <p:nvPr/>
        </p:nvGrpSpPr>
        <p:grpSpPr bwMode="auto">
          <a:xfrm>
            <a:off x="11135000" y="5695360"/>
            <a:ext cx="1030549" cy="1210418"/>
            <a:chOff x="11153526" y="5695950"/>
            <a:chExt cx="1031875" cy="1211263"/>
          </a:xfrm>
          <a:solidFill>
            <a:srgbClr val="A0BC34">
              <a:alpha val="30000"/>
            </a:srgbClr>
          </a:solidFill>
        </p:grpSpPr>
        <p:sp>
          <p:nvSpPr>
            <p:cNvPr id="74" name="Freeform 36"/>
            <p:cNvSpPr/>
            <p:nvPr/>
          </p:nvSpPr>
          <p:spPr bwMode="auto">
            <a:xfrm>
              <a:off x="11153526" y="5695950"/>
              <a:ext cx="1031875" cy="1211263"/>
            </a:xfrm>
            <a:custGeom>
              <a:avLst/>
              <a:gdLst>
                <a:gd name="T0" fmla="*/ 22 w 631"/>
                <a:gd name="T1" fmla="*/ 742 h 742"/>
                <a:gd name="T2" fmla="*/ 1 w 631"/>
                <a:gd name="T3" fmla="*/ 679 h 742"/>
                <a:gd name="T4" fmla="*/ 67 w 631"/>
                <a:gd name="T5" fmla="*/ 586 h 742"/>
                <a:gd name="T6" fmla="*/ 82 w 631"/>
                <a:gd name="T7" fmla="*/ 540 h 742"/>
                <a:gd name="T8" fmla="*/ 68 w 631"/>
                <a:gd name="T9" fmla="*/ 482 h 742"/>
                <a:gd name="T10" fmla="*/ 64 w 631"/>
                <a:gd name="T11" fmla="*/ 391 h 742"/>
                <a:gd name="T12" fmla="*/ 63 w 631"/>
                <a:gd name="T13" fmla="*/ 310 h 742"/>
                <a:gd name="T14" fmla="*/ 102 w 631"/>
                <a:gd name="T15" fmla="*/ 208 h 742"/>
                <a:gd name="T16" fmla="*/ 145 w 631"/>
                <a:gd name="T17" fmla="*/ 129 h 742"/>
                <a:gd name="T18" fmla="*/ 269 w 631"/>
                <a:gd name="T19" fmla="*/ 61 h 742"/>
                <a:gd name="T20" fmla="*/ 476 w 631"/>
                <a:gd name="T21" fmla="*/ 108 h 742"/>
                <a:gd name="T22" fmla="*/ 534 w 631"/>
                <a:gd name="T23" fmla="*/ 209 h 742"/>
                <a:gd name="T24" fmla="*/ 567 w 631"/>
                <a:gd name="T25" fmla="*/ 345 h 742"/>
                <a:gd name="T26" fmla="*/ 568 w 631"/>
                <a:gd name="T27" fmla="*/ 407 h 742"/>
                <a:gd name="T28" fmla="*/ 566 w 631"/>
                <a:gd name="T29" fmla="*/ 471 h 742"/>
                <a:gd name="T30" fmla="*/ 545 w 631"/>
                <a:gd name="T31" fmla="*/ 531 h 742"/>
                <a:gd name="T32" fmla="*/ 564 w 631"/>
                <a:gd name="T33" fmla="*/ 586 h 742"/>
                <a:gd name="T34" fmla="*/ 629 w 631"/>
                <a:gd name="T35" fmla="*/ 679 h 742"/>
                <a:gd name="T36" fmla="*/ 608 w 631"/>
                <a:gd name="T37" fmla="*/ 742 h 742"/>
                <a:gd name="T38" fmla="*/ 22 w 631"/>
                <a:gd name="T3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1" h="742">
                  <a:moveTo>
                    <a:pt x="22" y="742"/>
                  </a:moveTo>
                  <a:cubicBezTo>
                    <a:pt x="10" y="721"/>
                    <a:pt x="2" y="699"/>
                    <a:pt x="1" y="679"/>
                  </a:cubicBezTo>
                  <a:cubicBezTo>
                    <a:pt x="0" y="629"/>
                    <a:pt x="28" y="604"/>
                    <a:pt x="67" y="586"/>
                  </a:cubicBezTo>
                  <a:cubicBezTo>
                    <a:pt x="53" y="569"/>
                    <a:pt x="62" y="551"/>
                    <a:pt x="82" y="540"/>
                  </a:cubicBezTo>
                  <a:cubicBezTo>
                    <a:pt x="111" y="524"/>
                    <a:pt x="104" y="498"/>
                    <a:pt x="68" y="482"/>
                  </a:cubicBezTo>
                  <a:cubicBezTo>
                    <a:pt x="33" y="466"/>
                    <a:pt x="26" y="417"/>
                    <a:pt x="64" y="391"/>
                  </a:cubicBezTo>
                  <a:cubicBezTo>
                    <a:pt x="101" y="364"/>
                    <a:pt x="89" y="347"/>
                    <a:pt x="63" y="310"/>
                  </a:cubicBezTo>
                  <a:cubicBezTo>
                    <a:pt x="36" y="274"/>
                    <a:pt x="62" y="216"/>
                    <a:pt x="102" y="208"/>
                  </a:cubicBezTo>
                  <a:cubicBezTo>
                    <a:pt x="142" y="200"/>
                    <a:pt x="130" y="185"/>
                    <a:pt x="145" y="129"/>
                  </a:cubicBezTo>
                  <a:cubicBezTo>
                    <a:pt x="160" y="73"/>
                    <a:pt x="235" y="24"/>
                    <a:pt x="269" y="61"/>
                  </a:cubicBezTo>
                  <a:cubicBezTo>
                    <a:pt x="319" y="0"/>
                    <a:pt x="456" y="52"/>
                    <a:pt x="476" y="108"/>
                  </a:cubicBezTo>
                  <a:cubicBezTo>
                    <a:pt x="497" y="167"/>
                    <a:pt x="483" y="195"/>
                    <a:pt x="534" y="209"/>
                  </a:cubicBezTo>
                  <a:cubicBezTo>
                    <a:pt x="586" y="223"/>
                    <a:pt x="604" y="309"/>
                    <a:pt x="567" y="345"/>
                  </a:cubicBezTo>
                  <a:cubicBezTo>
                    <a:pt x="531" y="382"/>
                    <a:pt x="529" y="388"/>
                    <a:pt x="568" y="407"/>
                  </a:cubicBezTo>
                  <a:cubicBezTo>
                    <a:pt x="606" y="426"/>
                    <a:pt x="597" y="455"/>
                    <a:pt x="566" y="471"/>
                  </a:cubicBezTo>
                  <a:cubicBezTo>
                    <a:pt x="535" y="487"/>
                    <a:pt x="516" y="515"/>
                    <a:pt x="545" y="531"/>
                  </a:cubicBezTo>
                  <a:cubicBezTo>
                    <a:pt x="566" y="543"/>
                    <a:pt x="577" y="562"/>
                    <a:pt x="564" y="586"/>
                  </a:cubicBezTo>
                  <a:cubicBezTo>
                    <a:pt x="602" y="604"/>
                    <a:pt x="631" y="630"/>
                    <a:pt x="629" y="679"/>
                  </a:cubicBezTo>
                  <a:cubicBezTo>
                    <a:pt x="629" y="699"/>
                    <a:pt x="621" y="721"/>
                    <a:pt x="608" y="742"/>
                  </a:cubicBezTo>
                  <a:lnTo>
                    <a:pt x="22" y="7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75" name="Freeform 37"/>
            <p:cNvSpPr>
              <a:spLocks noEditPoints="1"/>
            </p:cNvSpPr>
            <p:nvPr/>
          </p:nvSpPr>
          <p:spPr bwMode="auto">
            <a:xfrm>
              <a:off x="11225567" y="6013589"/>
              <a:ext cx="881437" cy="861860"/>
            </a:xfrm>
            <a:custGeom>
              <a:avLst/>
              <a:gdLst>
                <a:gd name="T0" fmla="*/ 271 w 539"/>
                <a:gd name="T1" fmla="*/ 321 h 527"/>
                <a:gd name="T2" fmla="*/ 346 w 539"/>
                <a:gd name="T3" fmla="*/ 299 h 527"/>
                <a:gd name="T4" fmla="*/ 386 w 539"/>
                <a:gd name="T5" fmla="*/ 368 h 527"/>
                <a:gd name="T6" fmla="*/ 474 w 539"/>
                <a:gd name="T7" fmla="*/ 396 h 527"/>
                <a:gd name="T8" fmla="*/ 271 w 539"/>
                <a:gd name="T9" fmla="*/ 467 h 527"/>
                <a:gd name="T10" fmla="*/ 271 w 539"/>
                <a:gd name="T11" fmla="*/ 321 h 527"/>
                <a:gd name="T12" fmla="*/ 271 w 539"/>
                <a:gd name="T13" fmla="*/ 527 h 527"/>
                <a:gd name="T14" fmla="*/ 272 w 539"/>
                <a:gd name="T15" fmla="*/ 527 h 527"/>
                <a:gd name="T16" fmla="*/ 539 w 539"/>
                <a:gd name="T17" fmla="*/ 429 h 527"/>
                <a:gd name="T18" fmla="*/ 519 w 539"/>
                <a:gd name="T19" fmla="*/ 414 h 527"/>
                <a:gd name="T20" fmla="*/ 272 w 539"/>
                <a:gd name="T21" fmla="*/ 503 h 527"/>
                <a:gd name="T22" fmla="*/ 271 w 539"/>
                <a:gd name="T23" fmla="*/ 503 h 527"/>
                <a:gd name="T24" fmla="*/ 271 w 539"/>
                <a:gd name="T25" fmla="*/ 527 h 527"/>
                <a:gd name="T26" fmla="*/ 271 w 539"/>
                <a:gd name="T27" fmla="*/ 298 h 527"/>
                <a:gd name="T28" fmla="*/ 271 w 539"/>
                <a:gd name="T29" fmla="*/ 58 h 527"/>
                <a:gd name="T30" fmla="*/ 284 w 539"/>
                <a:gd name="T31" fmla="*/ 58 h 527"/>
                <a:gd name="T32" fmla="*/ 348 w 539"/>
                <a:gd name="T33" fmla="*/ 121 h 527"/>
                <a:gd name="T34" fmla="*/ 365 w 539"/>
                <a:gd name="T35" fmla="*/ 165 h 527"/>
                <a:gd name="T36" fmla="*/ 389 w 539"/>
                <a:gd name="T37" fmla="*/ 218 h 527"/>
                <a:gd name="T38" fmla="*/ 271 w 539"/>
                <a:gd name="T39" fmla="*/ 298 h 527"/>
                <a:gd name="T40" fmla="*/ 436 w 539"/>
                <a:gd name="T41" fmla="*/ 110 h 527"/>
                <a:gd name="T42" fmla="*/ 406 w 539"/>
                <a:gd name="T43" fmla="*/ 86 h 527"/>
                <a:gd name="T44" fmla="*/ 408 w 539"/>
                <a:gd name="T45" fmla="*/ 87 h 527"/>
                <a:gd name="T46" fmla="*/ 414 w 539"/>
                <a:gd name="T47" fmla="*/ 179 h 527"/>
                <a:gd name="T48" fmla="*/ 425 w 539"/>
                <a:gd name="T49" fmla="*/ 179 h 527"/>
                <a:gd name="T50" fmla="*/ 436 w 539"/>
                <a:gd name="T51" fmla="*/ 110 h 527"/>
                <a:gd name="T52" fmla="*/ 68 w 539"/>
                <a:gd name="T53" fmla="*/ 395 h 527"/>
                <a:gd name="T54" fmla="*/ 155 w 539"/>
                <a:gd name="T55" fmla="*/ 368 h 527"/>
                <a:gd name="T56" fmla="*/ 195 w 539"/>
                <a:gd name="T57" fmla="*/ 299 h 527"/>
                <a:gd name="T58" fmla="*/ 270 w 539"/>
                <a:gd name="T59" fmla="*/ 321 h 527"/>
                <a:gd name="T60" fmla="*/ 271 w 539"/>
                <a:gd name="T61" fmla="*/ 321 h 527"/>
                <a:gd name="T62" fmla="*/ 271 w 539"/>
                <a:gd name="T63" fmla="*/ 467 h 527"/>
                <a:gd name="T64" fmla="*/ 68 w 539"/>
                <a:gd name="T65" fmla="*/ 395 h 527"/>
                <a:gd name="T66" fmla="*/ 271 w 539"/>
                <a:gd name="T67" fmla="*/ 58 h 527"/>
                <a:gd name="T68" fmla="*/ 271 w 539"/>
                <a:gd name="T69" fmla="*/ 298 h 527"/>
                <a:gd name="T70" fmla="*/ 270 w 539"/>
                <a:gd name="T71" fmla="*/ 298 h 527"/>
                <a:gd name="T72" fmla="*/ 142 w 539"/>
                <a:gd name="T73" fmla="*/ 200 h 527"/>
                <a:gd name="T74" fmla="*/ 105 w 539"/>
                <a:gd name="T75" fmla="*/ 107 h 527"/>
                <a:gd name="T76" fmla="*/ 139 w 539"/>
                <a:gd name="T77" fmla="*/ 98 h 527"/>
                <a:gd name="T78" fmla="*/ 148 w 539"/>
                <a:gd name="T79" fmla="*/ 89 h 527"/>
                <a:gd name="T80" fmla="*/ 165 w 539"/>
                <a:gd name="T81" fmla="*/ 4 h 527"/>
                <a:gd name="T82" fmla="*/ 168 w 539"/>
                <a:gd name="T83" fmla="*/ 0 h 527"/>
                <a:gd name="T84" fmla="*/ 271 w 539"/>
                <a:gd name="T85" fmla="*/ 58 h 527"/>
                <a:gd name="T86" fmla="*/ 271 w 539"/>
                <a:gd name="T87" fmla="*/ 503 h 527"/>
                <a:gd name="T88" fmla="*/ 21 w 539"/>
                <a:gd name="T89" fmla="*/ 411 h 527"/>
                <a:gd name="T90" fmla="*/ 0 w 539"/>
                <a:gd name="T91" fmla="*/ 427 h 527"/>
                <a:gd name="T92" fmla="*/ 271 w 539"/>
                <a:gd name="T93" fmla="*/ 527 h 527"/>
                <a:gd name="T94" fmla="*/ 271 w 539"/>
                <a:gd name="T95" fmla="*/ 50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9" h="527">
                  <a:moveTo>
                    <a:pt x="271" y="321"/>
                  </a:moveTo>
                  <a:cubicBezTo>
                    <a:pt x="299" y="321"/>
                    <a:pt x="324" y="313"/>
                    <a:pt x="346" y="299"/>
                  </a:cubicBezTo>
                  <a:cubicBezTo>
                    <a:pt x="345" y="329"/>
                    <a:pt x="352" y="355"/>
                    <a:pt x="386" y="368"/>
                  </a:cubicBezTo>
                  <a:cubicBezTo>
                    <a:pt x="416" y="379"/>
                    <a:pt x="447" y="386"/>
                    <a:pt x="474" y="396"/>
                  </a:cubicBezTo>
                  <a:cubicBezTo>
                    <a:pt x="455" y="448"/>
                    <a:pt x="363" y="468"/>
                    <a:pt x="271" y="467"/>
                  </a:cubicBezTo>
                  <a:cubicBezTo>
                    <a:pt x="271" y="321"/>
                    <a:pt x="271" y="321"/>
                    <a:pt x="271" y="321"/>
                  </a:cubicBezTo>
                  <a:close/>
                  <a:moveTo>
                    <a:pt x="271" y="527"/>
                  </a:moveTo>
                  <a:cubicBezTo>
                    <a:pt x="272" y="527"/>
                    <a:pt x="272" y="527"/>
                    <a:pt x="272" y="527"/>
                  </a:cubicBezTo>
                  <a:cubicBezTo>
                    <a:pt x="406" y="527"/>
                    <a:pt x="513" y="492"/>
                    <a:pt x="539" y="429"/>
                  </a:cubicBezTo>
                  <a:cubicBezTo>
                    <a:pt x="533" y="424"/>
                    <a:pt x="526" y="418"/>
                    <a:pt x="519" y="414"/>
                  </a:cubicBezTo>
                  <a:cubicBezTo>
                    <a:pt x="505" y="471"/>
                    <a:pt x="402" y="503"/>
                    <a:pt x="272" y="503"/>
                  </a:cubicBezTo>
                  <a:cubicBezTo>
                    <a:pt x="271" y="503"/>
                    <a:pt x="271" y="503"/>
                    <a:pt x="271" y="503"/>
                  </a:cubicBezTo>
                  <a:cubicBezTo>
                    <a:pt x="271" y="527"/>
                    <a:pt x="271" y="527"/>
                    <a:pt x="271" y="527"/>
                  </a:cubicBezTo>
                  <a:close/>
                  <a:moveTo>
                    <a:pt x="271" y="298"/>
                  </a:moveTo>
                  <a:cubicBezTo>
                    <a:pt x="271" y="58"/>
                    <a:pt x="271" y="58"/>
                    <a:pt x="271" y="58"/>
                  </a:cubicBezTo>
                  <a:cubicBezTo>
                    <a:pt x="275" y="58"/>
                    <a:pt x="279" y="58"/>
                    <a:pt x="284" y="58"/>
                  </a:cubicBezTo>
                  <a:cubicBezTo>
                    <a:pt x="371" y="56"/>
                    <a:pt x="277" y="111"/>
                    <a:pt x="348" y="121"/>
                  </a:cubicBezTo>
                  <a:cubicBezTo>
                    <a:pt x="400" y="128"/>
                    <a:pt x="390" y="137"/>
                    <a:pt x="365" y="165"/>
                  </a:cubicBezTo>
                  <a:cubicBezTo>
                    <a:pt x="347" y="185"/>
                    <a:pt x="352" y="211"/>
                    <a:pt x="389" y="218"/>
                  </a:cubicBezTo>
                  <a:cubicBezTo>
                    <a:pt x="364" y="265"/>
                    <a:pt x="324" y="298"/>
                    <a:pt x="271" y="298"/>
                  </a:cubicBezTo>
                  <a:close/>
                  <a:moveTo>
                    <a:pt x="436" y="110"/>
                  </a:moveTo>
                  <a:cubicBezTo>
                    <a:pt x="433" y="95"/>
                    <a:pt x="421" y="57"/>
                    <a:pt x="406" y="86"/>
                  </a:cubicBezTo>
                  <a:cubicBezTo>
                    <a:pt x="407" y="87"/>
                    <a:pt x="407" y="87"/>
                    <a:pt x="408" y="87"/>
                  </a:cubicBezTo>
                  <a:cubicBezTo>
                    <a:pt x="481" y="117"/>
                    <a:pt x="365" y="183"/>
                    <a:pt x="414" y="179"/>
                  </a:cubicBezTo>
                  <a:cubicBezTo>
                    <a:pt x="418" y="179"/>
                    <a:pt x="421" y="179"/>
                    <a:pt x="425" y="179"/>
                  </a:cubicBezTo>
                  <a:cubicBezTo>
                    <a:pt x="436" y="161"/>
                    <a:pt x="440" y="133"/>
                    <a:pt x="436" y="110"/>
                  </a:cubicBezTo>
                  <a:close/>
                  <a:moveTo>
                    <a:pt x="68" y="395"/>
                  </a:moveTo>
                  <a:cubicBezTo>
                    <a:pt x="95" y="386"/>
                    <a:pt x="125" y="379"/>
                    <a:pt x="155" y="368"/>
                  </a:cubicBezTo>
                  <a:cubicBezTo>
                    <a:pt x="189" y="355"/>
                    <a:pt x="195" y="329"/>
                    <a:pt x="195" y="299"/>
                  </a:cubicBezTo>
                  <a:cubicBezTo>
                    <a:pt x="217" y="313"/>
                    <a:pt x="242" y="321"/>
                    <a:pt x="270" y="321"/>
                  </a:cubicBezTo>
                  <a:cubicBezTo>
                    <a:pt x="271" y="321"/>
                    <a:pt x="271" y="321"/>
                    <a:pt x="271" y="321"/>
                  </a:cubicBezTo>
                  <a:cubicBezTo>
                    <a:pt x="271" y="467"/>
                    <a:pt x="271" y="467"/>
                    <a:pt x="271" y="467"/>
                  </a:cubicBezTo>
                  <a:cubicBezTo>
                    <a:pt x="165" y="465"/>
                    <a:pt x="59" y="436"/>
                    <a:pt x="68" y="395"/>
                  </a:cubicBezTo>
                  <a:close/>
                  <a:moveTo>
                    <a:pt x="271" y="58"/>
                  </a:moveTo>
                  <a:cubicBezTo>
                    <a:pt x="271" y="298"/>
                    <a:pt x="271" y="298"/>
                    <a:pt x="271" y="298"/>
                  </a:cubicBezTo>
                  <a:cubicBezTo>
                    <a:pt x="270" y="298"/>
                    <a:pt x="270" y="298"/>
                    <a:pt x="270" y="298"/>
                  </a:cubicBezTo>
                  <a:cubicBezTo>
                    <a:pt x="210" y="298"/>
                    <a:pt x="166" y="256"/>
                    <a:pt x="142" y="200"/>
                  </a:cubicBezTo>
                  <a:cubicBezTo>
                    <a:pt x="112" y="195"/>
                    <a:pt x="97" y="145"/>
                    <a:pt x="105" y="107"/>
                  </a:cubicBezTo>
                  <a:cubicBezTo>
                    <a:pt x="111" y="78"/>
                    <a:pt x="127" y="70"/>
                    <a:pt x="139" y="98"/>
                  </a:cubicBezTo>
                  <a:cubicBezTo>
                    <a:pt x="148" y="119"/>
                    <a:pt x="150" y="131"/>
                    <a:pt x="148" y="89"/>
                  </a:cubicBezTo>
                  <a:cubicBezTo>
                    <a:pt x="147" y="61"/>
                    <a:pt x="154" y="31"/>
                    <a:pt x="165" y="4"/>
                  </a:cubicBezTo>
                  <a:cubicBezTo>
                    <a:pt x="166" y="3"/>
                    <a:pt x="167" y="1"/>
                    <a:pt x="168" y="0"/>
                  </a:cubicBezTo>
                  <a:cubicBezTo>
                    <a:pt x="186" y="29"/>
                    <a:pt x="225" y="55"/>
                    <a:pt x="271" y="58"/>
                  </a:cubicBezTo>
                  <a:close/>
                  <a:moveTo>
                    <a:pt x="271" y="503"/>
                  </a:moveTo>
                  <a:cubicBezTo>
                    <a:pt x="142" y="503"/>
                    <a:pt x="32" y="469"/>
                    <a:pt x="21" y="411"/>
                  </a:cubicBezTo>
                  <a:cubicBezTo>
                    <a:pt x="13" y="416"/>
                    <a:pt x="6" y="422"/>
                    <a:pt x="0" y="427"/>
                  </a:cubicBezTo>
                  <a:cubicBezTo>
                    <a:pt x="24" y="491"/>
                    <a:pt x="138" y="527"/>
                    <a:pt x="271" y="527"/>
                  </a:cubicBezTo>
                  <a:lnTo>
                    <a:pt x="271" y="503"/>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sp>
        <p:nvSpPr>
          <p:cNvPr id="76" name="Freeform 38"/>
          <p:cNvSpPr>
            <a:spLocks noEditPoints="1"/>
          </p:cNvSpPr>
          <p:nvPr/>
        </p:nvSpPr>
        <p:spPr bwMode="auto">
          <a:xfrm>
            <a:off x="5565383" y="5712289"/>
            <a:ext cx="1034781" cy="1193489"/>
          </a:xfrm>
          <a:custGeom>
            <a:avLst/>
            <a:gdLst>
              <a:gd name="T0" fmla="*/ 316 w 633"/>
              <a:gd name="T1" fmla="*/ 68 h 731"/>
              <a:gd name="T2" fmla="*/ 316 w 633"/>
              <a:gd name="T3" fmla="*/ 8 h 731"/>
              <a:gd name="T4" fmla="*/ 437 w 633"/>
              <a:gd name="T5" fmla="*/ 133 h 731"/>
              <a:gd name="T6" fmla="*/ 492 w 633"/>
              <a:gd name="T7" fmla="*/ 263 h 731"/>
              <a:gd name="T8" fmla="*/ 500 w 633"/>
              <a:gd name="T9" fmla="*/ 339 h 731"/>
              <a:gd name="T10" fmla="*/ 458 w 633"/>
              <a:gd name="T11" fmla="*/ 399 h 731"/>
              <a:gd name="T12" fmla="*/ 453 w 633"/>
              <a:gd name="T13" fmla="*/ 534 h 731"/>
              <a:gd name="T14" fmla="*/ 610 w 633"/>
              <a:gd name="T15" fmla="*/ 731 h 731"/>
              <a:gd name="T16" fmla="*/ 316 w 633"/>
              <a:gd name="T17" fmla="*/ 677 h 731"/>
              <a:gd name="T18" fmla="*/ 362 w 633"/>
              <a:gd name="T19" fmla="*/ 619 h 731"/>
              <a:gd name="T20" fmla="*/ 459 w 633"/>
              <a:gd name="T21" fmla="*/ 558 h 731"/>
              <a:gd name="T22" fmla="*/ 319 w 633"/>
              <a:gd name="T23" fmla="*/ 655 h 731"/>
              <a:gd name="T24" fmla="*/ 316 w 633"/>
              <a:gd name="T25" fmla="*/ 628 h 731"/>
              <a:gd name="T26" fmla="*/ 414 w 633"/>
              <a:gd name="T27" fmla="*/ 532 h 731"/>
              <a:gd name="T28" fmla="*/ 317 w 633"/>
              <a:gd name="T29" fmla="*/ 503 h 731"/>
              <a:gd name="T30" fmla="*/ 316 w 633"/>
              <a:gd name="T31" fmla="*/ 482 h 731"/>
              <a:gd name="T32" fmla="*/ 445 w 633"/>
              <a:gd name="T33" fmla="*/ 384 h 731"/>
              <a:gd name="T34" fmla="*/ 476 w 633"/>
              <a:gd name="T35" fmla="*/ 274 h 731"/>
              <a:gd name="T36" fmla="*/ 424 w 633"/>
              <a:gd name="T37" fmla="*/ 352 h 731"/>
              <a:gd name="T38" fmla="*/ 440 w 633"/>
              <a:gd name="T39" fmla="*/ 269 h 731"/>
              <a:gd name="T40" fmla="*/ 423 w 633"/>
              <a:gd name="T41" fmla="*/ 191 h 731"/>
              <a:gd name="T42" fmla="*/ 379 w 633"/>
              <a:gd name="T43" fmla="*/ 174 h 731"/>
              <a:gd name="T44" fmla="*/ 316 w 633"/>
              <a:gd name="T45" fmla="*/ 66 h 731"/>
              <a:gd name="T46" fmla="*/ 3 w 633"/>
              <a:gd name="T47" fmla="*/ 668 h 731"/>
              <a:gd name="T48" fmla="*/ 228 w 633"/>
              <a:gd name="T49" fmla="*/ 470 h 731"/>
              <a:gd name="T50" fmla="*/ 151 w 633"/>
              <a:gd name="T51" fmla="*/ 380 h 731"/>
              <a:gd name="T52" fmla="*/ 132 w 633"/>
              <a:gd name="T53" fmla="*/ 293 h 731"/>
              <a:gd name="T54" fmla="*/ 141 w 633"/>
              <a:gd name="T55" fmla="*/ 255 h 731"/>
              <a:gd name="T56" fmla="*/ 197 w 633"/>
              <a:gd name="T57" fmla="*/ 56 h 731"/>
              <a:gd name="T58" fmla="*/ 211 w 633"/>
              <a:gd name="T59" fmla="*/ 42 h 731"/>
              <a:gd name="T60" fmla="*/ 316 w 633"/>
              <a:gd name="T61" fmla="*/ 195 h 731"/>
              <a:gd name="T62" fmla="*/ 211 w 633"/>
              <a:gd name="T63" fmla="*/ 190 h 731"/>
              <a:gd name="T64" fmla="*/ 195 w 633"/>
              <a:gd name="T65" fmla="*/ 273 h 731"/>
              <a:gd name="T66" fmla="*/ 189 w 633"/>
              <a:gd name="T67" fmla="*/ 335 h 731"/>
              <a:gd name="T68" fmla="*/ 156 w 633"/>
              <a:gd name="T69" fmla="*/ 275 h 731"/>
              <a:gd name="T70" fmla="*/ 316 w 633"/>
              <a:gd name="T71" fmla="*/ 482 h 731"/>
              <a:gd name="T72" fmla="*/ 249 w 633"/>
              <a:gd name="T73" fmla="*/ 485 h 731"/>
              <a:gd name="T74" fmla="*/ 316 w 633"/>
              <a:gd name="T75" fmla="*/ 628 h 731"/>
              <a:gd name="T76" fmla="*/ 215 w 633"/>
              <a:gd name="T77" fmla="*/ 539 h 731"/>
              <a:gd name="T78" fmla="*/ 172 w 633"/>
              <a:gd name="T79" fmla="*/ 556 h 731"/>
              <a:gd name="T80" fmla="*/ 272 w 633"/>
              <a:gd name="T81" fmla="*/ 626 h 731"/>
              <a:gd name="T82" fmla="*/ 316 w 633"/>
              <a:gd name="T83" fmla="*/ 731 h 731"/>
              <a:gd name="T84" fmla="*/ 316 w 633"/>
              <a:gd name="T85" fmla="*/ 40 h 731"/>
              <a:gd name="T86" fmla="*/ 288 w 633"/>
              <a:gd name="T87" fmla="*/ 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3" h="731">
                <a:moveTo>
                  <a:pt x="316" y="66"/>
                </a:moveTo>
                <a:cubicBezTo>
                  <a:pt x="316" y="67"/>
                  <a:pt x="316" y="67"/>
                  <a:pt x="316" y="68"/>
                </a:cubicBezTo>
                <a:cubicBezTo>
                  <a:pt x="321" y="59"/>
                  <a:pt x="320" y="49"/>
                  <a:pt x="316" y="40"/>
                </a:cubicBezTo>
                <a:cubicBezTo>
                  <a:pt x="316" y="8"/>
                  <a:pt x="316" y="8"/>
                  <a:pt x="316" y="8"/>
                </a:cubicBezTo>
                <a:cubicBezTo>
                  <a:pt x="386" y="1"/>
                  <a:pt x="439" y="56"/>
                  <a:pt x="417" y="112"/>
                </a:cubicBezTo>
                <a:cubicBezTo>
                  <a:pt x="424" y="118"/>
                  <a:pt x="431" y="125"/>
                  <a:pt x="437" y="133"/>
                </a:cubicBezTo>
                <a:cubicBezTo>
                  <a:pt x="466" y="165"/>
                  <a:pt x="486" y="212"/>
                  <a:pt x="492" y="263"/>
                </a:cubicBezTo>
                <a:cubicBezTo>
                  <a:pt x="492" y="263"/>
                  <a:pt x="492" y="263"/>
                  <a:pt x="492" y="263"/>
                </a:cubicBezTo>
                <a:cubicBezTo>
                  <a:pt x="497" y="272"/>
                  <a:pt x="500" y="282"/>
                  <a:pt x="502" y="293"/>
                </a:cubicBezTo>
                <a:cubicBezTo>
                  <a:pt x="504" y="308"/>
                  <a:pt x="503" y="324"/>
                  <a:pt x="500" y="339"/>
                </a:cubicBezTo>
                <a:cubicBezTo>
                  <a:pt x="497" y="355"/>
                  <a:pt x="491" y="369"/>
                  <a:pt x="483" y="380"/>
                </a:cubicBezTo>
                <a:cubicBezTo>
                  <a:pt x="476" y="389"/>
                  <a:pt x="468" y="396"/>
                  <a:pt x="458" y="399"/>
                </a:cubicBezTo>
                <a:cubicBezTo>
                  <a:pt x="445" y="427"/>
                  <a:pt x="428" y="452"/>
                  <a:pt x="405" y="470"/>
                </a:cubicBezTo>
                <a:cubicBezTo>
                  <a:pt x="408" y="498"/>
                  <a:pt x="420" y="520"/>
                  <a:pt x="453" y="534"/>
                </a:cubicBezTo>
                <a:cubicBezTo>
                  <a:pt x="528" y="565"/>
                  <a:pt x="633" y="574"/>
                  <a:pt x="631" y="668"/>
                </a:cubicBezTo>
                <a:cubicBezTo>
                  <a:pt x="630" y="688"/>
                  <a:pt x="622" y="710"/>
                  <a:pt x="610" y="731"/>
                </a:cubicBezTo>
                <a:cubicBezTo>
                  <a:pt x="316" y="731"/>
                  <a:pt x="316" y="731"/>
                  <a:pt x="316" y="731"/>
                </a:cubicBezTo>
                <a:cubicBezTo>
                  <a:pt x="316" y="677"/>
                  <a:pt x="316" y="677"/>
                  <a:pt x="316" y="677"/>
                </a:cubicBezTo>
                <a:cubicBezTo>
                  <a:pt x="317" y="680"/>
                  <a:pt x="318" y="684"/>
                  <a:pt x="318" y="687"/>
                </a:cubicBezTo>
                <a:cubicBezTo>
                  <a:pt x="321" y="669"/>
                  <a:pt x="344" y="632"/>
                  <a:pt x="362" y="619"/>
                </a:cubicBezTo>
                <a:cubicBezTo>
                  <a:pt x="383" y="631"/>
                  <a:pt x="391" y="655"/>
                  <a:pt x="403" y="669"/>
                </a:cubicBezTo>
                <a:cubicBezTo>
                  <a:pt x="425" y="648"/>
                  <a:pt x="446" y="592"/>
                  <a:pt x="459" y="558"/>
                </a:cubicBezTo>
                <a:cubicBezTo>
                  <a:pt x="446" y="555"/>
                  <a:pt x="435" y="549"/>
                  <a:pt x="425" y="541"/>
                </a:cubicBezTo>
                <a:cubicBezTo>
                  <a:pt x="388" y="581"/>
                  <a:pt x="351" y="612"/>
                  <a:pt x="319" y="655"/>
                </a:cubicBezTo>
                <a:cubicBezTo>
                  <a:pt x="318" y="654"/>
                  <a:pt x="317" y="653"/>
                  <a:pt x="316" y="652"/>
                </a:cubicBezTo>
                <a:cubicBezTo>
                  <a:pt x="316" y="628"/>
                  <a:pt x="316" y="628"/>
                  <a:pt x="316" y="628"/>
                </a:cubicBezTo>
                <a:cubicBezTo>
                  <a:pt x="317" y="629"/>
                  <a:pt x="318" y="630"/>
                  <a:pt x="319" y="630"/>
                </a:cubicBezTo>
                <a:cubicBezTo>
                  <a:pt x="346" y="601"/>
                  <a:pt x="374" y="581"/>
                  <a:pt x="414" y="532"/>
                </a:cubicBezTo>
                <a:cubicBezTo>
                  <a:pt x="401" y="518"/>
                  <a:pt x="392" y="501"/>
                  <a:pt x="387" y="484"/>
                </a:cubicBezTo>
                <a:cubicBezTo>
                  <a:pt x="366" y="496"/>
                  <a:pt x="343" y="503"/>
                  <a:pt x="317" y="503"/>
                </a:cubicBezTo>
                <a:cubicBezTo>
                  <a:pt x="316" y="503"/>
                  <a:pt x="316" y="503"/>
                  <a:pt x="316" y="503"/>
                </a:cubicBezTo>
                <a:cubicBezTo>
                  <a:pt x="316" y="482"/>
                  <a:pt x="316" y="482"/>
                  <a:pt x="316" y="482"/>
                </a:cubicBezTo>
                <a:cubicBezTo>
                  <a:pt x="317" y="482"/>
                  <a:pt x="317" y="482"/>
                  <a:pt x="317" y="482"/>
                </a:cubicBezTo>
                <a:cubicBezTo>
                  <a:pt x="377" y="482"/>
                  <a:pt x="421" y="440"/>
                  <a:pt x="445" y="384"/>
                </a:cubicBezTo>
                <a:cubicBezTo>
                  <a:pt x="480" y="378"/>
                  <a:pt x="494" y="313"/>
                  <a:pt x="477" y="275"/>
                </a:cubicBezTo>
                <a:cubicBezTo>
                  <a:pt x="477" y="275"/>
                  <a:pt x="476" y="274"/>
                  <a:pt x="476" y="274"/>
                </a:cubicBezTo>
                <a:cubicBezTo>
                  <a:pt x="452" y="259"/>
                  <a:pt x="445" y="329"/>
                  <a:pt x="445" y="335"/>
                </a:cubicBezTo>
                <a:cubicBezTo>
                  <a:pt x="445" y="360"/>
                  <a:pt x="418" y="369"/>
                  <a:pt x="424" y="352"/>
                </a:cubicBezTo>
                <a:cubicBezTo>
                  <a:pt x="430" y="335"/>
                  <a:pt x="438" y="308"/>
                  <a:pt x="439" y="273"/>
                </a:cubicBezTo>
                <a:cubicBezTo>
                  <a:pt x="439" y="272"/>
                  <a:pt x="439" y="270"/>
                  <a:pt x="440" y="269"/>
                </a:cubicBezTo>
                <a:cubicBezTo>
                  <a:pt x="440" y="243"/>
                  <a:pt x="434" y="217"/>
                  <a:pt x="424" y="192"/>
                </a:cubicBezTo>
                <a:cubicBezTo>
                  <a:pt x="424" y="191"/>
                  <a:pt x="423" y="191"/>
                  <a:pt x="423" y="191"/>
                </a:cubicBezTo>
                <a:cubicBezTo>
                  <a:pt x="412" y="175"/>
                  <a:pt x="405" y="168"/>
                  <a:pt x="380" y="173"/>
                </a:cubicBezTo>
                <a:cubicBezTo>
                  <a:pt x="380" y="174"/>
                  <a:pt x="380" y="174"/>
                  <a:pt x="379" y="174"/>
                </a:cubicBezTo>
                <a:cubicBezTo>
                  <a:pt x="356" y="185"/>
                  <a:pt x="335" y="191"/>
                  <a:pt x="316" y="195"/>
                </a:cubicBezTo>
                <a:lnTo>
                  <a:pt x="316" y="66"/>
                </a:lnTo>
                <a:close/>
                <a:moveTo>
                  <a:pt x="24" y="731"/>
                </a:moveTo>
                <a:cubicBezTo>
                  <a:pt x="11" y="710"/>
                  <a:pt x="3" y="688"/>
                  <a:pt x="3" y="668"/>
                </a:cubicBezTo>
                <a:cubicBezTo>
                  <a:pt x="0" y="574"/>
                  <a:pt x="106" y="565"/>
                  <a:pt x="181" y="534"/>
                </a:cubicBezTo>
                <a:cubicBezTo>
                  <a:pt x="214" y="520"/>
                  <a:pt x="225" y="498"/>
                  <a:pt x="228" y="470"/>
                </a:cubicBezTo>
                <a:cubicBezTo>
                  <a:pt x="206" y="452"/>
                  <a:pt x="188" y="427"/>
                  <a:pt x="176" y="399"/>
                </a:cubicBezTo>
                <a:cubicBezTo>
                  <a:pt x="166" y="396"/>
                  <a:pt x="158" y="389"/>
                  <a:pt x="151" y="380"/>
                </a:cubicBezTo>
                <a:cubicBezTo>
                  <a:pt x="142" y="369"/>
                  <a:pt x="137" y="355"/>
                  <a:pt x="133" y="339"/>
                </a:cubicBezTo>
                <a:cubicBezTo>
                  <a:pt x="130" y="324"/>
                  <a:pt x="130" y="308"/>
                  <a:pt x="132" y="293"/>
                </a:cubicBezTo>
                <a:cubicBezTo>
                  <a:pt x="134" y="283"/>
                  <a:pt x="137" y="273"/>
                  <a:pt x="141" y="264"/>
                </a:cubicBezTo>
                <a:cubicBezTo>
                  <a:pt x="141" y="261"/>
                  <a:pt x="141" y="258"/>
                  <a:pt x="141" y="255"/>
                </a:cubicBezTo>
                <a:cubicBezTo>
                  <a:pt x="144" y="210"/>
                  <a:pt x="164" y="167"/>
                  <a:pt x="193" y="135"/>
                </a:cubicBezTo>
                <a:cubicBezTo>
                  <a:pt x="184" y="111"/>
                  <a:pt x="186" y="82"/>
                  <a:pt x="197" y="56"/>
                </a:cubicBezTo>
                <a:cubicBezTo>
                  <a:pt x="206" y="79"/>
                  <a:pt x="214" y="95"/>
                  <a:pt x="237" y="95"/>
                </a:cubicBezTo>
                <a:cubicBezTo>
                  <a:pt x="237" y="71"/>
                  <a:pt x="231" y="57"/>
                  <a:pt x="211" y="42"/>
                </a:cubicBezTo>
                <a:cubicBezTo>
                  <a:pt x="212" y="20"/>
                  <a:pt x="291" y="0"/>
                  <a:pt x="316" y="66"/>
                </a:cubicBezTo>
                <a:cubicBezTo>
                  <a:pt x="316" y="195"/>
                  <a:pt x="316" y="195"/>
                  <a:pt x="316" y="195"/>
                </a:cubicBezTo>
                <a:cubicBezTo>
                  <a:pt x="276" y="202"/>
                  <a:pt x="244" y="194"/>
                  <a:pt x="223" y="177"/>
                </a:cubicBezTo>
                <a:cubicBezTo>
                  <a:pt x="218" y="180"/>
                  <a:pt x="215" y="185"/>
                  <a:pt x="211" y="190"/>
                </a:cubicBezTo>
                <a:cubicBezTo>
                  <a:pt x="200" y="216"/>
                  <a:pt x="194" y="245"/>
                  <a:pt x="195" y="271"/>
                </a:cubicBezTo>
                <a:cubicBezTo>
                  <a:pt x="195" y="272"/>
                  <a:pt x="195" y="273"/>
                  <a:pt x="195" y="273"/>
                </a:cubicBezTo>
                <a:cubicBezTo>
                  <a:pt x="196" y="308"/>
                  <a:pt x="204" y="335"/>
                  <a:pt x="210" y="352"/>
                </a:cubicBezTo>
                <a:cubicBezTo>
                  <a:pt x="216" y="369"/>
                  <a:pt x="189" y="360"/>
                  <a:pt x="189" y="335"/>
                </a:cubicBezTo>
                <a:cubicBezTo>
                  <a:pt x="189" y="329"/>
                  <a:pt x="182" y="259"/>
                  <a:pt x="159" y="274"/>
                </a:cubicBezTo>
                <a:cubicBezTo>
                  <a:pt x="158" y="274"/>
                  <a:pt x="157" y="275"/>
                  <a:pt x="156" y="275"/>
                </a:cubicBezTo>
                <a:cubicBezTo>
                  <a:pt x="140" y="313"/>
                  <a:pt x="154" y="378"/>
                  <a:pt x="189" y="384"/>
                </a:cubicBezTo>
                <a:cubicBezTo>
                  <a:pt x="213" y="440"/>
                  <a:pt x="256" y="482"/>
                  <a:pt x="316" y="482"/>
                </a:cubicBezTo>
                <a:cubicBezTo>
                  <a:pt x="316" y="503"/>
                  <a:pt x="316" y="503"/>
                  <a:pt x="316" y="503"/>
                </a:cubicBezTo>
                <a:cubicBezTo>
                  <a:pt x="291" y="503"/>
                  <a:pt x="269" y="496"/>
                  <a:pt x="249" y="485"/>
                </a:cubicBezTo>
                <a:cubicBezTo>
                  <a:pt x="244" y="499"/>
                  <a:pt x="235" y="513"/>
                  <a:pt x="224" y="525"/>
                </a:cubicBezTo>
                <a:cubicBezTo>
                  <a:pt x="262" y="579"/>
                  <a:pt x="292" y="612"/>
                  <a:pt x="316" y="628"/>
                </a:cubicBezTo>
                <a:cubicBezTo>
                  <a:pt x="316" y="652"/>
                  <a:pt x="316" y="652"/>
                  <a:pt x="316" y="652"/>
                </a:cubicBezTo>
                <a:cubicBezTo>
                  <a:pt x="285" y="626"/>
                  <a:pt x="240" y="574"/>
                  <a:pt x="215" y="539"/>
                </a:cubicBezTo>
                <a:cubicBezTo>
                  <a:pt x="214" y="537"/>
                  <a:pt x="213" y="536"/>
                  <a:pt x="213" y="535"/>
                </a:cubicBezTo>
                <a:cubicBezTo>
                  <a:pt x="201" y="545"/>
                  <a:pt x="187" y="553"/>
                  <a:pt x="172" y="556"/>
                </a:cubicBezTo>
                <a:cubicBezTo>
                  <a:pt x="183" y="602"/>
                  <a:pt x="220" y="653"/>
                  <a:pt x="233" y="670"/>
                </a:cubicBezTo>
                <a:cubicBezTo>
                  <a:pt x="246" y="653"/>
                  <a:pt x="252" y="635"/>
                  <a:pt x="272" y="626"/>
                </a:cubicBezTo>
                <a:cubicBezTo>
                  <a:pt x="281" y="635"/>
                  <a:pt x="308" y="654"/>
                  <a:pt x="316" y="677"/>
                </a:cubicBezTo>
                <a:cubicBezTo>
                  <a:pt x="316" y="731"/>
                  <a:pt x="316" y="731"/>
                  <a:pt x="316" y="731"/>
                </a:cubicBezTo>
                <a:cubicBezTo>
                  <a:pt x="24" y="731"/>
                  <a:pt x="24" y="731"/>
                  <a:pt x="24" y="731"/>
                </a:cubicBezTo>
                <a:close/>
                <a:moveTo>
                  <a:pt x="316" y="40"/>
                </a:moveTo>
                <a:cubicBezTo>
                  <a:pt x="316" y="8"/>
                  <a:pt x="316" y="8"/>
                  <a:pt x="316" y="8"/>
                </a:cubicBezTo>
                <a:cubicBezTo>
                  <a:pt x="307" y="9"/>
                  <a:pt x="298" y="11"/>
                  <a:pt x="288" y="14"/>
                </a:cubicBezTo>
                <a:cubicBezTo>
                  <a:pt x="300" y="20"/>
                  <a:pt x="310" y="30"/>
                  <a:pt x="316" y="40"/>
                </a:cubicBezTo>
                <a:close/>
              </a:path>
            </a:pathLst>
          </a:custGeom>
          <a:solidFill>
            <a:srgbClr val="F49100">
              <a:alpha val="30000"/>
            </a:srgbClr>
          </a:solidFill>
          <a:ln>
            <a:noFill/>
          </a:ln>
        </p:spPr>
        <p:txBody>
          <a:bodyPr lIns="91416" tIns="45708" rIns="91416" bIns="45708"/>
          <a:lstStyle/>
          <a:p>
            <a:pPr>
              <a:defRPr/>
            </a:pPr>
            <a:endParaRPr lang="en-US">
              <a:solidFill>
                <a:prstClr val="black"/>
              </a:solidFill>
            </a:endParaRPr>
          </a:p>
        </p:txBody>
      </p:sp>
      <p:sp>
        <p:nvSpPr>
          <p:cNvPr id="77" name="Freeform 39"/>
          <p:cNvSpPr>
            <a:spLocks noEditPoints="1"/>
          </p:cNvSpPr>
          <p:nvPr/>
        </p:nvSpPr>
        <p:spPr bwMode="auto">
          <a:xfrm>
            <a:off x="7292134" y="5240395"/>
            <a:ext cx="1565925" cy="1665384"/>
          </a:xfrm>
          <a:custGeom>
            <a:avLst/>
            <a:gdLst>
              <a:gd name="T0" fmla="*/ 743 w 957"/>
              <a:gd name="T1" fmla="*/ 313 h 1020"/>
              <a:gd name="T2" fmla="*/ 758 w 957"/>
              <a:gd name="T3" fmla="*/ 358 h 1020"/>
              <a:gd name="T4" fmla="*/ 730 w 957"/>
              <a:gd name="T5" fmla="*/ 490 h 1020"/>
              <a:gd name="T6" fmla="*/ 704 w 957"/>
              <a:gd name="T7" fmla="*/ 476 h 1020"/>
              <a:gd name="T8" fmla="*/ 704 w 957"/>
              <a:gd name="T9" fmla="*/ 308 h 1020"/>
              <a:gd name="T10" fmla="*/ 704 w 957"/>
              <a:gd name="T11" fmla="*/ 730 h 1020"/>
              <a:gd name="T12" fmla="*/ 922 w 957"/>
              <a:gd name="T13" fmla="*/ 1020 h 1020"/>
              <a:gd name="T14" fmla="*/ 704 w 957"/>
              <a:gd name="T15" fmla="*/ 730 h 1020"/>
              <a:gd name="T16" fmla="*/ 704 w 957"/>
              <a:gd name="T17" fmla="*/ 152 h 1020"/>
              <a:gd name="T18" fmla="*/ 680 w 957"/>
              <a:gd name="T19" fmla="*/ 350 h 1020"/>
              <a:gd name="T20" fmla="*/ 704 w 957"/>
              <a:gd name="T21" fmla="*/ 476 h 1020"/>
              <a:gd name="T22" fmla="*/ 692 w 957"/>
              <a:gd name="T23" fmla="*/ 518 h 1020"/>
              <a:gd name="T24" fmla="*/ 615 w 957"/>
              <a:gd name="T25" fmla="*/ 640 h 1020"/>
              <a:gd name="T26" fmla="*/ 704 w 957"/>
              <a:gd name="T27" fmla="*/ 730 h 1020"/>
              <a:gd name="T28" fmla="*/ 479 w 957"/>
              <a:gd name="T29" fmla="*/ 1020 h 1020"/>
              <a:gd name="T30" fmla="*/ 480 w 957"/>
              <a:gd name="T31" fmla="*/ 984 h 1020"/>
              <a:gd name="T32" fmla="*/ 480 w 957"/>
              <a:gd name="T33" fmla="*/ 954 h 1020"/>
              <a:gd name="T34" fmla="*/ 479 w 957"/>
              <a:gd name="T35" fmla="*/ 944 h 1020"/>
              <a:gd name="T36" fmla="*/ 494 w 957"/>
              <a:gd name="T37" fmla="*/ 930 h 1020"/>
              <a:gd name="T38" fmla="*/ 479 w 957"/>
              <a:gd name="T39" fmla="*/ 915 h 1020"/>
              <a:gd name="T40" fmla="*/ 662 w 957"/>
              <a:gd name="T41" fmla="*/ 750 h 1020"/>
              <a:gd name="T42" fmla="*/ 485 w 957"/>
              <a:gd name="T43" fmla="*/ 709 h 1020"/>
              <a:gd name="T44" fmla="*/ 479 w 957"/>
              <a:gd name="T45" fmla="*/ 708 h 1020"/>
              <a:gd name="T46" fmla="*/ 479 w 957"/>
              <a:gd name="T47" fmla="*/ 613 h 1020"/>
              <a:gd name="T48" fmla="*/ 572 w 957"/>
              <a:gd name="T49" fmla="*/ 564 h 1020"/>
              <a:gd name="T50" fmla="*/ 479 w 957"/>
              <a:gd name="T51" fmla="*/ 477 h 1020"/>
              <a:gd name="T52" fmla="*/ 591 w 957"/>
              <a:gd name="T53" fmla="*/ 505 h 1020"/>
              <a:gd name="T54" fmla="*/ 479 w 957"/>
              <a:gd name="T55" fmla="*/ 234 h 1020"/>
              <a:gd name="T56" fmla="*/ 254 w 957"/>
              <a:gd name="T57" fmla="*/ 142 h 1020"/>
              <a:gd name="T58" fmla="*/ 437 w 957"/>
              <a:gd name="T59" fmla="*/ 24 h 1020"/>
              <a:gd name="T60" fmla="*/ 479 w 957"/>
              <a:gd name="T61" fmla="*/ 234 h 1020"/>
              <a:gd name="T62" fmla="*/ 316 w 957"/>
              <a:gd name="T63" fmla="*/ 207 h 1020"/>
              <a:gd name="T64" fmla="*/ 294 w 957"/>
              <a:gd name="T65" fmla="*/ 289 h 1020"/>
              <a:gd name="T66" fmla="*/ 367 w 957"/>
              <a:gd name="T67" fmla="*/ 501 h 1020"/>
              <a:gd name="T68" fmla="*/ 479 w 957"/>
              <a:gd name="T69" fmla="*/ 477 h 1020"/>
              <a:gd name="T70" fmla="*/ 383 w 957"/>
              <a:gd name="T71" fmla="*/ 560 h 1020"/>
              <a:gd name="T72" fmla="*/ 479 w 957"/>
              <a:gd name="T73" fmla="*/ 613 h 1020"/>
              <a:gd name="T74" fmla="*/ 473 w 957"/>
              <a:gd name="T75" fmla="*/ 709 h 1020"/>
              <a:gd name="T76" fmla="*/ 299 w 957"/>
              <a:gd name="T77" fmla="*/ 750 h 1020"/>
              <a:gd name="T78" fmla="*/ 479 w 957"/>
              <a:gd name="T79" fmla="*/ 901 h 1020"/>
              <a:gd name="T80" fmla="*/ 466 w 957"/>
              <a:gd name="T81" fmla="*/ 930 h 1020"/>
              <a:gd name="T82" fmla="*/ 479 w 957"/>
              <a:gd name="T83" fmla="*/ 955 h 1020"/>
              <a:gd name="T84" fmla="*/ 479 w 957"/>
              <a:gd name="T85" fmla="*/ 984 h 1020"/>
              <a:gd name="T86" fmla="*/ 254 w 957"/>
              <a:gd name="T87" fmla="*/ 1020 h 1020"/>
              <a:gd name="T88" fmla="*/ 273 w 957"/>
              <a:gd name="T89" fmla="*/ 723 h 1020"/>
              <a:gd name="T90" fmla="*/ 293 w 957"/>
              <a:gd name="T91" fmla="*/ 569 h 1020"/>
              <a:gd name="T92" fmla="*/ 254 w 957"/>
              <a:gd name="T93" fmla="*/ 513 h 1020"/>
              <a:gd name="T94" fmla="*/ 279 w 957"/>
              <a:gd name="T95" fmla="*/ 494 h 1020"/>
              <a:gd name="T96" fmla="*/ 254 w 957"/>
              <a:gd name="T97" fmla="*/ 310 h 1020"/>
              <a:gd name="T98" fmla="*/ 214 w 957"/>
              <a:gd name="T99" fmla="*/ 312 h 1020"/>
              <a:gd name="T100" fmla="*/ 254 w 957"/>
              <a:gd name="T101" fmla="*/ 142 h 1020"/>
              <a:gd name="T102" fmla="*/ 233 w 957"/>
              <a:gd name="T103" fmla="*/ 339 h 1020"/>
              <a:gd name="T104" fmla="*/ 254 w 957"/>
              <a:gd name="T105" fmla="*/ 513 h 1020"/>
              <a:gd name="T106" fmla="*/ 201 w 957"/>
              <a:gd name="T107" fmla="*/ 428 h 1020"/>
              <a:gd name="T108" fmla="*/ 214 w 957"/>
              <a:gd name="T109" fmla="*/ 312 h 1020"/>
              <a:gd name="T110" fmla="*/ 36 w 957"/>
              <a:gd name="T111" fmla="*/ 1020 h 1020"/>
              <a:gd name="T112" fmla="*/ 254 w 957"/>
              <a:gd name="T113" fmla="*/ 73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6"/>
                  <a:pt x="736" y="251"/>
                  <a:pt x="743" y="313"/>
                </a:cubicBezTo>
                <a:cubicBezTo>
                  <a:pt x="743" y="313"/>
                  <a:pt x="743" y="313"/>
                  <a:pt x="743" y="313"/>
                </a:cubicBezTo>
                <a:cubicBezTo>
                  <a:pt x="750" y="326"/>
                  <a:pt x="755" y="342"/>
                  <a:pt x="758" y="358"/>
                </a:cubicBezTo>
                <a:cubicBezTo>
                  <a:pt x="761" y="381"/>
                  <a:pt x="761" y="405"/>
                  <a:pt x="756" y="428"/>
                </a:cubicBezTo>
                <a:cubicBezTo>
                  <a:pt x="751" y="451"/>
                  <a:pt x="742" y="473"/>
                  <a:pt x="730" y="490"/>
                </a:cubicBezTo>
                <a:cubicBezTo>
                  <a:pt x="722" y="499"/>
                  <a:pt x="714" y="507"/>
                  <a:pt x="704" y="513"/>
                </a:cubicBezTo>
                <a:cubicBezTo>
                  <a:pt x="704" y="476"/>
                  <a:pt x="704" y="476"/>
                  <a:pt x="704" y="476"/>
                </a:cubicBezTo>
                <a:cubicBezTo>
                  <a:pt x="730" y="444"/>
                  <a:pt x="739" y="384"/>
                  <a:pt x="725" y="340"/>
                </a:cubicBezTo>
                <a:cubicBezTo>
                  <a:pt x="718" y="320"/>
                  <a:pt x="711" y="310"/>
                  <a:pt x="704" y="308"/>
                </a:cubicBezTo>
                <a:cubicBezTo>
                  <a:pt x="704" y="152"/>
                  <a:pt x="704" y="152"/>
                  <a:pt x="704" y="152"/>
                </a:cubicBezTo>
                <a:close/>
                <a:moveTo>
                  <a:pt x="704" y="730"/>
                </a:moveTo>
                <a:cubicBezTo>
                  <a:pt x="815" y="772"/>
                  <a:pt x="957" y="791"/>
                  <a:pt x="954" y="925"/>
                </a:cubicBezTo>
                <a:cubicBezTo>
                  <a:pt x="953" y="955"/>
                  <a:pt x="941" y="988"/>
                  <a:pt x="922" y="1020"/>
                </a:cubicBezTo>
                <a:cubicBezTo>
                  <a:pt x="704" y="1020"/>
                  <a:pt x="704" y="1020"/>
                  <a:pt x="704" y="1020"/>
                </a:cubicBezTo>
                <a:lnTo>
                  <a:pt x="704" y="730"/>
                </a:lnTo>
                <a:close/>
                <a:moveTo>
                  <a:pt x="479" y="16"/>
                </a:moveTo>
                <a:cubicBezTo>
                  <a:pt x="589" y="0"/>
                  <a:pt x="662" y="52"/>
                  <a:pt x="704" y="152"/>
                </a:cubicBezTo>
                <a:cubicBezTo>
                  <a:pt x="704" y="308"/>
                  <a:pt x="704" y="308"/>
                  <a:pt x="704" y="308"/>
                </a:cubicBezTo>
                <a:cubicBezTo>
                  <a:pt x="694" y="305"/>
                  <a:pt x="685" y="321"/>
                  <a:pt x="680" y="350"/>
                </a:cubicBezTo>
                <a:cubicBezTo>
                  <a:pt x="676" y="380"/>
                  <a:pt x="675" y="428"/>
                  <a:pt x="679" y="493"/>
                </a:cubicBezTo>
                <a:cubicBezTo>
                  <a:pt x="689" y="490"/>
                  <a:pt x="697" y="484"/>
                  <a:pt x="704" y="476"/>
                </a:cubicBezTo>
                <a:cubicBezTo>
                  <a:pt x="704" y="513"/>
                  <a:pt x="704" y="513"/>
                  <a:pt x="704" y="513"/>
                </a:cubicBezTo>
                <a:cubicBezTo>
                  <a:pt x="700" y="515"/>
                  <a:pt x="696" y="517"/>
                  <a:pt x="692" y="518"/>
                </a:cubicBezTo>
                <a:cubicBezTo>
                  <a:pt x="685" y="535"/>
                  <a:pt x="676" y="551"/>
                  <a:pt x="666" y="566"/>
                </a:cubicBezTo>
                <a:cubicBezTo>
                  <a:pt x="654" y="593"/>
                  <a:pt x="636" y="618"/>
                  <a:pt x="615" y="640"/>
                </a:cubicBezTo>
                <a:cubicBezTo>
                  <a:pt x="621" y="675"/>
                  <a:pt x="640" y="704"/>
                  <a:pt x="685" y="723"/>
                </a:cubicBezTo>
                <a:cubicBezTo>
                  <a:pt x="691" y="725"/>
                  <a:pt x="697" y="728"/>
                  <a:pt x="704" y="730"/>
                </a:cubicBezTo>
                <a:cubicBezTo>
                  <a:pt x="704" y="1020"/>
                  <a:pt x="704" y="1020"/>
                  <a:pt x="704" y="1020"/>
                </a:cubicBezTo>
                <a:cubicBezTo>
                  <a:pt x="479" y="1020"/>
                  <a:pt x="479" y="1020"/>
                  <a:pt x="479" y="1020"/>
                </a:cubicBezTo>
                <a:cubicBezTo>
                  <a:pt x="479" y="984"/>
                  <a:pt x="479" y="984"/>
                  <a:pt x="479" y="984"/>
                </a:cubicBezTo>
                <a:cubicBezTo>
                  <a:pt x="479" y="984"/>
                  <a:pt x="480" y="984"/>
                  <a:pt x="480" y="984"/>
                </a:cubicBezTo>
                <a:cubicBezTo>
                  <a:pt x="488" y="984"/>
                  <a:pt x="494" y="977"/>
                  <a:pt x="494" y="969"/>
                </a:cubicBezTo>
                <a:cubicBezTo>
                  <a:pt x="494" y="961"/>
                  <a:pt x="488" y="954"/>
                  <a:pt x="480" y="954"/>
                </a:cubicBezTo>
                <a:cubicBezTo>
                  <a:pt x="480" y="954"/>
                  <a:pt x="479" y="954"/>
                  <a:pt x="479" y="955"/>
                </a:cubicBezTo>
                <a:cubicBezTo>
                  <a:pt x="479" y="944"/>
                  <a:pt x="479" y="944"/>
                  <a:pt x="479" y="944"/>
                </a:cubicBezTo>
                <a:cubicBezTo>
                  <a:pt x="479" y="944"/>
                  <a:pt x="480" y="944"/>
                  <a:pt x="480" y="944"/>
                </a:cubicBezTo>
                <a:cubicBezTo>
                  <a:pt x="488" y="944"/>
                  <a:pt x="494" y="938"/>
                  <a:pt x="494" y="930"/>
                </a:cubicBezTo>
                <a:cubicBezTo>
                  <a:pt x="494" y="922"/>
                  <a:pt x="488" y="915"/>
                  <a:pt x="480" y="915"/>
                </a:cubicBezTo>
                <a:cubicBezTo>
                  <a:pt x="480" y="915"/>
                  <a:pt x="479" y="915"/>
                  <a:pt x="479" y="915"/>
                </a:cubicBezTo>
                <a:cubicBezTo>
                  <a:pt x="479" y="901"/>
                  <a:pt x="479" y="901"/>
                  <a:pt x="479" y="901"/>
                </a:cubicBezTo>
                <a:cubicBezTo>
                  <a:pt x="556" y="871"/>
                  <a:pt x="599" y="831"/>
                  <a:pt x="662" y="750"/>
                </a:cubicBezTo>
                <a:cubicBezTo>
                  <a:pt x="625" y="737"/>
                  <a:pt x="603" y="703"/>
                  <a:pt x="589" y="663"/>
                </a:cubicBezTo>
                <a:cubicBezTo>
                  <a:pt x="554" y="691"/>
                  <a:pt x="514" y="709"/>
                  <a:pt x="485" y="709"/>
                </a:cubicBezTo>
                <a:cubicBezTo>
                  <a:pt x="483" y="709"/>
                  <a:pt x="481" y="709"/>
                  <a:pt x="479" y="708"/>
                </a:cubicBezTo>
                <a:cubicBezTo>
                  <a:pt x="479" y="708"/>
                  <a:pt x="479" y="708"/>
                  <a:pt x="479" y="708"/>
                </a:cubicBezTo>
                <a:cubicBezTo>
                  <a:pt x="479" y="613"/>
                  <a:pt x="479" y="613"/>
                  <a:pt x="479" y="613"/>
                </a:cubicBezTo>
                <a:cubicBezTo>
                  <a:pt x="479" y="613"/>
                  <a:pt x="479" y="613"/>
                  <a:pt x="479" y="613"/>
                </a:cubicBezTo>
                <a:cubicBezTo>
                  <a:pt x="494" y="613"/>
                  <a:pt x="504" y="633"/>
                  <a:pt x="519" y="628"/>
                </a:cubicBezTo>
                <a:cubicBezTo>
                  <a:pt x="555" y="615"/>
                  <a:pt x="572" y="591"/>
                  <a:pt x="572" y="564"/>
                </a:cubicBezTo>
                <a:cubicBezTo>
                  <a:pt x="572" y="529"/>
                  <a:pt x="526" y="512"/>
                  <a:pt x="479" y="512"/>
                </a:cubicBezTo>
                <a:cubicBezTo>
                  <a:pt x="479" y="477"/>
                  <a:pt x="479" y="477"/>
                  <a:pt x="479" y="477"/>
                </a:cubicBezTo>
                <a:cubicBezTo>
                  <a:pt x="532" y="469"/>
                  <a:pt x="566" y="485"/>
                  <a:pt x="587" y="501"/>
                </a:cubicBezTo>
                <a:cubicBezTo>
                  <a:pt x="589" y="503"/>
                  <a:pt x="590" y="504"/>
                  <a:pt x="591" y="505"/>
                </a:cubicBezTo>
                <a:cubicBezTo>
                  <a:pt x="644" y="537"/>
                  <a:pt x="663" y="405"/>
                  <a:pt x="664" y="318"/>
                </a:cubicBezTo>
                <a:cubicBezTo>
                  <a:pt x="580" y="314"/>
                  <a:pt x="532" y="271"/>
                  <a:pt x="479" y="234"/>
                </a:cubicBezTo>
                <a:lnTo>
                  <a:pt x="479" y="16"/>
                </a:lnTo>
                <a:close/>
                <a:moveTo>
                  <a:pt x="254" y="142"/>
                </a:moveTo>
                <a:cubicBezTo>
                  <a:pt x="281" y="83"/>
                  <a:pt x="325" y="37"/>
                  <a:pt x="395" y="35"/>
                </a:cubicBezTo>
                <a:cubicBezTo>
                  <a:pt x="409" y="30"/>
                  <a:pt x="423" y="27"/>
                  <a:pt x="437" y="24"/>
                </a:cubicBezTo>
                <a:cubicBezTo>
                  <a:pt x="452" y="20"/>
                  <a:pt x="466" y="18"/>
                  <a:pt x="479" y="16"/>
                </a:cubicBezTo>
                <a:cubicBezTo>
                  <a:pt x="479" y="234"/>
                  <a:pt x="479" y="234"/>
                  <a:pt x="479" y="234"/>
                </a:cubicBezTo>
                <a:cubicBezTo>
                  <a:pt x="462" y="223"/>
                  <a:pt x="444" y="212"/>
                  <a:pt x="425" y="203"/>
                </a:cubicBezTo>
                <a:cubicBezTo>
                  <a:pt x="378" y="182"/>
                  <a:pt x="333" y="179"/>
                  <a:pt x="316" y="207"/>
                </a:cubicBezTo>
                <a:cubicBezTo>
                  <a:pt x="304" y="227"/>
                  <a:pt x="297" y="253"/>
                  <a:pt x="294" y="283"/>
                </a:cubicBezTo>
                <a:cubicBezTo>
                  <a:pt x="294" y="285"/>
                  <a:pt x="294" y="287"/>
                  <a:pt x="294" y="289"/>
                </a:cubicBezTo>
                <a:cubicBezTo>
                  <a:pt x="291" y="370"/>
                  <a:pt x="304" y="541"/>
                  <a:pt x="363" y="505"/>
                </a:cubicBezTo>
                <a:cubicBezTo>
                  <a:pt x="364" y="504"/>
                  <a:pt x="365" y="503"/>
                  <a:pt x="367" y="501"/>
                </a:cubicBezTo>
                <a:cubicBezTo>
                  <a:pt x="388" y="484"/>
                  <a:pt x="423" y="469"/>
                  <a:pt x="477" y="478"/>
                </a:cubicBezTo>
                <a:cubicBezTo>
                  <a:pt x="479" y="477"/>
                  <a:pt x="479" y="477"/>
                  <a:pt x="479" y="477"/>
                </a:cubicBezTo>
                <a:cubicBezTo>
                  <a:pt x="479" y="512"/>
                  <a:pt x="479" y="512"/>
                  <a:pt x="479" y="512"/>
                </a:cubicBezTo>
                <a:cubicBezTo>
                  <a:pt x="432" y="511"/>
                  <a:pt x="385" y="528"/>
                  <a:pt x="383" y="560"/>
                </a:cubicBezTo>
                <a:cubicBezTo>
                  <a:pt x="381" y="587"/>
                  <a:pt x="401" y="614"/>
                  <a:pt x="439" y="628"/>
                </a:cubicBezTo>
                <a:cubicBezTo>
                  <a:pt x="454" y="633"/>
                  <a:pt x="464" y="613"/>
                  <a:pt x="479" y="613"/>
                </a:cubicBezTo>
                <a:cubicBezTo>
                  <a:pt x="479" y="708"/>
                  <a:pt x="479" y="708"/>
                  <a:pt x="479" y="708"/>
                </a:cubicBezTo>
                <a:cubicBezTo>
                  <a:pt x="477" y="709"/>
                  <a:pt x="475" y="709"/>
                  <a:pt x="473" y="709"/>
                </a:cubicBezTo>
                <a:cubicBezTo>
                  <a:pt x="444" y="709"/>
                  <a:pt x="406" y="692"/>
                  <a:pt x="371" y="664"/>
                </a:cubicBezTo>
                <a:cubicBezTo>
                  <a:pt x="357" y="704"/>
                  <a:pt x="334" y="737"/>
                  <a:pt x="299" y="750"/>
                </a:cubicBezTo>
                <a:cubicBezTo>
                  <a:pt x="359" y="841"/>
                  <a:pt x="407" y="878"/>
                  <a:pt x="479" y="901"/>
                </a:cubicBezTo>
                <a:cubicBezTo>
                  <a:pt x="479" y="901"/>
                  <a:pt x="479" y="901"/>
                  <a:pt x="479" y="901"/>
                </a:cubicBezTo>
                <a:cubicBezTo>
                  <a:pt x="479" y="915"/>
                  <a:pt x="479" y="915"/>
                  <a:pt x="479" y="915"/>
                </a:cubicBezTo>
                <a:cubicBezTo>
                  <a:pt x="472" y="916"/>
                  <a:pt x="466" y="922"/>
                  <a:pt x="466" y="930"/>
                </a:cubicBezTo>
                <a:cubicBezTo>
                  <a:pt x="466" y="937"/>
                  <a:pt x="472" y="944"/>
                  <a:pt x="479" y="944"/>
                </a:cubicBezTo>
                <a:cubicBezTo>
                  <a:pt x="479" y="955"/>
                  <a:pt x="479" y="955"/>
                  <a:pt x="479" y="955"/>
                </a:cubicBezTo>
                <a:cubicBezTo>
                  <a:pt x="472" y="955"/>
                  <a:pt x="466" y="961"/>
                  <a:pt x="466" y="969"/>
                </a:cubicBezTo>
                <a:cubicBezTo>
                  <a:pt x="466" y="977"/>
                  <a:pt x="472" y="983"/>
                  <a:pt x="479" y="984"/>
                </a:cubicBezTo>
                <a:cubicBezTo>
                  <a:pt x="479" y="1020"/>
                  <a:pt x="479" y="1020"/>
                  <a:pt x="479" y="1020"/>
                </a:cubicBezTo>
                <a:cubicBezTo>
                  <a:pt x="254" y="1020"/>
                  <a:pt x="254" y="1020"/>
                  <a:pt x="254" y="1020"/>
                </a:cubicBezTo>
                <a:cubicBezTo>
                  <a:pt x="254" y="730"/>
                  <a:pt x="254" y="730"/>
                  <a:pt x="254" y="730"/>
                </a:cubicBezTo>
                <a:cubicBezTo>
                  <a:pt x="260" y="728"/>
                  <a:pt x="266" y="725"/>
                  <a:pt x="273" y="723"/>
                </a:cubicBezTo>
                <a:cubicBezTo>
                  <a:pt x="317" y="704"/>
                  <a:pt x="336" y="675"/>
                  <a:pt x="343" y="639"/>
                </a:cubicBezTo>
                <a:cubicBezTo>
                  <a:pt x="322" y="619"/>
                  <a:pt x="305" y="595"/>
                  <a:pt x="293" y="569"/>
                </a:cubicBezTo>
                <a:cubicBezTo>
                  <a:pt x="283" y="553"/>
                  <a:pt x="273" y="536"/>
                  <a:pt x="265" y="518"/>
                </a:cubicBezTo>
                <a:cubicBezTo>
                  <a:pt x="261" y="517"/>
                  <a:pt x="257" y="515"/>
                  <a:pt x="254" y="513"/>
                </a:cubicBezTo>
                <a:cubicBezTo>
                  <a:pt x="254" y="476"/>
                  <a:pt x="254" y="476"/>
                  <a:pt x="254" y="476"/>
                </a:cubicBezTo>
                <a:cubicBezTo>
                  <a:pt x="261" y="484"/>
                  <a:pt x="269" y="490"/>
                  <a:pt x="279" y="494"/>
                </a:cubicBezTo>
                <a:cubicBezTo>
                  <a:pt x="283" y="430"/>
                  <a:pt x="283" y="374"/>
                  <a:pt x="276" y="341"/>
                </a:cubicBezTo>
                <a:cubicBezTo>
                  <a:pt x="271" y="316"/>
                  <a:pt x="263" y="307"/>
                  <a:pt x="254" y="310"/>
                </a:cubicBezTo>
                <a:lnTo>
                  <a:pt x="254" y="142"/>
                </a:lnTo>
                <a:close/>
                <a:moveTo>
                  <a:pt x="214" y="312"/>
                </a:moveTo>
                <a:cubicBezTo>
                  <a:pt x="214" y="312"/>
                  <a:pt x="214" y="312"/>
                  <a:pt x="214" y="312"/>
                </a:cubicBezTo>
                <a:cubicBezTo>
                  <a:pt x="219" y="257"/>
                  <a:pt x="230" y="194"/>
                  <a:pt x="254" y="142"/>
                </a:cubicBezTo>
                <a:cubicBezTo>
                  <a:pt x="254" y="310"/>
                  <a:pt x="254" y="310"/>
                  <a:pt x="254" y="310"/>
                </a:cubicBezTo>
                <a:cubicBezTo>
                  <a:pt x="246" y="312"/>
                  <a:pt x="239" y="322"/>
                  <a:pt x="233" y="339"/>
                </a:cubicBezTo>
                <a:cubicBezTo>
                  <a:pt x="218" y="383"/>
                  <a:pt x="227" y="445"/>
                  <a:pt x="254" y="476"/>
                </a:cubicBezTo>
                <a:cubicBezTo>
                  <a:pt x="254" y="513"/>
                  <a:pt x="254" y="513"/>
                  <a:pt x="254" y="513"/>
                </a:cubicBezTo>
                <a:cubicBezTo>
                  <a:pt x="244" y="507"/>
                  <a:pt x="235" y="499"/>
                  <a:pt x="228" y="490"/>
                </a:cubicBezTo>
                <a:cubicBezTo>
                  <a:pt x="215" y="473"/>
                  <a:pt x="206" y="451"/>
                  <a:pt x="201" y="428"/>
                </a:cubicBezTo>
                <a:cubicBezTo>
                  <a:pt x="197" y="405"/>
                  <a:pt x="196" y="381"/>
                  <a:pt x="199" y="358"/>
                </a:cubicBezTo>
                <a:cubicBezTo>
                  <a:pt x="202" y="342"/>
                  <a:pt x="207" y="326"/>
                  <a:pt x="214" y="312"/>
                </a:cubicBezTo>
                <a:close/>
                <a:moveTo>
                  <a:pt x="254" y="1020"/>
                </a:moveTo>
                <a:cubicBezTo>
                  <a:pt x="36" y="1020"/>
                  <a:pt x="36" y="1020"/>
                  <a:pt x="36" y="1020"/>
                </a:cubicBezTo>
                <a:cubicBezTo>
                  <a:pt x="17" y="988"/>
                  <a:pt x="4" y="955"/>
                  <a:pt x="4" y="925"/>
                </a:cubicBezTo>
                <a:cubicBezTo>
                  <a:pt x="0" y="791"/>
                  <a:pt x="142" y="772"/>
                  <a:pt x="254" y="730"/>
                </a:cubicBezTo>
                <a:lnTo>
                  <a:pt x="254" y="1020"/>
                </a:lnTo>
                <a:close/>
              </a:path>
            </a:pathLst>
          </a:custGeom>
          <a:solidFill>
            <a:srgbClr val="46556A"/>
          </a:solidFill>
          <a:ln>
            <a:noFill/>
          </a:ln>
        </p:spPr>
        <p:txBody>
          <a:bodyPr lIns="91416" tIns="45708" rIns="91416" bIns="45708"/>
          <a:lstStyle/>
          <a:p>
            <a:pPr>
              <a:defRPr/>
            </a:pPr>
            <a:endParaRPr lang="en-US">
              <a:solidFill>
                <a:prstClr val="black"/>
              </a:solidFill>
            </a:endParaRPr>
          </a:p>
        </p:txBody>
      </p:sp>
      <p:grpSp>
        <p:nvGrpSpPr>
          <p:cNvPr id="78" name="Group 3085"/>
          <p:cNvGrpSpPr/>
          <p:nvPr/>
        </p:nvGrpSpPr>
        <p:grpSpPr bwMode="auto">
          <a:xfrm>
            <a:off x="1855834" y="5758844"/>
            <a:ext cx="1032664" cy="1146935"/>
            <a:chOff x="1871414" y="5759450"/>
            <a:chExt cx="1033463" cy="1147763"/>
          </a:xfrm>
          <a:solidFill>
            <a:srgbClr val="F49100">
              <a:alpha val="30000"/>
            </a:srgbClr>
          </a:solidFill>
        </p:grpSpPr>
        <p:sp>
          <p:nvSpPr>
            <p:cNvPr id="79" name="Freeform 40"/>
            <p:cNvSpPr/>
            <p:nvPr/>
          </p:nvSpPr>
          <p:spPr bwMode="auto">
            <a:xfrm>
              <a:off x="1871414" y="5759450"/>
              <a:ext cx="1033463" cy="1147763"/>
            </a:xfrm>
            <a:custGeom>
              <a:avLst/>
              <a:gdLst>
                <a:gd name="T0" fmla="*/ 279 w 633"/>
                <a:gd name="T1" fmla="*/ 22 h 703"/>
                <a:gd name="T2" fmla="*/ 294 w 633"/>
                <a:gd name="T3" fmla="*/ 25 h 703"/>
                <a:gd name="T4" fmla="*/ 331 w 633"/>
                <a:gd name="T5" fmla="*/ 0 h 703"/>
                <a:gd name="T6" fmla="*/ 372 w 633"/>
                <a:gd name="T7" fmla="*/ 39 h 703"/>
                <a:gd name="T8" fmla="*/ 396 w 633"/>
                <a:gd name="T9" fmla="*/ 30 h 703"/>
                <a:gd name="T10" fmla="*/ 437 w 633"/>
                <a:gd name="T11" fmla="*/ 72 h 703"/>
                <a:gd name="T12" fmla="*/ 456 w 633"/>
                <a:gd name="T13" fmla="*/ 67 h 703"/>
                <a:gd name="T14" fmla="*/ 497 w 633"/>
                <a:gd name="T15" fmla="*/ 111 h 703"/>
                <a:gd name="T16" fmla="*/ 493 w 633"/>
                <a:gd name="T17" fmla="*/ 129 h 703"/>
                <a:gd name="T18" fmla="*/ 500 w 633"/>
                <a:gd name="T19" fmla="*/ 129 h 703"/>
                <a:gd name="T20" fmla="*/ 541 w 633"/>
                <a:gd name="T21" fmla="*/ 172 h 703"/>
                <a:gd name="T22" fmla="*/ 534 w 633"/>
                <a:gd name="T23" fmla="*/ 197 h 703"/>
                <a:gd name="T24" fmla="*/ 543 w 633"/>
                <a:gd name="T25" fmla="*/ 225 h 703"/>
                <a:gd name="T26" fmla="*/ 529 w 633"/>
                <a:gd name="T27" fmla="*/ 258 h 703"/>
                <a:gd name="T28" fmla="*/ 541 w 633"/>
                <a:gd name="T29" fmla="*/ 288 h 703"/>
                <a:gd name="T30" fmla="*/ 516 w 633"/>
                <a:gd name="T31" fmla="*/ 329 h 703"/>
                <a:gd name="T32" fmla="*/ 527 w 633"/>
                <a:gd name="T33" fmla="*/ 357 h 703"/>
                <a:gd name="T34" fmla="*/ 497 w 633"/>
                <a:gd name="T35" fmla="*/ 399 h 703"/>
                <a:gd name="T36" fmla="*/ 499 w 633"/>
                <a:gd name="T37" fmla="*/ 411 h 703"/>
                <a:gd name="T38" fmla="*/ 458 w 633"/>
                <a:gd name="T39" fmla="*/ 454 h 703"/>
                <a:gd name="T40" fmla="*/ 453 w 633"/>
                <a:gd name="T41" fmla="*/ 454 h 703"/>
                <a:gd name="T42" fmla="*/ 422 w 633"/>
                <a:gd name="T43" fmla="*/ 485 h 703"/>
                <a:gd name="T44" fmla="*/ 453 w 633"/>
                <a:gd name="T45" fmla="*/ 506 h 703"/>
                <a:gd name="T46" fmla="*/ 631 w 633"/>
                <a:gd name="T47" fmla="*/ 640 h 703"/>
                <a:gd name="T48" fmla="*/ 610 w 633"/>
                <a:gd name="T49" fmla="*/ 703 h 703"/>
                <a:gd name="T50" fmla="*/ 24 w 633"/>
                <a:gd name="T51" fmla="*/ 703 h 703"/>
                <a:gd name="T52" fmla="*/ 3 w 633"/>
                <a:gd name="T53" fmla="*/ 640 h 703"/>
                <a:gd name="T54" fmla="*/ 181 w 633"/>
                <a:gd name="T55" fmla="*/ 506 h 703"/>
                <a:gd name="T56" fmla="*/ 208 w 633"/>
                <a:gd name="T57" fmla="*/ 488 h 703"/>
                <a:gd name="T58" fmla="*/ 200 w 633"/>
                <a:gd name="T59" fmla="*/ 464 h 703"/>
                <a:gd name="T60" fmla="*/ 199 w 633"/>
                <a:gd name="T61" fmla="*/ 464 h 703"/>
                <a:gd name="T62" fmla="*/ 158 w 633"/>
                <a:gd name="T63" fmla="*/ 421 h 703"/>
                <a:gd name="T64" fmla="*/ 159 w 633"/>
                <a:gd name="T65" fmla="*/ 410 h 703"/>
                <a:gd name="T66" fmla="*/ 125 w 633"/>
                <a:gd name="T67" fmla="*/ 367 h 703"/>
                <a:gd name="T68" fmla="*/ 127 w 633"/>
                <a:gd name="T69" fmla="*/ 354 h 703"/>
                <a:gd name="T70" fmla="*/ 97 w 633"/>
                <a:gd name="T71" fmla="*/ 312 h 703"/>
                <a:gd name="T72" fmla="*/ 99 w 633"/>
                <a:gd name="T73" fmla="*/ 297 h 703"/>
                <a:gd name="T74" fmla="*/ 84 w 633"/>
                <a:gd name="T75" fmla="*/ 263 h 703"/>
                <a:gd name="T76" fmla="*/ 97 w 633"/>
                <a:gd name="T77" fmla="*/ 230 h 703"/>
                <a:gd name="T78" fmla="*/ 87 w 633"/>
                <a:gd name="T79" fmla="*/ 202 h 703"/>
                <a:gd name="T80" fmla="*/ 110 w 633"/>
                <a:gd name="T81" fmla="*/ 163 h 703"/>
                <a:gd name="T82" fmla="*/ 108 w 633"/>
                <a:gd name="T83" fmla="*/ 148 h 703"/>
                <a:gd name="T84" fmla="*/ 149 w 633"/>
                <a:gd name="T85" fmla="*/ 105 h 703"/>
                <a:gd name="T86" fmla="*/ 153 w 633"/>
                <a:gd name="T87" fmla="*/ 105 h 703"/>
                <a:gd name="T88" fmla="*/ 184 w 633"/>
                <a:gd name="T89" fmla="*/ 76 h 703"/>
                <a:gd name="T90" fmla="*/ 184 w 633"/>
                <a:gd name="T91" fmla="*/ 73 h 703"/>
                <a:gd name="T92" fmla="*/ 225 w 633"/>
                <a:gd name="T93" fmla="*/ 30 h 703"/>
                <a:gd name="T94" fmla="*/ 248 w 633"/>
                <a:gd name="T95" fmla="*/ 37 h 703"/>
                <a:gd name="T96" fmla="*/ 279 w 633"/>
                <a:gd name="T97" fmla="*/ 22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3" h="703">
                  <a:moveTo>
                    <a:pt x="279" y="22"/>
                  </a:moveTo>
                  <a:cubicBezTo>
                    <a:pt x="284" y="22"/>
                    <a:pt x="289" y="23"/>
                    <a:pt x="294" y="25"/>
                  </a:cubicBezTo>
                  <a:cubicBezTo>
                    <a:pt x="301" y="10"/>
                    <a:pt x="315" y="0"/>
                    <a:pt x="331" y="0"/>
                  </a:cubicBezTo>
                  <a:cubicBezTo>
                    <a:pt x="352" y="0"/>
                    <a:pt x="369" y="17"/>
                    <a:pt x="372" y="39"/>
                  </a:cubicBezTo>
                  <a:cubicBezTo>
                    <a:pt x="379" y="33"/>
                    <a:pt x="387" y="30"/>
                    <a:pt x="396" y="30"/>
                  </a:cubicBezTo>
                  <a:cubicBezTo>
                    <a:pt x="419" y="30"/>
                    <a:pt x="437" y="49"/>
                    <a:pt x="437" y="72"/>
                  </a:cubicBezTo>
                  <a:cubicBezTo>
                    <a:pt x="443" y="69"/>
                    <a:pt x="449" y="67"/>
                    <a:pt x="456" y="67"/>
                  </a:cubicBezTo>
                  <a:cubicBezTo>
                    <a:pt x="478" y="67"/>
                    <a:pt x="497" y="87"/>
                    <a:pt x="497" y="111"/>
                  </a:cubicBezTo>
                  <a:cubicBezTo>
                    <a:pt x="497" y="117"/>
                    <a:pt x="495" y="124"/>
                    <a:pt x="493" y="129"/>
                  </a:cubicBezTo>
                  <a:cubicBezTo>
                    <a:pt x="495" y="129"/>
                    <a:pt x="498" y="129"/>
                    <a:pt x="500" y="129"/>
                  </a:cubicBezTo>
                  <a:cubicBezTo>
                    <a:pt x="523" y="129"/>
                    <a:pt x="541" y="148"/>
                    <a:pt x="541" y="172"/>
                  </a:cubicBezTo>
                  <a:cubicBezTo>
                    <a:pt x="541" y="181"/>
                    <a:pt x="539" y="190"/>
                    <a:pt x="534" y="197"/>
                  </a:cubicBezTo>
                  <a:cubicBezTo>
                    <a:pt x="540" y="205"/>
                    <a:pt x="543" y="215"/>
                    <a:pt x="543" y="225"/>
                  </a:cubicBezTo>
                  <a:cubicBezTo>
                    <a:pt x="543" y="238"/>
                    <a:pt x="538" y="250"/>
                    <a:pt x="529" y="258"/>
                  </a:cubicBezTo>
                  <a:cubicBezTo>
                    <a:pt x="537" y="266"/>
                    <a:pt x="541" y="276"/>
                    <a:pt x="541" y="288"/>
                  </a:cubicBezTo>
                  <a:cubicBezTo>
                    <a:pt x="541" y="307"/>
                    <a:pt x="531" y="322"/>
                    <a:pt x="516" y="329"/>
                  </a:cubicBezTo>
                  <a:cubicBezTo>
                    <a:pt x="523" y="336"/>
                    <a:pt x="527" y="346"/>
                    <a:pt x="527" y="357"/>
                  </a:cubicBezTo>
                  <a:cubicBezTo>
                    <a:pt x="527" y="377"/>
                    <a:pt x="514" y="394"/>
                    <a:pt x="497" y="399"/>
                  </a:cubicBezTo>
                  <a:cubicBezTo>
                    <a:pt x="498" y="403"/>
                    <a:pt x="499" y="407"/>
                    <a:pt x="499" y="411"/>
                  </a:cubicBezTo>
                  <a:cubicBezTo>
                    <a:pt x="499" y="435"/>
                    <a:pt x="480" y="454"/>
                    <a:pt x="458" y="454"/>
                  </a:cubicBezTo>
                  <a:cubicBezTo>
                    <a:pt x="456" y="454"/>
                    <a:pt x="454" y="454"/>
                    <a:pt x="453" y="454"/>
                  </a:cubicBezTo>
                  <a:cubicBezTo>
                    <a:pt x="449" y="469"/>
                    <a:pt x="437" y="481"/>
                    <a:pt x="422" y="485"/>
                  </a:cubicBezTo>
                  <a:cubicBezTo>
                    <a:pt x="429" y="493"/>
                    <a:pt x="439" y="500"/>
                    <a:pt x="453" y="506"/>
                  </a:cubicBezTo>
                  <a:cubicBezTo>
                    <a:pt x="528" y="537"/>
                    <a:pt x="633" y="546"/>
                    <a:pt x="631" y="640"/>
                  </a:cubicBezTo>
                  <a:cubicBezTo>
                    <a:pt x="631" y="660"/>
                    <a:pt x="622" y="682"/>
                    <a:pt x="610" y="703"/>
                  </a:cubicBezTo>
                  <a:cubicBezTo>
                    <a:pt x="24" y="703"/>
                    <a:pt x="24" y="703"/>
                    <a:pt x="24" y="703"/>
                  </a:cubicBezTo>
                  <a:cubicBezTo>
                    <a:pt x="11" y="682"/>
                    <a:pt x="3" y="660"/>
                    <a:pt x="3" y="640"/>
                  </a:cubicBezTo>
                  <a:cubicBezTo>
                    <a:pt x="0" y="546"/>
                    <a:pt x="106" y="537"/>
                    <a:pt x="181" y="506"/>
                  </a:cubicBezTo>
                  <a:cubicBezTo>
                    <a:pt x="192" y="501"/>
                    <a:pt x="201" y="495"/>
                    <a:pt x="208" y="488"/>
                  </a:cubicBezTo>
                  <a:cubicBezTo>
                    <a:pt x="203" y="482"/>
                    <a:pt x="200" y="473"/>
                    <a:pt x="200" y="464"/>
                  </a:cubicBezTo>
                  <a:cubicBezTo>
                    <a:pt x="200" y="464"/>
                    <a:pt x="199" y="464"/>
                    <a:pt x="199" y="464"/>
                  </a:cubicBezTo>
                  <a:cubicBezTo>
                    <a:pt x="176" y="464"/>
                    <a:pt x="158" y="445"/>
                    <a:pt x="158" y="421"/>
                  </a:cubicBezTo>
                  <a:cubicBezTo>
                    <a:pt x="158" y="417"/>
                    <a:pt x="158" y="414"/>
                    <a:pt x="159" y="410"/>
                  </a:cubicBezTo>
                  <a:cubicBezTo>
                    <a:pt x="140" y="407"/>
                    <a:pt x="125" y="389"/>
                    <a:pt x="125" y="367"/>
                  </a:cubicBezTo>
                  <a:cubicBezTo>
                    <a:pt x="125" y="363"/>
                    <a:pt x="125" y="358"/>
                    <a:pt x="127" y="354"/>
                  </a:cubicBezTo>
                  <a:cubicBezTo>
                    <a:pt x="109" y="349"/>
                    <a:pt x="97" y="332"/>
                    <a:pt x="97" y="312"/>
                  </a:cubicBezTo>
                  <a:cubicBezTo>
                    <a:pt x="97" y="307"/>
                    <a:pt x="98" y="302"/>
                    <a:pt x="99" y="297"/>
                  </a:cubicBezTo>
                  <a:cubicBezTo>
                    <a:pt x="90" y="289"/>
                    <a:pt x="84" y="277"/>
                    <a:pt x="84" y="263"/>
                  </a:cubicBezTo>
                  <a:cubicBezTo>
                    <a:pt x="84" y="250"/>
                    <a:pt x="89" y="238"/>
                    <a:pt x="97" y="230"/>
                  </a:cubicBezTo>
                  <a:cubicBezTo>
                    <a:pt x="91" y="223"/>
                    <a:pt x="87" y="213"/>
                    <a:pt x="87" y="202"/>
                  </a:cubicBezTo>
                  <a:cubicBezTo>
                    <a:pt x="87" y="185"/>
                    <a:pt x="97" y="170"/>
                    <a:pt x="110" y="163"/>
                  </a:cubicBezTo>
                  <a:cubicBezTo>
                    <a:pt x="109" y="158"/>
                    <a:pt x="108" y="153"/>
                    <a:pt x="108" y="148"/>
                  </a:cubicBezTo>
                  <a:cubicBezTo>
                    <a:pt x="108" y="124"/>
                    <a:pt x="126" y="105"/>
                    <a:pt x="149" y="105"/>
                  </a:cubicBezTo>
                  <a:cubicBezTo>
                    <a:pt x="150" y="105"/>
                    <a:pt x="151" y="105"/>
                    <a:pt x="153" y="105"/>
                  </a:cubicBezTo>
                  <a:cubicBezTo>
                    <a:pt x="157" y="90"/>
                    <a:pt x="169" y="79"/>
                    <a:pt x="184" y="76"/>
                  </a:cubicBezTo>
                  <a:cubicBezTo>
                    <a:pt x="184" y="75"/>
                    <a:pt x="184" y="74"/>
                    <a:pt x="184" y="73"/>
                  </a:cubicBezTo>
                  <a:cubicBezTo>
                    <a:pt x="184" y="49"/>
                    <a:pt x="202" y="30"/>
                    <a:pt x="225" y="30"/>
                  </a:cubicBezTo>
                  <a:cubicBezTo>
                    <a:pt x="234" y="30"/>
                    <a:pt x="241" y="33"/>
                    <a:pt x="248" y="37"/>
                  </a:cubicBezTo>
                  <a:cubicBezTo>
                    <a:pt x="255" y="28"/>
                    <a:pt x="267" y="22"/>
                    <a:pt x="279" y="2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sp>
          <p:nvSpPr>
            <p:cNvPr id="80" name="Freeform 41"/>
            <p:cNvSpPr>
              <a:spLocks noEditPoints="1"/>
            </p:cNvSpPr>
            <p:nvPr/>
          </p:nvSpPr>
          <p:spPr bwMode="auto">
            <a:xfrm>
              <a:off x="1873531" y="6064391"/>
              <a:ext cx="1010168" cy="842822"/>
            </a:xfrm>
            <a:custGeom>
              <a:avLst/>
              <a:gdLst>
                <a:gd name="T0" fmla="*/ 581 w 618"/>
                <a:gd name="T1" fmla="*/ 397 h 516"/>
                <a:gd name="T2" fmla="*/ 434 w 618"/>
                <a:gd name="T3" fmla="*/ 515 h 516"/>
                <a:gd name="T4" fmla="*/ 467 w 618"/>
                <a:gd name="T5" fmla="*/ 515 h 516"/>
                <a:gd name="T6" fmla="*/ 541 w 618"/>
                <a:gd name="T7" fmla="*/ 375 h 516"/>
                <a:gd name="T8" fmla="*/ 443 w 618"/>
                <a:gd name="T9" fmla="*/ 362 h 516"/>
                <a:gd name="T10" fmla="*/ 440 w 618"/>
                <a:gd name="T11" fmla="*/ 341 h 516"/>
                <a:gd name="T12" fmla="*/ 434 w 618"/>
                <a:gd name="T13" fmla="*/ 365 h 516"/>
                <a:gd name="T14" fmla="*/ 434 w 618"/>
                <a:gd name="T15" fmla="*/ 188 h 516"/>
                <a:gd name="T16" fmla="*/ 474 w 618"/>
                <a:gd name="T17" fmla="*/ 105 h 516"/>
                <a:gd name="T18" fmla="*/ 443 w 618"/>
                <a:gd name="T19" fmla="*/ 169 h 516"/>
                <a:gd name="T20" fmla="*/ 434 w 618"/>
                <a:gd name="T21" fmla="*/ 57 h 516"/>
                <a:gd name="T22" fmla="*/ 434 w 618"/>
                <a:gd name="T23" fmla="*/ 56 h 516"/>
                <a:gd name="T24" fmla="*/ 434 w 618"/>
                <a:gd name="T25" fmla="*/ 515 h 516"/>
                <a:gd name="T26" fmla="*/ 434 w 618"/>
                <a:gd name="T27" fmla="*/ 515 h 516"/>
                <a:gd name="T28" fmla="*/ 434 w 618"/>
                <a:gd name="T29" fmla="*/ 56 h 516"/>
                <a:gd name="T30" fmla="*/ 433 w 618"/>
                <a:gd name="T31" fmla="*/ 62 h 516"/>
                <a:gd name="T32" fmla="*/ 434 w 618"/>
                <a:gd name="T33" fmla="*/ 188 h 516"/>
                <a:gd name="T34" fmla="*/ 187 w 618"/>
                <a:gd name="T35" fmla="*/ 169 h 516"/>
                <a:gd name="T36" fmla="*/ 167 w 618"/>
                <a:gd name="T37" fmla="*/ 149 h 516"/>
                <a:gd name="T38" fmla="*/ 207 w 618"/>
                <a:gd name="T39" fmla="*/ 100 h 516"/>
                <a:gd name="T40" fmla="*/ 249 w 618"/>
                <a:gd name="T41" fmla="*/ 58 h 516"/>
                <a:gd name="T42" fmla="*/ 305 w 618"/>
                <a:gd name="T43" fmla="*/ 27 h 516"/>
                <a:gd name="T44" fmla="*/ 342 w 618"/>
                <a:gd name="T45" fmla="*/ 7 h 516"/>
                <a:gd name="T46" fmla="*/ 390 w 618"/>
                <a:gd name="T47" fmla="*/ 22 h 516"/>
                <a:gd name="T48" fmla="*/ 434 w 618"/>
                <a:gd name="T49" fmla="*/ 56 h 516"/>
                <a:gd name="T50" fmla="*/ 434 w 618"/>
                <a:gd name="T51" fmla="*/ 379 h 516"/>
                <a:gd name="T52" fmla="*/ 400 w 618"/>
                <a:gd name="T53" fmla="*/ 403 h 516"/>
                <a:gd name="T54" fmla="*/ 312 w 618"/>
                <a:gd name="T55" fmla="*/ 379 h 516"/>
                <a:gd name="T56" fmla="*/ 207 w 618"/>
                <a:gd name="T57" fmla="*/ 386 h 516"/>
                <a:gd name="T58" fmla="*/ 184 w 618"/>
                <a:gd name="T59" fmla="*/ 341 h 516"/>
                <a:gd name="T60" fmla="*/ 196 w 618"/>
                <a:gd name="T61" fmla="*/ 358 h 516"/>
                <a:gd name="T62" fmla="*/ 237 w 618"/>
                <a:gd name="T63" fmla="*/ 394 h 516"/>
                <a:gd name="T64" fmla="*/ 221 w 618"/>
                <a:gd name="T65" fmla="*/ 320 h 516"/>
                <a:gd name="T66" fmla="*/ 315 w 618"/>
                <a:gd name="T67" fmla="*/ 288 h 516"/>
                <a:gd name="T68" fmla="*/ 411 w 618"/>
                <a:gd name="T69" fmla="*/ 323 h 516"/>
                <a:gd name="T70" fmla="*/ 398 w 618"/>
                <a:gd name="T71" fmla="*/ 395 h 516"/>
                <a:gd name="T72" fmla="*/ 434 w 618"/>
                <a:gd name="T73" fmla="*/ 365 h 516"/>
                <a:gd name="T74" fmla="*/ 77 w 618"/>
                <a:gd name="T75" fmla="*/ 376 h 516"/>
                <a:gd name="T76" fmla="*/ 45 w 618"/>
                <a:gd name="T77" fmla="*/ 51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516">
                  <a:moveTo>
                    <a:pt x="541" y="375"/>
                  </a:moveTo>
                  <a:cubicBezTo>
                    <a:pt x="557" y="381"/>
                    <a:pt x="570" y="388"/>
                    <a:pt x="581" y="397"/>
                  </a:cubicBezTo>
                  <a:cubicBezTo>
                    <a:pt x="618" y="429"/>
                    <a:pt x="608" y="476"/>
                    <a:pt x="587" y="516"/>
                  </a:cubicBezTo>
                  <a:cubicBezTo>
                    <a:pt x="434" y="515"/>
                    <a:pt x="434" y="515"/>
                    <a:pt x="434" y="515"/>
                  </a:cubicBezTo>
                  <a:cubicBezTo>
                    <a:pt x="434" y="515"/>
                    <a:pt x="434" y="515"/>
                    <a:pt x="434" y="515"/>
                  </a:cubicBezTo>
                  <a:cubicBezTo>
                    <a:pt x="467" y="515"/>
                    <a:pt x="467" y="515"/>
                    <a:pt x="467" y="515"/>
                  </a:cubicBezTo>
                  <a:cubicBezTo>
                    <a:pt x="467" y="515"/>
                    <a:pt x="467" y="515"/>
                    <a:pt x="467" y="515"/>
                  </a:cubicBezTo>
                  <a:cubicBezTo>
                    <a:pt x="473" y="447"/>
                    <a:pt x="507" y="384"/>
                    <a:pt x="541" y="375"/>
                  </a:cubicBezTo>
                  <a:close/>
                  <a:moveTo>
                    <a:pt x="434" y="379"/>
                  </a:moveTo>
                  <a:cubicBezTo>
                    <a:pt x="438" y="374"/>
                    <a:pt x="441" y="368"/>
                    <a:pt x="443" y="362"/>
                  </a:cubicBezTo>
                  <a:cubicBezTo>
                    <a:pt x="446" y="356"/>
                    <a:pt x="447" y="350"/>
                    <a:pt x="448" y="344"/>
                  </a:cubicBezTo>
                  <a:cubicBezTo>
                    <a:pt x="445" y="343"/>
                    <a:pt x="443" y="342"/>
                    <a:pt x="440" y="341"/>
                  </a:cubicBezTo>
                  <a:cubicBezTo>
                    <a:pt x="440" y="347"/>
                    <a:pt x="439" y="353"/>
                    <a:pt x="437" y="359"/>
                  </a:cubicBezTo>
                  <a:cubicBezTo>
                    <a:pt x="436" y="361"/>
                    <a:pt x="435" y="363"/>
                    <a:pt x="434" y="365"/>
                  </a:cubicBezTo>
                  <a:cubicBezTo>
                    <a:pt x="434" y="379"/>
                    <a:pt x="434" y="379"/>
                    <a:pt x="434" y="379"/>
                  </a:cubicBezTo>
                  <a:close/>
                  <a:moveTo>
                    <a:pt x="434" y="188"/>
                  </a:moveTo>
                  <a:cubicBezTo>
                    <a:pt x="434" y="67"/>
                    <a:pt x="434" y="67"/>
                    <a:pt x="434" y="67"/>
                  </a:cubicBezTo>
                  <a:cubicBezTo>
                    <a:pt x="436" y="88"/>
                    <a:pt x="453" y="105"/>
                    <a:pt x="474" y="105"/>
                  </a:cubicBezTo>
                  <a:cubicBezTo>
                    <a:pt x="477" y="105"/>
                    <a:pt x="480" y="105"/>
                    <a:pt x="482" y="105"/>
                  </a:cubicBezTo>
                  <a:cubicBezTo>
                    <a:pt x="480" y="135"/>
                    <a:pt x="466" y="165"/>
                    <a:pt x="443" y="169"/>
                  </a:cubicBezTo>
                  <a:cubicBezTo>
                    <a:pt x="440" y="175"/>
                    <a:pt x="437" y="182"/>
                    <a:pt x="434" y="188"/>
                  </a:cubicBezTo>
                  <a:close/>
                  <a:moveTo>
                    <a:pt x="434" y="57"/>
                  </a:moveTo>
                  <a:cubicBezTo>
                    <a:pt x="434" y="56"/>
                    <a:pt x="434" y="56"/>
                    <a:pt x="434" y="56"/>
                  </a:cubicBezTo>
                  <a:cubicBezTo>
                    <a:pt x="434" y="56"/>
                    <a:pt x="434" y="56"/>
                    <a:pt x="434" y="56"/>
                  </a:cubicBezTo>
                  <a:lnTo>
                    <a:pt x="434" y="57"/>
                  </a:lnTo>
                  <a:close/>
                  <a:moveTo>
                    <a:pt x="434" y="515"/>
                  </a:moveTo>
                  <a:cubicBezTo>
                    <a:pt x="420" y="515"/>
                    <a:pt x="420" y="515"/>
                    <a:pt x="420" y="515"/>
                  </a:cubicBezTo>
                  <a:cubicBezTo>
                    <a:pt x="434" y="515"/>
                    <a:pt x="434" y="515"/>
                    <a:pt x="434" y="515"/>
                  </a:cubicBezTo>
                  <a:cubicBezTo>
                    <a:pt x="434" y="515"/>
                    <a:pt x="434" y="515"/>
                    <a:pt x="434" y="515"/>
                  </a:cubicBezTo>
                  <a:close/>
                  <a:moveTo>
                    <a:pt x="434" y="56"/>
                  </a:moveTo>
                  <a:cubicBezTo>
                    <a:pt x="434" y="57"/>
                    <a:pt x="434" y="57"/>
                    <a:pt x="434" y="57"/>
                  </a:cubicBezTo>
                  <a:cubicBezTo>
                    <a:pt x="433" y="59"/>
                    <a:pt x="433" y="60"/>
                    <a:pt x="433" y="62"/>
                  </a:cubicBezTo>
                  <a:cubicBezTo>
                    <a:pt x="433" y="64"/>
                    <a:pt x="433" y="65"/>
                    <a:pt x="434" y="67"/>
                  </a:cubicBezTo>
                  <a:cubicBezTo>
                    <a:pt x="434" y="188"/>
                    <a:pt x="434" y="188"/>
                    <a:pt x="434" y="188"/>
                  </a:cubicBezTo>
                  <a:cubicBezTo>
                    <a:pt x="408" y="234"/>
                    <a:pt x="368" y="267"/>
                    <a:pt x="315" y="267"/>
                  </a:cubicBezTo>
                  <a:cubicBezTo>
                    <a:pt x="255" y="267"/>
                    <a:pt x="211" y="225"/>
                    <a:pt x="187" y="169"/>
                  </a:cubicBezTo>
                  <a:cubicBezTo>
                    <a:pt x="176" y="167"/>
                    <a:pt x="168" y="159"/>
                    <a:pt x="161" y="149"/>
                  </a:cubicBezTo>
                  <a:cubicBezTo>
                    <a:pt x="163" y="149"/>
                    <a:pt x="165" y="149"/>
                    <a:pt x="167" y="149"/>
                  </a:cubicBezTo>
                  <a:cubicBezTo>
                    <a:pt x="189" y="149"/>
                    <a:pt x="208" y="130"/>
                    <a:pt x="208" y="106"/>
                  </a:cubicBezTo>
                  <a:cubicBezTo>
                    <a:pt x="208" y="104"/>
                    <a:pt x="208" y="102"/>
                    <a:pt x="207" y="100"/>
                  </a:cubicBezTo>
                  <a:cubicBezTo>
                    <a:pt x="208" y="100"/>
                    <a:pt x="208" y="100"/>
                    <a:pt x="208" y="100"/>
                  </a:cubicBezTo>
                  <a:cubicBezTo>
                    <a:pt x="230" y="100"/>
                    <a:pt x="248" y="81"/>
                    <a:pt x="249" y="58"/>
                  </a:cubicBezTo>
                  <a:cubicBezTo>
                    <a:pt x="254" y="60"/>
                    <a:pt x="259" y="61"/>
                    <a:pt x="265" y="61"/>
                  </a:cubicBezTo>
                  <a:cubicBezTo>
                    <a:pt x="285" y="61"/>
                    <a:pt x="301" y="47"/>
                    <a:pt x="305" y="27"/>
                  </a:cubicBezTo>
                  <a:cubicBezTo>
                    <a:pt x="306" y="27"/>
                    <a:pt x="307" y="27"/>
                    <a:pt x="307" y="27"/>
                  </a:cubicBezTo>
                  <a:cubicBezTo>
                    <a:pt x="322" y="27"/>
                    <a:pt x="335" y="19"/>
                    <a:pt x="342" y="7"/>
                  </a:cubicBezTo>
                  <a:cubicBezTo>
                    <a:pt x="349" y="6"/>
                    <a:pt x="355" y="4"/>
                    <a:pt x="360" y="0"/>
                  </a:cubicBezTo>
                  <a:cubicBezTo>
                    <a:pt x="366" y="12"/>
                    <a:pt x="377" y="20"/>
                    <a:pt x="390" y="22"/>
                  </a:cubicBezTo>
                  <a:cubicBezTo>
                    <a:pt x="394" y="41"/>
                    <a:pt x="410" y="56"/>
                    <a:pt x="430" y="56"/>
                  </a:cubicBezTo>
                  <a:cubicBezTo>
                    <a:pt x="431" y="56"/>
                    <a:pt x="432" y="56"/>
                    <a:pt x="434" y="56"/>
                  </a:cubicBezTo>
                  <a:close/>
                  <a:moveTo>
                    <a:pt x="434" y="365"/>
                  </a:moveTo>
                  <a:cubicBezTo>
                    <a:pt x="434" y="379"/>
                    <a:pt x="434" y="379"/>
                    <a:pt x="434" y="379"/>
                  </a:cubicBezTo>
                  <a:cubicBezTo>
                    <a:pt x="431" y="382"/>
                    <a:pt x="429" y="384"/>
                    <a:pt x="427" y="387"/>
                  </a:cubicBezTo>
                  <a:cubicBezTo>
                    <a:pt x="419" y="394"/>
                    <a:pt x="410" y="399"/>
                    <a:pt x="400" y="403"/>
                  </a:cubicBezTo>
                  <a:cubicBezTo>
                    <a:pt x="376" y="410"/>
                    <a:pt x="346" y="406"/>
                    <a:pt x="317" y="379"/>
                  </a:cubicBezTo>
                  <a:cubicBezTo>
                    <a:pt x="315" y="379"/>
                    <a:pt x="314" y="379"/>
                    <a:pt x="312" y="379"/>
                  </a:cubicBezTo>
                  <a:cubicBezTo>
                    <a:pt x="287" y="403"/>
                    <a:pt x="258" y="408"/>
                    <a:pt x="235" y="401"/>
                  </a:cubicBezTo>
                  <a:cubicBezTo>
                    <a:pt x="224" y="398"/>
                    <a:pt x="215" y="393"/>
                    <a:pt x="207" y="386"/>
                  </a:cubicBezTo>
                  <a:cubicBezTo>
                    <a:pt x="200" y="379"/>
                    <a:pt x="193" y="371"/>
                    <a:pt x="189" y="362"/>
                  </a:cubicBezTo>
                  <a:cubicBezTo>
                    <a:pt x="186" y="355"/>
                    <a:pt x="185" y="348"/>
                    <a:pt x="184" y="341"/>
                  </a:cubicBezTo>
                  <a:cubicBezTo>
                    <a:pt x="187" y="340"/>
                    <a:pt x="189" y="339"/>
                    <a:pt x="191" y="338"/>
                  </a:cubicBezTo>
                  <a:cubicBezTo>
                    <a:pt x="192" y="345"/>
                    <a:pt x="193" y="352"/>
                    <a:pt x="196" y="358"/>
                  </a:cubicBezTo>
                  <a:cubicBezTo>
                    <a:pt x="200" y="367"/>
                    <a:pt x="205" y="374"/>
                    <a:pt x="212" y="380"/>
                  </a:cubicBezTo>
                  <a:cubicBezTo>
                    <a:pt x="219" y="386"/>
                    <a:pt x="227" y="391"/>
                    <a:pt x="237" y="394"/>
                  </a:cubicBezTo>
                  <a:cubicBezTo>
                    <a:pt x="256" y="399"/>
                    <a:pt x="279" y="396"/>
                    <a:pt x="301" y="378"/>
                  </a:cubicBezTo>
                  <a:cubicBezTo>
                    <a:pt x="262" y="376"/>
                    <a:pt x="227" y="356"/>
                    <a:pt x="221" y="320"/>
                  </a:cubicBezTo>
                  <a:cubicBezTo>
                    <a:pt x="233" y="306"/>
                    <a:pt x="241" y="289"/>
                    <a:pt x="246" y="269"/>
                  </a:cubicBezTo>
                  <a:cubicBezTo>
                    <a:pt x="266" y="281"/>
                    <a:pt x="289" y="288"/>
                    <a:pt x="315" y="288"/>
                  </a:cubicBezTo>
                  <a:cubicBezTo>
                    <a:pt x="340" y="288"/>
                    <a:pt x="363" y="281"/>
                    <a:pt x="383" y="270"/>
                  </a:cubicBezTo>
                  <a:cubicBezTo>
                    <a:pt x="389" y="291"/>
                    <a:pt x="397" y="310"/>
                    <a:pt x="411" y="323"/>
                  </a:cubicBezTo>
                  <a:cubicBezTo>
                    <a:pt x="397" y="355"/>
                    <a:pt x="363" y="373"/>
                    <a:pt x="327" y="378"/>
                  </a:cubicBezTo>
                  <a:cubicBezTo>
                    <a:pt x="353" y="398"/>
                    <a:pt x="378" y="402"/>
                    <a:pt x="398" y="395"/>
                  </a:cubicBezTo>
                  <a:cubicBezTo>
                    <a:pt x="407" y="392"/>
                    <a:pt x="415" y="387"/>
                    <a:pt x="422" y="381"/>
                  </a:cubicBezTo>
                  <a:cubicBezTo>
                    <a:pt x="426" y="376"/>
                    <a:pt x="431" y="371"/>
                    <a:pt x="434" y="365"/>
                  </a:cubicBezTo>
                  <a:close/>
                  <a:moveTo>
                    <a:pt x="43" y="395"/>
                  </a:moveTo>
                  <a:cubicBezTo>
                    <a:pt x="52" y="387"/>
                    <a:pt x="63" y="381"/>
                    <a:pt x="77" y="376"/>
                  </a:cubicBezTo>
                  <a:cubicBezTo>
                    <a:pt x="143" y="370"/>
                    <a:pt x="168" y="452"/>
                    <a:pt x="163" y="515"/>
                  </a:cubicBezTo>
                  <a:cubicBezTo>
                    <a:pt x="45" y="515"/>
                    <a:pt x="45" y="515"/>
                    <a:pt x="45" y="515"/>
                  </a:cubicBezTo>
                  <a:cubicBezTo>
                    <a:pt x="25" y="474"/>
                    <a:pt x="0" y="434"/>
                    <a:pt x="43" y="395"/>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91416" tIns="45708" rIns="91416" bIns="45708"/>
            <a:lstStyle/>
            <a:p>
              <a:pPr>
                <a:defRPr/>
              </a:pPr>
              <a:endParaRPr lang="en-US">
                <a:solidFill>
                  <a:prstClr val="black"/>
                </a:solidFill>
              </a:endParaRPr>
            </a:p>
          </p:txBody>
        </p:sp>
      </p:grpSp>
      <p:sp>
        <p:nvSpPr>
          <p:cNvPr id="81" name="Freeform 17"/>
          <p:cNvSpPr/>
          <p:nvPr/>
        </p:nvSpPr>
        <p:spPr bwMode="auto">
          <a:xfrm>
            <a:off x="7064375" y="2169160"/>
            <a:ext cx="3565525" cy="3513455"/>
          </a:xfrm>
          <a:custGeom>
            <a:avLst/>
            <a:gdLst>
              <a:gd name="T0" fmla="*/ 721 w 1441"/>
              <a:gd name="T1" fmla="*/ 0 h 1855"/>
              <a:gd name="T2" fmla="*/ 0 w 1441"/>
              <a:gd name="T3" fmla="*/ 720 h 1855"/>
              <a:gd name="T4" fmla="*/ 593 w 1441"/>
              <a:gd name="T5" fmla="*/ 1430 h 1855"/>
              <a:gd name="T6" fmla="*/ 492 w 1441"/>
              <a:gd name="T7" fmla="*/ 1855 h 1855"/>
              <a:gd name="T8" fmla="*/ 775 w 1441"/>
              <a:gd name="T9" fmla="*/ 1439 h 1855"/>
              <a:gd name="T10" fmla="*/ 1441 w 1441"/>
              <a:gd name="T11" fmla="*/ 720 h 1855"/>
              <a:gd name="T12" fmla="*/ 721 w 1441"/>
              <a:gd name="T13" fmla="*/ 0 h 1855"/>
            </a:gdLst>
            <a:ahLst/>
            <a:cxnLst>
              <a:cxn ang="0">
                <a:pos x="T0" y="T1"/>
              </a:cxn>
              <a:cxn ang="0">
                <a:pos x="T2" y="T3"/>
              </a:cxn>
              <a:cxn ang="0">
                <a:pos x="T4" y="T5"/>
              </a:cxn>
              <a:cxn ang="0">
                <a:pos x="T6" y="T7"/>
              </a:cxn>
              <a:cxn ang="0">
                <a:pos x="T8" y="T9"/>
              </a:cxn>
              <a:cxn ang="0">
                <a:pos x="T10" y="T11"/>
              </a:cxn>
              <a:cxn ang="0">
                <a:pos x="T12" y="T13"/>
              </a:cxn>
            </a:cxnLst>
            <a:rect l="0" t="0" r="r" b="b"/>
            <a:pathLst>
              <a:path w="1441" h="1855">
                <a:moveTo>
                  <a:pt x="721" y="0"/>
                </a:moveTo>
                <a:cubicBezTo>
                  <a:pt x="323" y="0"/>
                  <a:pt x="0" y="323"/>
                  <a:pt x="0" y="720"/>
                </a:cubicBezTo>
                <a:cubicBezTo>
                  <a:pt x="0" y="1075"/>
                  <a:pt x="256" y="1369"/>
                  <a:pt x="593" y="1430"/>
                </a:cubicBezTo>
                <a:cubicBezTo>
                  <a:pt x="589" y="1571"/>
                  <a:pt x="557" y="1725"/>
                  <a:pt x="492" y="1855"/>
                </a:cubicBezTo>
                <a:cubicBezTo>
                  <a:pt x="627" y="1711"/>
                  <a:pt x="718" y="1583"/>
                  <a:pt x="775" y="1439"/>
                </a:cubicBezTo>
                <a:cubicBezTo>
                  <a:pt x="1148" y="1411"/>
                  <a:pt x="1441" y="1100"/>
                  <a:pt x="1441" y="720"/>
                </a:cubicBezTo>
                <a:cubicBezTo>
                  <a:pt x="1441" y="323"/>
                  <a:pt x="1119" y="0"/>
                  <a:pt x="721" y="0"/>
                </a:cubicBezTo>
                <a:close/>
              </a:path>
            </a:pathLst>
          </a:custGeom>
          <a:solidFill>
            <a:srgbClr val="973A93"/>
          </a:solidFill>
          <a:ln>
            <a:noFill/>
          </a:ln>
        </p:spPr>
        <p:txBody>
          <a:bodyPr lIns="91416" tIns="45708" rIns="91416" bIns="45708"/>
          <a:lstStyle/>
          <a:p>
            <a:pPr>
              <a:defRPr/>
            </a:pPr>
            <a:endParaRPr lang="en-US">
              <a:solidFill>
                <a:prstClr val="black"/>
              </a:solidFill>
            </a:endParaRPr>
          </a:p>
        </p:txBody>
      </p:sp>
      <p:sp>
        <p:nvSpPr>
          <p:cNvPr id="83" name="矩形 82"/>
          <p:cNvSpPr/>
          <p:nvPr/>
        </p:nvSpPr>
        <p:spPr>
          <a:xfrm>
            <a:off x="7232650" y="2762250"/>
            <a:ext cx="3260725" cy="1550035"/>
          </a:xfrm>
          <a:prstGeom prst="rect">
            <a:avLst/>
          </a:prstGeom>
          <a:noFill/>
        </p:spPr>
        <p:txBody>
          <a:bodyPr wrap="square" lIns="0" tIns="0" rIns="0" bIns="0" rtlCol="0" anchor="t" anchorCtr="0">
            <a:spAutoFit/>
          </a:bodyPr>
          <a:lstStyle/>
          <a:p>
            <a:pPr algn="ctr" defTabSz="1216660">
              <a:lnSpc>
                <a:spcPct val="120000"/>
              </a:lnSpc>
              <a:spcBef>
                <a:spcPct val="20000"/>
              </a:spcBef>
            </a:pPr>
            <a:r>
              <a:rPr lang="id-ID" sz="2800" b="1">
                <a:solidFill>
                  <a:prstClr val="white"/>
                </a:solidFill>
                <a:latin typeface="Microsoft YaHei" panose="020B0503020204020204" pitchFamily="34" charset="-122"/>
                <a:ea typeface="Microsoft YaHei" panose="020B0503020204020204" pitchFamily="34" charset="-122"/>
                <a:sym typeface="Arial" panose="020B0604020202020204" pitchFamily="34" charset="0"/>
              </a:rPr>
              <a:t>Apa aja kegunaan tanaman obat keluarga itu????</a:t>
            </a:r>
            <a:endParaRPr lang="id-ID" sz="2800" b="1" dirty="0">
              <a:solidFill>
                <a:prstClr val="white"/>
              </a:solidFill>
              <a:latin typeface="Microsoft YaHei" panose="020B0503020204020204" pitchFamily="34" charset="-122"/>
              <a:ea typeface="Microsoft YaHei" panose="020B0503020204020204" pitchFamily="3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01001" y="207257"/>
            <a:ext cx="1467649" cy="460375"/>
          </a:xfrm>
          <a:prstGeom prst="rect">
            <a:avLst/>
          </a:prstGeom>
          <a:noFill/>
        </p:spPr>
        <p:txBody>
          <a:bodyPr wrap="square" rtlCol="0">
            <a:spAutoFit/>
          </a:bodyPr>
          <a:lstStyle/>
          <a:p>
            <a:r>
              <a:rPr lang="id-ID" altLang="zh-CN" sz="2400" b="1" dirty="0">
                <a:solidFill>
                  <a:schemeClr val="bg1"/>
                </a:solidFill>
                <a:latin typeface="Microsoft YaHei" panose="020B0503020204020204" pitchFamily="34" charset="-122"/>
                <a:ea typeface="Microsoft YaHei" panose="020B0503020204020204" pitchFamily="34" charset="-122"/>
              </a:rPr>
              <a:t>GUNA</a:t>
            </a:r>
          </a:p>
        </p:txBody>
      </p:sp>
      <p:grpSp>
        <p:nvGrpSpPr>
          <p:cNvPr id="50" name="Group 3"/>
          <p:cNvGrpSpPr/>
          <p:nvPr/>
        </p:nvGrpSpPr>
        <p:grpSpPr>
          <a:xfrm>
            <a:off x="3051810" y="2603500"/>
            <a:ext cx="6189345" cy="4041140"/>
            <a:chOff x="2809853" y="1044808"/>
            <a:chExt cx="3524291" cy="4098692"/>
          </a:xfrm>
        </p:grpSpPr>
        <p:grpSp>
          <p:nvGrpSpPr>
            <p:cNvPr id="51" name="Group 4"/>
            <p:cNvGrpSpPr/>
            <p:nvPr/>
          </p:nvGrpSpPr>
          <p:grpSpPr>
            <a:xfrm>
              <a:off x="2884956" y="1044808"/>
              <a:ext cx="3418590" cy="2058387"/>
              <a:chOff x="2884956" y="1044808"/>
              <a:chExt cx="3418590" cy="2058387"/>
            </a:xfrm>
          </p:grpSpPr>
          <p:sp>
            <p:nvSpPr>
              <p:cNvPr id="53" name="Freeform 37"/>
              <p:cNvSpPr/>
              <p:nvPr/>
            </p:nvSpPr>
            <p:spPr bwMode="auto">
              <a:xfrm>
                <a:off x="3053244" y="3048954"/>
                <a:ext cx="44506" cy="37552"/>
              </a:xfrm>
              <a:custGeom>
                <a:avLst/>
                <a:gdLst>
                  <a:gd name="T0" fmla="*/ 26 w 26"/>
                  <a:gd name="T1" fmla="*/ 2 h 22"/>
                  <a:gd name="T2" fmla="*/ 9 w 26"/>
                  <a:gd name="T3" fmla="*/ 5 h 22"/>
                  <a:gd name="T4" fmla="*/ 0 w 26"/>
                  <a:gd name="T5" fmla="*/ 21 h 22"/>
                  <a:gd name="T6" fmla="*/ 17 w 26"/>
                  <a:gd name="T7" fmla="*/ 17 h 22"/>
                  <a:gd name="T8" fmla="*/ 26 w 26"/>
                  <a:gd name="T9" fmla="*/ 2 h 22"/>
                </a:gdLst>
                <a:ahLst/>
                <a:cxnLst>
                  <a:cxn ang="0">
                    <a:pos x="T0" y="T1"/>
                  </a:cxn>
                  <a:cxn ang="0">
                    <a:pos x="T2" y="T3"/>
                  </a:cxn>
                  <a:cxn ang="0">
                    <a:pos x="T4" y="T5"/>
                  </a:cxn>
                  <a:cxn ang="0">
                    <a:pos x="T6" y="T7"/>
                  </a:cxn>
                  <a:cxn ang="0">
                    <a:pos x="T8" y="T9"/>
                  </a:cxn>
                </a:cxnLst>
                <a:rect l="0" t="0" r="r" b="b"/>
                <a:pathLst>
                  <a:path w="26" h="22">
                    <a:moveTo>
                      <a:pt x="26" y="2"/>
                    </a:moveTo>
                    <a:cubicBezTo>
                      <a:pt x="26" y="2"/>
                      <a:pt x="16" y="0"/>
                      <a:pt x="9" y="5"/>
                    </a:cubicBezTo>
                    <a:cubicBezTo>
                      <a:pt x="2" y="11"/>
                      <a:pt x="0" y="21"/>
                      <a:pt x="0" y="21"/>
                    </a:cubicBezTo>
                    <a:cubicBezTo>
                      <a:pt x="0" y="21"/>
                      <a:pt x="10" y="22"/>
                      <a:pt x="17" y="17"/>
                    </a:cubicBezTo>
                    <a:cubicBezTo>
                      <a:pt x="24" y="12"/>
                      <a:pt x="26" y="2"/>
                      <a:pt x="26" y="2"/>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54" name="Freeform 38"/>
              <p:cNvSpPr/>
              <p:nvPr/>
            </p:nvSpPr>
            <p:spPr bwMode="auto">
              <a:xfrm>
                <a:off x="3103313" y="3053126"/>
                <a:ext cx="23644" cy="50069"/>
              </a:xfrm>
              <a:custGeom>
                <a:avLst/>
                <a:gdLst>
                  <a:gd name="T0" fmla="*/ 8 w 14"/>
                  <a:gd name="T1" fmla="*/ 29 h 29"/>
                  <a:gd name="T2" fmla="*/ 13 w 14"/>
                  <a:gd name="T3" fmla="*/ 14 h 29"/>
                  <a:gd name="T4" fmla="*/ 6 w 14"/>
                  <a:gd name="T5" fmla="*/ 0 h 29"/>
                  <a:gd name="T6" fmla="*/ 0 w 14"/>
                  <a:gd name="T7" fmla="*/ 15 h 29"/>
                  <a:gd name="T8" fmla="*/ 8 w 14"/>
                  <a:gd name="T9" fmla="*/ 29 h 29"/>
                </a:gdLst>
                <a:ahLst/>
                <a:cxnLst>
                  <a:cxn ang="0">
                    <a:pos x="T0" y="T1"/>
                  </a:cxn>
                  <a:cxn ang="0">
                    <a:pos x="T2" y="T3"/>
                  </a:cxn>
                  <a:cxn ang="0">
                    <a:pos x="T4" y="T5"/>
                  </a:cxn>
                  <a:cxn ang="0">
                    <a:pos x="T6" y="T7"/>
                  </a:cxn>
                  <a:cxn ang="0">
                    <a:pos x="T8" y="T9"/>
                  </a:cxn>
                </a:cxnLst>
                <a:rect l="0" t="0" r="r" b="b"/>
                <a:pathLst>
                  <a:path w="14" h="29">
                    <a:moveTo>
                      <a:pt x="8" y="29"/>
                    </a:moveTo>
                    <a:cubicBezTo>
                      <a:pt x="8" y="29"/>
                      <a:pt x="14" y="22"/>
                      <a:pt x="13" y="14"/>
                    </a:cubicBezTo>
                    <a:cubicBezTo>
                      <a:pt x="13" y="6"/>
                      <a:pt x="6" y="0"/>
                      <a:pt x="6" y="0"/>
                    </a:cubicBezTo>
                    <a:cubicBezTo>
                      <a:pt x="6" y="0"/>
                      <a:pt x="0" y="7"/>
                      <a:pt x="0" y="15"/>
                    </a:cubicBezTo>
                    <a:cubicBezTo>
                      <a:pt x="0" y="23"/>
                      <a:pt x="8" y="29"/>
                      <a:pt x="8" y="29"/>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55" name="Freeform 39"/>
              <p:cNvSpPr/>
              <p:nvPr/>
            </p:nvSpPr>
            <p:spPr bwMode="auto">
              <a:xfrm>
                <a:off x="4730550" y="1195015"/>
                <a:ext cx="41724" cy="30598"/>
              </a:xfrm>
              <a:custGeom>
                <a:avLst/>
                <a:gdLst>
                  <a:gd name="T0" fmla="*/ 9 w 24"/>
                  <a:gd name="T1" fmla="*/ 14 h 18"/>
                  <a:gd name="T2" fmla="*/ 24 w 24"/>
                  <a:gd name="T3" fmla="*/ 16 h 18"/>
                  <a:gd name="T4" fmla="*/ 15 w 24"/>
                  <a:gd name="T5" fmla="*/ 4 h 18"/>
                  <a:gd name="T6" fmla="*/ 0 w 24"/>
                  <a:gd name="T7" fmla="*/ 2 h 18"/>
                  <a:gd name="T8" fmla="*/ 9 w 24"/>
                  <a:gd name="T9" fmla="*/ 14 h 18"/>
                </a:gdLst>
                <a:ahLst/>
                <a:cxnLst>
                  <a:cxn ang="0">
                    <a:pos x="T0" y="T1"/>
                  </a:cxn>
                  <a:cxn ang="0">
                    <a:pos x="T2" y="T3"/>
                  </a:cxn>
                  <a:cxn ang="0">
                    <a:pos x="T4" y="T5"/>
                  </a:cxn>
                  <a:cxn ang="0">
                    <a:pos x="T6" y="T7"/>
                  </a:cxn>
                  <a:cxn ang="0">
                    <a:pos x="T8" y="T9"/>
                  </a:cxn>
                </a:cxnLst>
                <a:rect l="0" t="0" r="r" b="b"/>
                <a:pathLst>
                  <a:path w="24" h="18">
                    <a:moveTo>
                      <a:pt x="9" y="14"/>
                    </a:moveTo>
                    <a:cubicBezTo>
                      <a:pt x="16" y="18"/>
                      <a:pt x="24" y="16"/>
                      <a:pt x="24" y="16"/>
                    </a:cubicBezTo>
                    <a:cubicBezTo>
                      <a:pt x="24" y="16"/>
                      <a:pt x="22" y="7"/>
                      <a:pt x="15" y="4"/>
                    </a:cubicBezTo>
                    <a:cubicBezTo>
                      <a:pt x="9" y="0"/>
                      <a:pt x="0" y="2"/>
                      <a:pt x="0" y="2"/>
                    </a:cubicBezTo>
                    <a:cubicBezTo>
                      <a:pt x="0" y="2"/>
                      <a:pt x="3" y="11"/>
                      <a:pt x="9" y="14"/>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56" name="Freeform 40"/>
              <p:cNvSpPr/>
              <p:nvPr/>
            </p:nvSpPr>
            <p:spPr bwMode="auto">
              <a:xfrm>
                <a:off x="4740285" y="1163027"/>
                <a:ext cx="41724" cy="30598"/>
              </a:xfrm>
              <a:custGeom>
                <a:avLst/>
                <a:gdLst>
                  <a:gd name="T0" fmla="*/ 15 w 24"/>
                  <a:gd name="T1" fmla="*/ 15 h 18"/>
                  <a:gd name="T2" fmla="*/ 24 w 24"/>
                  <a:gd name="T3" fmla="*/ 3 h 18"/>
                  <a:gd name="T4" fmla="*/ 9 w 24"/>
                  <a:gd name="T5" fmla="*/ 4 h 18"/>
                  <a:gd name="T6" fmla="*/ 0 w 24"/>
                  <a:gd name="T7" fmla="*/ 16 h 18"/>
                  <a:gd name="T8" fmla="*/ 15 w 24"/>
                  <a:gd name="T9" fmla="*/ 15 h 18"/>
                </a:gdLst>
                <a:ahLst/>
                <a:cxnLst>
                  <a:cxn ang="0">
                    <a:pos x="T0" y="T1"/>
                  </a:cxn>
                  <a:cxn ang="0">
                    <a:pos x="T2" y="T3"/>
                  </a:cxn>
                  <a:cxn ang="0">
                    <a:pos x="T4" y="T5"/>
                  </a:cxn>
                  <a:cxn ang="0">
                    <a:pos x="T6" y="T7"/>
                  </a:cxn>
                  <a:cxn ang="0">
                    <a:pos x="T8" y="T9"/>
                  </a:cxn>
                </a:cxnLst>
                <a:rect l="0" t="0" r="r" b="b"/>
                <a:pathLst>
                  <a:path w="24" h="18">
                    <a:moveTo>
                      <a:pt x="15" y="15"/>
                    </a:moveTo>
                    <a:cubicBezTo>
                      <a:pt x="22" y="11"/>
                      <a:pt x="24" y="3"/>
                      <a:pt x="24" y="3"/>
                    </a:cubicBezTo>
                    <a:cubicBezTo>
                      <a:pt x="24" y="3"/>
                      <a:pt x="16" y="0"/>
                      <a:pt x="9" y="4"/>
                    </a:cubicBezTo>
                    <a:cubicBezTo>
                      <a:pt x="2" y="7"/>
                      <a:pt x="0" y="16"/>
                      <a:pt x="0" y="16"/>
                    </a:cubicBezTo>
                    <a:cubicBezTo>
                      <a:pt x="0" y="16"/>
                      <a:pt x="8" y="18"/>
                      <a:pt x="15" y="15"/>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57" name="Freeform 41"/>
              <p:cNvSpPr/>
              <p:nvPr/>
            </p:nvSpPr>
            <p:spPr bwMode="auto">
              <a:xfrm>
                <a:off x="4723596" y="1161635"/>
                <a:ext cx="15299" cy="29207"/>
              </a:xfrm>
              <a:custGeom>
                <a:avLst/>
                <a:gdLst>
                  <a:gd name="T0" fmla="*/ 8 w 9"/>
                  <a:gd name="T1" fmla="*/ 9 h 17"/>
                  <a:gd name="T2" fmla="*/ 5 w 9"/>
                  <a:gd name="T3" fmla="*/ 0 h 17"/>
                  <a:gd name="T4" fmla="*/ 0 w 9"/>
                  <a:gd name="T5" fmla="*/ 8 h 17"/>
                  <a:gd name="T6" fmla="*/ 3 w 9"/>
                  <a:gd name="T7" fmla="*/ 17 h 17"/>
                  <a:gd name="T8" fmla="*/ 8 w 9"/>
                  <a:gd name="T9" fmla="*/ 9 h 17"/>
                </a:gdLst>
                <a:ahLst/>
                <a:cxnLst>
                  <a:cxn ang="0">
                    <a:pos x="T0" y="T1"/>
                  </a:cxn>
                  <a:cxn ang="0">
                    <a:pos x="T2" y="T3"/>
                  </a:cxn>
                  <a:cxn ang="0">
                    <a:pos x="T4" y="T5"/>
                  </a:cxn>
                  <a:cxn ang="0">
                    <a:pos x="T6" y="T7"/>
                  </a:cxn>
                  <a:cxn ang="0">
                    <a:pos x="T8" y="T9"/>
                  </a:cxn>
                </a:cxnLst>
                <a:rect l="0" t="0" r="r" b="b"/>
                <a:pathLst>
                  <a:path w="9" h="17">
                    <a:moveTo>
                      <a:pt x="8" y="9"/>
                    </a:moveTo>
                    <a:cubicBezTo>
                      <a:pt x="9" y="4"/>
                      <a:pt x="5" y="0"/>
                      <a:pt x="5" y="0"/>
                    </a:cubicBezTo>
                    <a:cubicBezTo>
                      <a:pt x="5" y="0"/>
                      <a:pt x="0" y="3"/>
                      <a:pt x="0" y="8"/>
                    </a:cubicBezTo>
                    <a:cubicBezTo>
                      <a:pt x="0" y="13"/>
                      <a:pt x="3" y="17"/>
                      <a:pt x="3" y="17"/>
                    </a:cubicBezTo>
                    <a:cubicBezTo>
                      <a:pt x="3" y="17"/>
                      <a:pt x="8" y="14"/>
                      <a:pt x="8" y="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58" name="Freeform 42"/>
              <p:cNvSpPr/>
              <p:nvPr/>
            </p:nvSpPr>
            <p:spPr bwMode="auto">
              <a:xfrm>
                <a:off x="4884929" y="1432842"/>
                <a:ext cx="33379" cy="33379"/>
              </a:xfrm>
              <a:custGeom>
                <a:avLst/>
                <a:gdLst>
                  <a:gd name="T0" fmla="*/ 6 w 20"/>
                  <a:gd name="T1" fmla="*/ 5 h 20"/>
                  <a:gd name="T2" fmla="*/ 0 w 20"/>
                  <a:gd name="T3" fmla="*/ 20 h 20"/>
                  <a:gd name="T4" fmla="*/ 15 w 20"/>
                  <a:gd name="T5" fmla="*/ 14 h 20"/>
                  <a:gd name="T6" fmla="*/ 20 w 20"/>
                  <a:gd name="T7" fmla="*/ 0 h 20"/>
                  <a:gd name="T8" fmla="*/ 6 w 20"/>
                  <a:gd name="T9" fmla="*/ 5 h 20"/>
                </a:gdLst>
                <a:ahLst/>
                <a:cxnLst>
                  <a:cxn ang="0">
                    <a:pos x="T0" y="T1"/>
                  </a:cxn>
                  <a:cxn ang="0">
                    <a:pos x="T2" y="T3"/>
                  </a:cxn>
                  <a:cxn ang="0">
                    <a:pos x="T4" y="T5"/>
                  </a:cxn>
                  <a:cxn ang="0">
                    <a:pos x="T6" y="T7"/>
                  </a:cxn>
                  <a:cxn ang="0">
                    <a:pos x="T8" y="T9"/>
                  </a:cxn>
                </a:cxnLst>
                <a:rect l="0" t="0" r="r" b="b"/>
                <a:pathLst>
                  <a:path w="20" h="20">
                    <a:moveTo>
                      <a:pt x="6" y="5"/>
                    </a:moveTo>
                    <a:cubicBezTo>
                      <a:pt x="0" y="11"/>
                      <a:pt x="0" y="20"/>
                      <a:pt x="0" y="20"/>
                    </a:cubicBezTo>
                    <a:cubicBezTo>
                      <a:pt x="0" y="20"/>
                      <a:pt x="9" y="20"/>
                      <a:pt x="15" y="14"/>
                    </a:cubicBezTo>
                    <a:cubicBezTo>
                      <a:pt x="20" y="9"/>
                      <a:pt x="20" y="0"/>
                      <a:pt x="20" y="0"/>
                    </a:cubicBezTo>
                    <a:cubicBezTo>
                      <a:pt x="20" y="0"/>
                      <a:pt x="11" y="0"/>
                      <a:pt x="6" y="5"/>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59" name="Freeform 43"/>
              <p:cNvSpPr/>
              <p:nvPr/>
            </p:nvSpPr>
            <p:spPr bwMode="auto">
              <a:xfrm>
                <a:off x="4879366" y="1471785"/>
                <a:ext cx="36161" cy="18081"/>
              </a:xfrm>
              <a:custGeom>
                <a:avLst/>
                <a:gdLst>
                  <a:gd name="T0" fmla="*/ 9 w 21"/>
                  <a:gd name="T1" fmla="*/ 10 h 11"/>
                  <a:gd name="T2" fmla="*/ 21 w 21"/>
                  <a:gd name="T3" fmla="*/ 7 h 11"/>
                  <a:gd name="T4" fmla="*/ 11 w 21"/>
                  <a:gd name="T5" fmla="*/ 1 h 11"/>
                  <a:gd name="T6" fmla="*/ 0 w 21"/>
                  <a:gd name="T7" fmla="*/ 4 h 11"/>
                  <a:gd name="T8" fmla="*/ 9 w 21"/>
                  <a:gd name="T9" fmla="*/ 10 h 11"/>
                </a:gdLst>
                <a:ahLst/>
                <a:cxnLst>
                  <a:cxn ang="0">
                    <a:pos x="T0" y="T1"/>
                  </a:cxn>
                  <a:cxn ang="0">
                    <a:pos x="T2" y="T3"/>
                  </a:cxn>
                  <a:cxn ang="0">
                    <a:pos x="T4" y="T5"/>
                  </a:cxn>
                  <a:cxn ang="0">
                    <a:pos x="T6" y="T7"/>
                  </a:cxn>
                  <a:cxn ang="0">
                    <a:pos x="T8" y="T9"/>
                  </a:cxn>
                </a:cxnLst>
                <a:rect l="0" t="0" r="r" b="b"/>
                <a:pathLst>
                  <a:path w="21" h="11">
                    <a:moveTo>
                      <a:pt x="9" y="10"/>
                    </a:moveTo>
                    <a:cubicBezTo>
                      <a:pt x="15" y="11"/>
                      <a:pt x="21" y="7"/>
                      <a:pt x="21" y="7"/>
                    </a:cubicBezTo>
                    <a:cubicBezTo>
                      <a:pt x="21" y="7"/>
                      <a:pt x="17" y="2"/>
                      <a:pt x="11" y="1"/>
                    </a:cubicBezTo>
                    <a:cubicBezTo>
                      <a:pt x="5" y="0"/>
                      <a:pt x="0" y="4"/>
                      <a:pt x="0" y="4"/>
                    </a:cubicBezTo>
                    <a:cubicBezTo>
                      <a:pt x="0" y="4"/>
                      <a:pt x="4" y="9"/>
                      <a:pt x="9" y="10"/>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0" name="Freeform 44"/>
              <p:cNvSpPr/>
              <p:nvPr/>
            </p:nvSpPr>
            <p:spPr bwMode="auto">
              <a:xfrm>
                <a:off x="4852941" y="1420324"/>
                <a:ext cx="27816" cy="47287"/>
              </a:xfrm>
              <a:custGeom>
                <a:avLst/>
                <a:gdLst>
                  <a:gd name="T0" fmla="*/ 14 w 16"/>
                  <a:gd name="T1" fmla="*/ 13 h 28"/>
                  <a:gd name="T2" fmla="*/ 5 w 16"/>
                  <a:gd name="T3" fmla="*/ 0 h 28"/>
                  <a:gd name="T4" fmla="*/ 2 w 16"/>
                  <a:gd name="T5" fmla="*/ 16 h 28"/>
                  <a:gd name="T6" fmla="*/ 11 w 16"/>
                  <a:gd name="T7" fmla="*/ 28 h 28"/>
                  <a:gd name="T8" fmla="*/ 14 w 16"/>
                  <a:gd name="T9" fmla="*/ 13 h 28"/>
                </a:gdLst>
                <a:ahLst/>
                <a:cxnLst>
                  <a:cxn ang="0">
                    <a:pos x="T0" y="T1"/>
                  </a:cxn>
                  <a:cxn ang="0">
                    <a:pos x="T2" y="T3"/>
                  </a:cxn>
                  <a:cxn ang="0">
                    <a:pos x="T4" y="T5"/>
                  </a:cxn>
                  <a:cxn ang="0">
                    <a:pos x="T6" y="T7"/>
                  </a:cxn>
                  <a:cxn ang="0">
                    <a:pos x="T8" y="T9"/>
                  </a:cxn>
                </a:cxnLst>
                <a:rect l="0" t="0" r="r" b="b"/>
                <a:pathLst>
                  <a:path w="16" h="28">
                    <a:moveTo>
                      <a:pt x="14" y="13"/>
                    </a:moveTo>
                    <a:cubicBezTo>
                      <a:pt x="13" y="5"/>
                      <a:pt x="5" y="0"/>
                      <a:pt x="5" y="0"/>
                    </a:cubicBezTo>
                    <a:cubicBezTo>
                      <a:pt x="5" y="0"/>
                      <a:pt x="0" y="8"/>
                      <a:pt x="2" y="16"/>
                    </a:cubicBezTo>
                    <a:cubicBezTo>
                      <a:pt x="3" y="23"/>
                      <a:pt x="11" y="28"/>
                      <a:pt x="11" y="28"/>
                    </a:cubicBezTo>
                    <a:cubicBezTo>
                      <a:pt x="11" y="28"/>
                      <a:pt x="16" y="21"/>
                      <a:pt x="14" y="13"/>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1" name="Freeform 45"/>
              <p:cNvSpPr/>
              <p:nvPr/>
            </p:nvSpPr>
            <p:spPr bwMode="auto">
              <a:xfrm>
                <a:off x="4841814" y="1464830"/>
                <a:ext cx="29207" cy="18081"/>
              </a:xfrm>
              <a:custGeom>
                <a:avLst/>
                <a:gdLst>
                  <a:gd name="T0" fmla="*/ 0 w 17"/>
                  <a:gd name="T1" fmla="*/ 2 h 11"/>
                  <a:gd name="T2" fmla="*/ 7 w 17"/>
                  <a:gd name="T3" fmla="*/ 10 h 11"/>
                  <a:gd name="T4" fmla="*/ 17 w 17"/>
                  <a:gd name="T5" fmla="*/ 9 h 11"/>
                  <a:gd name="T6" fmla="*/ 10 w 17"/>
                  <a:gd name="T7" fmla="*/ 2 h 11"/>
                  <a:gd name="T8" fmla="*/ 0 w 17"/>
                  <a:gd name="T9" fmla="*/ 2 h 11"/>
                </a:gdLst>
                <a:ahLst/>
                <a:cxnLst>
                  <a:cxn ang="0">
                    <a:pos x="T0" y="T1"/>
                  </a:cxn>
                  <a:cxn ang="0">
                    <a:pos x="T2" y="T3"/>
                  </a:cxn>
                  <a:cxn ang="0">
                    <a:pos x="T4" y="T5"/>
                  </a:cxn>
                  <a:cxn ang="0">
                    <a:pos x="T6" y="T7"/>
                  </a:cxn>
                  <a:cxn ang="0">
                    <a:pos x="T8" y="T9"/>
                  </a:cxn>
                </a:cxnLst>
                <a:rect l="0" t="0" r="r" b="b"/>
                <a:pathLst>
                  <a:path w="17" h="11">
                    <a:moveTo>
                      <a:pt x="0" y="2"/>
                    </a:moveTo>
                    <a:cubicBezTo>
                      <a:pt x="0" y="2"/>
                      <a:pt x="2" y="8"/>
                      <a:pt x="7" y="10"/>
                    </a:cubicBezTo>
                    <a:cubicBezTo>
                      <a:pt x="12" y="11"/>
                      <a:pt x="17" y="9"/>
                      <a:pt x="17" y="9"/>
                    </a:cubicBezTo>
                    <a:cubicBezTo>
                      <a:pt x="17" y="9"/>
                      <a:pt x="15" y="4"/>
                      <a:pt x="10" y="2"/>
                    </a:cubicBezTo>
                    <a:cubicBezTo>
                      <a:pt x="5" y="0"/>
                      <a:pt x="0" y="2"/>
                      <a:pt x="0" y="2"/>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2" name="Freeform 46"/>
              <p:cNvSpPr/>
              <p:nvPr/>
            </p:nvSpPr>
            <p:spPr bwMode="auto">
              <a:xfrm>
                <a:off x="3674932" y="1370256"/>
                <a:ext cx="68150" cy="50069"/>
              </a:xfrm>
              <a:custGeom>
                <a:avLst/>
                <a:gdLst>
                  <a:gd name="T0" fmla="*/ 24 w 40"/>
                  <a:gd name="T1" fmla="*/ 24 h 29"/>
                  <a:gd name="T2" fmla="*/ 40 w 40"/>
                  <a:gd name="T3" fmla="*/ 6 h 29"/>
                  <a:gd name="T4" fmla="*/ 16 w 40"/>
                  <a:gd name="T5" fmla="*/ 5 h 29"/>
                  <a:gd name="T6" fmla="*/ 0 w 40"/>
                  <a:gd name="T7" fmla="*/ 23 h 29"/>
                  <a:gd name="T8" fmla="*/ 24 w 40"/>
                  <a:gd name="T9" fmla="*/ 24 h 29"/>
                </a:gdLst>
                <a:ahLst/>
                <a:cxnLst>
                  <a:cxn ang="0">
                    <a:pos x="T0" y="T1"/>
                  </a:cxn>
                  <a:cxn ang="0">
                    <a:pos x="T2" y="T3"/>
                  </a:cxn>
                  <a:cxn ang="0">
                    <a:pos x="T4" y="T5"/>
                  </a:cxn>
                  <a:cxn ang="0">
                    <a:pos x="T6" y="T7"/>
                  </a:cxn>
                  <a:cxn ang="0">
                    <a:pos x="T8" y="T9"/>
                  </a:cxn>
                </a:cxnLst>
                <a:rect l="0" t="0" r="r" b="b"/>
                <a:pathLst>
                  <a:path w="40" h="29">
                    <a:moveTo>
                      <a:pt x="24" y="24"/>
                    </a:moveTo>
                    <a:cubicBezTo>
                      <a:pt x="35" y="19"/>
                      <a:pt x="40" y="6"/>
                      <a:pt x="40" y="6"/>
                    </a:cubicBezTo>
                    <a:cubicBezTo>
                      <a:pt x="40" y="6"/>
                      <a:pt x="27" y="0"/>
                      <a:pt x="16" y="5"/>
                    </a:cubicBezTo>
                    <a:cubicBezTo>
                      <a:pt x="5" y="10"/>
                      <a:pt x="0" y="23"/>
                      <a:pt x="0" y="23"/>
                    </a:cubicBezTo>
                    <a:cubicBezTo>
                      <a:pt x="0" y="23"/>
                      <a:pt x="13" y="29"/>
                      <a:pt x="24" y="24"/>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3" name="Freeform 47"/>
              <p:cNvSpPr/>
              <p:nvPr/>
            </p:nvSpPr>
            <p:spPr bwMode="auto">
              <a:xfrm>
                <a:off x="3659633" y="1420324"/>
                <a:ext cx="48678" cy="37552"/>
              </a:xfrm>
              <a:custGeom>
                <a:avLst/>
                <a:gdLst>
                  <a:gd name="T0" fmla="*/ 18 w 29"/>
                  <a:gd name="T1" fmla="*/ 4 h 22"/>
                  <a:gd name="T2" fmla="*/ 0 w 29"/>
                  <a:gd name="T3" fmla="*/ 2 h 22"/>
                  <a:gd name="T4" fmla="*/ 10 w 29"/>
                  <a:gd name="T5" fmla="*/ 18 h 22"/>
                  <a:gd name="T6" fmla="*/ 29 w 29"/>
                  <a:gd name="T7" fmla="*/ 20 h 22"/>
                  <a:gd name="T8" fmla="*/ 18 w 29"/>
                  <a:gd name="T9" fmla="*/ 4 h 22"/>
                </a:gdLst>
                <a:ahLst/>
                <a:cxnLst>
                  <a:cxn ang="0">
                    <a:pos x="T0" y="T1"/>
                  </a:cxn>
                  <a:cxn ang="0">
                    <a:pos x="T2" y="T3"/>
                  </a:cxn>
                  <a:cxn ang="0">
                    <a:pos x="T4" y="T5"/>
                  </a:cxn>
                  <a:cxn ang="0">
                    <a:pos x="T6" y="T7"/>
                  </a:cxn>
                  <a:cxn ang="0">
                    <a:pos x="T8" y="T9"/>
                  </a:cxn>
                </a:cxnLst>
                <a:rect l="0" t="0" r="r" b="b"/>
                <a:pathLst>
                  <a:path w="29" h="22">
                    <a:moveTo>
                      <a:pt x="18" y="4"/>
                    </a:moveTo>
                    <a:cubicBezTo>
                      <a:pt x="10" y="0"/>
                      <a:pt x="0" y="2"/>
                      <a:pt x="0" y="2"/>
                    </a:cubicBezTo>
                    <a:cubicBezTo>
                      <a:pt x="0" y="2"/>
                      <a:pt x="2" y="13"/>
                      <a:pt x="10" y="18"/>
                    </a:cubicBezTo>
                    <a:cubicBezTo>
                      <a:pt x="18" y="22"/>
                      <a:pt x="29" y="20"/>
                      <a:pt x="29" y="20"/>
                    </a:cubicBezTo>
                    <a:cubicBezTo>
                      <a:pt x="29" y="20"/>
                      <a:pt x="26" y="9"/>
                      <a:pt x="18" y="4"/>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4" name="Freeform 48"/>
              <p:cNvSpPr/>
              <p:nvPr/>
            </p:nvSpPr>
            <p:spPr bwMode="auto">
              <a:xfrm>
                <a:off x="3640162" y="1331313"/>
                <a:ext cx="41724" cy="76495"/>
              </a:xfrm>
              <a:custGeom>
                <a:avLst/>
                <a:gdLst>
                  <a:gd name="T0" fmla="*/ 22 w 24"/>
                  <a:gd name="T1" fmla="*/ 24 h 45"/>
                  <a:gd name="T2" fmla="*/ 15 w 24"/>
                  <a:gd name="T3" fmla="*/ 0 h 45"/>
                  <a:gd name="T4" fmla="*/ 1 w 24"/>
                  <a:gd name="T5" fmla="*/ 21 h 45"/>
                  <a:gd name="T6" fmla="*/ 8 w 24"/>
                  <a:gd name="T7" fmla="*/ 45 h 45"/>
                  <a:gd name="T8" fmla="*/ 22 w 24"/>
                  <a:gd name="T9" fmla="*/ 24 h 45"/>
                </a:gdLst>
                <a:ahLst/>
                <a:cxnLst>
                  <a:cxn ang="0">
                    <a:pos x="T0" y="T1"/>
                  </a:cxn>
                  <a:cxn ang="0">
                    <a:pos x="T2" y="T3"/>
                  </a:cxn>
                  <a:cxn ang="0">
                    <a:pos x="T4" y="T5"/>
                  </a:cxn>
                  <a:cxn ang="0">
                    <a:pos x="T6" y="T7"/>
                  </a:cxn>
                  <a:cxn ang="0">
                    <a:pos x="T8" y="T9"/>
                  </a:cxn>
                </a:cxnLst>
                <a:rect l="0" t="0" r="r" b="b"/>
                <a:pathLst>
                  <a:path w="24" h="45">
                    <a:moveTo>
                      <a:pt x="22" y="24"/>
                    </a:moveTo>
                    <a:cubicBezTo>
                      <a:pt x="24" y="11"/>
                      <a:pt x="15" y="0"/>
                      <a:pt x="15" y="0"/>
                    </a:cubicBezTo>
                    <a:cubicBezTo>
                      <a:pt x="15" y="0"/>
                      <a:pt x="3" y="8"/>
                      <a:pt x="1" y="21"/>
                    </a:cubicBezTo>
                    <a:cubicBezTo>
                      <a:pt x="0" y="33"/>
                      <a:pt x="8" y="45"/>
                      <a:pt x="8" y="45"/>
                    </a:cubicBezTo>
                    <a:cubicBezTo>
                      <a:pt x="8" y="45"/>
                      <a:pt x="20" y="36"/>
                      <a:pt x="22" y="24"/>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5" name="Freeform 49"/>
              <p:cNvSpPr/>
              <p:nvPr/>
            </p:nvSpPr>
            <p:spPr bwMode="auto">
              <a:xfrm>
                <a:off x="3608173" y="1389727"/>
                <a:ext cx="37552" cy="36161"/>
              </a:xfrm>
              <a:custGeom>
                <a:avLst/>
                <a:gdLst>
                  <a:gd name="T0" fmla="*/ 22 w 22"/>
                  <a:gd name="T1" fmla="*/ 20 h 21"/>
                  <a:gd name="T2" fmla="*/ 15 w 22"/>
                  <a:gd name="T3" fmla="*/ 5 h 21"/>
                  <a:gd name="T4" fmla="*/ 0 w 22"/>
                  <a:gd name="T5" fmla="*/ 0 h 21"/>
                  <a:gd name="T6" fmla="*/ 7 w 22"/>
                  <a:gd name="T7" fmla="*/ 15 h 21"/>
                  <a:gd name="T8" fmla="*/ 22 w 22"/>
                  <a:gd name="T9" fmla="*/ 20 h 21"/>
                </a:gdLst>
                <a:ahLst/>
                <a:cxnLst>
                  <a:cxn ang="0">
                    <a:pos x="T0" y="T1"/>
                  </a:cxn>
                  <a:cxn ang="0">
                    <a:pos x="T2" y="T3"/>
                  </a:cxn>
                  <a:cxn ang="0">
                    <a:pos x="T4" y="T5"/>
                  </a:cxn>
                  <a:cxn ang="0">
                    <a:pos x="T6" y="T7"/>
                  </a:cxn>
                  <a:cxn ang="0">
                    <a:pos x="T8" y="T9"/>
                  </a:cxn>
                </a:cxnLst>
                <a:rect l="0" t="0" r="r" b="b"/>
                <a:pathLst>
                  <a:path w="22" h="21">
                    <a:moveTo>
                      <a:pt x="22" y="20"/>
                    </a:moveTo>
                    <a:cubicBezTo>
                      <a:pt x="22" y="20"/>
                      <a:pt x="22" y="11"/>
                      <a:pt x="15" y="5"/>
                    </a:cubicBezTo>
                    <a:cubicBezTo>
                      <a:pt x="9" y="0"/>
                      <a:pt x="0" y="0"/>
                      <a:pt x="0" y="0"/>
                    </a:cubicBezTo>
                    <a:cubicBezTo>
                      <a:pt x="0" y="0"/>
                      <a:pt x="0" y="10"/>
                      <a:pt x="7" y="15"/>
                    </a:cubicBezTo>
                    <a:cubicBezTo>
                      <a:pt x="13" y="21"/>
                      <a:pt x="22" y="20"/>
                      <a:pt x="22" y="2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6" name="Freeform 50"/>
              <p:cNvSpPr/>
              <p:nvPr/>
            </p:nvSpPr>
            <p:spPr bwMode="auto">
              <a:xfrm>
                <a:off x="4941952" y="1322968"/>
                <a:ext cx="59805" cy="36161"/>
              </a:xfrm>
              <a:custGeom>
                <a:avLst/>
                <a:gdLst>
                  <a:gd name="T0" fmla="*/ 0 w 35"/>
                  <a:gd name="T1" fmla="*/ 6 h 21"/>
                  <a:gd name="T2" fmla="*/ 16 w 35"/>
                  <a:gd name="T3" fmla="*/ 19 h 21"/>
                  <a:gd name="T4" fmla="*/ 35 w 35"/>
                  <a:gd name="T5" fmla="*/ 15 h 21"/>
                  <a:gd name="T6" fmla="*/ 20 w 35"/>
                  <a:gd name="T7" fmla="*/ 3 h 21"/>
                  <a:gd name="T8" fmla="*/ 0 w 35"/>
                  <a:gd name="T9" fmla="*/ 6 h 21"/>
                </a:gdLst>
                <a:ahLst/>
                <a:cxnLst>
                  <a:cxn ang="0">
                    <a:pos x="T0" y="T1"/>
                  </a:cxn>
                  <a:cxn ang="0">
                    <a:pos x="T2" y="T3"/>
                  </a:cxn>
                  <a:cxn ang="0">
                    <a:pos x="T4" y="T5"/>
                  </a:cxn>
                  <a:cxn ang="0">
                    <a:pos x="T6" y="T7"/>
                  </a:cxn>
                  <a:cxn ang="0">
                    <a:pos x="T8" y="T9"/>
                  </a:cxn>
                </a:cxnLst>
                <a:rect l="0" t="0" r="r" b="b"/>
                <a:pathLst>
                  <a:path w="35" h="21">
                    <a:moveTo>
                      <a:pt x="0" y="6"/>
                    </a:moveTo>
                    <a:cubicBezTo>
                      <a:pt x="0" y="6"/>
                      <a:pt x="6" y="16"/>
                      <a:pt x="16" y="19"/>
                    </a:cubicBezTo>
                    <a:cubicBezTo>
                      <a:pt x="25" y="21"/>
                      <a:pt x="35" y="15"/>
                      <a:pt x="35" y="15"/>
                    </a:cubicBezTo>
                    <a:cubicBezTo>
                      <a:pt x="35" y="15"/>
                      <a:pt x="30" y="5"/>
                      <a:pt x="20" y="3"/>
                    </a:cubicBezTo>
                    <a:cubicBezTo>
                      <a:pt x="10" y="0"/>
                      <a:pt x="0" y="6"/>
                      <a:pt x="0" y="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7" name="Freeform 51"/>
              <p:cNvSpPr/>
              <p:nvPr/>
            </p:nvSpPr>
            <p:spPr bwMode="auto">
              <a:xfrm>
                <a:off x="4919699" y="1335486"/>
                <a:ext cx="29207" cy="41724"/>
              </a:xfrm>
              <a:custGeom>
                <a:avLst/>
                <a:gdLst>
                  <a:gd name="T0" fmla="*/ 2 w 17"/>
                  <a:gd name="T1" fmla="*/ 15 h 25"/>
                  <a:gd name="T2" fmla="*/ 13 w 17"/>
                  <a:gd name="T3" fmla="*/ 25 h 25"/>
                  <a:gd name="T4" fmla="*/ 14 w 17"/>
                  <a:gd name="T5" fmla="*/ 10 h 25"/>
                  <a:gd name="T6" fmla="*/ 3 w 17"/>
                  <a:gd name="T7" fmla="*/ 0 h 25"/>
                  <a:gd name="T8" fmla="*/ 2 w 17"/>
                  <a:gd name="T9" fmla="*/ 15 h 25"/>
                </a:gdLst>
                <a:ahLst/>
                <a:cxnLst>
                  <a:cxn ang="0">
                    <a:pos x="T0" y="T1"/>
                  </a:cxn>
                  <a:cxn ang="0">
                    <a:pos x="T2" y="T3"/>
                  </a:cxn>
                  <a:cxn ang="0">
                    <a:pos x="T4" y="T5"/>
                  </a:cxn>
                  <a:cxn ang="0">
                    <a:pos x="T6" y="T7"/>
                  </a:cxn>
                  <a:cxn ang="0">
                    <a:pos x="T8" y="T9"/>
                  </a:cxn>
                </a:cxnLst>
                <a:rect l="0" t="0" r="r" b="b"/>
                <a:pathLst>
                  <a:path w="17" h="25">
                    <a:moveTo>
                      <a:pt x="2" y="15"/>
                    </a:moveTo>
                    <a:cubicBezTo>
                      <a:pt x="5" y="22"/>
                      <a:pt x="13" y="25"/>
                      <a:pt x="13" y="25"/>
                    </a:cubicBezTo>
                    <a:cubicBezTo>
                      <a:pt x="13" y="25"/>
                      <a:pt x="17" y="17"/>
                      <a:pt x="14" y="10"/>
                    </a:cubicBezTo>
                    <a:cubicBezTo>
                      <a:pt x="11" y="3"/>
                      <a:pt x="3" y="0"/>
                      <a:pt x="3" y="0"/>
                    </a:cubicBezTo>
                    <a:cubicBezTo>
                      <a:pt x="3" y="0"/>
                      <a:pt x="0" y="8"/>
                      <a:pt x="2" y="15"/>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8" name="Freeform 52"/>
              <p:cNvSpPr/>
              <p:nvPr/>
            </p:nvSpPr>
            <p:spPr bwMode="auto">
              <a:xfrm>
                <a:off x="4932216" y="1277072"/>
                <a:ext cx="45897" cy="45897"/>
              </a:xfrm>
              <a:custGeom>
                <a:avLst/>
                <a:gdLst>
                  <a:gd name="T0" fmla="*/ 19 w 27"/>
                  <a:gd name="T1" fmla="*/ 20 h 27"/>
                  <a:gd name="T2" fmla="*/ 27 w 27"/>
                  <a:gd name="T3" fmla="*/ 1 h 27"/>
                  <a:gd name="T4" fmla="*/ 8 w 27"/>
                  <a:gd name="T5" fmla="*/ 7 h 27"/>
                  <a:gd name="T6" fmla="*/ 0 w 27"/>
                  <a:gd name="T7" fmla="*/ 26 h 27"/>
                  <a:gd name="T8" fmla="*/ 19 w 27"/>
                  <a:gd name="T9" fmla="*/ 20 h 27"/>
                </a:gdLst>
                <a:ahLst/>
                <a:cxnLst>
                  <a:cxn ang="0">
                    <a:pos x="T0" y="T1"/>
                  </a:cxn>
                  <a:cxn ang="0">
                    <a:pos x="T2" y="T3"/>
                  </a:cxn>
                  <a:cxn ang="0">
                    <a:pos x="T4" y="T5"/>
                  </a:cxn>
                  <a:cxn ang="0">
                    <a:pos x="T6" y="T7"/>
                  </a:cxn>
                  <a:cxn ang="0">
                    <a:pos x="T8" y="T9"/>
                  </a:cxn>
                </a:cxnLst>
                <a:rect l="0" t="0" r="r" b="b"/>
                <a:pathLst>
                  <a:path w="27" h="27">
                    <a:moveTo>
                      <a:pt x="19" y="20"/>
                    </a:moveTo>
                    <a:cubicBezTo>
                      <a:pt x="26" y="13"/>
                      <a:pt x="27" y="1"/>
                      <a:pt x="27" y="1"/>
                    </a:cubicBezTo>
                    <a:cubicBezTo>
                      <a:pt x="27" y="1"/>
                      <a:pt x="15" y="0"/>
                      <a:pt x="8" y="7"/>
                    </a:cubicBezTo>
                    <a:cubicBezTo>
                      <a:pt x="0" y="14"/>
                      <a:pt x="0" y="26"/>
                      <a:pt x="0" y="26"/>
                    </a:cubicBezTo>
                    <a:cubicBezTo>
                      <a:pt x="0" y="26"/>
                      <a:pt x="11" y="27"/>
                      <a:pt x="19" y="2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69" name="Freeform 53"/>
              <p:cNvSpPr/>
              <p:nvPr/>
            </p:nvSpPr>
            <p:spPr bwMode="auto">
              <a:xfrm>
                <a:off x="4903010" y="1286807"/>
                <a:ext cx="22253" cy="40334"/>
              </a:xfrm>
              <a:custGeom>
                <a:avLst/>
                <a:gdLst>
                  <a:gd name="T0" fmla="*/ 9 w 13"/>
                  <a:gd name="T1" fmla="*/ 23 h 23"/>
                  <a:gd name="T2" fmla="*/ 12 w 13"/>
                  <a:gd name="T3" fmla="*/ 11 h 23"/>
                  <a:gd name="T4" fmla="*/ 5 w 13"/>
                  <a:gd name="T5" fmla="*/ 0 h 23"/>
                  <a:gd name="T6" fmla="*/ 1 w 13"/>
                  <a:gd name="T7" fmla="*/ 12 h 23"/>
                  <a:gd name="T8" fmla="*/ 9 w 13"/>
                  <a:gd name="T9" fmla="*/ 23 h 23"/>
                </a:gdLst>
                <a:ahLst/>
                <a:cxnLst>
                  <a:cxn ang="0">
                    <a:pos x="T0" y="T1"/>
                  </a:cxn>
                  <a:cxn ang="0">
                    <a:pos x="T2" y="T3"/>
                  </a:cxn>
                  <a:cxn ang="0">
                    <a:pos x="T4" y="T5"/>
                  </a:cxn>
                  <a:cxn ang="0">
                    <a:pos x="T6" y="T7"/>
                  </a:cxn>
                  <a:cxn ang="0">
                    <a:pos x="T8" y="T9"/>
                  </a:cxn>
                </a:cxnLst>
                <a:rect l="0" t="0" r="r" b="b"/>
                <a:pathLst>
                  <a:path w="13" h="23">
                    <a:moveTo>
                      <a:pt x="9" y="23"/>
                    </a:moveTo>
                    <a:cubicBezTo>
                      <a:pt x="9" y="23"/>
                      <a:pt x="13" y="17"/>
                      <a:pt x="12" y="11"/>
                    </a:cubicBezTo>
                    <a:cubicBezTo>
                      <a:pt x="11" y="4"/>
                      <a:pt x="5" y="0"/>
                      <a:pt x="5" y="0"/>
                    </a:cubicBezTo>
                    <a:cubicBezTo>
                      <a:pt x="5" y="0"/>
                      <a:pt x="0" y="6"/>
                      <a:pt x="1" y="12"/>
                    </a:cubicBezTo>
                    <a:cubicBezTo>
                      <a:pt x="2" y="19"/>
                      <a:pt x="9" y="23"/>
                      <a:pt x="9" y="23"/>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70" name="Freeform 54"/>
              <p:cNvSpPr/>
              <p:nvPr/>
            </p:nvSpPr>
            <p:spPr bwMode="auto">
              <a:xfrm>
                <a:off x="5153354" y="1640071"/>
                <a:ext cx="15299" cy="29207"/>
              </a:xfrm>
              <a:custGeom>
                <a:avLst/>
                <a:gdLst>
                  <a:gd name="T0" fmla="*/ 5 w 9"/>
                  <a:gd name="T1" fmla="*/ 17 h 17"/>
                  <a:gd name="T2" fmla="*/ 8 w 9"/>
                  <a:gd name="T3" fmla="*/ 8 h 17"/>
                  <a:gd name="T4" fmla="*/ 3 w 9"/>
                  <a:gd name="T5" fmla="*/ 0 h 17"/>
                  <a:gd name="T6" fmla="*/ 1 w 9"/>
                  <a:gd name="T7" fmla="*/ 9 h 17"/>
                  <a:gd name="T8" fmla="*/ 5 w 9"/>
                  <a:gd name="T9" fmla="*/ 17 h 17"/>
                </a:gdLst>
                <a:ahLst/>
                <a:cxnLst>
                  <a:cxn ang="0">
                    <a:pos x="T0" y="T1"/>
                  </a:cxn>
                  <a:cxn ang="0">
                    <a:pos x="T2" y="T3"/>
                  </a:cxn>
                  <a:cxn ang="0">
                    <a:pos x="T4" y="T5"/>
                  </a:cxn>
                  <a:cxn ang="0">
                    <a:pos x="T6" y="T7"/>
                  </a:cxn>
                  <a:cxn ang="0">
                    <a:pos x="T8" y="T9"/>
                  </a:cxn>
                </a:cxnLst>
                <a:rect l="0" t="0" r="r" b="b"/>
                <a:pathLst>
                  <a:path w="9" h="17">
                    <a:moveTo>
                      <a:pt x="5" y="17"/>
                    </a:moveTo>
                    <a:cubicBezTo>
                      <a:pt x="5" y="17"/>
                      <a:pt x="9" y="13"/>
                      <a:pt x="8" y="8"/>
                    </a:cubicBezTo>
                    <a:cubicBezTo>
                      <a:pt x="8" y="3"/>
                      <a:pt x="3" y="0"/>
                      <a:pt x="3" y="0"/>
                    </a:cubicBezTo>
                    <a:cubicBezTo>
                      <a:pt x="3" y="0"/>
                      <a:pt x="0" y="4"/>
                      <a:pt x="1" y="9"/>
                    </a:cubicBezTo>
                    <a:cubicBezTo>
                      <a:pt x="1" y="14"/>
                      <a:pt x="5" y="17"/>
                      <a:pt x="5" y="17"/>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72" name="Freeform 55"/>
              <p:cNvSpPr/>
              <p:nvPr/>
            </p:nvSpPr>
            <p:spPr bwMode="auto">
              <a:xfrm>
                <a:off x="5165871" y="1660934"/>
                <a:ext cx="16690" cy="16690"/>
              </a:xfrm>
              <a:custGeom>
                <a:avLst/>
                <a:gdLst>
                  <a:gd name="T0" fmla="*/ 7 w 10"/>
                  <a:gd name="T1" fmla="*/ 7 h 10"/>
                  <a:gd name="T2" fmla="*/ 10 w 10"/>
                  <a:gd name="T3" fmla="*/ 1 h 10"/>
                  <a:gd name="T4" fmla="*/ 3 w 10"/>
                  <a:gd name="T5" fmla="*/ 3 h 10"/>
                  <a:gd name="T6" fmla="*/ 0 w 10"/>
                  <a:gd name="T7" fmla="*/ 9 h 10"/>
                  <a:gd name="T8" fmla="*/ 7 w 10"/>
                  <a:gd name="T9" fmla="*/ 7 h 10"/>
                </a:gdLst>
                <a:ahLst/>
                <a:cxnLst>
                  <a:cxn ang="0">
                    <a:pos x="T0" y="T1"/>
                  </a:cxn>
                  <a:cxn ang="0">
                    <a:pos x="T2" y="T3"/>
                  </a:cxn>
                  <a:cxn ang="0">
                    <a:pos x="T4" y="T5"/>
                  </a:cxn>
                  <a:cxn ang="0">
                    <a:pos x="T6" y="T7"/>
                  </a:cxn>
                  <a:cxn ang="0">
                    <a:pos x="T8" y="T9"/>
                  </a:cxn>
                </a:cxnLst>
                <a:rect l="0" t="0" r="r" b="b"/>
                <a:pathLst>
                  <a:path w="10" h="10">
                    <a:moveTo>
                      <a:pt x="7" y="7"/>
                    </a:moveTo>
                    <a:cubicBezTo>
                      <a:pt x="10" y="5"/>
                      <a:pt x="10" y="1"/>
                      <a:pt x="10" y="1"/>
                    </a:cubicBezTo>
                    <a:cubicBezTo>
                      <a:pt x="10" y="1"/>
                      <a:pt x="6" y="0"/>
                      <a:pt x="3" y="3"/>
                    </a:cubicBezTo>
                    <a:cubicBezTo>
                      <a:pt x="1" y="5"/>
                      <a:pt x="0" y="9"/>
                      <a:pt x="0" y="9"/>
                    </a:cubicBezTo>
                    <a:cubicBezTo>
                      <a:pt x="0" y="9"/>
                      <a:pt x="5" y="10"/>
                      <a:pt x="7" y="7"/>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73" name="Freeform 56"/>
              <p:cNvSpPr/>
              <p:nvPr/>
            </p:nvSpPr>
            <p:spPr bwMode="auto">
              <a:xfrm>
                <a:off x="5133883" y="1660934"/>
                <a:ext cx="25034" cy="18081"/>
              </a:xfrm>
              <a:custGeom>
                <a:avLst/>
                <a:gdLst>
                  <a:gd name="T0" fmla="*/ 0 w 15"/>
                  <a:gd name="T1" fmla="*/ 2 h 11"/>
                  <a:gd name="T2" fmla="*/ 6 w 15"/>
                  <a:gd name="T3" fmla="*/ 9 h 11"/>
                  <a:gd name="T4" fmla="*/ 15 w 15"/>
                  <a:gd name="T5" fmla="*/ 9 h 11"/>
                  <a:gd name="T6" fmla="*/ 9 w 15"/>
                  <a:gd name="T7" fmla="*/ 2 h 11"/>
                  <a:gd name="T8" fmla="*/ 0 w 15"/>
                  <a:gd name="T9" fmla="*/ 2 h 11"/>
                </a:gdLst>
                <a:ahLst/>
                <a:cxnLst>
                  <a:cxn ang="0">
                    <a:pos x="T0" y="T1"/>
                  </a:cxn>
                  <a:cxn ang="0">
                    <a:pos x="T2" y="T3"/>
                  </a:cxn>
                  <a:cxn ang="0">
                    <a:pos x="T4" y="T5"/>
                  </a:cxn>
                  <a:cxn ang="0">
                    <a:pos x="T6" y="T7"/>
                  </a:cxn>
                  <a:cxn ang="0">
                    <a:pos x="T8" y="T9"/>
                  </a:cxn>
                </a:cxnLst>
                <a:rect l="0" t="0" r="r" b="b"/>
                <a:pathLst>
                  <a:path w="15" h="11">
                    <a:moveTo>
                      <a:pt x="0" y="2"/>
                    </a:moveTo>
                    <a:cubicBezTo>
                      <a:pt x="0" y="2"/>
                      <a:pt x="1" y="7"/>
                      <a:pt x="6" y="9"/>
                    </a:cubicBezTo>
                    <a:cubicBezTo>
                      <a:pt x="10" y="11"/>
                      <a:pt x="15" y="9"/>
                      <a:pt x="15" y="9"/>
                    </a:cubicBezTo>
                    <a:cubicBezTo>
                      <a:pt x="15" y="9"/>
                      <a:pt x="14" y="4"/>
                      <a:pt x="9" y="2"/>
                    </a:cubicBezTo>
                    <a:cubicBezTo>
                      <a:pt x="5" y="0"/>
                      <a:pt x="0" y="2"/>
                      <a:pt x="0" y="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74" name="Freeform 57"/>
              <p:cNvSpPr/>
              <p:nvPr/>
            </p:nvSpPr>
            <p:spPr bwMode="auto">
              <a:xfrm>
                <a:off x="5149181" y="1679014"/>
                <a:ext cx="15299" cy="13908"/>
              </a:xfrm>
              <a:custGeom>
                <a:avLst/>
                <a:gdLst>
                  <a:gd name="T0" fmla="*/ 3 w 9"/>
                  <a:gd name="T1" fmla="*/ 2 h 8"/>
                  <a:gd name="T2" fmla="*/ 0 w 9"/>
                  <a:gd name="T3" fmla="*/ 7 h 8"/>
                  <a:gd name="T4" fmla="*/ 6 w 9"/>
                  <a:gd name="T5" fmla="*/ 6 h 8"/>
                  <a:gd name="T6" fmla="*/ 9 w 9"/>
                  <a:gd name="T7" fmla="*/ 1 h 8"/>
                  <a:gd name="T8" fmla="*/ 3 w 9"/>
                  <a:gd name="T9" fmla="*/ 2 h 8"/>
                </a:gdLst>
                <a:ahLst/>
                <a:cxnLst>
                  <a:cxn ang="0">
                    <a:pos x="T0" y="T1"/>
                  </a:cxn>
                  <a:cxn ang="0">
                    <a:pos x="T2" y="T3"/>
                  </a:cxn>
                  <a:cxn ang="0">
                    <a:pos x="T4" y="T5"/>
                  </a:cxn>
                  <a:cxn ang="0">
                    <a:pos x="T6" y="T7"/>
                  </a:cxn>
                  <a:cxn ang="0">
                    <a:pos x="T8" y="T9"/>
                  </a:cxn>
                </a:cxnLst>
                <a:rect l="0" t="0" r="r" b="b"/>
                <a:pathLst>
                  <a:path w="9" h="8">
                    <a:moveTo>
                      <a:pt x="3" y="2"/>
                    </a:moveTo>
                    <a:cubicBezTo>
                      <a:pt x="0" y="4"/>
                      <a:pt x="0" y="7"/>
                      <a:pt x="0" y="7"/>
                    </a:cubicBezTo>
                    <a:cubicBezTo>
                      <a:pt x="0" y="7"/>
                      <a:pt x="3" y="8"/>
                      <a:pt x="6" y="6"/>
                    </a:cubicBezTo>
                    <a:cubicBezTo>
                      <a:pt x="9" y="5"/>
                      <a:pt x="9" y="1"/>
                      <a:pt x="9" y="1"/>
                    </a:cubicBezTo>
                    <a:cubicBezTo>
                      <a:pt x="9" y="1"/>
                      <a:pt x="6" y="0"/>
                      <a:pt x="3" y="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75" name="Freeform 58"/>
              <p:cNvSpPr/>
              <p:nvPr/>
            </p:nvSpPr>
            <p:spPr bwMode="auto">
              <a:xfrm>
                <a:off x="3350875" y="2530184"/>
                <a:ext cx="33379" cy="65368"/>
              </a:xfrm>
              <a:custGeom>
                <a:avLst/>
                <a:gdLst>
                  <a:gd name="T0" fmla="*/ 8 w 20"/>
                  <a:gd name="T1" fmla="*/ 0 h 38"/>
                  <a:gd name="T2" fmla="*/ 1 w 20"/>
                  <a:gd name="T3" fmla="*/ 20 h 38"/>
                  <a:gd name="T4" fmla="*/ 12 w 20"/>
                  <a:gd name="T5" fmla="*/ 38 h 38"/>
                  <a:gd name="T6" fmla="*/ 19 w 20"/>
                  <a:gd name="T7" fmla="*/ 18 h 38"/>
                  <a:gd name="T8" fmla="*/ 8 w 20"/>
                  <a:gd name="T9" fmla="*/ 0 h 38"/>
                </a:gdLst>
                <a:ahLst/>
                <a:cxnLst>
                  <a:cxn ang="0">
                    <a:pos x="T0" y="T1"/>
                  </a:cxn>
                  <a:cxn ang="0">
                    <a:pos x="T2" y="T3"/>
                  </a:cxn>
                  <a:cxn ang="0">
                    <a:pos x="T4" y="T5"/>
                  </a:cxn>
                  <a:cxn ang="0">
                    <a:pos x="T6" y="T7"/>
                  </a:cxn>
                  <a:cxn ang="0">
                    <a:pos x="T8" y="T9"/>
                  </a:cxn>
                </a:cxnLst>
                <a:rect l="0" t="0" r="r" b="b"/>
                <a:pathLst>
                  <a:path w="20" h="38">
                    <a:moveTo>
                      <a:pt x="8" y="0"/>
                    </a:moveTo>
                    <a:cubicBezTo>
                      <a:pt x="8" y="0"/>
                      <a:pt x="0" y="10"/>
                      <a:pt x="1" y="20"/>
                    </a:cubicBezTo>
                    <a:cubicBezTo>
                      <a:pt x="3" y="31"/>
                      <a:pt x="12" y="38"/>
                      <a:pt x="12" y="38"/>
                    </a:cubicBezTo>
                    <a:cubicBezTo>
                      <a:pt x="12" y="38"/>
                      <a:pt x="20" y="29"/>
                      <a:pt x="19" y="18"/>
                    </a:cubicBezTo>
                    <a:cubicBezTo>
                      <a:pt x="18" y="8"/>
                      <a:pt x="8" y="0"/>
                      <a:pt x="8" y="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76" name="Freeform 59"/>
              <p:cNvSpPr/>
              <p:nvPr/>
            </p:nvSpPr>
            <p:spPr bwMode="auto">
              <a:xfrm>
                <a:off x="3380082" y="2577471"/>
                <a:ext cx="34770" cy="34770"/>
              </a:xfrm>
              <a:custGeom>
                <a:avLst/>
                <a:gdLst>
                  <a:gd name="T0" fmla="*/ 15 w 21"/>
                  <a:gd name="T1" fmla="*/ 15 h 20"/>
                  <a:gd name="T2" fmla="*/ 21 w 21"/>
                  <a:gd name="T3" fmla="*/ 0 h 20"/>
                  <a:gd name="T4" fmla="*/ 6 w 21"/>
                  <a:gd name="T5" fmla="*/ 5 h 20"/>
                  <a:gd name="T6" fmla="*/ 0 w 21"/>
                  <a:gd name="T7" fmla="*/ 20 h 20"/>
                  <a:gd name="T8" fmla="*/ 15 w 21"/>
                  <a:gd name="T9" fmla="*/ 15 h 20"/>
                </a:gdLst>
                <a:ahLst/>
                <a:cxnLst>
                  <a:cxn ang="0">
                    <a:pos x="T0" y="T1"/>
                  </a:cxn>
                  <a:cxn ang="0">
                    <a:pos x="T2" y="T3"/>
                  </a:cxn>
                  <a:cxn ang="0">
                    <a:pos x="T4" y="T5"/>
                  </a:cxn>
                  <a:cxn ang="0">
                    <a:pos x="T6" y="T7"/>
                  </a:cxn>
                  <a:cxn ang="0">
                    <a:pos x="T8" y="T9"/>
                  </a:cxn>
                </a:cxnLst>
                <a:rect l="0" t="0" r="r" b="b"/>
                <a:pathLst>
                  <a:path w="21" h="20">
                    <a:moveTo>
                      <a:pt x="15" y="15"/>
                    </a:moveTo>
                    <a:cubicBezTo>
                      <a:pt x="21" y="9"/>
                      <a:pt x="21" y="0"/>
                      <a:pt x="21" y="0"/>
                    </a:cubicBezTo>
                    <a:cubicBezTo>
                      <a:pt x="21" y="0"/>
                      <a:pt x="12" y="0"/>
                      <a:pt x="6" y="5"/>
                    </a:cubicBezTo>
                    <a:cubicBezTo>
                      <a:pt x="0" y="10"/>
                      <a:pt x="0" y="20"/>
                      <a:pt x="0" y="20"/>
                    </a:cubicBezTo>
                    <a:cubicBezTo>
                      <a:pt x="0" y="20"/>
                      <a:pt x="9" y="20"/>
                      <a:pt x="15" y="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77" name="Freeform 60"/>
              <p:cNvSpPr/>
              <p:nvPr/>
            </p:nvSpPr>
            <p:spPr bwMode="auto">
              <a:xfrm>
                <a:off x="3304978" y="2574690"/>
                <a:ext cx="59805" cy="44506"/>
              </a:xfrm>
              <a:custGeom>
                <a:avLst/>
                <a:gdLst>
                  <a:gd name="T0" fmla="*/ 21 w 35"/>
                  <a:gd name="T1" fmla="*/ 5 h 26"/>
                  <a:gd name="T2" fmla="*/ 0 w 35"/>
                  <a:gd name="T3" fmla="*/ 4 h 26"/>
                  <a:gd name="T4" fmla="*/ 13 w 35"/>
                  <a:gd name="T5" fmla="*/ 21 h 26"/>
                  <a:gd name="T6" fmla="*/ 35 w 35"/>
                  <a:gd name="T7" fmla="*/ 21 h 26"/>
                  <a:gd name="T8" fmla="*/ 21 w 35"/>
                  <a:gd name="T9" fmla="*/ 5 h 26"/>
                </a:gdLst>
                <a:ahLst/>
                <a:cxnLst>
                  <a:cxn ang="0">
                    <a:pos x="T0" y="T1"/>
                  </a:cxn>
                  <a:cxn ang="0">
                    <a:pos x="T2" y="T3"/>
                  </a:cxn>
                  <a:cxn ang="0">
                    <a:pos x="T4" y="T5"/>
                  </a:cxn>
                  <a:cxn ang="0">
                    <a:pos x="T6" y="T7"/>
                  </a:cxn>
                  <a:cxn ang="0">
                    <a:pos x="T8" y="T9"/>
                  </a:cxn>
                </a:cxnLst>
                <a:rect l="0" t="0" r="r" b="b"/>
                <a:pathLst>
                  <a:path w="35" h="26">
                    <a:moveTo>
                      <a:pt x="21" y="5"/>
                    </a:moveTo>
                    <a:cubicBezTo>
                      <a:pt x="11" y="0"/>
                      <a:pt x="0" y="4"/>
                      <a:pt x="0" y="4"/>
                    </a:cubicBezTo>
                    <a:cubicBezTo>
                      <a:pt x="0" y="4"/>
                      <a:pt x="4" y="16"/>
                      <a:pt x="13" y="21"/>
                    </a:cubicBezTo>
                    <a:cubicBezTo>
                      <a:pt x="23" y="26"/>
                      <a:pt x="35" y="21"/>
                      <a:pt x="35" y="21"/>
                    </a:cubicBezTo>
                    <a:cubicBezTo>
                      <a:pt x="35" y="21"/>
                      <a:pt x="31" y="10"/>
                      <a:pt x="21" y="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78" name="Freeform 61"/>
              <p:cNvSpPr/>
              <p:nvPr/>
            </p:nvSpPr>
            <p:spPr bwMode="auto">
              <a:xfrm>
                <a:off x="3336967" y="2619195"/>
                <a:ext cx="37552" cy="29207"/>
              </a:xfrm>
              <a:custGeom>
                <a:avLst/>
                <a:gdLst>
                  <a:gd name="T0" fmla="*/ 8 w 22"/>
                  <a:gd name="T1" fmla="*/ 4 h 17"/>
                  <a:gd name="T2" fmla="*/ 0 w 22"/>
                  <a:gd name="T3" fmla="*/ 15 h 17"/>
                  <a:gd name="T4" fmla="*/ 15 w 22"/>
                  <a:gd name="T5" fmla="*/ 14 h 17"/>
                  <a:gd name="T6" fmla="*/ 22 w 22"/>
                  <a:gd name="T7" fmla="*/ 2 h 17"/>
                  <a:gd name="T8" fmla="*/ 8 w 22"/>
                  <a:gd name="T9" fmla="*/ 4 h 17"/>
                </a:gdLst>
                <a:ahLst/>
                <a:cxnLst>
                  <a:cxn ang="0">
                    <a:pos x="T0" y="T1"/>
                  </a:cxn>
                  <a:cxn ang="0">
                    <a:pos x="T2" y="T3"/>
                  </a:cxn>
                  <a:cxn ang="0">
                    <a:pos x="T4" y="T5"/>
                  </a:cxn>
                  <a:cxn ang="0">
                    <a:pos x="T6" y="T7"/>
                  </a:cxn>
                  <a:cxn ang="0">
                    <a:pos x="T8" y="T9"/>
                  </a:cxn>
                </a:cxnLst>
                <a:rect l="0" t="0" r="r" b="b"/>
                <a:pathLst>
                  <a:path w="22" h="17">
                    <a:moveTo>
                      <a:pt x="8" y="4"/>
                    </a:moveTo>
                    <a:cubicBezTo>
                      <a:pt x="2" y="7"/>
                      <a:pt x="0" y="15"/>
                      <a:pt x="0" y="15"/>
                    </a:cubicBezTo>
                    <a:cubicBezTo>
                      <a:pt x="0" y="15"/>
                      <a:pt x="8" y="17"/>
                      <a:pt x="15" y="14"/>
                    </a:cubicBezTo>
                    <a:cubicBezTo>
                      <a:pt x="21" y="10"/>
                      <a:pt x="22" y="2"/>
                      <a:pt x="22" y="2"/>
                    </a:cubicBezTo>
                    <a:cubicBezTo>
                      <a:pt x="22" y="2"/>
                      <a:pt x="14" y="0"/>
                      <a:pt x="8" y="4"/>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79" name="Freeform 62"/>
              <p:cNvSpPr/>
              <p:nvPr/>
            </p:nvSpPr>
            <p:spPr bwMode="auto">
              <a:xfrm>
                <a:off x="2939198" y="1983600"/>
                <a:ext cx="40334" cy="23644"/>
              </a:xfrm>
              <a:custGeom>
                <a:avLst/>
                <a:gdLst>
                  <a:gd name="T0" fmla="*/ 24 w 24"/>
                  <a:gd name="T1" fmla="*/ 9 h 14"/>
                  <a:gd name="T2" fmla="*/ 13 w 24"/>
                  <a:gd name="T3" fmla="*/ 1 h 14"/>
                  <a:gd name="T4" fmla="*/ 0 w 24"/>
                  <a:gd name="T5" fmla="*/ 4 h 14"/>
                  <a:gd name="T6" fmla="*/ 11 w 24"/>
                  <a:gd name="T7" fmla="*/ 12 h 14"/>
                  <a:gd name="T8" fmla="*/ 24 w 24"/>
                  <a:gd name="T9" fmla="*/ 9 h 14"/>
                </a:gdLst>
                <a:ahLst/>
                <a:cxnLst>
                  <a:cxn ang="0">
                    <a:pos x="T0" y="T1"/>
                  </a:cxn>
                  <a:cxn ang="0">
                    <a:pos x="T2" y="T3"/>
                  </a:cxn>
                  <a:cxn ang="0">
                    <a:pos x="T4" y="T5"/>
                  </a:cxn>
                  <a:cxn ang="0">
                    <a:pos x="T6" y="T7"/>
                  </a:cxn>
                  <a:cxn ang="0">
                    <a:pos x="T8" y="T9"/>
                  </a:cxn>
                </a:cxnLst>
                <a:rect l="0" t="0" r="r" b="b"/>
                <a:pathLst>
                  <a:path w="24" h="14">
                    <a:moveTo>
                      <a:pt x="24" y="9"/>
                    </a:moveTo>
                    <a:cubicBezTo>
                      <a:pt x="24" y="9"/>
                      <a:pt x="20" y="2"/>
                      <a:pt x="13" y="1"/>
                    </a:cubicBezTo>
                    <a:cubicBezTo>
                      <a:pt x="6" y="0"/>
                      <a:pt x="0" y="4"/>
                      <a:pt x="0" y="4"/>
                    </a:cubicBezTo>
                    <a:cubicBezTo>
                      <a:pt x="0" y="4"/>
                      <a:pt x="4" y="11"/>
                      <a:pt x="11" y="12"/>
                    </a:cubicBezTo>
                    <a:cubicBezTo>
                      <a:pt x="17" y="14"/>
                      <a:pt x="24" y="9"/>
                      <a:pt x="24" y="9"/>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0" name="Freeform 63"/>
              <p:cNvSpPr/>
              <p:nvPr/>
            </p:nvSpPr>
            <p:spPr bwMode="auto">
              <a:xfrm>
                <a:off x="2975359" y="1966910"/>
                <a:ext cx="20862" cy="29207"/>
              </a:xfrm>
              <a:custGeom>
                <a:avLst/>
                <a:gdLst>
                  <a:gd name="T0" fmla="*/ 2 w 12"/>
                  <a:gd name="T1" fmla="*/ 10 h 17"/>
                  <a:gd name="T2" fmla="*/ 10 w 12"/>
                  <a:gd name="T3" fmla="*/ 17 h 17"/>
                  <a:gd name="T4" fmla="*/ 10 w 12"/>
                  <a:gd name="T5" fmla="*/ 7 h 17"/>
                  <a:gd name="T6" fmla="*/ 2 w 12"/>
                  <a:gd name="T7" fmla="*/ 0 h 17"/>
                  <a:gd name="T8" fmla="*/ 2 w 12"/>
                  <a:gd name="T9" fmla="*/ 10 h 17"/>
                </a:gdLst>
                <a:ahLst/>
                <a:cxnLst>
                  <a:cxn ang="0">
                    <a:pos x="T0" y="T1"/>
                  </a:cxn>
                  <a:cxn ang="0">
                    <a:pos x="T2" y="T3"/>
                  </a:cxn>
                  <a:cxn ang="0">
                    <a:pos x="T4" y="T5"/>
                  </a:cxn>
                  <a:cxn ang="0">
                    <a:pos x="T6" y="T7"/>
                  </a:cxn>
                  <a:cxn ang="0">
                    <a:pos x="T8" y="T9"/>
                  </a:cxn>
                </a:cxnLst>
                <a:rect l="0" t="0" r="r" b="b"/>
                <a:pathLst>
                  <a:path w="12" h="17">
                    <a:moveTo>
                      <a:pt x="2" y="10"/>
                    </a:moveTo>
                    <a:cubicBezTo>
                      <a:pt x="4" y="15"/>
                      <a:pt x="10" y="17"/>
                      <a:pt x="10" y="17"/>
                    </a:cubicBezTo>
                    <a:cubicBezTo>
                      <a:pt x="10" y="17"/>
                      <a:pt x="12" y="12"/>
                      <a:pt x="10" y="7"/>
                    </a:cubicBezTo>
                    <a:cubicBezTo>
                      <a:pt x="8" y="2"/>
                      <a:pt x="2" y="0"/>
                      <a:pt x="2" y="0"/>
                    </a:cubicBezTo>
                    <a:cubicBezTo>
                      <a:pt x="2" y="0"/>
                      <a:pt x="0" y="6"/>
                      <a:pt x="2" y="1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1" name="Freeform 64"/>
              <p:cNvSpPr/>
              <p:nvPr/>
            </p:nvSpPr>
            <p:spPr bwMode="auto">
              <a:xfrm>
                <a:off x="5897432" y="2026714"/>
                <a:ext cx="30598" cy="26426"/>
              </a:xfrm>
              <a:custGeom>
                <a:avLst/>
                <a:gdLst>
                  <a:gd name="T0" fmla="*/ 6 w 18"/>
                  <a:gd name="T1" fmla="*/ 12 h 15"/>
                  <a:gd name="T2" fmla="*/ 18 w 18"/>
                  <a:gd name="T3" fmla="*/ 14 h 15"/>
                  <a:gd name="T4" fmla="*/ 12 w 18"/>
                  <a:gd name="T5" fmla="*/ 3 h 15"/>
                  <a:gd name="T6" fmla="*/ 0 w 18"/>
                  <a:gd name="T7" fmla="*/ 1 h 15"/>
                  <a:gd name="T8" fmla="*/ 6 w 18"/>
                  <a:gd name="T9" fmla="*/ 12 h 15"/>
                </a:gdLst>
                <a:ahLst/>
                <a:cxnLst>
                  <a:cxn ang="0">
                    <a:pos x="T0" y="T1"/>
                  </a:cxn>
                  <a:cxn ang="0">
                    <a:pos x="T2" y="T3"/>
                  </a:cxn>
                  <a:cxn ang="0">
                    <a:pos x="T4" y="T5"/>
                  </a:cxn>
                  <a:cxn ang="0">
                    <a:pos x="T6" y="T7"/>
                  </a:cxn>
                  <a:cxn ang="0">
                    <a:pos x="T8" y="T9"/>
                  </a:cxn>
                </a:cxnLst>
                <a:rect l="0" t="0" r="r" b="b"/>
                <a:pathLst>
                  <a:path w="18" h="15">
                    <a:moveTo>
                      <a:pt x="6" y="12"/>
                    </a:moveTo>
                    <a:cubicBezTo>
                      <a:pt x="11" y="15"/>
                      <a:pt x="18" y="14"/>
                      <a:pt x="18" y="14"/>
                    </a:cubicBezTo>
                    <a:cubicBezTo>
                      <a:pt x="18" y="14"/>
                      <a:pt x="17" y="7"/>
                      <a:pt x="12" y="3"/>
                    </a:cubicBezTo>
                    <a:cubicBezTo>
                      <a:pt x="7" y="0"/>
                      <a:pt x="0" y="1"/>
                      <a:pt x="0" y="1"/>
                    </a:cubicBezTo>
                    <a:cubicBezTo>
                      <a:pt x="0" y="1"/>
                      <a:pt x="1" y="8"/>
                      <a:pt x="6" y="1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2" name="Freeform 65"/>
              <p:cNvSpPr/>
              <p:nvPr/>
            </p:nvSpPr>
            <p:spPr bwMode="auto">
              <a:xfrm>
                <a:off x="5880743" y="2025324"/>
                <a:ext cx="13908" cy="29207"/>
              </a:xfrm>
              <a:custGeom>
                <a:avLst/>
                <a:gdLst>
                  <a:gd name="T0" fmla="*/ 8 w 8"/>
                  <a:gd name="T1" fmla="*/ 9 h 17"/>
                  <a:gd name="T2" fmla="*/ 4 w 8"/>
                  <a:gd name="T3" fmla="*/ 0 h 17"/>
                  <a:gd name="T4" fmla="*/ 0 w 8"/>
                  <a:gd name="T5" fmla="*/ 9 h 17"/>
                  <a:gd name="T6" fmla="*/ 4 w 8"/>
                  <a:gd name="T7" fmla="*/ 17 h 17"/>
                  <a:gd name="T8" fmla="*/ 8 w 8"/>
                  <a:gd name="T9" fmla="*/ 9 h 17"/>
                </a:gdLst>
                <a:ahLst/>
                <a:cxnLst>
                  <a:cxn ang="0">
                    <a:pos x="T0" y="T1"/>
                  </a:cxn>
                  <a:cxn ang="0">
                    <a:pos x="T2" y="T3"/>
                  </a:cxn>
                  <a:cxn ang="0">
                    <a:pos x="T4" y="T5"/>
                  </a:cxn>
                  <a:cxn ang="0">
                    <a:pos x="T6" y="T7"/>
                  </a:cxn>
                  <a:cxn ang="0">
                    <a:pos x="T8" y="T9"/>
                  </a:cxn>
                </a:cxnLst>
                <a:rect l="0" t="0" r="r" b="b"/>
                <a:pathLst>
                  <a:path w="8" h="17">
                    <a:moveTo>
                      <a:pt x="8" y="9"/>
                    </a:moveTo>
                    <a:cubicBezTo>
                      <a:pt x="8" y="4"/>
                      <a:pt x="4" y="0"/>
                      <a:pt x="4" y="0"/>
                    </a:cubicBezTo>
                    <a:cubicBezTo>
                      <a:pt x="4" y="0"/>
                      <a:pt x="0" y="4"/>
                      <a:pt x="0" y="9"/>
                    </a:cubicBezTo>
                    <a:cubicBezTo>
                      <a:pt x="0" y="14"/>
                      <a:pt x="4" y="17"/>
                      <a:pt x="4" y="17"/>
                    </a:cubicBezTo>
                    <a:cubicBezTo>
                      <a:pt x="4" y="17"/>
                      <a:pt x="8" y="13"/>
                      <a:pt x="8" y="9"/>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3" name="Freeform 66"/>
              <p:cNvSpPr/>
              <p:nvPr/>
            </p:nvSpPr>
            <p:spPr bwMode="auto">
              <a:xfrm>
                <a:off x="5893260" y="2000289"/>
                <a:ext cx="34770" cy="23644"/>
              </a:xfrm>
              <a:custGeom>
                <a:avLst/>
                <a:gdLst>
                  <a:gd name="T0" fmla="*/ 13 w 21"/>
                  <a:gd name="T1" fmla="*/ 12 h 14"/>
                  <a:gd name="T2" fmla="*/ 21 w 21"/>
                  <a:gd name="T3" fmla="*/ 3 h 14"/>
                  <a:gd name="T4" fmla="*/ 9 w 21"/>
                  <a:gd name="T5" fmla="*/ 2 h 14"/>
                  <a:gd name="T6" fmla="*/ 0 w 21"/>
                  <a:gd name="T7" fmla="*/ 12 h 14"/>
                  <a:gd name="T8" fmla="*/ 13 w 21"/>
                  <a:gd name="T9" fmla="*/ 12 h 14"/>
                </a:gdLst>
                <a:ahLst/>
                <a:cxnLst>
                  <a:cxn ang="0">
                    <a:pos x="T0" y="T1"/>
                  </a:cxn>
                  <a:cxn ang="0">
                    <a:pos x="T2" y="T3"/>
                  </a:cxn>
                  <a:cxn ang="0">
                    <a:pos x="T4" y="T5"/>
                  </a:cxn>
                  <a:cxn ang="0">
                    <a:pos x="T6" y="T7"/>
                  </a:cxn>
                  <a:cxn ang="0">
                    <a:pos x="T8" y="T9"/>
                  </a:cxn>
                </a:cxnLst>
                <a:rect l="0" t="0" r="r" b="b"/>
                <a:pathLst>
                  <a:path w="21" h="14">
                    <a:moveTo>
                      <a:pt x="13" y="12"/>
                    </a:moveTo>
                    <a:cubicBezTo>
                      <a:pt x="19" y="10"/>
                      <a:pt x="21" y="3"/>
                      <a:pt x="21" y="3"/>
                    </a:cubicBezTo>
                    <a:cubicBezTo>
                      <a:pt x="21" y="3"/>
                      <a:pt x="15" y="0"/>
                      <a:pt x="9" y="2"/>
                    </a:cubicBezTo>
                    <a:cubicBezTo>
                      <a:pt x="3" y="5"/>
                      <a:pt x="0" y="12"/>
                      <a:pt x="0" y="12"/>
                    </a:cubicBezTo>
                    <a:cubicBezTo>
                      <a:pt x="0" y="12"/>
                      <a:pt x="7" y="14"/>
                      <a:pt x="13" y="1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4" name="Freeform 67"/>
              <p:cNvSpPr/>
              <p:nvPr/>
            </p:nvSpPr>
            <p:spPr bwMode="auto">
              <a:xfrm>
                <a:off x="5879352" y="1994726"/>
                <a:ext cx="13908" cy="26426"/>
              </a:xfrm>
              <a:custGeom>
                <a:avLst/>
                <a:gdLst>
                  <a:gd name="T0" fmla="*/ 8 w 8"/>
                  <a:gd name="T1" fmla="*/ 8 h 15"/>
                  <a:gd name="T2" fmla="*/ 5 w 8"/>
                  <a:gd name="T3" fmla="*/ 0 h 15"/>
                  <a:gd name="T4" fmla="*/ 1 w 8"/>
                  <a:gd name="T5" fmla="*/ 7 h 15"/>
                  <a:gd name="T6" fmla="*/ 3 w 8"/>
                  <a:gd name="T7" fmla="*/ 15 h 15"/>
                  <a:gd name="T8" fmla="*/ 8 w 8"/>
                  <a:gd name="T9" fmla="*/ 8 h 15"/>
                </a:gdLst>
                <a:ahLst/>
                <a:cxnLst>
                  <a:cxn ang="0">
                    <a:pos x="T0" y="T1"/>
                  </a:cxn>
                  <a:cxn ang="0">
                    <a:pos x="T2" y="T3"/>
                  </a:cxn>
                  <a:cxn ang="0">
                    <a:pos x="T4" y="T5"/>
                  </a:cxn>
                  <a:cxn ang="0">
                    <a:pos x="T6" y="T7"/>
                  </a:cxn>
                  <a:cxn ang="0">
                    <a:pos x="T8" y="T9"/>
                  </a:cxn>
                </a:cxnLst>
                <a:rect l="0" t="0" r="r" b="b"/>
                <a:pathLst>
                  <a:path w="8" h="15">
                    <a:moveTo>
                      <a:pt x="8" y="8"/>
                    </a:moveTo>
                    <a:cubicBezTo>
                      <a:pt x="8" y="4"/>
                      <a:pt x="5" y="0"/>
                      <a:pt x="5" y="0"/>
                    </a:cubicBezTo>
                    <a:cubicBezTo>
                      <a:pt x="5" y="0"/>
                      <a:pt x="2" y="3"/>
                      <a:pt x="1" y="7"/>
                    </a:cubicBezTo>
                    <a:cubicBezTo>
                      <a:pt x="0" y="11"/>
                      <a:pt x="3" y="15"/>
                      <a:pt x="3" y="15"/>
                    </a:cubicBezTo>
                    <a:cubicBezTo>
                      <a:pt x="3" y="15"/>
                      <a:pt x="7" y="12"/>
                      <a:pt x="8" y="8"/>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5" name="Freeform 68"/>
              <p:cNvSpPr/>
              <p:nvPr/>
            </p:nvSpPr>
            <p:spPr bwMode="auto">
              <a:xfrm>
                <a:off x="5594238" y="2733241"/>
                <a:ext cx="59805" cy="40334"/>
              </a:xfrm>
              <a:custGeom>
                <a:avLst/>
                <a:gdLst>
                  <a:gd name="T0" fmla="*/ 14 w 35"/>
                  <a:gd name="T1" fmla="*/ 20 h 24"/>
                  <a:gd name="T2" fmla="*/ 35 w 35"/>
                  <a:gd name="T3" fmla="*/ 19 h 24"/>
                  <a:gd name="T4" fmla="*/ 21 w 35"/>
                  <a:gd name="T5" fmla="*/ 4 h 24"/>
                  <a:gd name="T6" fmla="*/ 0 w 35"/>
                  <a:gd name="T7" fmla="*/ 5 h 24"/>
                  <a:gd name="T8" fmla="*/ 14 w 35"/>
                  <a:gd name="T9" fmla="*/ 20 h 24"/>
                </a:gdLst>
                <a:ahLst/>
                <a:cxnLst>
                  <a:cxn ang="0">
                    <a:pos x="T0" y="T1"/>
                  </a:cxn>
                  <a:cxn ang="0">
                    <a:pos x="T2" y="T3"/>
                  </a:cxn>
                  <a:cxn ang="0">
                    <a:pos x="T4" y="T5"/>
                  </a:cxn>
                  <a:cxn ang="0">
                    <a:pos x="T6" y="T7"/>
                  </a:cxn>
                  <a:cxn ang="0">
                    <a:pos x="T8" y="T9"/>
                  </a:cxn>
                </a:cxnLst>
                <a:rect l="0" t="0" r="r" b="b"/>
                <a:pathLst>
                  <a:path w="35" h="24">
                    <a:moveTo>
                      <a:pt x="14" y="20"/>
                    </a:moveTo>
                    <a:cubicBezTo>
                      <a:pt x="24" y="24"/>
                      <a:pt x="35" y="19"/>
                      <a:pt x="35" y="19"/>
                    </a:cubicBezTo>
                    <a:cubicBezTo>
                      <a:pt x="35" y="19"/>
                      <a:pt x="30" y="8"/>
                      <a:pt x="21" y="4"/>
                    </a:cubicBezTo>
                    <a:cubicBezTo>
                      <a:pt x="11" y="0"/>
                      <a:pt x="0" y="5"/>
                      <a:pt x="0" y="5"/>
                    </a:cubicBezTo>
                    <a:cubicBezTo>
                      <a:pt x="0" y="5"/>
                      <a:pt x="5" y="16"/>
                      <a:pt x="14" y="20"/>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6" name="Freeform 69"/>
              <p:cNvSpPr/>
              <p:nvPr/>
            </p:nvSpPr>
            <p:spPr bwMode="auto">
              <a:xfrm>
                <a:off x="5567813" y="2741586"/>
                <a:ext cx="29207" cy="47287"/>
              </a:xfrm>
              <a:custGeom>
                <a:avLst/>
                <a:gdLst>
                  <a:gd name="T0" fmla="*/ 12 w 17"/>
                  <a:gd name="T1" fmla="*/ 28 h 28"/>
                  <a:gd name="T2" fmla="*/ 15 w 17"/>
                  <a:gd name="T3" fmla="*/ 12 h 28"/>
                  <a:gd name="T4" fmla="*/ 5 w 17"/>
                  <a:gd name="T5" fmla="*/ 0 h 28"/>
                  <a:gd name="T6" fmla="*/ 2 w 17"/>
                  <a:gd name="T7" fmla="*/ 15 h 28"/>
                  <a:gd name="T8" fmla="*/ 12 w 17"/>
                  <a:gd name="T9" fmla="*/ 28 h 28"/>
                </a:gdLst>
                <a:ahLst/>
                <a:cxnLst>
                  <a:cxn ang="0">
                    <a:pos x="T0" y="T1"/>
                  </a:cxn>
                  <a:cxn ang="0">
                    <a:pos x="T2" y="T3"/>
                  </a:cxn>
                  <a:cxn ang="0">
                    <a:pos x="T4" y="T5"/>
                  </a:cxn>
                  <a:cxn ang="0">
                    <a:pos x="T6" y="T7"/>
                  </a:cxn>
                  <a:cxn ang="0">
                    <a:pos x="T8" y="T9"/>
                  </a:cxn>
                </a:cxnLst>
                <a:rect l="0" t="0" r="r" b="b"/>
                <a:pathLst>
                  <a:path w="17" h="28">
                    <a:moveTo>
                      <a:pt x="12" y="28"/>
                    </a:moveTo>
                    <a:cubicBezTo>
                      <a:pt x="12" y="28"/>
                      <a:pt x="17" y="20"/>
                      <a:pt x="15" y="12"/>
                    </a:cubicBezTo>
                    <a:cubicBezTo>
                      <a:pt x="13" y="4"/>
                      <a:pt x="5" y="0"/>
                      <a:pt x="5" y="0"/>
                    </a:cubicBezTo>
                    <a:cubicBezTo>
                      <a:pt x="5" y="0"/>
                      <a:pt x="0" y="7"/>
                      <a:pt x="2" y="15"/>
                    </a:cubicBezTo>
                    <a:cubicBezTo>
                      <a:pt x="4" y="23"/>
                      <a:pt x="12" y="28"/>
                      <a:pt x="12" y="28"/>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7" name="Freeform 70"/>
              <p:cNvSpPr/>
              <p:nvPr/>
            </p:nvSpPr>
            <p:spPr bwMode="auto">
              <a:xfrm>
                <a:off x="5583111" y="2687345"/>
                <a:ext cx="54242" cy="44506"/>
              </a:xfrm>
              <a:custGeom>
                <a:avLst/>
                <a:gdLst>
                  <a:gd name="T0" fmla="*/ 31 w 31"/>
                  <a:gd name="T1" fmla="*/ 2 h 26"/>
                  <a:gd name="T2" fmla="*/ 11 w 31"/>
                  <a:gd name="T3" fmla="*/ 6 h 26"/>
                  <a:gd name="T4" fmla="*/ 0 w 31"/>
                  <a:gd name="T5" fmla="*/ 24 h 26"/>
                  <a:gd name="T6" fmla="*/ 21 w 31"/>
                  <a:gd name="T7" fmla="*/ 20 h 26"/>
                  <a:gd name="T8" fmla="*/ 31 w 31"/>
                  <a:gd name="T9" fmla="*/ 2 h 26"/>
                </a:gdLst>
                <a:ahLst/>
                <a:cxnLst>
                  <a:cxn ang="0">
                    <a:pos x="T0" y="T1"/>
                  </a:cxn>
                  <a:cxn ang="0">
                    <a:pos x="T2" y="T3"/>
                  </a:cxn>
                  <a:cxn ang="0">
                    <a:pos x="T4" y="T5"/>
                  </a:cxn>
                  <a:cxn ang="0">
                    <a:pos x="T6" y="T7"/>
                  </a:cxn>
                  <a:cxn ang="0">
                    <a:pos x="T8" y="T9"/>
                  </a:cxn>
                </a:cxnLst>
                <a:rect l="0" t="0" r="r" b="b"/>
                <a:pathLst>
                  <a:path w="31" h="26">
                    <a:moveTo>
                      <a:pt x="31" y="2"/>
                    </a:moveTo>
                    <a:cubicBezTo>
                      <a:pt x="31" y="2"/>
                      <a:pt x="19" y="0"/>
                      <a:pt x="11" y="6"/>
                    </a:cubicBezTo>
                    <a:cubicBezTo>
                      <a:pt x="2" y="12"/>
                      <a:pt x="0" y="24"/>
                      <a:pt x="0" y="24"/>
                    </a:cubicBezTo>
                    <a:cubicBezTo>
                      <a:pt x="0" y="24"/>
                      <a:pt x="12" y="26"/>
                      <a:pt x="21" y="20"/>
                    </a:cubicBezTo>
                    <a:cubicBezTo>
                      <a:pt x="29" y="14"/>
                      <a:pt x="31" y="2"/>
                      <a:pt x="31" y="2"/>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8" name="Freeform 71"/>
              <p:cNvSpPr/>
              <p:nvPr/>
            </p:nvSpPr>
            <p:spPr bwMode="auto">
              <a:xfrm>
                <a:off x="5558077" y="2690127"/>
                <a:ext cx="20862" cy="43115"/>
              </a:xfrm>
              <a:custGeom>
                <a:avLst/>
                <a:gdLst>
                  <a:gd name="T0" fmla="*/ 5 w 12"/>
                  <a:gd name="T1" fmla="*/ 0 h 25"/>
                  <a:gd name="T2" fmla="*/ 0 w 12"/>
                  <a:gd name="T3" fmla="*/ 13 h 25"/>
                  <a:gd name="T4" fmla="*/ 6 w 12"/>
                  <a:gd name="T5" fmla="*/ 25 h 25"/>
                  <a:gd name="T6" fmla="*/ 12 w 12"/>
                  <a:gd name="T7" fmla="*/ 12 h 25"/>
                  <a:gd name="T8" fmla="*/ 5 w 12"/>
                  <a:gd name="T9" fmla="*/ 0 h 25"/>
                </a:gdLst>
                <a:ahLst/>
                <a:cxnLst>
                  <a:cxn ang="0">
                    <a:pos x="T0" y="T1"/>
                  </a:cxn>
                  <a:cxn ang="0">
                    <a:pos x="T2" y="T3"/>
                  </a:cxn>
                  <a:cxn ang="0">
                    <a:pos x="T4" y="T5"/>
                  </a:cxn>
                  <a:cxn ang="0">
                    <a:pos x="T6" y="T7"/>
                  </a:cxn>
                  <a:cxn ang="0">
                    <a:pos x="T8" y="T9"/>
                  </a:cxn>
                </a:cxnLst>
                <a:rect l="0" t="0" r="r" b="b"/>
                <a:pathLst>
                  <a:path w="12" h="25">
                    <a:moveTo>
                      <a:pt x="5" y="0"/>
                    </a:moveTo>
                    <a:cubicBezTo>
                      <a:pt x="5" y="0"/>
                      <a:pt x="0" y="6"/>
                      <a:pt x="0" y="13"/>
                    </a:cubicBezTo>
                    <a:cubicBezTo>
                      <a:pt x="0" y="19"/>
                      <a:pt x="6" y="25"/>
                      <a:pt x="6" y="25"/>
                    </a:cubicBezTo>
                    <a:cubicBezTo>
                      <a:pt x="6" y="25"/>
                      <a:pt x="12" y="19"/>
                      <a:pt x="12" y="12"/>
                    </a:cubicBezTo>
                    <a:cubicBezTo>
                      <a:pt x="11" y="5"/>
                      <a:pt x="5" y="0"/>
                      <a:pt x="5" y="0"/>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89" name="Freeform 72"/>
              <p:cNvSpPr/>
              <p:nvPr/>
            </p:nvSpPr>
            <p:spPr bwMode="auto">
              <a:xfrm>
                <a:off x="4015678" y="1306279"/>
                <a:ext cx="38942" cy="61195"/>
              </a:xfrm>
              <a:custGeom>
                <a:avLst/>
                <a:gdLst>
                  <a:gd name="T0" fmla="*/ 18 w 23"/>
                  <a:gd name="T1" fmla="*/ 36 h 36"/>
                  <a:gd name="T2" fmla="*/ 20 w 23"/>
                  <a:gd name="T3" fmla="*/ 15 h 36"/>
                  <a:gd name="T4" fmla="*/ 6 w 23"/>
                  <a:gd name="T5" fmla="*/ 0 h 36"/>
                  <a:gd name="T6" fmla="*/ 4 w 23"/>
                  <a:gd name="T7" fmla="*/ 21 h 36"/>
                  <a:gd name="T8" fmla="*/ 18 w 23"/>
                  <a:gd name="T9" fmla="*/ 36 h 36"/>
                </a:gdLst>
                <a:ahLst/>
                <a:cxnLst>
                  <a:cxn ang="0">
                    <a:pos x="T0" y="T1"/>
                  </a:cxn>
                  <a:cxn ang="0">
                    <a:pos x="T2" y="T3"/>
                  </a:cxn>
                  <a:cxn ang="0">
                    <a:pos x="T4" y="T5"/>
                  </a:cxn>
                  <a:cxn ang="0">
                    <a:pos x="T6" y="T7"/>
                  </a:cxn>
                  <a:cxn ang="0">
                    <a:pos x="T8" y="T9"/>
                  </a:cxn>
                </a:cxnLst>
                <a:rect l="0" t="0" r="r" b="b"/>
                <a:pathLst>
                  <a:path w="23" h="36">
                    <a:moveTo>
                      <a:pt x="18" y="36"/>
                    </a:moveTo>
                    <a:cubicBezTo>
                      <a:pt x="18" y="36"/>
                      <a:pt x="23" y="25"/>
                      <a:pt x="20" y="15"/>
                    </a:cubicBezTo>
                    <a:cubicBezTo>
                      <a:pt x="17" y="5"/>
                      <a:pt x="6" y="0"/>
                      <a:pt x="6" y="0"/>
                    </a:cubicBezTo>
                    <a:cubicBezTo>
                      <a:pt x="6" y="0"/>
                      <a:pt x="0" y="11"/>
                      <a:pt x="4" y="21"/>
                    </a:cubicBezTo>
                    <a:cubicBezTo>
                      <a:pt x="7" y="31"/>
                      <a:pt x="18" y="36"/>
                      <a:pt x="18" y="3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0" name="Freeform 73"/>
              <p:cNvSpPr/>
              <p:nvPr/>
            </p:nvSpPr>
            <p:spPr bwMode="auto">
              <a:xfrm>
                <a:off x="4054621" y="1339658"/>
                <a:ext cx="34770" cy="41724"/>
              </a:xfrm>
              <a:custGeom>
                <a:avLst/>
                <a:gdLst>
                  <a:gd name="T0" fmla="*/ 15 w 20"/>
                  <a:gd name="T1" fmla="*/ 16 h 24"/>
                  <a:gd name="T2" fmla="*/ 18 w 20"/>
                  <a:gd name="T3" fmla="*/ 0 h 24"/>
                  <a:gd name="T4" fmla="*/ 4 w 20"/>
                  <a:gd name="T5" fmla="*/ 8 h 24"/>
                  <a:gd name="T6" fmla="*/ 1 w 20"/>
                  <a:gd name="T7" fmla="*/ 24 h 24"/>
                  <a:gd name="T8" fmla="*/ 15 w 20"/>
                  <a:gd name="T9" fmla="*/ 16 h 24"/>
                </a:gdLst>
                <a:ahLst/>
                <a:cxnLst>
                  <a:cxn ang="0">
                    <a:pos x="T0" y="T1"/>
                  </a:cxn>
                  <a:cxn ang="0">
                    <a:pos x="T2" y="T3"/>
                  </a:cxn>
                  <a:cxn ang="0">
                    <a:pos x="T4" y="T5"/>
                  </a:cxn>
                  <a:cxn ang="0">
                    <a:pos x="T6" y="T7"/>
                  </a:cxn>
                  <a:cxn ang="0">
                    <a:pos x="T8" y="T9"/>
                  </a:cxn>
                </a:cxnLst>
                <a:rect l="0" t="0" r="r" b="b"/>
                <a:pathLst>
                  <a:path w="20" h="24">
                    <a:moveTo>
                      <a:pt x="15" y="16"/>
                    </a:moveTo>
                    <a:cubicBezTo>
                      <a:pt x="20" y="9"/>
                      <a:pt x="18" y="0"/>
                      <a:pt x="18" y="0"/>
                    </a:cubicBezTo>
                    <a:cubicBezTo>
                      <a:pt x="18" y="0"/>
                      <a:pt x="9" y="2"/>
                      <a:pt x="4" y="8"/>
                    </a:cubicBezTo>
                    <a:cubicBezTo>
                      <a:pt x="0" y="15"/>
                      <a:pt x="1" y="24"/>
                      <a:pt x="1" y="24"/>
                    </a:cubicBezTo>
                    <a:cubicBezTo>
                      <a:pt x="1" y="24"/>
                      <a:pt x="10" y="22"/>
                      <a:pt x="15" y="1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1" name="Freeform 74"/>
              <p:cNvSpPr/>
              <p:nvPr/>
            </p:nvSpPr>
            <p:spPr bwMode="auto">
              <a:xfrm>
                <a:off x="3979517" y="1357739"/>
                <a:ext cx="63977" cy="37552"/>
              </a:xfrm>
              <a:custGeom>
                <a:avLst/>
                <a:gdLst>
                  <a:gd name="T0" fmla="*/ 16 w 37"/>
                  <a:gd name="T1" fmla="*/ 20 h 22"/>
                  <a:gd name="T2" fmla="*/ 37 w 37"/>
                  <a:gd name="T3" fmla="*/ 15 h 22"/>
                  <a:gd name="T4" fmla="*/ 20 w 37"/>
                  <a:gd name="T5" fmla="*/ 3 h 22"/>
                  <a:gd name="T6" fmla="*/ 0 w 37"/>
                  <a:gd name="T7" fmla="*/ 7 h 22"/>
                  <a:gd name="T8" fmla="*/ 16 w 37"/>
                  <a:gd name="T9" fmla="*/ 20 h 22"/>
                </a:gdLst>
                <a:ahLst/>
                <a:cxnLst>
                  <a:cxn ang="0">
                    <a:pos x="T0" y="T1"/>
                  </a:cxn>
                  <a:cxn ang="0">
                    <a:pos x="T2" y="T3"/>
                  </a:cxn>
                  <a:cxn ang="0">
                    <a:pos x="T4" y="T5"/>
                  </a:cxn>
                  <a:cxn ang="0">
                    <a:pos x="T6" y="T7"/>
                  </a:cxn>
                  <a:cxn ang="0">
                    <a:pos x="T8" y="T9"/>
                  </a:cxn>
                </a:cxnLst>
                <a:rect l="0" t="0" r="r" b="b"/>
                <a:pathLst>
                  <a:path w="37" h="22">
                    <a:moveTo>
                      <a:pt x="16" y="20"/>
                    </a:moveTo>
                    <a:cubicBezTo>
                      <a:pt x="27" y="22"/>
                      <a:pt x="37" y="15"/>
                      <a:pt x="37" y="15"/>
                    </a:cubicBezTo>
                    <a:cubicBezTo>
                      <a:pt x="37" y="15"/>
                      <a:pt x="31" y="5"/>
                      <a:pt x="20" y="3"/>
                    </a:cubicBezTo>
                    <a:cubicBezTo>
                      <a:pt x="10" y="0"/>
                      <a:pt x="0" y="7"/>
                      <a:pt x="0" y="7"/>
                    </a:cubicBezTo>
                    <a:cubicBezTo>
                      <a:pt x="0" y="7"/>
                      <a:pt x="6" y="17"/>
                      <a:pt x="16" y="2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2" name="Freeform 75"/>
              <p:cNvSpPr/>
              <p:nvPr/>
            </p:nvSpPr>
            <p:spPr bwMode="auto">
              <a:xfrm>
                <a:off x="4025414" y="1391118"/>
                <a:ext cx="31989" cy="30598"/>
              </a:xfrm>
              <a:custGeom>
                <a:avLst/>
                <a:gdLst>
                  <a:gd name="T0" fmla="*/ 0 w 18"/>
                  <a:gd name="T1" fmla="*/ 18 h 18"/>
                  <a:gd name="T2" fmla="*/ 13 w 18"/>
                  <a:gd name="T3" fmla="*/ 13 h 18"/>
                  <a:gd name="T4" fmla="*/ 18 w 18"/>
                  <a:gd name="T5" fmla="*/ 0 h 18"/>
                  <a:gd name="T6" fmla="*/ 5 w 18"/>
                  <a:gd name="T7" fmla="*/ 5 h 18"/>
                  <a:gd name="T8" fmla="*/ 0 w 18"/>
                  <a:gd name="T9" fmla="*/ 18 h 18"/>
                </a:gdLst>
                <a:ahLst/>
                <a:cxnLst>
                  <a:cxn ang="0">
                    <a:pos x="T0" y="T1"/>
                  </a:cxn>
                  <a:cxn ang="0">
                    <a:pos x="T2" y="T3"/>
                  </a:cxn>
                  <a:cxn ang="0">
                    <a:pos x="T4" y="T5"/>
                  </a:cxn>
                  <a:cxn ang="0">
                    <a:pos x="T6" y="T7"/>
                  </a:cxn>
                  <a:cxn ang="0">
                    <a:pos x="T8" y="T9"/>
                  </a:cxn>
                </a:cxnLst>
                <a:rect l="0" t="0" r="r" b="b"/>
                <a:pathLst>
                  <a:path w="18" h="18">
                    <a:moveTo>
                      <a:pt x="0" y="18"/>
                    </a:moveTo>
                    <a:cubicBezTo>
                      <a:pt x="0" y="18"/>
                      <a:pt x="8" y="18"/>
                      <a:pt x="13" y="13"/>
                    </a:cubicBezTo>
                    <a:cubicBezTo>
                      <a:pt x="18" y="8"/>
                      <a:pt x="18" y="0"/>
                      <a:pt x="18" y="0"/>
                    </a:cubicBezTo>
                    <a:cubicBezTo>
                      <a:pt x="18" y="0"/>
                      <a:pt x="10" y="0"/>
                      <a:pt x="5" y="5"/>
                    </a:cubicBezTo>
                    <a:cubicBezTo>
                      <a:pt x="0" y="10"/>
                      <a:pt x="0" y="18"/>
                      <a:pt x="0" y="18"/>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3" name="Freeform 76"/>
              <p:cNvSpPr/>
              <p:nvPr/>
            </p:nvSpPr>
            <p:spPr bwMode="auto">
              <a:xfrm>
                <a:off x="2916945" y="2959942"/>
                <a:ext cx="57023" cy="43115"/>
              </a:xfrm>
              <a:custGeom>
                <a:avLst/>
                <a:gdLst>
                  <a:gd name="T0" fmla="*/ 33 w 33"/>
                  <a:gd name="T1" fmla="*/ 21 h 25"/>
                  <a:gd name="T2" fmla="*/ 20 w 33"/>
                  <a:gd name="T3" fmla="*/ 5 h 25"/>
                  <a:gd name="T4" fmla="*/ 0 w 33"/>
                  <a:gd name="T5" fmla="*/ 3 h 25"/>
                  <a:gd name="T6" fmla="*/ 12 w 33"/>
                  <a:gd name="T7" fmla="*/ 20 h 25"/>
                  <a:gd name="T8" fmla="*/ 33 w 33"/>
                  <a:gd name="T9" fmla="*/ 21 h 25"/>
                </a:gdLst>
                <a:ahLst/>
                <a:cxnLst>
                  <a:cxn ang="0">
                    <a:pos x="T0" y="T1"/>
                  </a:cxn>
                  <a:cxn ang="0">
                    <a:pos x="T2" y="T3"/>
                  </a:cxn>
                  <a:cxn ang="0">
                    <a:pos x="T4" y="T5"/>
                  </a:cxn>
                  <a:cxn ang="0">
                    <a:pos x="T6" y="T7"/>
                  </a:cxn>
                  <a:cxn ang="0">
                    <a:pos x="T8" y="T9"/>
                  </a:cxn>
                </a:cxnLst>
                <a:rect l="0" t="0" r="r" b="b"/>
                <a:pathLst>
                  <a:path w="33" h="25">
                    <a:moveTo>
                      <a:pt x="33" y="21"/>
                    </a:moveTo>
                    <a:cubicBezTo>
                      <a:pt x="33" y="21"/>
                      <a:pt x="29" y="10"/>
                      <a:pt x="20" y="5"/>
                    </a:cubicBezTo>
                    <a:cubicBezTo>
                      <a:pt x="11" y="0"/>
                      <a:pt x="0" y="3"/>
                      <a:pt x="0" y="3"/>
                    </a:cubicBezTo>
                    <a:cubicBezTo>
                      <a:pt x="0" y="3"/>
                      <a:pt x="3" y="15"/>
                      <a:pt x="12" y="20"/>
                    </a:cubicBezTo>
                    <a:cubicBezTo>
                      <a:pt x="21" y="25"/>
                      <a:pt x="33" y="21"/>
                      <a:pt x="33" y="2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4" name="Freeform 77"/>
              <p:cNvSpPr/>
              <p:nvPr/>
            </p:nvSpPr>
            <p:spPr bwMode="auto">
              <a:xfrm>
                <a:off x="2973968" y="2950206"/>
                <a:ext cx="25034" cy="48678"/>
              </a:xfrm>
              <a:custGeom>
                <a:avLst/>
                <a:gdLst>
                  <a:gd name="T0" fmla="*/ 14 w 15"/>
                  <a:gd name="T1" fmla="*/ 14 h 29"/>
                  <a:gd name="T2" fmla="*/ 6 w 15"/>
                  <a:gd name="T3" fmla="*/ 0 h 29"/>
                  <a:gd name="T4" fmla="*/ 1 w 15"/>
                  <a:gd name="T5" fmla="*/ 16 h 29"/>
                  <a:gd name="T6" fmla="*/ 10 w 15"/>
                  <a:gd name="T7" fmla="*/ 29 h 29"/>
                  <a:gd name="T8" fmla="*/ 14 w 15"/>
                  <a:gd name="T9" fmla="*/ 14 h 29"/>
                </a:gdLst>
                <a:ahLst/>
                <a:cxnLst>
                  <a:cxn ang="0">
                    <a:pos x="T0" y="T1"/>
                  </a:cxn>
                  <a:cxn ang="0">
                    <a:pos x="T2" y="T3"/>
                  </a:cxn>
                  <a:cxn ang="0">
                    <a:pos x="T4" y="T5"/>
                  </a:cxn>
                  <a:cxn ang="0">
                    <a:pos x="T6" y="T7"/>
                  </a:cxn>
                  <a:cxn ang="0">
                    <a:pos x="T8" y="T9"/>
                  </a:cxn>
                </a:cxnLst>
                <a:rect l="0" t="0" r="r" b="b"/>
                <a:pathLst>
                  <a:path w="15" h="29">
                    <a:moveTo>
                      <a:pt x="14" y="14"/>
                    </a:moveTo>
                    <a:cubicBezTo>
                      <a:pt x="13" y="6"/>
                      <a:pt x="6" y="0"/>
                      <a:pt x="6" y="0"/>
                    </a:cubicBezTo>
                    <a:cubicBezTo>
                      <a:pt x="6" y="0"/>
                      <a:pt x="0" y="8"/>
                      <a:pt x="1" y="16"/>
                    </a:cubicBezTo>
                    <a:cubicBezTo>
                      <a:pt x="2" y="23"/>
                      <a:pt x="10" y="29"/>
                      <a:pt x="10" y="29"/>
                    </a:cubicBezTo>
                    <a:cubicBezTo>
                      <a:pt x="10" y="29"/>
                      <a:pt x="15" y="22"/>
                      <a:pt x="14" y="14"/>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5" name="Freeform 78"/>
              <p:cNvSpPr/>
              <p:nvPr/>
            </p:nvSpPr>
            <p:spPr bwMode="auto">
              <a:xfrm>
                <a:off x="2923899" y="3004448"/>
                <a:ext cx="58414" cy="44506"/>
              </a:xfrm>
              <a:custGeom>
                <a:avLst/>
                <a:gdLst>
                  <a:gd name="T0" fmla="*/ 21 w 34"/>
                  <a:gd name="T1" fmla="*/ 21 h 26"/>
                  <a:gd name="T2" fmla="*/ 34 w 34"/>
                  <a:gd name="T3" fmla="*/ 4 h 26"/>
                  <a:gd name="T4" fmla="*/ 12 w 34"/>
                  <a:gd name="T5" fmla="*/ 5 h 26"/>
                  <a:gd name="T6" fmla="*/ 0 w 34"/>
                  <a:gd name="T7" fmla="*/ 22 h 26"/>
                  <a:gd name="T8" fmla="*/ 21 w 34"/>
                  <a:gd name="T9" fmla="*/ 21 h 26"/>
                </a:gdLst>
                <a:ahLst/>
                <a:cxnLst>
                  <a:cxn ang="0">
                    <a:pos x="T0" y="T1"/>
                  </a:cxn>
                  <a:cxn ang="0">
                    <a:pos x="T2" y="T3"/>
                  </a:cxn>
                  <a:cxn ang="0">
                    <a:pos x="T4" y="T5"/>
                  </a:cxn>
                  <a:cxn ang="0">
                    <a:pos x="T6" y="T7"/>
                  </a:cxn>
                  <a:cxn ang="0">
                    <a:pos x="T8" y="T9"/>
                  </a:cxn>
                </a:cxnLst>
                <a:rect l="0" t="0" r="r" b="b"/>
                <a:pathLst>
                  <a:path w="34" h="26">
                    <a:moveTo>
                      <a:pt x="21" y="21"/>
                    </a:moveTo>
                    <a:cubicBezTo>
                      <a:pt x="30" y="16"/>
                      <a:pt x="34" y="4"/>
                      <a:pt x="34" y="4"/>
                    </a:cubicBezTo>
                    <a:cubicBezTo>
                      <a:pt x="34" y="4"/>
                      <a:pt x="22" y="0"/>
                      <a:pt x="12" y="5"/>
                    </a:cubicBezTo>
                    <a:cubicBezTo>
                      <a:pt x="3" y="11"/>
                      <a:pt x="0" y="22"/>
                      <a:pt x="0" y="22"/>
                    </a:cubicBezTo>
                    <a:cubicBezTo>
                      <a:pt x="0" y="22"/>
                      <a:pt x="12" y="26"/>
                      <a:pt x="21" y="2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6" name="Freeform 79"/>
              <p:cNvSpPr/>
              <p:nvPr/>
            </p:nvSpPr>
            <p:spPr bwMode="auto">
              <a:xfrm>
                <a:off x="2983704" y="3007230"/>
                <a:ext cx="22253" cy="43115"/>
              </a:xfrm>
              <a:custGeom>
                <a:avLst/>
                <a:gdLst>
                  <a:gd name="T0" fmla="*/ 12 w 13"/>
                  <a:gd name="T1" fmla="*/ 13 h 25"/>
                  <a:gd name="T2" fmla="*/ 7 w 13"/>
                  <a:gd name="T3" fmla="*/ 0 h 25"/>
                  <a:gd name="T4" fmla="*/ 1 w 13"/>
                  <a:gd name="T5" fmla="*/ 12 h 25"/>
                  <a:gd name="T6" fmla="*/ 6 w 13"/>
                  <a:gd name="T7" fmla="*/ 25 h 25"/>
                  <a:gd name="T8" fmla="*/ 12 w 13"/>
                  <a:gd name="T9" fmla="*/ 13 h 25"/>
                </a:gdLst>
                <a:ahLst/>
                <a:cxnLst>
                  <a:cxn ang="0">
                    <a:pos x="T0" y="T1"/>
                  </a:cxn>
                  <a:cxn ang="0">
                    <a:pos x="T2" y="T3"/>
                  </a:cxn>
                  <a:cxn ang="0">
                    <a:pos x="T4" y="T5"/>
                  </a:cxn>
                  <a:cxn ang="0">
                    <a:pos x="T6" y="T7"/>
                  </a:cxn>
                  <a:cxn ang="0">
                    <a:pos x="T8" y="T9"/>
                  </a:cxn>
                </a:cxnLst>
                <a:rect l="0" t="0" r="r" b="b"/>
                <a:pathLst>
                  <a:path w="13" h="25">
                    <a:moveTo>
                      <a:pt x="12" y="13"/>
                    </a:moveTo>
                    <a:cubicBezTo>
                      <a:pt x="13" y="6"/>
                      <a:pt x="7" y="0"/>
                      <a:pt x="7" y="0"/>
                    </a:cubicBezTo>
                    <a:cubicBezTo>
                      <a:pt x="7" y="0"/>
                      <a:pt x="1" y="6"/>
                      <a:pt x="1" y="12"/>
                    </a:cubicBezTo>
                    <a:cubicBezTo>
                      <a:pt x="0" y="19"/>
                      <a:pt x="6" y="25"/>
                      <a:pt x="6" y="25"/>
                    </a:cubicBezTo>
                    <a:cubicBezTo>
                      <a:pt x="6" y="25"/>
                      <a:pt x="12" y="20"/>
                      <a:pt x="12" y="13"/>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7" name="Freeform 80"/>
              <p:cNvSpPr/>
              <p:nvPr/>
            </p:nvSpPr>
            <p:spPr bwMode="auto">
              <a:xfrm>
                <a:off x="4286884" y="2128243"/>
                <a:ext cx="20862" cy="25034"/>
              </a:xfrm>
              <a:custGeom>
                <a:avLst/>
                <a:gdLst>
                  <a:gd name="T0" fmla="*/ 11 w 12"/>
                  <a:gd name="T1" fmla="*/ 15 h 15"/>
                  <a:gd name="T2" fmla="*/ 10 w 12"/>
                  <a:gd name="T3" fmla="*/ 5 h 15"/>
                  <a:gd name="T4" fmla="*/ 1 w 12"/>
                  <a:gd name="T5" fmla="*/ 0 h 15"/>
                  <a:gd name="T6" fmla="*/ 3 w 12"/>
                  <a:gd name="T7" fmla="*/ 9 h 15"/>
                  <a:gd name="T8" fmla="*/ 11 w 12"/>
                  <a:gd name="T9" fmla="*/ 15 h 15"/>
                </a:gdLst>
                <a:ahLst/>
                <a:cxnLst>
                  <a:cxn ang="0">
                    <a:pos x="T0" y="T1"/>
                  </a:cxn>
                  <a:cxn ang="0">
                    <a:pos x="T2" y="T3"/>
                  </a:cxn>
                  <a:cxn ang="0">
                    <a:pos x="T4" y="T5"/>
                  </a:cxn>
                  <a:cxn ang="0">
                    <a:pos x="T6" y="T7"/>
                  </a:cxn>
                  <a:cxn ang="0">
                    <a:pos x="T8" y="T9"/>
                  </a:cxn>
                </a:cxnLst>
                <a:rect l="0" t="0" r="r" b="b"/>
                <a:pathLst>
                  <a:path w="12" h="15">
                    <a:moveTo>
                      <a:pt x="11" y="15"/>
                    </a:moveTo>
                    <a:cubicBezTo>
                      <a:pt x="11" y="15"/>
                      <a:pt x="12" y="9"/>
                      <a:pt x="10" y="5"/>
                    </a:cubicBezTo>
                    <a:cubicBezTo>
                      <a:pt x="7" y="1"/>
                      <a:pt x="1" y="0"/>
                      <a:pt x="1" y="0"/>
                    </a:cubicBezTo>
                    <a:cubicBezTo>
                      <a:pt x="1" y="0"/>
                      <a:pt x="0" y="5"/>
                      <a:pt x="3" y="9"/>
                    </a:cubicBezTo>
                    <a:cubicBezTo>
                      <a:pt x="5" y="14"/>
                      <a:pt x="11" y="15"/>
                      <a:pt x="11" y="15"/>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8" name="Freeform 81"/>
              <p:cNvSpPr/>
              <p:nvPr/>
            </p:nvSpPr>
            <p:spPr bwMode="auto">
              <a:xfrm>
                <a:off x="4309137" y="2136588"/>
                <a:ext cx="15299" cy="22253"/>
              </a:xfrm>
              <a:custGeom>
                <a:avLst/>
                <a:gdLst>
                  <a:gd name="T0" fmla="*/ 7 w 9"/>
                  <a:gd name="T1" fmla="*/ 7 h 13"/>
                  <a:gd name="T2" fmla="*/ 7 w 9"/>
                  <a:gd name="T3" fmla="*/ 0 h 13"/>
                  <a:gd name="T4" fmla="*/ 1 w 9"/>
                  <a:gd name="T5" fmla="*/ 5 h 13"/>
                  <a:gd name="T6" fmla="*/ 2 w 9"/>
                  <a:gd name="T7" fmla="*/ 13 h 13"/>
                  <a:gd name="T8" fmla="*/ 7 w 9"/>
                  <a:gd name="T9" fmla="*/ 7 h 13"/>
                </a:gdLst>
                <a:ahLst/>
                <a:cxnLst>
                  <a:cxn ang="0">
                    <a:pos x="T0" y="T1"/>
                  </a:cxn>
                  <a:cxn ang="0">
                    <a:pos x="T2" y="T3"/>
                  </a:cxn>
                  <a:cxn ang="0">
                    <a:pos x="T4" y="T5"/>
                  </a:cxn>
                  <a:cxn ang="0">
                    <a:pos x="T6" y="T7"/>
                  </a:cxn>
                  <a:cxn ang="0">
                    <a:pos x="T8" y="T9"/>
                  </a:cxn>
                </a:cxnLst>
                <a:rect l="0" t="0" r="r" b="b"/>
                <a:pathLst>
                  <a:path w="9" h="13">
                    <a:moveTo>
                      <a:pt x="7" y="7"/>
                    </a:moveTo>
                    <a:cubicBezTo>
                      <a:pt x="9" y="4"/>
                      <a:pt x="7" y="0"/>
                      <a:pt x="7" y="0"/>
                    </a:cubicBezTo>
                    <a:cubicBezTo>
                      <a:pt x="7" y="0"/>
                      <a:pt x="3" y="2"/>
                      <a:pt x="1" y="5"/>
                    </a:cubicBezTo>
                    <a:cubicBezTo>
                      <a:pt x="0" y="9"/>
                      <a:pt x="2" y="13"/>
                      <a:pt x="2" y="13"/>
                    </a:cubicBezTo>
                    <a:cubicBezTo>
                      <a:pt x="2" y="13"/>
                      <a:pt x="6" y="11"/>
                      <a:pt x="7" y="7"/>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99" name="Freeform 82"/>
              <p:cNvSpPr/>
              <p:nvPr/>
            </p:nvSpPr>
            <p:spPr bwMode="auto">
              <a:xfrm>
                <a:off x="4275758" y="2153277"/>
                <a:ext cx="30598" cy="15299"/>
              </a:xfrm>
              <a:custGeom>
                <a:avLst/>
                <a:gdLst>
                  <a:gd name="T0" fmla="*/ 9 w 18"/>
                  <a:gd name="T1" fmla="*/ 9 h 9"/>
                  <a:gd name="T2" fmla="*/ 18 w 18"/>
                  <a:gd name="T3" fmla="*/ 4 h 9"/>
                  <a:gd name="T4" fmla="*/ 9 w 18"/>
                  <a:gd name="T5" fmla="*/ 0 h 9"/>
                  <a:gd name="T6" fmla="*/ 0 w 18"/>
                  <a:gd name="T7" fmla="*/ 5 h 9"/>
                  <a:gd name="T8" fmla="*/ 9 w 18"/>
                  <a:gd name="T9" fmla="*/ 9 h 9"/>
                </a:gdLst>
                <a:ahLst/>
                <a:cxnLst>
                  <a:cxn ang="0">
                    <a:pos x="T0" y="T1"/>
                  </a:cxn>
                  <a:cxn ang="0">
                    <a:pos x="T2" y="T3"/>
                  </a:cxn>
                  <a:cxn ang="0">
                    <a:pos x="T4" y="T5"/>
                  </a:cxn>
                  <a:cxn ang="0">
                    <a:pos x="T6" y="T7"/>
                  </a:cxn>
                  <a:cxn ang="0">
                    <a:pos x="T8" y="T9"/>
                  </a:cxn>
                </a:cxnLst>
                <a:rect l="0" t="0" r="r" b="b"/>
                <a:pathLst>
                  <a:path w="18" h="9">
                    <a:moveTo>
                      <a:pt x="9" y="9"/>
                    </a:moveTo>
                    <a:cubicBezTo>
                      <a:pt x="14" y="9"/>
                      <a:pt x="18" y="4"/>
                      <a:pt x="18" y="4"/>
                    </a:cubicBezTo>
                    <a:cubicBezTo>
                      <a:pt x="18" y="4"/>
                      <a:pt x="14" y="0"/>
                      <a:pt x="9" y="0"/>
                    </a:cubicBezTo>
                    <a:cubicBezTo>
                      <a:pt x="4" y="1"/>
                      <a:pt x="0" y="5"/>
                      <a:pt x="0" y="5"/>
                    </a:cubicBezTo>
                    <a:cubicBezTo>
                      <a:pt x="0" y="5"/>
                      <a:pt x="4" y="9"/>
                      <a:pt x="9" y="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0" name="Freeform 83"/>
              <p:cNvSpPr/>
              <p:nvPr/>
            </p:nvSpPr>
            <p:spPr bwMode="auto">
              <a:xfrm>
                <a:off x="4300792" y="2163013"/>
                <a:ext cx="13908" cy="18081"/>
              </a:xfrm>
              <a:custGeom>
                <a:avLst/>
                <a:gdLst>
                  <a:gd name="T0" fmla="*/ 6 w 8"/>
                  <a:gd name="T1" fmla="*/ 6 h 10"/>
                  <a:gd name="T2" fmla="*/ 7 w 8"/>
                  <a:gd name="T3" fmla="*/ 0 h 10"/>
                  <a:gd name="T4" fmla="*/ 2 w 8"/>
                  <a:gd name="T5" fmla="*/ 3 h 10"/>
                  <a:gd name="T6" fmla="*/ 1 w 8"/>
                  <a:gd name="T7" fmla="*/ 10 h 10"/>
                  <a:gd name="T8" fmla="*/ 6 w 8"/>
                  <a:gd name="T9" fmla="*/ 6 h 10"/>
                </a:gdLst>
                <a:ahLst/>
                <a:cxnLst>
                  <a:cxn ang="0">
                    <a:pos x="T0" y="T1"/>
                  </a:cxn>
                  <a:cxn ang="0">
                    <a:pos x="T2" y="T3"/>
                  </a:cxn>
                  <a:cxn ang="0">
                    <a:pos x="T4" y="T5"/>
                  </a:cxn>
                  <a:cxn ang="0">
                    <a:pos x="T6" y="T7"/>
                  </a:cxn>
                  <a:cxn ang="0">
                    <a:pos x="T8" y="T9"/>
                  </a:cxn>
                </a:cxnLst>
                <a:rect l="0" t="0" r="r" b="b"/>
                <a:pathLst>
                  <a:path w="8" h="10">
                    <a:moveTo>
                      <a:pt x="6" y="6"/>
                    </a:moveTo>
                    <a:cubicBezTo>
                      <a:pt x="8" y="4"/>
                      <a:pt x="7" y="0"/>
                      <a:pt x="7" y="0"/>
                    </a:cubicBezTo>
                    <a:cubicBezTo>
                      <a:pt x="7" y="0"/>
                      <a:pt x="3" y="1"/>
                      <a:pt x="2" y="3"/>
                    </a:cubicBezTo>
                    <a:cubicBezTo>
                      <a:pt x="0" y="6"/>
                      <a:pt x="1" y="10"/>
                      <a:pt x="1" y="10"/>
                    </a:cubicBezTo>
                    <a:cubicBezTo>
                      <a:pt x="1" y="10"/>
                      <a:pt x="5" y="9"/>
                      <a:pt x="6" y="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1" name="Freeform 84"/>
              <p:cNvSpPr/>
              <p:nvPr/>
            </p:nvSpPr>
            <p:spPr bwMode="auto">
              <a:xfrm>
                <a:off x="5679077" y="1736037"/>
                <a:ext cx="41724" cy="23644"/>
              </a:xfrm>
              <a:custGeom>
                <a:avLst/>
                <a:gdLst>
                  <a:gd name="T0" fmla="*/ 11 w 24"/>
                  <a:gd name="T1" fmla="*/ 13 h 14"/>
                  <a:gd name="T2" fmla="*/ 24 w 24"/>
                  <a:gd name="T3" fmla="*/ 10 h 14"/>
                  <a:gd name="T4" fmla="*/ 14 w 24"/>
                  <a:gd name="T5" fmla="*/ 2 h 14"/>
                  <a:gd name="T6" fmla="*/ 0 w 24"/>
                  <a:gd name="T7" fmla="*/ 4 h 14"/>
                  <a:gd name="T8" fmla="*/ 11 w 24"/>
                  <a:gd name="T9" fmla="*/ 13 h 14"/>
                </a:gdLst>
                <a:ahLst/>
                <a:cxnLst>
                  <a:cxn ang="0">
                    <a:pos x="T0" y="T1"/>
                  </a:cxn>
                  <a:cxn ang="0">
                    <a:pos x="T2" y="T3"/>
                  </a:cxn>
                  <a:cxn ang="0">
                    <a:pos x="T4" y="T5"/>
                  </a:cxn>
                  <a:cxn ang="0">
                    <a:pos x="T6" y="T7"/>
                  </a:cxn>
                  <a:cxn ang="0">
                    <a:pos x="T8" y="T9"/>
                  </a:cxn>
                </a:cxnLst>
                <a:rect l="0" t="0" r="r" b="b"/>
                <a:pathLst>
                  <a:path w="24" h="14">
                    <a:moveTo>
                      <a:pt x="11" y="13"/>
                    </a:moveTo>
                    <a:cubicBezTo>
                      <a:pt x="17" y="14"/>
                      <a:pt x="24" y="10"/>
                      <a:pt x="24" y="10"/>
                    </a:cubicBezTo>
                    <a:cubicBezTo>
                      <a:pt x="24" y="10"/>
                      <a:pt x="20" y="4"/>
                      <a:pt x="14" y="2"/>
                    </a:cubicBezTo>
                    <a:cubicBezTo>
                      <a:pt x="7" y="0"/>
                      <a:pt x="0" y="4"/>
                      <a:pt x="0" y="4"/>
                    </a:cubicBezTo>
                    <a:cubicBezTo>
                      <a:pt x="0" y="4"/>
                      <a:pt x="4" y="11"/>
                      <a:pt x="11" y="13"/>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2" name="Freeform 85"/>
              <p:cNvSpPr/>
              <p:nvPr/>
            </p:nvSpPr>
            <p:spPr bwMode="auto">
              <a:xfrm>
                <a:off x="5665169" y="1744382"/>
                <a:ext cx="19471" cy="29207"/>
              </a:xfrm>
              <a:custGeom>
                <a:avLst/>
                <a:gdLst>
                  <a:gd name="T0" fmla="*/ 9 w 11"/>
                  <a:gd name="T1" fmla="*/ 17 h 17"/>
                  <a:gd name="T2" fmla="*/ 9 w 11"/>
                  <a:gd name="T3" fmla="*/ 7 h 17"/>
                  <a:gd name="T4" fmla="*/ 2 w 11"/>
                  <a:gd name="T5" fmla="*/ 0 h 17"/>
                  <a:gd name="T6" fmla="*/ 1 w 11"/>
                  <a:gd name="T7" fmla="*/ 10 h 17"/>
                  <a:gd name="T8" fmla="*/ 9 w 11"/>
                  <a:gd name="T9" fmla="*/ 17 h 17"/>
                </a:gdLst>
                <a:ahLst/>
                <a:cxnLst>
                  <a:cxn ang="0">
                    <a:pos x="T0" y="T1"/>
                  </a:cxn>
                  <a:cxn ang="0">
                    <a:pos x="T2" y="T3"/>
                  </a:cxn>
                  <a:cxn ang="0">
                    <a:pos x="T4" y="T5"/>
                  </a:cxn>
                  <a:cxn ang="0">
                    <a:pos x="T6" y="T7"/>
                  </a:cxn>
                  <a:cxn ang="0">
                    <a:pos x="T8" y="T9"/>
                  </a:cxn>
                </a:cxnLst>
                <a:rect l="0" t="0" r="r" b="b"/>
                <a:pathLst>
                  <a:path w="11" h="17">
                    <a:moveTo>
                      <a:pt x="9" y="17"/>
                    </a:moveTo>
                    <a:cubicBezTo>
                      <a:pt x="9" y="17"/>
                      <a:pt x="11" y="11"/>
                      <a:pt x="9" y="7"/>
                    </a:cubicBezTo>
                    <a:cubicBezTo>
                      <a:pt x="7" y="2"/>
                      <a:pt x="2" y="0"/>
                      <a:pt x="2" y="0"/>
                    </a:cubicBezTo>
                    <a:cubicBezTo>
                      <a:pt x="2" y="0"/>
                      <a:pt x="0" y="5"/>
                      <a:pt x="1" y="10"/>
                    </a:cubicBezTo>
                    <a:cubicBezTo>
                      <a:pt x="3" y="15"/>
                      <a:pt x="9" y="17"/>
                      <a:pt x="9" y="17"/>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3" name="Freeform 86"/>
              <p:cNvSpPr/>
              <p:nvPr/>
            </p:nvSpPr>
            <p:spPr bwMode="auto">
              <a:xfrm>
                <a:off x="5672122" y="1705439"/>
                <a:ext cx="30598" cy="30598"/>
              </a:xfrm>
              <a:custGeom>
                <a:avLst/>
                <a:gdLst>
                  <a:gd name="T0" fmla="*/ 18 w 18"/>
                  <a:gd name="T1" fmla="*/ 1 h 18"/>
                  <a:gd name="T2" fmla="*/ 5 w 18"/>
                  <a:gd name="T3" fmla="*/ 5 h 18"/>
                  <a:gd name="T4" fmla="*/ 0 w 18"/>
                  <a:gd name="T5" fmla="*/ 18 h 18"/>
                  <a:gd name="T6" fmla="*/ 13 w 18"/>
                  <a:gd name="T7" fmla="*/ 13 h 18"/>
                  <a:gd name="T8" fmla="*/ 18 w 18"/>
                  <a:gd name="T9" fmla="*/ 1 h 18"/>
                </a:gdLst>
                <a:ahLst/>
                <a:cxnLst>
                  <a:cxn ang="0">
                    <a:pos x="T0" y="T1"/>
                  </a:cxn>
                  <a:cxn ang="0">
                    <a:pos x="T2" y="T3"/>
                  </a:cxn>
                  <a:cxn ang="0">
                    <a:pos x="T4" y="T5"/>
                  </a:cxn>
                  <a:cxn ang="0">
                    <a:pos x="T6" y="T7"/>
                  </a:cxn>
                  <a:cxn ang="0">
                    <a:pos x="T8" y="T9"/>
                  </a:cxn>
                </a:cxnLst>
                <a:rect l="0" t="0" r="r" b="b"/>
                <a:pathLst>
                  <a:path w="18" h="18">
                    <a:moveTo>
                      <a:pt x="18" y="1"/>
                    </a:moveTo>
                    <a:cubicBezTo>
                      <a:pt x="18" y="1"/>
                      <a:pt x="10" y="0"/>
                      <a:pt x="5" y="5"/>
                    </a:cubicBezTo>
                    <a:cubicBezTo>
                      <a:pt x="0" y="10"/>
                      <a:pt x="0" y="18"/>
                      <a:pt x="0" y="18"/>
                    </a:cubicBezTo>
                    <a:cubicBezTo>
                      <a:pt x="0" y="18"/>
                      <a:pt x="8" y="18"/>
                      <a:pt x="13" y="13"/>
                    </a:cubicBezTo>
                    <a:cubicBezTo>
                      <a:pt x="18" y="9"/>
                      <a:pt x="18" y="1"/>
                      <a:pt x="18" y="1"/>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4" name="Freeform 87"/>
              <p:cNvSpPr/>
              <p:nvPr/>
            </p:nvSpPr>
            <p:spPr bwMode="auto">
              <a:xfrm>
                <a:off x="5654043" y="1712393"/>
                <a:ext cx="15299" cy="26426"/>
              </a:xfrm>
              <a:custGeom>
                <a:avLst/>
                <a:gdLst>
                  <a:gd name="T0" fmla="*/ 3 w 9"/>
                  <a:gd name="T1" fmla="*/ 0 h 16"/>
                  <a:gd name="T2" fmla="*/ 1 w 9"/>
                  <a:gd name="T3" fmla="*/ 9 h 16"/>
                  <a:gd name="T4" fmla="*/ 6 w 9"/>
                  <a:gd name="T5" fmla="*/ 16 h 16"/>
                  <a:gd name="T6" fmla="*/ 8 w 9"/>
                  <a:gd name="T7" fmla="*/ 7 h 16"/>
                  <a:gd name="T8" fmla="*/ 3 w 9"/>
                  <a:gd name="T9" fmla="*/ 0 h 16"/>
                </a:gdLst>
                <a:ahLst/>
                <a:cxnLst>
                  <a:cxn ang="0">
                    <a:pos x="T0" y="T1"/>
                  </a:cxn>
                  <a:cxn ang="0">
                    <a:pos x="T2" y="T3"/>
                  </a:cxn>
                  <a:cxn ang="0">
                    <a:pos x="T4" y="T5"/>
                  </a:cxn>
                  <a:cxn ang="0">
                    <a:pos x="T6" y="T7"/>
                  </a:cxn>
                  <a:cxn ang="0">
                    <a:pos x="T8" y="T9"/>
                  </a:cxn>
                </a:cxnLst>
                <a:rect l="0" t="0" r="r" b="b"/>
                <a:pathLst>
                  <a:path w="9" h="16">
                    <a:moveTo>
                      <a:pt x="3" y="0"/>
                    </a:moveTo>
                    <a:cubicBezTo>
                      <a:pt x="3" y="0"/>
                      <a:pt x="0" y="4"/>
                      <a:pt x="1" y="9"/>
                    </a:cubicBezTo>
                    <a:cubicBezTo>
                      <a:pt x="1" y="13"/>
                      <a:pt x="6" y="16"/>
                      <a:pt x="6" y="16"/>
                    </a:cubicBezTo>
                    <a:cubicBezTo>
                      <a:pt x="6" y="16"/>
                      <a:pt x="9" y="12"/>
                      <a:pt x="8" y="7"/>
                    </a:cubicBezTo>
                    <a:cubicBezTo>
                      <a:pt x="7" y="3"/>
                      <a:pt x="3" y="0"/>
                      <a:pt x="3" y="0"/>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5" name="Freeform 88"/>
              <p:cNvSpPr/>
              <p:nvPr/>
            </p:nvSpPr>
            <p:spPr bwMode="auto">
              <a:xfrm>
                <a:off x="4484378" y="1352176"/>
                <a:ext cx="33379" cy="43115"/>
              </a:xfrm>
              <a:custGeom>
                <a:avLst/>
                <a:gdLst>
                  <a:gd name="T0" fmla="*/ 15 w 19"/>
                  <a:gd name="T1" fmla="*/ 16 h 25"/>
                  <a:gd name="T2" fmla="*/ 17 w 19"/>
                  <a:gd name="T3" fmla="*/ 0 h 25"/>
                  <a:gd name="T4" fmla="*/ 4 w 19"/>
                  <a:gd name="T5" fmla="*/ 9 h 25"/>
                  <a:gd name="T6" fmla="*/ 2 w 19"/>
                  <a:gd name="T7" fmla="*/ 25 h 25"/>
                  <a:gd name="T8" fmla="*/ 15 w 19"/>
                  <a:gd name="T9" fmla="*/ 16 h 25"/>
                </a:gdLst>
                <a:ahLst/>
                <a:cxnLst>
                  <a:cxn ang="0">
                    <a:pos x="T0" y="T1"/>
                  </a:cxn>
                  <a:cxn ang="0">
                    <a:pos x="T2" y="T3"/>
                  </a:cxn>
                  <a:cxn ang="0">
                    <a:pos x="T4" y="T5"/>
                  </a:cxn>
                  <a:cxn ang="0">
                    <a:pos x="T6" y="T7"/>
                  </a:cxn>
                  <a:cxn ang="0">
                    <a:pos x="T8" y="T9"/>
                  </a:cxn>
                </a:cxnLst>
                <a:rect l="0" t="0" r="r" b="b"/>
                <a:pathLst>
                  <a:path w="19" h="25">
                    <a:moveTo>
                      <a:pt x="15" y="16"/>
                    </a:moveTo>
                    <a:cubicBezTo>
                      <a:pt x="19" y="9"/>
                      <a:pt x="17" y="0"/>
                      <a:pt x="17" y="0"/>
                    </a:cubicBezTo>
                    <a:cubicBezTo>
                      <a:pt x="17" y="0"/>
                      <a:pt x="8" y="2"/>
                      <a:pt x="4" y="9"/>
                    </a:cubicBezTo>
                    <a:cubicBezTo>
                      <a:pt x="0" y="16"/>
                      <a:pt x="2" y="25"/>
                      <a:pt x="2" y="25"/>
                    </a:cubicBezTo>
                    <a:cubicBezTo>
                      <a:pt x="2" y="25"/>
                      <a:pt x="11" y="22"/>
                      <a:pt x="15" y="1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6" name="Freeform 89"/>
              <p:cNvSpPr/>
              <p:nvPr/>
            </p:nvSpPr>
            <p:spPr bwMode="auto">
              <a:xfrm>
                <a:off x="4487160" y="1396681"/>
                <a:ext cx="34770" cy="18081"/>
              </a:xfrm>
              <a:custGeom>
                <a:avLst/>
                <a:gdLst>
                  <a:gd name="T0" fmla="*/ 0 w 21"/>
                  <a:gd name="T1" fmla="*/ 6 h 11"/>
                  <a:gd name="T2" fmla="*/ 11 w 21"/>
                  <a:gd name="T3" fmla="*/ 10 h 11"/>
                  <a:gd name="T4" fmla="*/ 21 w 21"/>
                  <a:gd name="T5" fmla="*/ 4 h 11"/>
                  <a:gd name="T6" fmla="*/ 10 w 21"/>
                  <a:gd name="T7" fmla="*/ 0 h 11"/>
                  <a:gd name="T8" fmla="*/ 0 w 21"/>
                  <a:gd name="T9" fmla="*/ 6 h 11"/>
                </a:gdLst>
                <a:ahLst/>
                <a:cxnLst>
                  <a:cxn ang="0">
                    <a:pos x="T0" y="T1"/>
                  </a:cxn>
                  <a:cxn ang="0">
                    <a:pos x="T2" y="T3"/>
                  </a:cxn>
                  <a:cxn ang="0">
                    <a:pos x="T4" y="T5"/>
                  </a:cxn>
                  <a:cxn ang="0">
                    <a:pos x="T6" y="T7"/>
                  </a:cxn>
                  <a:cxn ang="0">
                    <a:pos x="T8" y="T9"/>
                  </a:cxn>
                </a:cxnLst>
                <a:rect l="0" t="0" r="r" b="b"/>
                <a:pathLst>
                  <a:path w="21" h="11">
                    <a:moveTo>
                      <a:pt x="0" y="6"/>
                    </a:moveTo>
                    <a:cubicBezTo>
                      <a:pt x="0" y="6"/>
                      <a:pt x="5" y="11"/>
                      <a:pt x="11" y="10"/>
                    </a:cubicBezTo>
                    <a:cubicBezTo>
                      <a:pt x="17" y="9"/>
                      <a:pt x="21" y="4"/>
                      <a:pt x="21" y="4"/>
                    </a:cubicBezTo>
                    <a:cubicBezTo>
                      <a:pt x="21" y="4"/>
                      <a:pt x="16" y="0"/>
                      <a:pt x="10" y="0"/>
                    </a:cubicBezTo>
                    <a:cubicBezTo>
                      <a:pt x="4" y="1"/>
                      <a:pt x="0" y="6"/>
                      <a:pt x="0" y="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7" name="Freeform 90"/>
              <p:cNvSpPr/>
              <p:nvPr/>
            </p:nvSpPr>
            <p:spPr bwMode="auto">
              <a:xfrm>
                <a:off x="4450999" y="1357739"/>
                <a:ext cx="31989" cy="41724"/>
              </a:xfrm>
              <a:custGeom>
                <a:avLst/>
                <a:gdLst>
                  <a:gd name="T0" fmla="*/ 16 w 19"/>
                  <a:gd name="T1" fmla="*/ 25 h 25"/>
                  <a:gd name="T2" fmla="*/ 15 w 19"/>
                  <a:gd name="T3" fmla="*/ 9 h 25"/>
                  <a:gd name="T4" fmla="*/ 3 w 19"/>
                  <a:gd name="T5" fmla="*/ 0 h 25"/>
                  <a:gd name="T6" fmla="*/ 3 w 19"/>
                  <a:gd name="T7" fmla="*/ 15 h 25"/>
                  <a:gd name="T8" fmla="*/ 16 w 19"/>
                  <a:gd name="T9" fmla="*/ 25 h 25"/>
                </a:gdLst>
                <a:ahLst/>
                <a:cxnLst>
                  <a:cxn ang="0">
                    <a:pos x="T0" y="T1"/>
                  </a:cxn>
                  <a:cxn ang="0">
                    <a:pos x="T2" y="T3"/>
                  </a:cxn>
                  <a:cxn ang="0">
                    <a:pos x="T4" y="T5"/>
                  </a:cxn>
                  <a:cxn ang="0">
                    <a:pos x="T6" y="T7"/>
                  </a:cxn>
                  <a:cxn ang="0">
                    <a:pos x="T8" y="T9"/>
                  </a:cxn>
                </a:cxnLst>
                <a:rect l="0" t="0" r="r" b="b"/>
                <a:pathLst>
                  <a:path w="19" h="25">
                    <a:moveTo>
                      <a:pt x="16" y="25"/>
                    </a:moveTo>
                    <a:cubicBezTo>
                      <a:pt x="16" y="25"/>
                      <a:pt x="19" y="16"/>
                      <a:pt x="15" y="9"/>
                    </a:cubicBezTo>
                    <a:cubicBezTo>
                      <a:pt x="11" y="2"/>
                      <a:pt x="3" y="0"/>
                      <a:pt x="3" y="0"/>
                    </a:cubicBezTo>
                    <a:cubicBezTo>
                      <a:pt x="3" y="0"/>
                      <a:pt x="0" y="8"/>
                      <a:pt x="3" y="15"/>
                    </a:cubicBezTo>
                    <a:cubicBezTo>
                      <a:pt x="7" y="22"/>
                      <a:pt x="16" y="25"/>
                      <a:pt x="16" y="25"/>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8" name="Freeform 91"/>
              <p:cNvSpPr/>
              <p:nvPr/>
            </p:nvSpPr>
            <p:spPr bwMode="auto">
              <a:xfrm>
                <a:off x="4446827" y="1402244"/>
                <a:ext cx="33379" cy="16690"/>
              </a:xfrm>
              <a:custGeom>
                <a:avLst/>
                <a:gdLst>
                  <a:gd name="T0" fmla="*/ 9 w 19"/>
                  <a:gd name="T1" fmla="*/ 9 h 10"/>
                  <a:gd name="T2" fmla="*/ 19 w 19"/>
                  <a:gd name="T3" fmla="*/ 6 h 10"/>
                  <a:gd name="T4" fmla="*/ 10 w 19"/>
                  <a:gd name="T5" fmla="*/ 1 h 10"/>
                  <a:gd name="T6" fmla="*/ 0 w 19"/>
                  <a:gd name="T7" fmla="*/ 4 h 10"/>
                  <a:gd name="T8" fmla="*/ 9 w 19"/>
                  <a:gd name="T9" fmla="*/ 9 h 10"/>
                </a:gdLst>
                <a:ahLst/>
                <a:cxnLst>
                  <a:cxn ang="0">
                    <a:pos x="T0" y="T1"/>
                  </a:cxn>
                  <a:cxn ang="0">
                    <a:pos x="T2" y="T3"/>
                  </a:cxn>
                  <a:cxn ang="0">
                    <a:pos x="T4" y="T5"/>
                  </a:cxn>
                  <a:cxn ang="0">
                    <a:pos x="T6" y="T7"/>
                  </a:cxn>
                  <a:cxn ang="0">
                    <a:pos x="T8" y="T9"/>
                  </a:cxn>
                </a:cxnLst>
                <a:rect l="0" t="0" r="r" b="b"/>
                <a:pathLst>
                  <a:path w="19" h="10">
                    <a:moveTo>
                      <a:pt x="9" y="9"/>
                    </a:moveTo>
                    <a:cubicBezTo>
                      <a:pt x="14" y="10"/>
                      <a:pt x="19" y="6"/>
                      <a:pt x="19" y="6"/>
                    </a:cubicBezTo>
                    <a:cubicBezTo>
                      <a:pt x="19" y="6"/>
                      <a:pt x="15" y="1"/>
                      <a:pt x="10" y="1"/>
                    </a:cubicBezTo>
                    <a:cubicBezTo>
                      <a:pt x="5" y="0"/>
                      <a:pt x="0" y="4"/>
                      <a:pt x="0" y="4"/>
                    </a:cubicBezTo>
                    <a:cubicBezTo>
                      <a:pt x="0" y="4"/>
                      <a:pt x="4" y="9"/>
                      <a:pt x="9" y="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09" name="Freeform 92"/>
              <p:cNvSpPr/>
              <p:nvPr/>
            </p:nvSpPr>
            <p:spPr bwMode="auto">
              <a:xfrm>
                <a:off x="5457939" y="2676219"/>
                <a:ext cx="30598" cy="25034"/>
              </a:xfrm>
              <a:custGeom>
                <a:avLst/>
                <a:gdLst>
                  <a:gd name="T0" fmla="*/ 7 w 18"/>
                  <a:gd name="T1" fmla="*/ 11 h 14"/>
                  <a:gd name="T2" fmla="*/ 18 w 18"/>
                  <a:gd name="T3" fmla="*/ 12 h 14"/>
                  <a:gd name="T4" fmla="*/ 11 w 18"/>
                  <a:gd name="T5" fmla="*/ 3 h 14"/>
                  <a:gd name="T6" fmla="*/ 0 w 18"/>
                  <a:gd name="T7" fmla="*/ 2 h 14"/>
                  <a:gd name="T8" fmla="*/ 7 w 18"/>
                  <a:gd name="T9" fmla="*/ 11 h 14"/>
                </a:gdLst>
                <a:ahLst/>
                <a:cxnLst>
                  <a:cxn ang="0">
                    <a:pos x="T0" y="T1"/>
                  </a:cxn>
                  <a:cxn ang="0">
                    <a:pos x="T2" y="T3"/>
                  </a:cxn>
                  <a:cxn ang="0">
                    <a:pos x="T4" y="T5"/>
                  </a:cxn>
                  <a:cxn ang="0">
                    <a:pos x="T6" y="T7"/>
                  </a:cxn>
                  <a:cxn ang="0">
                    <a:pos x="T8" y="T9"/>
                  </a:cxn>
                </a:cxnLst>
                <a:rect l="0" t="0" r="r" b="b"/>
                <a:pathLst>
                  <a:path w="18" h="14">
                    <a:moveTo>
                      <a:pt x="7" y="11"/>
                    </a:moveTo>
                    <a:cubicBezTo>
                      <a:pt x="12" y="14"/>
                      <a:pt x="18" y="12"/>
                      <a:pt x="18" y="12"/>
                    </a:cubicBezTo>
                    <a:cubicBezTo>
                      <a:pt x="18" y="12"/>
                      <a:pt x="16" y="6"/>
                      <a:pt x="11" y="3"/>
                    </a:cubicBezTo>
                    <a:cubicBezTo>
                      <a:pt x="6" y="0"/>
                      <a:pt x="0" y="2"/>
                      <a:pt x="0" y="2"/>
                    </a:cubicBezTo>
                    <a:cubicBezTo>
                      <a:pt x="0" y="2"/>
                      <a:pt x="2" y="9"/>
                      <a:pt x="7" y="11"/>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0" name="Freeform 93"/>
              <p:cNvSpPr/>
              <p:nvPr/>
            </p:nvSpPr>
            <p:spPr bwMode="auto">
              <a:xfrm>
                <a:off x="5442641" y="2680391"/>
                <a:ext cx="12518" cy="25034"/>
              </a:xfrm>
              <a:custGeom>
                <a:avLst/>
                <a:gdLst>
                  <a:gd name="T0" fmla="*/ 3 w 8"/>
                  <a:gd name="T1" fmla="*/ 0 h 15"/>
                  <a:gd name="T2" fmla="*/ 1 w 8"/>
                  <a:gd name="T3" fmla="*/ 8 h 15"/>
                  <a:gd name="T4" fmla="*/ 5 w 8"/>
                  <a:gd name="T5" fmla="*/ 15 h 15"/>
                  <a:gd name="T6" fmla="*/ 8 w 8"/>
                  <a:gd name="T7" fmla="*/ 7 h 15"/>
                  <a:gd name="T8" fmla="*/ 3 w 8"/>
                  <a:gd name="T9" fmla="*/ 0 h 15"/>
                </a:gdLst>
                <a:ahLst/>
                <a:cxnLst>
                  <a:cxn ang="0">
                    <a:pos x="T0" y="T1"/>
                  </a:cxn>
                  <a:cxn ang="0">
                    <a:pos x="T2" y="T3"/>
                  </a:cxn>
                  <a:cxn ang="0">
                    <a:pos x="T4" y="T5"/>
                  </a:cxn>
                  <a:cxn ang="0">
                    <a:pos x="T6" y="T7"/>
                  </a:cxn>
                  <a:cxn ang="0">
                    <a:pos x="T8" y="T9"/>
                  </a:cxn>
                </a:cxnLst>
                <a:rect l="0" t="0" r="r" b="b"/>
                <a:pathLst>
                  <a:path w="8" h="15">
                    <a:moveTo>
                      <a:pt x="3" y="0"/>
                    </a:moveTo>
                    <a:cubicBezTo>
                      <a:pt x="3" y="0"/>
                      <a:pt x="0" y="4"/>
                      <a:pt x="1" y="8"/>
                    </a:cubicBezTo>
                    <a:cubicBezTo>
                      <a:pt x="1" y="12"/>
                      <a:pt x="5" y="15"/>
                      <a:pt x="5" y="15"/>
                    </a:cubicBezTo>
                    <a:cubicBezTo>
                      <a:pt x="5" y="15"/>
                      <a:pt x="8" y="11"/>
                      <a:pt x="8" y="7"/>
                    </a:cubicBezTo>
                    <a:cubicBezTo>
                      <a:pt x="7" y="2"/>
                      <a:pt x="3" y="0"/>
                      <a:pt x="3" y="0"/>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1" name="Freeform 94"/>
              <p:cNvSpPr/>
              <p:nvPr/>
            </p:nvSpPr>
            <p:spPr bwMode="auto">
              <a:xfrm>
                <a:off x="5452376" y="2651184"/>
                <a:ext cx="30598" cy="23644"/>
              </a:xfrm>
              <a:custGeom>
                <a:avLst/>
                <a:gdLst>
                  <a:gd name="T0" fmla="*/ 11 w 18"/>
                  <a:gd name="T1" fmla="*/ 11 h 14"/>
                  <a:gd name="T2" fmla="*/ 18 w 18"/>
                  <a:gd name="T3" fmla="*/ 2 h 14"/>
                  <a:gd name="T4" fmla="*/ 6 w 18"/>
                  <a:gd name="T5" fmla="*/ 3 h 14"/>
                  <a:gd name="T6" fmla="*/ 0 w 18"/>
                  <a:gd name="T7" fmla="*/ 13 h 14"/>
                  <a:gd name="T8" fmla="*/ 11 w 18"/>
                  <a:gd name="T9" fmla="*/ 11 h 14"/>
                </a:gdLst>
                <a:ahLst/>
                <a:cxnLst>
                  <a:cxn ang="0">
                    <a:pos x="T0" y="T1"/>
                  </a:cxn>
                  <a:cxn ang="0">
                    <a:pos x="T2" y="T3"/>
                  </a:cxn>
                  <a:cxn ang="0">
                    <a:pos x="T4" y="T5"/>
                  </a:cxn>
                  <a:cxn ang="0">
                    <a:pos x="T6" y="T7"/>
                  </a:cxn>
                  <a:cxn ang="0">
                    <a:pos x="T8" y="T9"/>
                  </a:cxn>
                </a:cxnLst>
                <a:rect l="0" t="0" r="r" b="b"/>
                <a:pathLst>
                  <a:path w="18" h="14">
                    <a:moveTo>
                      <a:pt x="11" y="11"/>
                    </a:moveTo>
                    <a:cubicBezTo>
                      <a:pt x="16" y="8"/>
                      <a:pt x="18" y="2"/>
                      <a:pt x="18" y="2"/>
                    </a:cubicBezTo>
                    <a:cubicBezTo>
                      <a:pt x="18" y="2"/>
                      <a:pt x="11" y="0"/>
                      <a:pt x="6" y="3"/>
                    </a:cubicBezTo>
                    <a:cubicBezTo>
                      <a:pt x="1" y="6"/>
                      <a:pt x="0" y="13"/>
                      <a:pt x="0" y="13"/>
                    </a:cubicBezTo>
                    <a:cubicBezTo>
                      <a:pt x="0" y="13"/>
                      <a:pt x="6" y="14"/>
                      <a:pt x="11" y="11"/>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2" name="Freeform 95"/>
              <p:cNvSpPr/>
              <p:nvPr/>
            </p:nvSpPr>
            <p:spPr bwMode="auto">
              <a:xfrm>
                <a:off x="5438468" y="2651184"/>
                <a:ext cx="11126" cy="23644"/>
              </a:xfrm>
              <a:custGeom>
                <a:avLst/>
                <a:gdLst>
                  <a:gd name="T0" fmla="*/ 0 w 6"/>
                  <a:gd name="T1" fmla="*/ 7 h 14"/>
                  <a:gd name="T2" fmla="*/ 3 w 6"/>
                  <a:gd name="T3" fmla="*/ 14 h 14"/>
                  <a:gd name="T4" fmla="*/ 6 w 6"/>
                  <a:gd name="T5" fmla="*/ 7 h 14"/>
                  <a:gd name="T6" fmla="*/ 3 w 6"/>
                  <a:gd name="T7" fmla="*/ 0 h 14"/>
                  <a:gd name="T8" fmla="*/ 0 w 6"/>
                  <a:gd name="T9" fmla="*/ 7 h 14"/>
                </a:gdLst>
                <a:ahLst/>
                <a:cxnLst>
                  <a:cxn ang="0">
                    <a:pos x="T0" y="T1"/>
                  </a:cxn>
                  <a:cxn ang="0">
                    <a:pos x="T2" y="T3"/>
                  </a:cxn>
                  <a:cxn ang="0">
                    <a:pos x="T4" y="T5"/>
                  </a:cxn>
                  <a:cxn ang="0">
                    <a:pos x="T6" y="T7"/>
                  </a:cxn>
                  <a:cxn ang="0">
                    <a:pos x="T8" y="T9"/>
                  </a:cxn>
                </a:cxnLst>
                <a:rect l="0" t="0" r="r" b="b"/>
                <a:pathLst>
                  <a:path w="6" h="14">
                    <a:moveTo>
                      <a:pt x="0" y="7"/>
                    </a:moveTo>
                    <a:cubicBezTo>
                      <a:pt x="0" y="10"/>
                      <a:pt x="3" y="14"/>
                      <a:pt x="3" y="14"/>
                    </a:cubicBezTo>
                    <a:cubicBezTo>
                      <a:pt x="3" y="14"/>
                      <a:pt x="6" y="11"/>
                      <a:pt x="6" y="7"/>
                    </a:cubicBezTo>
                    <a:cubicBezTo>
                      <a:pt x="6" y="3"/>
                      <a:pt x="3" y="0"/>
                      <a:pt x="3" y="0"/>
                    </a:cubicBezTo>
                    <a:cubicBezTo>
                      <a:pt x="3" y="0"/>
                      <a:pt x="0" y="3"/>
                      <a:pt x="0" y="7"/>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3" name="Freeform 96"/>
              <p:cNvSpPr/>
              <p:nvPr/>
            </p:nvSpPr>
            <p:spPr bwMode="auto">
              <a:xfrm>
                <a:off x="6214535" y="2439782"/>
                <a:ext cx="40334" cy="22253"/>
              </a:xfrm>
              <a:custGeom>
                <a:avLst/>
                <a:gdLst>
                  <a:gd name="T0" fmla="*/ 11 w 23"/>
                  <a:gd name="T1" fmla="*/ 12 h 13"/>
                  <a:gd name="T2" fmla="*/ 23 w 23"/>
                  <a:gd name="T3" fmla="*/ 9 h 13"/>
                  <a:gd name="T4" fmla="*/ 13 w 23"/>
                  <a:gd name="T5" fmla="*/ 1 h 13"/>
                  <a:gd name="T6" fmla="*/ 0 w 23"/>
                  <a:gd name="T7" fmla="*/ 5 h 13"/>
                  <a:gd name="T8" fmla="*/ 11 w 23"/>
                  <a:gd name="T9" fmla="*/ 12 h 13"/>
                </a:gdLst>
                <a:ahLst/>
                <a:cxnLst>
                  <a:cxn ang="0">
                    <a:pos x="T0" y="T1"/>
                  </a:cxn>
                  <a:cxn ang="0">
                    <a:pos x="T2" y="T3"/>
                  </a:cxn>
                  <a:cxn ang="0">
                    <a:pos x="T4" y="T5"/>
                  </a:cxn>
                  <a:cxn ang="0">
                    <a:pos x="T6" y="T7"/>
                  </a:cxn>
                  <a:cxn ang="0">
                    <a:pos x="T8" y="T9"/>
                  </a:cxn>
                </a:cxnLst>
                <a:rect l="0" t="0" r="r" b="b"/>
                <a:pathLst>
                  <a:path w="23" h="13">
                    <a:moveTo>
                      <a:pt x="11" y="12"/>
                    </a:moveTo>
                    <a:cubicBezTo>
                      <a:pt x="17" y="13"/>
                      <a:pt x="23" y="9"/>
                      <a:pt x="23" y="9"/>
                    </a:cubicBezTo>
                    <a:cubicBezTo>
                      <a:pt x="23" y="9"/>
                      <a:pt x="19" y="3"/>
                      <a:pt x="13" y="1"/>
                    </a:cubicBezTo>
                    <a:cubicBezTo>
                      <a:pt x="6" y="0"/>
                      <a:pt x="0" y="5"/>
                      <a:pt x="0" y="5"/>
                    </a:cubicBezTo>
                    <a:cubicBezTo>
                      <a:pt x="0" y="5"/>
                      <a:pt x="4" y="11"/>
                      <a:pt x="11" y="12"/>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4" name="Freeform 97"/>
              <p:cNvSpPr/>
              <p:nvPr/>
            </p:nvSpPr>
            <p:spPr bwMode="auto">
              <a:xfrm>
                <a:off x="6206190" y="2410575"/>
                <a:ext cx="27816" cy="27816"/>
              </a:xfrm>
              <a:custGeom>
                <a:avLst/>
                <a:gdLst>
                  <a:gd name="T0" fmla="*/ 12 w 16"/>
                  <a:gd name="T1" fmla="*/ 12 h 16"/>
                  <a:gd name="T2" fmla="*/ 16 w 16"/>
                  <a:gd name="T3" fmla="*/ 0 h 16"/>
                  <a:gd name="T4" fmla="*/ 4 w 16"/>
                  <a:gd name="T5" fmla="*/ 5 h 16"/>
                  <a:gd name="T6" fmla="*/ 1 w 16"/>
                  <a:gd name="T7" fmla="*/ 16 h 16"/>
                  <a:gd name="T8" fmla="*/ 12 w 16"/>
                  <a:gd name="T9" fmla="*/ 12 h 16"/>
                </a:gdLst>
                <a:ahLst/>
                <a:cxnLst>
                  <a:cxn ang="0">
                    <a:pos x="T0" y="T1"/>
                  </a:cxn>
                  <a:cxn ang="0">
                    <a:pos x="T2" y="T3"/>
                  </a:cxn>
                  <a:cxn ang="0">
                    <a:pos x="T4" y="T5"/>
                  </a:cxn>
                  <a:cxn ang="0">
                    <a:pos x="T6" y="T7"/>
                  </a:cxn>
                  <a:cxn ang="0">
                    <a:pos x="T8" y="T9"/>
                  </a:cxn>
                </a:cxnLst>
                <a:rect l="0" t="0" r="r" b="b"/>
                <a:pathLst>
                  <a:path w="16" h="16">
                    <a:moveTo>
                      <a:pt x="12" y="12"/>
                    </a:moveTo>
                    <a:cubicBezTo>
                      <a:pt x="16" y="7"/>
                      <a:pt x="16" y="0"/>
                      <a:pt x="16" y="0"/>
                    </a:cubicBezTo>
                    <a:cubicBezTo>
                      <a:pt x="16" y="0"/>
                      <a:pt x="9" y="0"/>
                      <a:pt x="4" y="5"/>
                    </a:cubicBezTo>
                    <a:cubicBezTo>
                      <a:pt x="0" y="9"/>
                      <a:pt x="1" y="16"/>
                      <a:pt x="1" y="16"/>
                    </a:cubicBezTo>
                    <a:cubicBezTo>
                      <a:pt x="1" y="16"/>
                      <a:pt x="8" y="16"/>
                      <a:pt x="12" y="12"/>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5" name="Freeform 98"/>
              <p:cNvSpPr/>
              <p:nvPr/>
            </p:nvSpPr>
            <p:spPr bwMode="auto">
              <a:xfrm>
                <a:off x="5492710" y="1912668"/>
                <a:ext cx="41724" cy="43115"/>
              </a:xfrm>
              <a:custGeom>
                <a:avLst/>
                <a:gdLst>
                  <a:gd name="T0" fmla="*/ 23 w 24"/>
                  <a:gd name="T1" fmla="*/ 25 h 25"/>
                  <a:gd name="T2" fmla="*/ 17 w 24"/>
                  <a:gd name="T3" fmla="*/ 8 h 25"/>
                  <a:gd name="T4" fmla="*/ 1 w 24"/>
                  <a:gd name="T5" fmla="*/ 0 h 25"/>
                  <a:gd name="T6" fmla="*/ 6 w 24"/>
                  <a:gd name="T7" fmla="*/ 18 h 25"/>
                  <a:gd name="T8" fmla="*/ 23 w 24"/>
                  <a:gd name="T9" fmla="*/ 25 h 25"/>
                </a:gdLst>
                <a:ahLst/>
                <a:cxnLst>
                  <a:cxn ang="0">
                    <a:pos x="T0" y="T1"/>
                  </a:cxn>
                  <a:cxn ang="0">
                    <a:pos x="T2" y="T3"/>
                  </a:cxn>
                  <a:cxn ang="0">
                    <a:pos x="T4" y="T5"/>
                  </a:cxn>
                  <a:cxn ang="0">
                    <a:pos x="T6" y="T7"/>
                  </a:cxn>
                  <a:cxn ang="0">
                    <a:pos x="T8" y="T9"/>
                  </a:cxn>
                </a:cxnLst>
                <a:rect l="0" t="0" r="r" b="b"/>
                <a:pathLst>
                  <a:path w="24" h="25">
                    <a:moveTo>
                      <a:pt x="23" y="25"/>
                    </a:moveTo>
                    <a:cubicBezTo>
                      <a:pt x="23" y="25"/>
                      <a:pt x="24" y="15"/>
                      <a:pt x="17" y="8"/>
                    </a:cubicBezTo>
                    <a:cubicBezTo>
                      <a:pt x="11" y="1"/>
                      <a:pt x="1" y="0"/>
                      <a:pt x="1" y="0"/>
                    </a:cubicBezTo>
                    <a:cubicBezTo>
                      <a:pt x="1" y="0"/>
                      <a:pt x="0" y="11"/>
                      <a:pt x="6" y="18"/>
                    </a:cubicBezTo>
                    <a:cubicBezTo>
                      <a:pt x="12" y="25"/>
                      <a:pt x="23" y="25"/>
                      <a:pt x="23" y="25"/>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6" name="Freeform 99"/>
              <p:cNvSpPr/>
              <p:nvPr/>
            </p:nvSpPr>
            <p:spPr bwMode="auto">
              <a:xfrm>
                <a:off x="5503836" y="1893197"/>
                <a:ext cx="37552" cy="23644"/>
              </a:xfrm>
              <a:custGeom>
                <a:avLst/>
                <a:gdLst>
                  <a:gd name="T0" fmla="*/ 22 w 22"/>
                  <a:gd name="T1" fmla="*/ 4 h 14"/>
                  <a:gd name="T2" fmla="*/ 9 w 22"/>
                  <a:gd name="T3" fmla="*/ 2 h 14"/>
                  <a:gd name="T4" fmla="*/ 0 w 22"/>
                  <a:gd name="T5" fmla="*/ 11 h 14"/>
                  <a:gd name="T6" fmla="*/ 12 w 22"/>
                  <a:gd name="T7" fmla="*/ 12 h 14"/>
                  <a:gd name="T8" fmla="*/ 22 w 22"/>
                  <a:gd name="T9" fmla="*/ 4 h 14"/>
                </a:gdLst>
                <a:ahLst/>
                <a:cxnLst>
                  <a:cxn ang="0">
                    <a:pos x="T0" y="T1"/>
                  </a:cxn>
                  <a:cxn ang="0">
                    <a:pos x="T2" y="T3"/>
                  </a:cxn>
                  <a:cxn ang="0">
                    <a:pos x="T4" y="T5"/>
                  </a:cxn>
                  <a:cxn ang="0">
                    <a:pos x="T6" y="T7"/>
                  </a:cxn>
                  <a:cxn ang="0">
                    <a:pos x="T8" y="T9"/>
                  </a:cxn>
                </a:cxnLst>
                <a:rect l="0" t="0" r="r" b="b"/>
                <a:pathLst>
                  <a:path w="22" h="14">
                    <a:moveTo>
                      <a:pt x="22" y="4"/>
                    </a:moveTo>
                    <a:cubicBezTo>
                      <a:pt x="22" y="4"/>
                      <a:pt x="16" y="0"/>
                      <a:pt x="9" y="2"/>
                    </a:cubicBezTo>
                    <a:cubicBezTo>
                      <a:pt x="3" y="4"/>
                      <a:pt x="0" y="11"/>
                      <a:pt x="0" y="11"/>
                    </a:cubicBezTo>
                    <a:cubicBezTo>
                      <a:pt x="0" y="11"/>
                      <a:pt x="6" y="14"/>
                      <a:pt x="12" y="12"/>
                    </a:cubicBezTo>
                    <a:cubicBezTo>
                      <a:pt x="19" y="11"/>
                      <a:pt x="22" y="4"/>
                      <a:pt x="22" y="4"/>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7" name="Freeform 100"/>
              <p:cNvSpPr/>
              <p:nvPr/>
            </p:nvSpPr>
            <p:spPr bwMode="auto">
              <a:xfrm>
                <a:off x="5487146" y="1868163"/>
                <a:ext cx="22253" cy="37552"/>
              </a:xfrm>
              <a:custGeom>
                <a:avLst/>
                <a:gdLst>
                  <a:gd name="T0" fmla="*/ 11 w 13"/>
                  <a:gd name="T1" fmla="*/ 12 h 22"/>
                  <a:gd name="T2" fmla="*/ 10 w 13"/>
                  <a:gd name="T3" fmla="*/ 0 h 22"/>
                  <a:gd name="T4" fmla="*/ 2 w 13"/>
                  <a:gd name="T5" fmla="*/ 10 h 22"/>
                  <a:gd name="T6" fmla="*/ 3 w 13"/>
                  <a:gd name="T7" fmla="*/ 22 h 22"/>
                  <a:gd name="T8" fmla="*/ 11 w 13"/>
                  <a:gd name="T9" fmla="*/ 12 h 22"/>
                </a:gdLst>
                <a:ahLst/>
                <a:cxnLst>
                  <a:cxn ang="0">
                    <a:pos x="T0" y="T1"/>
                  </a:cxn>
                  <a:cxn ang="0">
                    <a:pos x="T2" y="T3"/>
                  </a:cxn>
                  <a:cxn ang="0">
                    <a:pos x="T4" y="T5"/>
                  </a:cxn>
                  <a:cxn ang="0">
                    <a:pos x="T6" y="T7"/>
                  </a:cxn>
                  <a:cxn ang="0">
                    <a:pos x="T8" y="T9"/>
                  </a:cxn>
                </a:cxnLst>
                <a:rect l="0" t="0" r="r" b="b"/>
                <a:pathLst>
                  <a:path w="13" h="22">
                    <a:moveTo>
                      <a:pt x="11" y="12"/>
                    </a:moveTo>
                    <a:cubicBezTo>
                      <a:pt x="13" y="7"/>
                      <a:pt x="10" y="0"/>
                      <a:pt x="10" y="0"/>
                    </a:cubicBezTo>
                    <a:cubicBezTo>
                      <a:pt x="10" y="0"/>
                      <a:pt x="3" y="4"/>
                      <a:pt x="2" y="10"/>
                    </a:cubicBezTo>
                    <a:cubicBezTo>
                      <a:pt x="0" y="15"/>
                      <a:pt x="3" y="22"/>
                      <a:pt x="3" y="22"/>
                    </a:cubicBezTo>
                    <a:cubicBezTo>
                      <a:pt x="3" y="22"/>
                      <a:pt x="10" y="18"/>
                      <a:pt x="11" y="1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8" name="Freeform 101"/>
              <p:cNvSpPr/>
              <p:nvPr/>
            </p:nvSpPr>
            <p:spPr bwMode="auto">
              <a:xfrm>
                <a:off x="4691608" y="1852864"/>
                <a:ext cx="40334" cy="27816"/>
              </a:xfrm>
              <a:custGeom>
                <a:avLst/>
                <a:gdLst>
                  <a:gd name="T0" fmla="*/ 10 w 24"/>
                  <a:gd name="T1" fmla="*/ 13 h 16"/>
                  <a:gd name="T2" fmla="*/ 24 w 24"/>
                  <a:gd name="T3" fmla="*/ 13 h 16"/>
                  <a:gd name="T4" fmla="*/ 14 w 24"/>
                  <a:gd name="T5" fmla="*/ 2 h 16"/>
                  <a:gd name="T6" fmla="*/ 0 w 24"/>
                  <a:gd name="T7" fmla="*/ 3 h 16"/>
                  <a:gd name="T8" fmla="*/ 10 w 24"/>
                  <a:gd name="T9" fmla="*/ 13 h 16"/>
                </a:gdLst>
                <a:ahLst/>
                <a:cxnLst>
                  <a:cxn ang="0">
                    <a:pos x="T0" y="T1"/>
                  </a:cxn>
                  <a:cxn ang="0">
                    <a:pos x="T2" y="T3"/>
                  </a:cxn>
                  <a:cxn ang="0">
                    <a:pos x="T4" y="T5"/>
                  </a:cxn>
                  <a:cxn ang="0">
                    <a:pos x="T6" y="T7"/>
                  </a:cxn>
                  <a:cxn ang="0">
                    <a:pos x="T8" y="T9"/>
                  </a:cxn>
                </a:cxnLst>
                <a:rect l="0" t="0" r="r" b="b"/>
                <a:pathLst>
                  <a:path w="24" h="16">
                    <a:moveTo>
                      <a:pt x="10" y="13"/>
                    </a:moveTo>
                    <a:cubicBezTo>
                      <a:pt x="16" y="16"/>
                      <a:pt x="24" y="13"/>
                      <a:pt x="24" y="13"/>
                    </a:cubicBezTo>
                    <a:cubicBezTo>
                      <a:pt x="24" y="13"/>
                      <a:pt x="21" y="5"/>
                      <a:pt x="14" y="2"/>
                    </a:cubicBezTo>
                    <a:cubicBezTo>
                      <a:pt x="8" y="0"/>
                      <a:pt x="0" y="3"/>
                      <a:pt x="0" y="3"/>
                    </a:cubicBezTo>
                    <a:cubicBezTo>
                      <a:pt x="0" y="3"/>
                      <a:pt x="3" y="11"/>
                      <a:pt x="10" y="13"/>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19" name="Freeform 102"/>
              <p:cNvSpPr/>
              <p:nvPr/>
            </p:nvSpPr>
            <p:spPr bwMode="auto">
              <a:xfrm>
                <a:off x="4697171" y="1830611"/>
                <a:ext cx="23644" cy="22253"/>
              </a:xfrm>
              <a:custGeom>
                <a:avLst/>
                <a:gdLst>
                  <a:gd name="T0" fmla="*/ 14 w 14"/>
                  <a:gd name="T1" fmla="*/ 0 h 13"/>
                  <a:gd name="T2" fmla="*/ 4 w 14"/>
                  <a:gd name="T3" fmla="*/ 3 h 13"/>
                  <a:gd name="T4" fmla="*/ 0 w 14"/>
                  <a:gd name="T5" fmla="*/ 13 h 13"/>
                  <a:gd name="T6" fmla="*/ 10 w 14"/>
                  <a:gd name="T7" fmla="*/ 10 h 13"/>
                  <a:gd name="T8" fmla="*/ 14 w 14"/>
                  <a:gd name="T9" fmla="*/ 0 h 13"/>
                </a:gdLst>
                <a:ahLst/>
                <a:cxnLst>
                  <a:cxn ang="0">
                    <a:pos x="T0" y="T1"/>
                  </a:cxn>
                  <a:cxn ang="0">
                    <a:pos x="T2" y="T3"/>
                  </a:cxn>
                  <a:cxn ang="0">
                    <a:pos x="T4" y="T5"/>
                  </a:cxn>
                  <a:cxn ang="0">
                    <a:pos x="T6" y="T7"/>
                  </a:cxn>
                  <a:cxn ang="0">
                    <a:pos x="T8" y="T9"/>
                  </a:cxn>
                </a:cxnLst>
                <a:rect l="0" t="0" r="r" b="b"/>
                <a:pathLst>
                  <a:path w="14" h="13">
                    <a:moveTo>
                      <a:pt x="14" y="0"/>
                    </a:moveTo>
                    <a:cubicBezTo>
                      <a:pt x="14" y="0"/>
                      <a:pt x="8" y="0"/>
                      <a:pt x="4" y="3"/>
                    </a:cubicBezTo>
                    <a:cubicBezTo>
                      <a:pt x="0" y="7"/>
                      <a:pt x="0" y="13"/>
                      <a:pt x="0" y="13"/>
                    </a:cubicBezTo>
                    <a:cubicBezTo>
                      <a:pt x="0" y="13"/>
                      <a:pt x="6" y="13"/>
                      <a:pt x="10" y="10"/>
                    </a:cubicBezTo>
                    <a:cubicBezTo>
                      <a:pt x="13" y="6"/>
                      <a:pt x="14" y="0"/>
                      <a:pt x="14" y="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0" name="Freeform 103"/>
              <p:cNvSpPr/>
              <p:nvPr/>
            </p:nvSpPr>
            <p:spPr bwMode="auto">
              <a:xfrm>
                <a:off x="4676309" y="1825048"/>
                <a:ext cx="15299" cy="27816"/>
              </a:xfrm>
              <a:custGeom>
                <a:avLst/>
                <a:gdLst>
                  <a:gd name="T0" fmla="*/ 6 w 9"/>
                  <a:gd name="T1" fmla="*/ 17 h 17"/>
                  <a:gd name="T2" fmla="*/ 9 w 9"/>
                  <a:gd name="T3" fmla="*/ 8 h 17"/>
                  <a:gd name="T4" fmla="*/ 3 w 9"/>
                  <a:gd name="T5" fmla="*/ 0 h 17"/>
                  <a:gd name="T6" fmla="*/ 1 w 9"/>
                  <a:gd name="T7" fmla="*/ 9 h 17"/>
                  <a:gd name="T8" fmla="*/ 6 w 9"/>
                  <a:gd name="T9" fmla="*/ 17 h 17"/>
                </a:gdLst>
                <a:ahLst/>
                <a:cxnLst>
                  <a:cxn ang="0">
                    <a:pos x="T0" y="T1"/>
                  </a:cxn>
                  <a:cxn ang="0">
                    <a:pos x="T2" y="T3"/>
                  </a:cxn>
                  <a:cxn ang="0">
                    <a:pos x="T4" y="T5"/>
                  </a:cxn>
                  <a:cxn ang="0">
                    <a:pos x="T6" y="T7"/>
                  </a:cxn>
                  <a:cxn ang="0">
                    <a:pos x="T8" y="T9"/>
                  </a:cxn>
                </a:cxnLst>
                <a:rect l="0" t="0" r="r" b="b"/>
                <a:pathLst>
                  <a:path w="9" h="17">
                    <a:moveTo>
                      <a:pt x="6" y="17"/>
                    </a:moveTo>
                    <a:cubicBezTo>
                      <a:pt x="6" y="17"/>
                      <a:pt x="9" y="12"/>
                      <a:pt x="9" y="8"/>
                    </a:cubicBezTo>
                    <a:cubicBezTo>
                      <a:pt x="8" y="3"/>
                      <a:pt x="3" y="0"/>
                      <a:pt x="3" y="0"/>
                    </a:cubicBezTo>
                    <a:cubicBezTo>
                      <a:pt x="3" y="0"/>
                      <a:pt x="0" y="4"/>
                      <a:pt x="1" y="9"/>
                    </a:cubicBezTo>
                    <a:cubicBezTo>
                      <a:pt x="1" y="14"/>
                      <a:pt x="6" y="17"/>
                      <a:pt x="6" y="17"/>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1" name="Freeform 104"/>
              <p:cNvSpPr/>
              <p:nvPr/>
            </p:nvSpPr>
            <p:spPr bwMode="auto">
              <a:xfrm>
                <a:off x="5017055" y="1548278"/>
                <a:ext cx="36161" cy="33379"/>
              </a:xfrm>
              <a:custGeom>
                <a:avLst/>
                <a:gdLst>
                  <a:gd name="T0" fmla="*/ 15 w 21"/>
                  <a:gd name="T1" fmla="*/ 15 h 20"/>
                  <a:gd name="T2" fmla="*/ 21 w 21"/>
                  <a:gd name="T3" fmla="*/ 0 h 20"/>
                  <a:gd name="T4" fmla="*/ 6 w 21"/>
                  <a:gd name="T5" fmla="*/ 5 h 20"/>
                  <a:gd name="T6" fmla="*/ 0 w 21"/>
                  <a:gd name="T7" fmla="*/ 19 h 20"/>
                  <a:gd name="T8" fmla="*/ 15 w 21"/>
                  <a:gd name="T9" fmla="*/ 15 h 20"/>
                </a:gdLst>
                <a:ahLst/>
                <a:cxnLst>
                  <a:cxn ang="0">
                    <a:pos x="T0" y="T1"/>
                  </a:cxn>
                  <a:cxn ang="0">
                    <a:pos x="T2" y="T3"/>
                  </a:cxn>
                  <a:cxn ang="0">
                    <a:pos x="T4" y="T5"/>
                  </a:cxn>
                  <a:cxn ang="0">
                    <a:pos x="T6" y="T7"/>
                  </a:cxn>
                  <a:cxn ang="0">
                    <a:pos x="T8" y="T9"/>
                  </a:cxn>
                </a:cxnLst>
                <a:rect l="0" t="0" r="r" b="b"/>
                <a:pathLst>
                  <a:path w="21" h="20">
                    <a:moveTo>
                      <a:pt x="15" y="15"/>
                    </a:moveTo>
                    <a:cubicBezTo>
                      <a:pt x="20" y="9"/>
                      <a:pt x="21" y="0"/>
                      <a:pt x="21" y="0"/>
                    </a:cubicBezTo>
                    <a:cubicBezTo>
                      <a:pt x="21" y="0"/>
                      <a:pt x="12" y="0"/>
                      <a:pt x="6" y="5"/>
                    </a:cubicBezTo>
                    <a:cubicBezTo>
                      <a:pt x="0" y="10"/>
                      <a:pt x="0" y="19"/>
                      <a:pt x="0" y="19"/>
                    </a:cubicBezTo>
                    <a:cubicBezTo>
                      <a:pt x="0" y="19"/>
                      <a:pt x="9" y="20"/>
                      <a:pt x="15" y="15"/>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2" name="Freeform 105"/>
              <p:cNvSpPr/>
              <p:nvPr/>
            </p:nvSpPr>
            <p:spPr bwMode="auto">
              <a:xfrm>
                <a:off x="4986458" y="1538543"/>
                <a:ext cx="26426" cy="41724"/>
              </a:xfrm>
              <a:custGeom>
                <a:avLst/>
                <a:gdLst>
                  <a:gd name="T0" fmla="*/ 5 w 15"/>
                  <a:gd name="T1" fmla="*/ 0 h 25"/>
                  <a:gd name="T2" fmla="*/ 2 w 15"/>
                  <a:gd name="T3" fmla="*/ 14 h 25"/>
                  <a:gd name="T4" fmla="*/ 10 w 15"/>
                  <a:gd name="T5" fmla="*/ 25 h 25"/>
                  <a:gd name="T6" fmla="*/ 13 w 15"/>
                  <a:gd name="T7" fmla="*/ 12 h 25"/>
                  <a:gd name="T8" fmla="*/ 5 w 15"/>
                  <a:gd name="T9" fmla="*/ 0 h 25"/>
                </a:gdLst>
                <a:ahLst/>
                <a:cxnLst>
                  <a:cxn ang="0">
                    <a:pos x="T0" y="T1"/>
                  </a:cxn>
                  <a:cxn ang="0">
                    <a:pos x="T2" y="T3"/>
                  </a:cxn>
                  <a:cxn ang="0">
                    <a:pos x="T4" y="T5"/>
                  </a:cxn>
                  <a:cxn ang="0">
                    <a:pos x="T6" y="T7"/>
                  </a:cxn>
                  <a:cxn ang="0">
                    <a:pos x="T8" y="T9"/>
                  </a:cxn>
                </a:cxnLst>
                <a:rect l="0" t="0" r="r" b="b"/>
                <a:pathLst>
                  <a:path w="15" h="25">
                    <a:moveTo>
                      <a:pt x="5" y="0"/>
                    </a:moveTo>
                    <a:cubicBezTo>
                      <a:pt x="5" y="0"/>
                      <a:pt x="0" y="6"/>
                      <a:pt x="2" y="14"/>
                    </a:cubicBezTo>
                    <a:cubicBezTo>
                      <a:pt x="3" y="21"/>
                      <a:pt x="10" y="25"/>
                      <a:pt x="10" y="25"/>
                    </a:cubicBezTo>
                    <a:cubicBezTo>
                      <a:pt x="10" y="25"/>
                      <a:pt x="15" y="19"/>
                      <a:pt x="13" y="12"/>
                    </a:cubicBezTo>
                    <a:cubicBezTo>
                      <a:pt x="12" y="4"/>
                      <a:pt x="5" y="0"/>
                      <a:pt x="5" y="0"/>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3" name="Freeform 106"/>
              <p:cNvSpPr/>
              <p:nvPr/>
            </p:nvSpPr>
            <p:spPr bwMode="auto">
              <a:xfrm>
                <a:off x="4189528" y="1908496"/>
                <a:ext cx="26426" cy="19471"/>
              </a:xfrm>
              <a:custGeom>
                <a:avLst/>
                <a:gdLst>
                  <a:gd name="T0" fmla="*/ 5 w 15"/>
                  <a:gd name="T1" fmla="*/ 9 h 12"/>
                  <a:gd name="T2" fmla="*/ 15 w 15"/>
                  <a:gd name="T3" fmla="*/ 11 h 12"/>
                  <a:gd name="T4" fmla="*/ 10 w 15"/>
                  <a:gd name="T5" fmla="*/ 2 h 12"/>
                  <a:gd name="T6" fmla="*/ 0 w 15"/>
                  <a:gd name="T7" fmla="*/ 1 h 12"/>
                  <a:gd name="T8" fmla="*/ 5 w 15"/>
                  <a:gd name="T9" fmla="*/ 9 h 12"/>
                </a:gdLst>
                <a:ahLst/>
                <a:cxnLst>
                  <a:cxn ang="0">
                    <a:pos x="T0" y="T1"/>
                  </a:cxn>
                  <a:cxn ang="0">
                    <a:pos x="T2" y="T3"/>
                  </a:cxn>
                  <a:cxn ang="0">
                    <a:pos x="T4" y="T5"/>
                  </a:cxn>
                  <a:cxn ang="0">
                    <a:pos x="T6" y="T7"/>
                  </a:cxn>
                  <a:cxn ang="0">
                    <a:pos x="T8" y="T9"/>
                  </a:cxn>
                </a:cxnLst>
                <a:rect l="0" t="0" r="r" b="b"/>
                <a:pathLst>
                  <a:path w="15" h="12">
                    <a:moveTo>
                      <a:pt x="5" y="9"/>
                    </a:moveTo>
                    <a:cubicBezTo>
                      <a:pt x="9" y="12"/>
                      <a:pt x="15" y="11"/>
                      <a:pt x="15" y="11"/>
                    </a:cubicBezTo>
                    <a:cubicBezTo>
                      <a:pt x="15" y="11"/>
                      <a:pt x="14" y="5"/>
                      <a:pt x="10" y="2"/>
                    </a:cubicBezTo>
                    <a:cubicBezTo>
                      <a:pt x="6" y="0"/>
                      <a:pt x="0" y="1"/>
                      <a:pt x="0" y="1"/>
                    </a:cubicBezTo>
                    <a:cubicBezTo>
                      <a:pt x="0" y="1"/>
                      <a:pt x="1" y="6"/>
                      <a:pt x="5" y="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4" name="Freeform 107"/>
              <p:cNvSpPr/>
              <p:nvPr/>
            </p:nvSpPr>
            <p:spPr bwMode="auto">
              <a:xfrm>
                <a:off x="4193701" y="1893197"/>
                <a:ext cx="18081" cy="15299"/>
              </a:xfrm>
              <a:custGeom>
                <a:avLst/>
                <a:gdLst>
                  <a:gd name="T0" fmla="*/ 7 w 11"/>
                  <a:gd name="T1" fmla="*/ 7 h 9"/>
                  <a:gd name="T2" fmla="*/ 11 w 11"/>
                  <a:gd name="T3" fmla="*/ 1 h 9"/>
                  <a:gd name="T4" fmla="*/ 4 w 11"/>
                  <a:gd name="T5" fmla="*/ 2 h 9"/>
                  <a:gd name="T6" fmla="*/ 0 w 11"/>
                  <a:gd name="T7" fmla="*/ 8 h 9"/>
                  <a:gd name="T8" fmla="*/ 7 w 11"/>
                  <a:gd name="T9" fmla="*/ 7 h 9"/>
                </a:gdLst>
                <a:ahLst/>
                <a:cxnLst>
                  <a:cxn ang="0">
                    <a:pos x="T0" y="T1"/>
                  </a:cxn>
                  <a:cxn ang="0">
                    <a:pos x="T2" y="T3"/>
                  </a:cxn>
                  <a:cxn ang="0">
                    <a:pos x="T4" y="T5"/>
                  </a:cxn>
                  <a:cxn ang="0">
                    <a:pos x="T6" y="T7"/>
                  </a:cxn>
                  <a:cxn ang="0">
                    <a:pos x="T8" y="T9"/>
                  </a:cxn>
                </a:cxnLst>
                <a:rect l="0" t="0" r="r" b="b"/>
                <a:pathLst>
                  <a:path w="11" h="9">
                    <a:moveTo>
                      <a:pt x="7" y="7"/>
                    </a:moveTo>
                    <a:cubicBezTo>
                      <a:pt x="10" y="5"/>
                      <a:pt x="11" y="1"/>
                      <a:pt x="11" y="1"/>
                    </a:cubicBezTo>
                    <a:cubicBezTo>
                      <a:pt x="11" y="1"/>
                      <a:pt x="7" y="0"/>
                      <a:pt x="4" y="2"/>
                    </a:cubicBezTo>
                    <a:cubicBezTo>
                      <a:pt x="1" y="4"/>
                      <a:pt x="0" y="8"/>
                      <a:pt x="0" y="8"/>
                    </a:cubicBezTo>
                    <a:cubicBezTo>
                      <a:pt x="0" y="8"/>
                      <a:pt x="4" y="9"/>
                      <a:pt x="7" y="7"/>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5" name="Freeform 108"/>
              <p:cNvSpPr/>
              <p:nvPr/>
            </p:nvSpPr>
            <p:spPr bwMode="auto">
              <a:xfrm>
                <a:off x="4182575" y="1883462"/>
                <a:ext cx="11126" cy="20862"/>
              </a:xfrm>
              <a:custGeom>
                <a:avLst/>
                <a:gdLst>
                  <a:gd name="T0" fmla="*/ 0 w 6"/>
                  <a:gd name="T1" fmla="*/ 6 h 12"/>
                  <a:gd name="T2" fmla="*/ 3 w 6"/>
                  <a:gd name="T3" fmla="*/ 12 h 12"/>
                  <a:gd name="T4" fmla="*/ 6 w 6"/>
                  <a:gd name="T5" fmla="*/ 6 h 12"/>
                  <a:gd name="T6" fmla="*/ 3 w 6"/>
                  <a:gd name="T7" fmla="*/ 0 h 12"/>
                  <a:gd name="T8" fmla="*/ 0 w 6"/>
                  <a:gd name="T9" fmla="*/ 6 h 12"/>
                </a:gdLst>
                <a:ahLst/>
                <a:cxnLst>
                  <a:cxn ang="0">
                    <a:pos x="T0" y="T1"/>
                  </a:cxn>
                  <a:cxn ang="0">
                    <a:pos x="T2" y="T3"/>
                  </a:cxn>
                  <a:cxn ang="0">
                    <a:pos x="T4" y="T5"/>
                  </a:cxn>
                  <a:cxn ang="0">
                    <a:pos x="T6" y="T7"/>
                  </a:cxn>
                  <a:cxn ang="0">
                    <a:pos x="T8" y="T9"/>
                  </a:cxn>
                </a:cxnLst>
                <a:rect l="0" t="0" r="r" b="b"/>
                <a:pathLst>
                  <a:path w="6" h="12">
                    <a:moveTo>
                      <a:pt x="0" y="6"/>
                    </a:moveTo>
                    <a:cubicBezTo>
                      <a:pt x="0" y="10"/>
                      <a:pt x="3" y="12"/>
                      <a:pt x="3" y="12"/>
                    </a:cubicBezTo>
                    <a:cubicBezTo>
                      <a:pt x="3" y="12"/>
                      <a:pt x="5" y="10"/>
                      <a:pt x="6" y="6"/>
                    </a:cubicBezTo>
                    <a:cubicBezTo>
                      <a:pt x="6" y="3"/>
                      <a:pt x="3" y="0"/>
                      <a:pt x="3" y="0"/>
                    </a:cubicBezTo>
                    <a:cubicBezTo>
                      <a:pt x="3" y="0"/>
                      <a:pt x="0" y="3"/>
                      <a:pt x="0" y="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6" name="Freeform 109"/>
              <p:cNvSpPr/>
              <p:nvPr/>
            </p:nvSpPr>
            <p:spPr bwMode="auto">
              <a:xfrm>
                <a:off x="3673541" y="1769416"/>
                <a:ext cx="41724" cy="23644"/>
              </a:xfrm>
              <a:custGeom>
                <a:avLst/>
                <a:gdLst>
                  <a:gd name="T0" fmla="*/ 13 w 25"/>
                  <a:gd name="T1" fmla="*/ 12 h 14"/>
                  <a:gd name="T2" fmla="*/ 25 w 25"/>
                  <a:gd name="T3" fmla="*/ 4 h 14"/>
                  <a:gd name="T4" fmla="*/ 11 w 25"/>
                  <a:gd name="T5" fmla="*/ 1 h 14"/>
                  <a:gd name="T6" fmla="*/ 0 w 25"/>
                  <a:gd name="T7" fmla="*/ 9 h 14"/>
                  <a:gd name="T8" fmla="*/ 13 w 25"/>
                  <a:gd name="T9" fmla="*/ 12 h 14"/>
                </a:gdLst>
                <a:ahLst/>
                <a:cxnLst>
                  <a:cxn ang="0">
                    <a:pos x="T0" y="T1"/>
                  </a:cxn>
                  <a:cxn ang="0">
                    <a:pos x="T2" y="T3"/>
                  </a:cxn>
                  <a:cxn ang="0">
                    <a:pos x="T4" y="T5"/>
                  </a:cxn>
                  <a:cxn ang="0">
                    <a:pos x="T6" y="T7"/>
                  </a:cxn>
                  <a:cxn ang="0">
                    <a:pos x="T8" y="T9"/>
                  </a:cxn>
                </a:cxnLst>
                <a:rect l="0" t="0" r="r" b="b"/>
                <a:pathLst>
                  <a:path w="25" h="14">
                    <a:moveTo>
                      <a:pt x="13" y="12"/>
                    </a:moveTo>
                    <a:cubicBezTo>
                      <a:pt x="20" y="11"/>
                      <a:pt x="25" y="4"/>
                      <a:pt x="25" y="4"/>
                    </a:cubicBezTo>
                    <a:cubicBezTo>
                      <a:pt x="25" y="4"/>
                      <a:pt x="18" y="0"/>
                      <a:pt x="11" y="1"/>
                    </a:cubicBezTo>
                    <a:cubicBezTo>
                      <a:pt x="4" y="2"/>
                      <a:pt x="0" y="9"/>
                      <a:pt x="0" y="9"/>
                    </a:cubicBezTo>
                    <a:cubicBezTo>
                      <a:pt x="0" y="9"/>
                      <a:pt x="6" y="14"/>
                      <a:pt x="13" y="12"/>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7" name="Freeform 110"/>
              <p:cNvSpPr/>
              <p:nvPr/>
            </p:nvSpPr>
            <p:spPr bwMode="auto">
              <a:xfrm>
                <a:off x="3667978" y="1747163"/>
                <a:ext cx="18081" cy="30598"/>
              </a:xfrm>
              <a:custGeom>
                <a:avLst/>
                <a:gdLst>
                  <a:gd name="T0" fmla="*/ 10 w 11"/>
                  <a:gd name="T1" fmla="*/ 10 h 18"/>
                  <a:gd name="T2" fmla="*/ 8 w 11"/>
                  <a:gd name="T3" fmla="*/ 0 h 18"/>
                  <a:gd name="T4" fmla="*/ 1 w 11"/>
                  <a:gd name="T5" fmla="*/ 8 h 18"/>
                  <a:gd name="T6" fmla="*/ 3 w 11"/>
                  <a:gd name="T7" fmla="*/ 18 h 18"/>
                  <a:gd name="T8" fmla="*/ 10 w 11"/>
                  <a:gd name="T9" fmla="*/ 10 h 18"/>
                </a:gdLst>
                <a:ahLst/>
                <a:cxnLst>
                  <a:cxn ang="0">
                    <a:pos x="T0" y="T1"/>
                  </a:cxn>
                  <a:cxn ang="0">
                    <a:pos x="T2" y="T3"/>
                  </a:cxn>
                  <a:cxn ang="0">
                    <a:pos x="T4" y="T5"/>
                  </a:cxn>
                  <a:cxn ang="0">
                    <a:pos x="T6" y="T7"/>
                  </a:cxn>
                  <a:cxn ang="0">
                    <a:pos x="T8" y="T9"/>
                  </a:cxn>
                </a:cxnLst>
                <a:rect l="0" t="0" r="r" b="b"/>
                <a:pathLst>
                  <a:path w="11" h="18">
                    <a:moveTo>
                      <a:pt x="10" y="10"/>
                    </a:moveTo>
                    <a:cubicBezTo>
                      <a:pt x="11" y="5"/>
                      <a:pt x="8" y="0"/>
                      <a:pt x="8" y="0"/>
                    </a:cubicBezTo>
                    <a:cubicBezTo>
                      <a:pt x="8" y="0"/>
                      <a:pt x="3" y="3"/>
                      <a:pt x="1" y="8"/>
                    </a:cubicBezTo>
                    <a:cubicBezTo>
                      <a:pt x="0" y="13"/>
                      <a:pt x="3" y="18"/>
                      <a:pt x="3" y="18"/>
                    </a:cubicBezTo>
                    <a:cubicBezTo>
                      <a:pt x="3" y="18"/>
                      <a:pt x="8" y="15"/>
                      <a:pt x="10" y="1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8" name="Freeform 111"/>
              <p:cNvSpPr/>
              <p:nvPr/>
            </p:nvSpPr>
            <p:spPr bwMode="auto">
              <a:xfrm>
                <a:off x="3645725" y="1762462"/>
                <a:ext cx="20862" cy="20862"/>
              </a:xfrm>
              <a:custGeom>
                <a:avLst/>
                <a:gdLst>
                  <a:gd name="T0" fmla="*/ 0 w 12"/>
                  <a:gd name="T1" fmla="*/ 0 h 12"/>
                  <a:gd name="T2" fmla="*/ 3 w 12"/>
                  <a:gd name="T3" fmla="*/ 9 h 12"/>
                  <a:gd name="T4" fmla="*/ 12 w 12"/>
                  <a:gd name="T5" fmla="*/ 12 h 12"/>
                  <a:gd name="T6" fmla="*/ 9 w 12"/>
                  <a:gd name="T7" fmla="*/ 3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cubicBezTo>
                      <a:pt x="0" y="0"/>
                      <a:pt x="0" y="5"/>
                      <a:pt x="3" y="9"/>
                    </a:cubicBezTo>
                    <a:cubicBezTo>
                      <a:pt x="6" y="12"/>
                      <a:pt x="12" y="12"/>
                      <a:pt x="12" y="12"/>
                    </a:cubicBezTo>
                    <a:cubicBezTo>
                      <a:pt x="12" y="12"/>
                      <a:pt x="12" y="7"/>
                      <a:pt x="9" y="3"/>
                    </a:cubicBezTo>
                    <a:cubicBezTo>
                      <a:pt x="6" y="0"/>
                      <a:pt x="0" y="0"/>
                      <a:pt x="0" y="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29" name="Freeform 112"/>
              <p:cNvSpPr/>
              <p:nvPr/>
            </p:nvSpPr>
            <p:spPr bwMode="auto">
              <a:xfrm>
                <a:off x="3990644" y="2112944"/>
                <a:ext cx="40334" cy="26426"/>
              </a:xfrm>
              <a:custGeom>
                <a:avLst/>
                <a:gdLst>
                  <a:gd name="T0" fmla="*/ 14 w 24"/>
                  <a:gd name="T1" fmla="*/ 13 h 16"/>
                  <a:gd name="T2" fmla="*/ 24 w 24"/>
                  <a:gd name="T3" fmla="*/ 3 h 16"/>
                  <a:gd name="T4" fmla="*/ 10 w 24"/>
                  <a:gd name="T5" fmla="*/ 2 h 16"/>
                  <a:gd name="T6" fmla="*/ 0 w 24"/>
                  <a:gd name="T7" fmla="*/ 12 h 16"/>
                  <a:gd name="T8" fmla="*/ 14 w 24"/>
                  <a:gd name="T9" fmla="*/ 13 h 16"/>
                </a:gdLst>
                <a:ahLst/>
                <a:cxnLst>
                  <a:cxn ang="0">
                    <a:pos x="T0" y="T1"/>
                  </a:cxn>
                  <a:cxn ang="0">
                    <a:pos x="T2" y="T3"/>
                  </a:cxn>
                  <a:cxn ang="0">
                    <a:pos x="T4" y="T5"/>
                  </a:cxn>
                  <a:cxn ang="0">
                    <a:pos x="T6" y="T7"/>
                  </a:cxn>
                  <a:cxn ang="0">
                    <a:pos x="T8" y="T9"/>
                  </a:cxn>
                </a:cxnLst>
                <a:rect l="0" t="0" r="r" b="b"/>
                <a:pathLst>
                  <a:path w="24" h="16">
                    <a:moveTo>
                      <a:pt x="14" y="13"/>
                    </a:moveTo>
                    <a:cubicBezTo>
                      <a:pt x="21" y="10"/>
                      <a:pt x="24" y="3"/>
                      <a:pt x="24" y="3"/>
                    </a:cubicBezTo>
                    <a:cubicBezTo>
                      <a:pt x="24" y="3"/>
                      <a:pt x="17" y="0"/>
                      <a:pt x="10" y="2"/>
                    </a:cubicBezTo>
                    <a:cubicBezTo>
                      <a:pt x="3" y="5"/>
                      <a:pt x="0" y="12"/>
                      <a:pt x="0" y="12"/>
                    </a:cubicBezTo>
                    <a:cubicBezTo>
                      <a:pt x="0" y="12"/>
                      <a:pt x="8" y="16"/>
                      <a:pt x="14" y="13"/>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0" name="Freeform 113"/>
              <p:cNvSpPr/>
              <p:nvPr/>
            </p:nvSpPr>
            <p:spPr bwMode="auto">
              <a:xfrm>
                <a:off x="3983689" y="2094864"/>
                <a:ext cx="15299" cy="31989"/>
              </a:xfrm>
              <a:custGeom>
                <a:avLst/>
                <a:gdLst>
                  <a:gd name="T0" fmla="*/ 1 w 9"/>
                  <a:gd name="T1" fmla="*/ 9 h 18"/>
                  <a:gd name="T2" fmla="*/ 4 w 9"/>
                  <a:gd name="T3" fmla="*/ 18 h 18"/>
                  <a:gd name="T4" fmla="*/ 9 w 9"/>
                  <a:gd name="T5" fmla="*/ 9 h 18"/>
                  <a:gd name="T6" fmla="*/ 5 w 9"/>
                  <a:gd name="T7" fmla="*/ 0 h 18"/>
                  <a:gd name="T8" fmla="*/ 1 w 9"/>
                  <a:gd name="T9" fmla="*/ 9 h 18"/>
                </a:gdLst>
                <a:ahLst/>
                <a:cxnLst>
                  <a:cxn ang="0">
                    <a:pos x="T0" y="T1"/>
                  </a:cxn>
                  <a:cxn ang="0">
                    <a:pos x="T2" y="T3"/>
                  </a:cxn>
                  <a:cxn ang="0">
                    <a:pos x="T4" y="T5"/>
                  </a:cxn>
                  <a:cxn ang="0">
                    <a:pos x="T6" y="T7"/>
                  </a:cxn>
                  <a:cxn ang="0">
                    <a:pos x="T8" y="T9"/>
                  </a:cxn>
                </a:cxnLst>
                <a:rect l="0" t="0" r="r" b="b"/>
                <a:pathLst>
                  <a:path w="9" h="18">
                    <a:moveTo>
                      <a:pt x="1" y="9"/>
                    </a:moveTo>
                    <a:cubicBezTo>
                      <a:pt x="0" y="14"/>
                      <a:pt x="4" y="18"/>
                      <a:pt x="4" y="18"/>
                    </a:cubicBezTo>
                    <a:cubicBezTo>
                      <a:pt x="4" y="18"/>
                      <a:pt x="9" y="14"/>
                      <a:pt x="9" y="9"/>
                    </a:cubicBezTo>
                    <a:cubicBezTo>
                      <a:pt x="9" y="4"/>
                      <a:pt x="5" y="0"/>
                      <a:pt x="5" y="0"/>
                    </a:cubicBezTo>
                    <a:cubicBezTo>
                      <a:pt x="5" y="0"/>
                      <a:pt x="1" y="4"/>
                      <a:pt x="1" y="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1" name="Freeform 114"/>
              <p:cNvSpPr/>
              <p:nvPr/>
            </p:nvSpPr>
            <p:spPr bwMode="auto">
              <a:xfrm>
                <a:off x="3961437" y="2114335"/>
                <a:ext cx="22253" cy="20862"/>
              </a:xfrm>
              <a:custGeom>
                <a:avLst/>
                <a:gdLst>
                  <a:gd name="T0" fmla="*/ 0 w 13"/>
                  <a:gd name="T1" fmla="*/ 1 h 12"/>
                  <a:gd name="T2" fmla="*/ 4 w 13"/>
                  <a:gd name="T3" fmla="*/ 9 h 12"/>
                  <a:gd name="T4" fmla="*/ 13 w 13"/>
                  <a:gd name="T5" fmla="*/ 11 h 12"/>
                  <a:gd name="T6" fmla="*/ 9 w 13"/>
                  <a:gd name="T7" fmla="*/ 3 h 12"/>
                  <a:gd name="T8" fmla="*/ 0 w 13"/>
                  <a:gd name="T9" fmla="*/ 1 h 12"/>
                </a:gdLst>
                <a:ahLst/>
                <a:cxnLst>
                  <a:cxn ang="0">
                    <a:pos x="T0" y="T1"/>
                  </a:cxn>
                  <a:cxn ang="0">
                    <a:pos x="T2" y="T3"/>
                  </a:cxn>
                  <a:cxn ang="0">
                    <a:pos x="T4" y="T5"/>
                  </a:cxn>
                  <a:cxn ang="0">
                    <a:pos x="T6" y="T7"/>
                  </a:cxn>
                  <a:cxn ang="0">
                    <a:pos x="T8" y="T9"/>
                  </a:cxn>
                </a:cxnLst>
                <a:rect l="0" t="0" r="r" b="b"/>
                <a:pathLst>
                  <a:path w="13" h="12">
                    <a:moveTo>
                      <a:pt x="0" y="1"/>
                    </a:moveTo>
                    <a:cubicBezTo>
                      <a:pt x="0" y="1"/>
                      <a:pt x="0" y="6"/>
                      <a:pt x="4" y="9"/>
                    </a:cubicBezTo>
                    <a:cubicBezTo>
                      <a:pt x="8" y="12"/>
                      <a:pt x="13" y="11"/>
                      <a:pt x="13" y="11"/>
                    </a:cubicBezTo>
                    <a:cubicBezTo>
                      <a:pt x="13" y="11"/>
                      <a:pt x="13" y="6"/>
                      <a:pt x="9" y="3"/>
                    </a:cubicBezTo>
                    <a:cubicBezTo>
                      <a:pt x="5" y="0"/>
                      <a:pt x="0" y="1"/>
                      <a:pt x="0" y="1"/>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2" name="Freeform 115"/>
              <p:cNvSpPr/>
              <p:nvPr/>
            </p:nvSpPr>
            <p:spPr bwMode="auto">
              <a:xfrm>
                <a:off x="3392599" y="2335472"/>
                <a:ext cx="40334" cy="61195"/>
              </a:xfrm>
              <a:custGeom>
                <a:avLst/>
                <a:gdLst>
                  <a:gd name="T0" fmla="*/ 19 w 23"/>
                  <a:gd name="T1" fmla="*/ 21 h 36"/>
                  <a:gd name="T2" fmla="*/ 17 w 23"/>
                  <a:gd name="T3" fmla="*/ 0 h 36"/>
                  <a:gd name="T4" fmla="*/ 3 w 23"/>
                  <a:gd name="T5" fmla="*/ 16 h 36"/>
                  <a:gd name="T6" fmla="*/ 6 w 23"/>
                  <a:gd name="T7" fmla="*/ 36 h 36"/>
                  <a:gd name="T8" fmla="*/ 19 w 23"/>
                  <a:gd name="T9" fmla="*/ 21 h 36"/>
                </a:gdLst>
                <a:ahLst/>
                <a:cxnLst>
                  <a:cxn ang="0">
                    <a:pos x="T0" y="T1"/>
                  </a:cxn>
                  <a:cxn ang="0">
                    <a:pos x="T2" y="T3"/>
                  </a:cxn>
                  <a:cxn ang="0">
                    <a:pos x="T4" y="T5"/>
                  </a:cxn>
                  <a:cxn ang="0">
                    <a:pos x="T6" y="T7"/>
                  </a:cxn>
                  <a:cxn ang="0">
                    <a:pos x="T8" y="T9"/>
                  </a:cxn>
                </a:cxnLst>
                <a:rect l="0" t="0" r="r" b="b"/>
                <a:pathLst>
                  <a:path w="23" h="36">
                    <a:moveTo>
                      <a:pt x="19" y="21"/>
                    </a:moveTo>
                    <a:cubicBezTo>
                      <a:pt x="23" y="11"/>
                      <a:pt x="17" y="0"/>
                      <a:pt x="17" y="0"/>
                    </a:cubicBezTo>
                    <a:cubicBezTo>
                      <a:pt x="17" y="0"/>
                      <a:pt x="6" y="6"/>
                      <a:pt x="3" y="16"/>
                    </a:cubicBezTo>
                    <a:cubicBezTo>
                      <a:pt x="0" y="25"/>
                      <a:pt x="6" y="36"/>
                      <a:pt x="6" y="36"/>
                    </a:cubicBezTo>
                    <a:cubicBezTo>
                      <a:pt x="6" y="36"/>
                      <a:pt x="16" y="31"/>
                      <a:pt x="19" y="2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3" name="Freeform 116"/>
              <p:cNvSpPr/>
              <p:nvPr/>
            </p:nvSpPr>
            <p:spPr bwMode="auto">
              <a:xfrm>
                <a:off x="3360610" y="2359116"/>
                <a:ext cx="34770" cy="33379"/>
              </a:xfrm>
              <a:custGeom>
                <a:avLst/>
                <a:gdLst>
                  <a:gd name="T0" fmla="*/ 0 w 20"/>
                  <a:gd name="T1" fmla="*/ 0 h 19"/>
                  <a:gd name="T2" fmla="*/ 6 w 20"/>
                  <a:gd name="T3" fmla="*/ 14 h 19"/>
                  <a:gd name="T4" fmla="*/ 20 w 20"/>
                  <a:gd name="T5" fmla="*/ 18 h 19"/>
                  <a:gd name="T6" fmla="*/ 14 w 20"/>
                  <a:gd name="T7" fmla="*/ 5 h 19"/>
                  <a:gd name="T8" fmla="*/ 0 w 20"/>
                  <a:gd name="T9" fmla="*/ 0 h 19"/>
                </a:gdLst>
                <a:ahLst/>
                <a:cxnLst>
                  <a:cxn ang="0">
                    <a:pos x="T0" y="T1"/>
                  </a:cxn>
                  <a:cxn ang="0">
                    <a:pos x="T2" y="T3"/>
                  </a:cxn>
                  <a:cxn ang="0">
                    <a:pos x="T4" y="T5"/>
                  </a:cxn>
                  <a:cxn ang="0">
                    <a:pos x="T6" y="T7"/>
                  </a:cxn>
                  <a:cxn ang="0">
                    <a:pos x="T8" y="T9"/>
                  </a:cxn>
                </a:cxnLst>
                <a:rect l="0" t="0" r="r" b="b"/>
                <a:pathLst>
                  <a:path w="20" h="19">
                    <a:moveTo>
                      <a:pt x="0" y="0"/>
                    </a:moveTo>
                    <a:cubicBezTo>
                      <a:pt x="0" y="0"/>
                      <a:pt x="1" y="9"/>
                      <a:pt x="6" y="14"/>
                    </a:cubicBezTo>
                    <a:cubicBezTo>
                      <a:pt x="12" y="19"/>
                      <a:pt x="20" y="18"/>
                      <a:pt x="20" y="18"/>
                    </a:cubicBezTo>
                    <a:cubicBezTo>
                      <a:pt x="20" y="18"/>
                      <a:pt x="20" y="10"/>
                      <a:pt x="14" y="5"/>
                    </a:cubicBezTo>
                    <a:cubicBezTo>
                      <a:pt x="9" y="0"/>
                      <a:pt x="0" y="0"/>
                      <a:pt x="0" y="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4" name="Freeform 117"/>
              <p:cNvSpPr/>
              <p:nvPr/>
            </p:nvSpPr>
            <p:spPr bwMode="auto">
              <a:xfrm>
                <a:off x="3355047" y="2396667"/>
                <a:ext cx="41724" cy="26426"/>
              </a:xfrm>
              <a:custGeom>
                <a:avLst/>
                <a:gdLst>
                  <a:gd name="T0" fmla="*/ 10 w 24"/>
                  <a:gd name="T1" fmla="*/ 2 h 15"/>
                  <a:gd name="T2" fmla="*/ 0 w 24"/>
                  <a:gd name="T3" fmla="*/ 10 h 15"/>
                  <a:gd name="T4" fmla="*/ 13 w 24"/>
                  <a:gd name="T5" fmla="*/ 13 h 15"/>
                  <a:gd name="T6" fmla="*/ 24 w 24"/>
                  <a:gd name="T7" fmla="*/ 4 h 15"/>
                  <a:gd name="T8" fmla="*/ 10 w 24"/>
                  <a:gd name="T9" fmla="*/ 2 h 15"/>
                </a:gdLst>
                <a:ahLst/>
                <a:cxnLst>
                  <a:cxn ang="0">
                    <a:pos x="T0" y="T1"/>
                  </a:cxn>
                  <a:cxn ang="0">
                    <a:pos x="T2" y="T3"/>
                  </a:cxn>
                  <a:cxn ang="0">
                    <a:pos x="T4" y="T5"/>
                  </a:cxn>
                  <a:cxn ang="0">
                    <a:pos x="T6" y="T7"/>
                  </a:cxn>
                  <a:cxn ang="0">
                    <a:pos x="T8" y="T9"/>
                  </a:cxn>
                </a:cxnLst>
                <a:rect l="0" t="0" r="r" b="b"/>
                <a:pathLst>
                  <a:path w="24" h="15">
                    <a:moveTo>
                      <a:pt x="10" y="2"/>
                    </a:moveTo>
                    <a:cubicBezTo>
                      <a:pt x="4" y="4"/>
                      <a:pt x="0" y="10"/>
                      <a:pt x="0" y="10"/>
                    </a:cubicBezTo>
                    <a:cubicBezTo>
                      <a:pt x="0" y="10"/>
                      <a:pt x="6" y="15"/>
                      <a:pt x="13" y="13"/>
                    </a:cubicBezTo>
                    <a:cubicBezTo>
                      <a:pt x="20" y="11"/>
                      <a:pt x="24" y="4"/>
                      <a:pt x="24" y="4"/>
                    </a:cubicBezTo>
                    <a:cubicBezTo>
                      <a:pt x="24" y="4"/>
                      <a:pt x="17" y="0"/>
                      <a:pt x="10" y="2"/>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5" name="Freeform 118"/>
              <p:cNvSpPr/>
              <p:nvPr/>
            </p:nvSpPr>
            <p:spPr bwMode="auto">
              <a:xfrm>
                <a:off x="3392599" y="1603910"/>
                <a:ext cx="62587" cy="70931"/>
              </a:xfrm>
              <a:custGeom>
                <a:avLst/>
                <a:gdLst>
                  <a:gd name="T0" fmla="*/ 27 w 36"/>
                  <a:gd name="T1" fmla="*/ 27 h 41"/>
                  <a:gd name="T2" fmla="*/ 33 w 36"/>
                  <a:gd name="T3" fmla="*/ 0 h 41"/>
                  <a:gd name="T4" fmla="*/ 9 w 36"/>
                  <a:gd name="T5" fmla="*/ 13 h 41"/>
                  <a:gd name="T6" fmla="*/ 3 w 36"/>
                  <a:gd name="T7" fmla="*/ 41 h 41"/>
                  <a:gd name="T8" fmla="*/ 27 w 36"/>
                  <a:gd name="T9" fmla="*/ 27 h 41"/>
                </a:gdLst>
                <a:ahLst/>
                <a:cxnLst>
                  <a:cxn ang="0">
                    <a:pos x="T0" y="T1"/>
                  </a:cxn>
                  <a:cxn ang="0">
                    <a:pos x="T2" y="T3"/>
                  </a:cxn>
                  <a:cxn ang="0">
                    <a:pos x="T4" y="T5"/>
                  </a:cxn>
                  <a:cxn ang="0">
                    <a:pos x="T6" y="T7"/>
                  </a:cxn>
                  <a:cxn ang="0">
                    <a:pos x="T8" y="T9"/>
                  </a:cxn>
                </a:cxnLst>
                <a:rect l="0" t="0" r="r" b="b"/>
                <a:pathLst>
                  <a:path w="36" h="41">
                    <a:moveTo>
                      <a:pt x="27" y="27"/>
                    </a:moveTo>
                    <a:cubicBezTo>
                      <a:pt x="36" y="16"/>
                      <a:pt x="33" y="0"/>
                      <a:pt x="33" y="0"/>
                    </a:cubicBezTo>
                    <a:cubicBezTo>
                      <a:pt x="33" y="0"/>
                      <a:pt x="17" y="2"/>
                      <a:pt x="9" y="13"/>
                    </a:cubicBezTo>
                    <a:cubicBezTo>
                      <a:pt x="0" y="25"/>
                      <a:pt x="3" y="41"/>
                      <a:pt x="3" y="41"/>
                    </a:cubicBezTo>
                    <a:cubicBezTo>
                      <a:pt x="3" y="41"/>
                      <a:pt x="19" y="38"/>
                      <a:pt x="27" y="27"/>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6" name="Freeform 119"/>
              <p:cNvSpPr/>
              <p:nvPr/>
            </p:nvSpPr>
            <p:spPr bwMode="auto">
              <a:xfrm>
                <a:off x="3355047" y="1608083"/>
                <a:ext cx="41724" cy="54242"/>
              </a:xfrm>
              <a:custGeom>
                <a:avLst/>
                <a:gdLst>
                  <a:gd name="T0" fmla="*/ 21 w 24"/>
                  <a:gd name="T1" fmla="*/ 32 h 32"/>
                  <a:gd name="T2" fmla="*/ 19 w 24"/>
                  <a:gd name="T3" fmla="*/ 12 h 32"/>
                  <a:gd name="T4" fmla="*/ 3 w 24"/>
                  <a:gd name="T5" fmla="*/ 0 h 32"/>
                  <a:gd name="T6" fmla="*/ 5 w 24"/>
                  <a:gd name="T7" fmla="*/ 20 h 32"/>
                  <a:gd name="T8" fmla="*/ 21 w 24"/>
                  <a:gd name="T9" fmla="*/ 32 h 32"/>
                </a:gdLst>
                <a:ahLst/>
                <a:cxnLst>
                  <a:cxn ang="0">
                    <a:pos x="T0" y="T1"/>
                  </a:cxn>
                  <a:cxn ang="0">
                    <a:pos x="T2" y="T3"/>
                  </a:cxn>
                  <a:cxn ang="0">
                    <a:pos x="T4" y="T5"/>
                  </a:cxn>
                  <a:cxn ang="0">
                    <a:pos x="T6" y="T7"/>
                  </a:cxn>
                  <a:cxn ang="0">
                    <a:pos x="T8" y="T9"/>
                  </a:cxn>
                </a:cxnLst>
                <a:rect l="0" t="0" r="r" b="b"/>
                <a:pathLst>
                  <a:path w="24" h="32">
                    <a:moveTo>
                      <a:pt x="21" y="32"/>
                    </a:moveTo>
                    <a:cubicBezTo>
                      <a:pt x="21" y="32"/>
                      <a:pt x="24" y="21"/>
                      <a:pt x="19" y="12"/>
                    </a:cubicBezTo>
                    <a:cubicBezTo>
                      <a:pt x="15" y="3"/>
                      <a:pt x="3" y="0"/>
                      <a:pt x="3" y="0"/>
                    </a:cubicBezTo>
                    <a:cubicBezTo>
                      <a:pt x="3" y="0"/>
                      <a:pt x="0" y="11"/>
                      <a:pt x="5" y="20"/>
                    </a:cubicBezTo>
                    <a:cubicBezTo>
                      <a:pt x="10" y="29"/>
                      <a:pt x="21" y="32"/>
                      <a:pt x="21" y="32"/>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7" name="Freeform 120"/>
              <p:cNvSpPr/>
              <p:nvPr/>
            </p:nvSpPr>
            <p:spPr bwMode="auto">
              <a:xfrm>
                <a:off x="3328622" y="1663715"/>
                <a:ext cx="57023" cy="27816"/>
              </a:xfrm>
              <a:custGeom>
                <a:avLst/>
                <a:gdLst>
                  <a:gd name="T0" fmla="*/ 17 w 34"/>
                  <a:gd name="T1" fmla="*/ 16 h 16"/>
                  <a:gd name="T2" fmla="*/ 34 w 34"/>
                  <a:gd name="T3" fmla="*/ 9 h 16"/>
                  <a:gd name="T4" fmla="*/ 18 w 34"/>
                  <a:gd name="T5" fmla="*/ 0 h 16"/>
                  <a:gd name="T6" fmla="*/ 0 w 34"/>
                  <a:gd name="T7" fmla="*/ 7 h 16"/>
                  <a:gd name="T8" fmla="*/ 17 w 34"/>
                  <a:gd name="T9" fmla="*/ 16 h 16"/>
                </a:gdLst>
                <a:ahLst/>
                <a:cxnLst>
                  <a:cxn ang="0">
                    <a:pos x="T0" y="T1"/>
                  </a:cxn>
                  <a:cxn ang="0">
                    <a:pos x="T2" y="T3"/>
                  </a:cxn>
                  <a:cxn ang="0">
                    <a:pos x="T4" y="T5"/>
                  </a:cxn>
                  <a:cxn ang="0">
                    <a:pos x="T6" y="T7"/>
                  </a:cxn>
                  <a:cxn ang="0">
                    <a:pos x="T8" y="T9"/>
                  </a:cxn>
                </a:cxnLst>
                <a:rect l="0" t="0" r="r" b="b"/>
                <a:pathLst>
                  <a:path w="34" h="16">
                    <a:moveTo>
                      <a:pt x="17" y="16"/>
                    </a:moveTo>
                    <a:cubicBezTo>
                      <a:pt x="26" y="16"/>
                      <a:pt x="34" y="9"/>
                      <a:pt x="34" y="9"/>
                    </a:cubicBezTo>
                    <a:cubicBezTo>
                      <a:pt x="34" y="9"/>
                      <a:pt x="27" y="1"/>
                      <a:pt x="18" y="0"/>
                    </a:cubicBezTo>
                    <a:cubicBezTo>
                      <a:pt x="9" y="0"/>
                      <a:pt x="0" y="7"/>
                      <a:pt x="0" y="7"/>
                    </a:cubicBezTo>
                    <a:cubicBezTo>
                      <a:pt x="0" y="7"/>
                      <a:pt x="7" y="15"/>
                      <a:pt x="17" y="1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8" name="Freeform 121"/>
              <p:cNvSpPr/>
              <p:nvPr/>
            </p:nvSpPr>
            <p:spPr bwMode="auto">
              <a:xfrm>
                <a:off x="4339735" y="1261773"/>
                <a:ext cx="57023" cy="80666"/>
              </a:xfrm>
              <a:custGeom>
                <a:avLst/>
                <a:gdLst>
                  <a:gd name="T0" fmla="*/ 6 w 33"/>
                  <a:gd name="T1" fmla="*/ 18 h 47"/>
                  <a:gd name="T2" fmla="*/ 6 w 33"/>
                  <a:gd name="T3" fmla="*/ 47 h 47"/>
                  <a:gd name="T4" fmla="*/ 27 w 33"/>
                  <a:gd name="T5" fmla="*/ 28 h 47"/>
                  <a:gd name="T6" fmla="*/ 28 w 33"/>
                  <a:gd name="T7" fmla="*/ 0 h 47"/>
                  <a:gd name="T8" fmla="*/ 6 w 33"/>
                  <a:gd name="T9" fmla="*/ 18 h 47"/>
                </a:gdLst>
                <a:ahLst/>
                <a:cxnLst>
                  <a:cxn ang="0">
                    <a:pos x="T0" y="T1"/>
                  </a:cxn>
                  <a:cxn ang="0">
                    <a:pos x="T2" y="T3"/>
                  </a:cxn>
                  <a:cxn ang="0">
                    <a:pos x="T4" y="T5"/>
                  </a:cxn>
                  <a:cxn ang="0">
                    <a:pos x="T6" y="T7"/>
                  </a:cxn>
                  <a:cxn ang="0">
                    <a:pos x="T8" y="T9"/>
                  </a:cxn>
                </a:cxnLst>
                <a:rect l="0" t="0" r="r" b="b"/>
                <a:pathLst>
                  <a:path w="33" h="47">
                    <a:moveTo>
                      <a:pt x="6" y="18"/>
                    </a:moveTo>
                    <a:cubicBezTo>
                      <a:pt x="0" y="31"/>
                      <a:pt x="6" y="47"/>
                      <a:pt x="6" y="47"/>
                    </a:cubicBezTo>
                    <a:cubicBezTo>
                      <a:pt x="6" y="47"/>
                      <a:pt x="21" y="41"/>
                      <a:pt x="27" y="28"/>
                    </a:cubicBezTo>
                    <a:cubicBezTo>
                      <a:pt x="33" y="15"/>
                      <a:pt x="28" y="0"/>
                      <a:pt x="28" y="0"/>
                    </a:cubicBezTo>
                    <a:cubicBezTo>
                      <a:pt x="28" y="0"/>
                      <a:pt x="12" y="5"/>
                      <a:pt x="6" y="18"/>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39" name="Freeform 122"/>
              <p:cNvSpPr/>
              <p:nvPr/>
            </p:nvSpPr>
            <p:spPr bwMode="auto">
              <a:xfrm>
                <a:off x="4298011" y="1282636"/>
                <a:ext cx="43115" cy="48678"/>
              </a:xfrm>
              <a:custGeom>
                <a:avLst/>
                <a:gdLst>
                  <a:gd name="T0" fmla="*/ 25 w 26"/>
                  <a:gd name="T1" fmla="*/ 29 h 29"/>
                  <a:gd name="T2" fmla="*/ 20 w 26"/>
                  <a:gd name="T3" fmla="*/ 9 h 29"/>
                  <a:gd name="T4" fmla="*/ 1 w 26"/>
                  <a:gd name="T5" fmla="*/ 0 h 29"/>
                  <a:gd name="T6" fmla="*/ 7 w 26"/>
                  <a:gd name="T7" fmla="*/ 20 h 29"/>
                  <a:gd name="T8" fmla="*/ 25 w 26"/>
                  <a:gd name="T9" fmla="*/ 29 h 29"/>
                </a:gdLst>
                <a:ahLst/>
                <a:cxnLst>
                  <a:cxn ang="0">
                    <a:pos x="T0" y="T1"/>
                  </a:cxn>
                  <a:cxn ang="0">
                    <a:pos x="T2" y="T3"/>
                  </a:cxn>
                  <a:cxn ang="0">
                    <a:pos x="T4" y="T5"/>
                  </a:cxn>
                  <a:cxn ang="0">
                    <a:pos x="T6" y="T7"/>
                  </a:cxn>
                  <a:cxn ang="0">
                    <a:pos x="T8" y="T9"/>
                  </a:cxn>
                </a:cxnLst>
                <a:rect l="0" t="0" r="r" b="b"/>
                <a:pathLst>
                  <a:path w="26" h="29">
                    <a:moveTo>
                      <a:pt x="25" y="29"/>
                    </a:moveTo>
                    <a:cubicBezTo>
                      <a:pt x="25" y="29"/>
                      <a:pt x="26" y="17"/>
                      <a:pt x="20" y="9"/>
                    </a:cubicBezTo>
                    <a:cubicBezTo>
                      <a:pt x="13" y="1"/>
                      <a:pt x="1" y="0"/>
                      <a:pt x="1" y="0"/>
                    </a:cubicBezTo>
                    <a:cubicBezTo>
                      <a:pt x="1" y="0"/>
                      <a:pt x="0" y="12"/>
                      <a:pt x="7" y="20"/>
                    </a:cubicBezTo>
                    <a:cubicBezTo>
                      <a:pt x="13" y="28"/>
                      <a:pt x="25" y="29"/>
                      <a:pt x="25" y="2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0" name="Freeform 123"/>
              <p:cNvSpPr/>
              <p:nvPr/>
            </p:nvSpPr>
            <p:spPr bwMode="auto">
              <a:xfrm>
                <a:off x="4281321" y="1338268"/>
                <a:ext cx="58414" cy="30598"/>
              </a:xfrm>
              <a:custGeom>
                <a:avLst/>
                <a:gdLst>
                  <a:gd name="T0" fmla="*/ 18 w 34"/>
                  <a:gd name="T1" fmla="*/ 16 h 18"/>
                  <a:gd name="T2" fmla="*/ 34 w 34"/>
                  <a:gd name="T3" fmla="*/ 6 h 18"/>
                  <a:gd name="T4" fmla="*/ 16 w 34"/>
                  <a:gd name="T5" fmla="*/ 1 h 18"/>
                  <a:gd name="T6" fmla="*/ 0 w 34"/>
                  <a:gd name="T7" fmla="*/ 11 h 18"/>
                  <a:gd name="T8" fmla="*/ 18 w 34"/>
                  <a:gd name="T9" fmla="*/ 16 h 18"/>
                </a:gdLst>
                <a:ahLst/>
                <a:cxnLst>
                  <a:cxn ang="0">
                    <a:pos x="T0" y="T1"/>
                  </a:cxn>
                  <a:cxn ang="0">
                    <a:pos x="T2" y="T3"/>
                  </a:cxn>
                  <a:cxn ang="0">
                    <a:pos x="T4" y="T5"/>
                  </a:cxn>
                  <a:cxn ang="0">
                    <a:pos x="T6" y="T7"/>
                  </a:cxn>
                  <a:cxn ang="0">
                    <a:pos x="T8" y="T9"/>
                  </a:cxn>
                </a:cxnLst>
                <a:rect l="0" t="0" r="r" b="b"/>
                <a:pathLst>
                  <a:path w="34" h="18">
                    <a:moveTo>
                      <a:pt x="18" y="16"/>
                    </a:moveTo>
                    <a:cubicBezTo>
                      <a:pt x="27" y="15"/>
                      <a:pt x="34" y="6"/>
                      <a:pt x="34" y="6"/>
                    </a:cubicBezTo>
                    <a:cubicBezTo>
                      <a:pt x="34" y="6"/>
                      <a:pt x="25" y="0"/>
                      <a:pt x="16" y="1"/>
                    </a:cubicBezTo>
                    <a:cubicBezTo>
                      <a:pt x="6" y="2"/>
                      <a:pt x="0" y="11"/>
                      <a:pt x="0" y="11"/>
                    </a:cubicBezTo>
                    <a:cubicBezTo>
                      <a:pt x="0" y="11"/>
                      <a:pt x="8" y="18"/>
                      <a:pt x="18" y="1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1" name="Freeform 124"/>
              <p:cNvSpPr/>
              <p:nvPr/>
            </p:nvSpPr>
            <p:spPr bwMode="auto">
              <a:xfrm>
                <a:off x="5951674" y="2665092"/>
                <a:ext cx="26426" cy="51460"/>
              </a:xfrm>
              <a:custGeom>
                <a:avLst/>
                <a:gdLst>
                  <a:gd name="T0" fmla="*/ 1 w 15"/>
                  <a:gd name="T1" fmla="*/ 14 h 30"/>
                  <a:gd name="T2" fmla="*/ 5 w 15"/>
                  <a:gd name="T3" fmla="*/ 30 h 30"/>
                  <a:gd name="T4" fmla="*/ 14 w 15"/>
                  <a:gd name="T5" fmla="*/ 16 h 30"/>
                  <a:gd name="T6" fmla="*/ 9 w 15"/>
                  <a:gd name="T7" fmla="*/ 0 h 30"/>
                  <a:gd name="T8" fmla="*/ 1 w 15"/>
                  <a:gd name="T9" fmla="*/ 14 h 30"/>
                </a:gdLst>
                <a:ahLst/>
                <a:cxnLst>
                  <a:cxn ang="0">
                    <a:pos x="T0" y="T1"/>
                  </a:cxn>
                  <a:cxn ang="0">
                    <a:pos x="T2" y="T3"/>
                  </a:cxn>
                  <a:cxn ang="0">
                    <a:pos x="T4" y="T5"/>
                  </a:cxn>
                  <a:cxn ang="0">
                    <a:pos x="T6" y="T7"/>
                  </a:cxn>
                  <a:cxn ang="0">
                    <a:pos x="T8" y="T9"/>
                  </a:cxn>
                </a:cxnLst>
                <a:rect l="0" t="0" r="r" b="b"/>
                <a:pathLst>
                  <a:path w="15" h="30">
                    <a:moveTo>
                      <a:pt x="1" y="14"/>
                    </a:moveTo>
                    <a:cubicBezTo>
                      <a:pt x="0" y="22"/>
                      <a:pt x="5" y="30"/>
                      <a:pt x="5" y="30"/>
                    </a:cubicBezTo>
                    <a:cubicBezTo>
                      <a:pt x="5" y="30"/>
                      <a:pt x="13" y="24"/>
                      <a:pt x="14" y="16"/>
                    </a:cubicBezTo>
                    <a:cubicBezTo>
                      <a:pt x="15" y="8"/>
                      <a:pt x="9" y="0"/>
                      <a:pt x="9" y="0"/>
                    </a:cubicBezTo>
                    <a:cubicBezTo>
                      <a:pt x="9" y="0"/>
                      <a:pt x="2" y="6"/>
                      <a:pt x="1" y="14"/>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2" name="Freeform 125"/>
              <p:cNvSpPr/>
              <p:nvPr/>
            </p:nvSpPr>
            <p:spPr bwMode="auto">
              <a:xfrm>
                <a:off x="5980880" y="2655356"/>
                <a:ext cx="65368" cy="40334"/>
              </a:xfrm>
              <a:custGeom>
                <a:avLst/>
                <a:gdLst>
                  <a:gd name="T0" fmla="*/ 16 w 38"/>
                  <a:gd name="T1" fmla="*/ 21 h 24"/>
                  <a:gd name="T2" fmla="*/ 38 w 38"/>
                  <a:gd name="T3" fmla="*/ 19 h 24"/>
                  <a:gd name="T4" fmla="*/ 22 w 38"/>
                  <a:gd name="T5" fmla="*/ 4 h 24"/>
                  <a:gd name="T6" fmla="*/ 0 w 38"/>
                  <a:gd name="T7" fmla="*/ 6 h 24"/>
                  <a:gd name="T8" fmla="*/ 16 w 38"/>
                  <a:gd name="T9" fmla="*/ 21 h 24"/>
                </a:gdLst>
                <a:ahLst/>
                <a:cxnLst>
                  <a:cxn ang="0">
                    <a:pos x="T0" y="T1"/>
                  </a:cxn>
                  <a:cxn ang="0">
                    <a:pos x="T2" y="T3"/>
                  </a:cxn>
                  <a:cxn ang="0">
                    <a:pos x="T4" y="T5"/>
                  </a:cxn>
                  <a:cxn ang="0">
                    <a:pos x="T6" y="T7"/>
                  </a:cxn>
                  <a:cxn ang="0">
                    <a:pos x="T8" y="T9"/>
                  </a:cxn>
                </a:cxnLst>
                <a:rect l="0" t="0" r="r" b="b"/>
                <a:pathLst>
                  <a:path w="38" h="24">
                    <a:moveTo>
                      <a:pt x="16" y="21"/>
                    </a:moveTo>
                    <a:cubicBezTo>
                      <a:pt x="27" y="24"/>
                      <a:pt x="38" y="19"/>
                      <a:pt x="38" y="19"/>
                    </a:cubicBezTo>
                    <a:cubicBezTo>
                      <a:pt x="38" y="19"/>
                      <a:pt x="32" y="7"/>
                      <a:pt x="22" y="4"/>
                    </a:cubicBezTo>
                    <a:cubicBezTo>
                      <a:pt x="12" y="0"/>
                      <a:pt x="0" y="6"/>
                      <a:pt x="0" y="6"/>
                    </a:cubicBezTo>
                    <a:cubicBezTo>
                      <a:pt x="0" y="6"/>
                      <a:pt x="6" y="17"/>
                      <a:pt x="16" y="21"/>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3" name="Freeform 126"/>
              <p:cNvSpPr/>
              <p:nvPr/>
            </p:nvSpPr>
            <p:spPr bwMode="auto">
              <a:xfrm>
                <a:off x="5950283" y="2621977"/>
                <a:ext cx="48678" cy="30598"/>
              </a:xfrm>
              <a:custGeom>
                <a:avLst/>
                <a:gdLst>
                  <a:gd name="T0" fmla="*/ 28 w 28"/>
                  <a:gd name="T1" fmla="*/ 4 h 18"/>
                  <a:gd name="T2" fmla="*/ 12 w 28"/>
                  <a:gd name="T3" fmla="*/ 3 h 18"/>
                  <a:gd name="T4" fmla="*/ 0 w 28"/>
                  <a:gd name="T5" fmla="*/ 14 h 18"/>
                  <a:gd name="T6" fmla="*/ 16 w 28"/>
                  <a:gd name="T7" fmla="*/ 16 h 18"/>
                  <a:gd name="T8" fmla="*/ 28 w 28"/>
                  <a:gd name="T9" fmla="*/ 4 h 18"/>
                </a:gdLst>
                <a:ahLst/>
                <a:cxnLst>
                  <a:cxn ang="0">
                    <a:pos x="T0" y="T1"/>
                  </a:cxn>
                  <a:cxn ang="0">
                    <a:pos x="T2" y="T3"/>
                  </a:cxn>
                  <a:cxn ang="0">
                    <a:pos x="T4" y="T5"/>
                  </a:cxn>
                  <a:cxn ang="0">
                    <a:pos x="T6" y="T7"/>
                  </a:cxn>
                  <a:cxn ang="0">
                    <a:pos x="T8" y="T9"/>
                  </a:cxn>
                </a:cxnLst>
                <a:rect l="0" t="0" r="r" b="b"/>
                <a:pathLst>
                  <a:path w="28" h="18">
                    <a:moveTo>
                      <a:pt x="28" y="4"/>
                    </a:moveTo>
                    <a:cubicBezTo>
                      <a:pt x="28" y="4"/>
                      <a:pt x="20" y="0"/>
                      <a:pt x="12" y="3"/>
                    </a:cubicBezTo>
                    <a:cubicBezTo>
                      <a:pt x="4" y="6"/>
                      <a:pt x="0" y="14"/>
                      <a:pt x="0" y="14"/>
                    </a:cubicBezTo>
                    <a:cubicBezTo>
                      <a:pt x="0" y="14"/>
                      <a:pt x="9" y="18"/>
                      <a:pt x="16" y="16"/>
                    </a:cubicBezTo>
                    <a:cubicBezTo>
                      <a:pt x="24" y="13"/>
                      <a:pt x="28" y="4"/>
                      <a:pt x="28" y="4"/>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4" name="Freeform 127"/>
              <p:cNvSpPr/>
              <p:nvPr/>
            </p:nvSpPr>
            <p:spPr bwMode="auto">
              <a:xfrm>
                <a:off x="5588674" y="1609473"/>
                <a:ext cx="26426" cy="50069"/>
              </a:xfrm>
              <a:custGeom>
                <a:avLst/>
                <a:gdLst>
                  <a:gd name="T0" fmla="*/ 1 w 15"/>
                  <a:gd name="T1" fmla="*/ 14 h 29"/>
                  <a:gd name="T2" fmla="*/ 6 w 15"/>
                  <a:gd name="T3" fmla="*/ 29 h 29"/>
                  <a:gd name="T4" fmla="*/ 14 w 15"/>
                  <a:gd name="T5" fmla="*/ 16 h 29"/>
                  <a:gd name="T6" fmla="*/ 10 w 15"/>
                  <a:gd name="T7" fmla="*/ 0 h 29"/>
                  <a:gd name="T8" fmla="*/ 1 w 15"/>
                  <a:gd name="T9" fmla="*/ 14 h 29"/>
                </a:gdLst>
                <a:ahLst/>
                <a:cxnLst>
                  <a:cxn ang="0">
                    <a:pos x="T0" y="T1"/>
                  </a:cxn>
                  <a:cxn ang="0">
                    <a:pos x="T2" y="T3"/>
                  </a:cxn>
                  <a:cxn ang="0">
                    <a:pos x="T4" y="T5"/>
                  </a:cxn>
                  <a:cxn ang="0">
                    <a:pos x="T6" y="T7"/>
                  </a:cxn>
                  <a:cxn ang="0">
                    <a:pos x="T8" y="T9"/>
                  </a:cxn>
                </a:cxnLst>
                <a:rect l="0" t="0" r="r" b="b"/>
                <a:pathLst>
                  <a:path w="15" h="29">
                    <a:moveTo>
                      <a:pt x="1" y="14"/>
                    </a:moveTo>
                    <a:cubicBezTo>
                      <a:pt x="0" y="22"/>
                      <a:pt x="6" y="29"/>
                      <a:pt x="6" y="29"/>
                    </a:cubicBezTo>
                    <a:cubicBezTo>
                      <a:pt x="6" y="29"/>
                      <a:pt x="13" y="24"/>
                      <a:pt x="14" y="16"/>
                    </a:cubicBezTo>
                    <a:cubicBezTo>
                      <a:pt x="15" y="8"/>
                      <a:pt x="10" y="0"/>
                      <a:pt x="10" y="0"/>
                    </a:cubicBezTo>
                    <a:cubicBezTo>
                      <a:pt x="10" y="0"/>
                      <a:pt x="2" y="6"/>
                      <a:pt x="1" y="14"/>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5" name="Freeform 128"/>
              <p:cNvSpPr/>
              <p:nvPr/>
            </p:nvSpPr>
            <p:spPr bwMode="auto">
              <a:xfrm>
                <a:off x="5619272" y="1599738"/>
                <a:ext cx="63977" cy="40334"/>
              </a:xfrm>
              <a:custGeom>
                <a:avLst/>
                <a:gdLst>
                  <a:gd name="T0" fmla="*/ 16 w 37"/>
                  <a:gd name="T1" fmla="*/ 20 h 24"/>
                  <a:gd name="T2" fmla="*/ 37 w 37"/>
                  <a:gd name="T3" fmla="*/ 18 h 24"/>
                  <a:gd name="T4" fmla="*/ 21 w 37"/>
                  <a:gd name="T5" fmla="*/ 3 h 24"/>
                  <a:gd name="T6" fmla="*/ 0 w 37"/>
                  <a:gd name="T7" fmla="*/ 6 h 24"/>
                  <a:gd name="T8" fmla="*/ 16 w 37"/>
                  <a:gd name="T9" fmla="*/ 20 h 24"/>
                </a:gdLst>
                <a:ahLst/>
                <a:cxnLst>
                  <a:cxn ang="0">
                    <a:pos x="T0" y="T1"/>
                  </a:cxn>
                  <a:cxn ang="0">
                    <a:pos x="T2" y="T3"/>
                  </a:cxn>
                  <a:cxn ang="0">
                    <a:pos x="T4" y="T5"/>
                  </a:cxn>
                  <a:cxn ang="0">
                    <a:pos x="T6" y="T7"/>
                  </a:cxn>
                  <a:cxn ang="0">
                    <a:pos x="T8" y="T9"/>
                  </a:cxn>
                </a:cxnLst>
                <a:rect l="0" t="0" r="r" b="b"/>
                <a:pathLst>
                  <a:path w="37" h="24">
                    <a:moveTo>
                      <a:pt x="16" y="20"/>
                    </a:moveTo>
                    <a:cubicBezTo>
                      <a:pt x="26" y="24"/>
                      <a:pt x="37" y="18"/>
                      <a:pt x="37" y="18"/>
                    </a:cubicBezTo>
                    <a:cubicBezTo>
                      <a:pt x="37" y="18"/>
                      <a:pt x="32" y="7"/>
                      <a:pt x="21" y="3"/>
                    </a:cubicBezTo>
                    <a:cubicBezTo>
                      <a:pt x="11" y="0"/>
                      <a:pt x="0" y="6"/>
                      <a:pt x="0" y="6"/>
                    </a:cubicBezTo>
                    <a:cubicBezTo>
                      <a:pt x="0" y="6"/>
                      <a:pt x="5" y="17"/>
                      <a:pt x="16" y="20"/>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6" name="Freeform 129"/>
              <p:cNvSpPr/>
              <p:nvPr/>
            </p:nvSpPr>
            <p:spPr bwMode="auto">
              <a:xfrm>
                <a:off x="5588674" y="1566359"/>
                <a:ext cx="45897" cy="30598"/>
              </a:xfrm>
              <a:custGeom>
                <a:avLst/>
                <a:gdLst>
                  <a:gd name="T0" fmla="*/ 16 w 27"/>
                  <a:gd name="T1" fmla="*/ 15 h 18"/>
                  <a:gd name="T2" fmla="*/ 27 w 27"/>
                  <a:gd name="T3" fmla="*/ 4 h 18"/>
                  <a:gd name="T4" fmla="*/ 11 w 27"/>
                  <a:gd name="T5" fmla="*/ 3 h 18"/>
                  <a:gd name="T6" fmla="*/ 0 w 27"/>
                  <a:gd name="T7" fmla="*/ 14 h 18"/>
                  <a:gd name="T8" fmla="*/ 16 w 27"/>
                  <a:gd name="T9" fmla="*/ 15 h 18"/>
                </a:gdLst>
                <a:ahLst/>
                <a:cxnLst>
                  <a:cxn ang="0">
                    <a:pos x="T0" y="T1"/>
                  </a:cxn>
                  <a:cxn ang="0">
                    <a:pos x="T2" y="T3"/>
                  </a:cxn>
                  <a:cxn ang="0">
                    <a:pos x="T4" y="T5"/>
                  </a:cxn>
                  <a:cxn ang="0">
                    <a:pos x="T6" y="T7"/>
                  </a:cxn>
                  <a:cxn ang="0">
                    <a:pos x="T8" y="T9"/>
                  </a:cxn>
                </a:cxnLst>
                <a:rect l="0" t="0" r="r" b="b"/>
                <a:pathLst>
                  <a:path w="27" h="18">
                    <a:moveTo>
                      <a:pt x="16" y="15"/>
                    </a:moveTo>
                    <a:cubicBezTo>
                      <a:pt x="24" y="12"/>
                      <a:pt x="27" y="4"/>
                      <a:pt x="27" y="4"/>
                    </a:cubicBezTo>
                    <a:cubicBezTo>
                      <a:pt x="27" y="4"/>
                      <a:pt x="19" y="0"/>
                      <a:pt x="11" y="3"/>
                    </a:cubicBezTo>
                    <a:cubicBezTo>
                      <a:pt x="4" y="5"/>
                      <a:pt x="0" y="14"/>
                      <a:pt x="0" y="14"/>
                    </a:cubicBezTo>
                    <a:cubicBezTo>
                      <a:pt x="0" y="14"/>
                      <a:pt x="8" y="18"/>
                      <a:pt x="16" y="15"/>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7" name="Freeform 130"/>
              <p:cNvSpPr/>
              <p:nvPr/>
            </p:nvSpPr>
            <p:spPr bwMode="auto">
              <a:xfrm>
                <a:off x="4811217" y="1947439"/>
                <a:ext cx="11126" cy="23644"/>
              </a:xfrm>
              <a:custGeom>
                <a:avLst/>
                <a:gdLst>
                  <a:gd name="T0" fmla="*/ 3 w 7"/>
                  <a:gd name="T1" fmla="*/ 0 h 14"/>
                  <a:gd name="T2" fmla="*/ 0 w 7"/>
                  <a:gd name="T3" fmla="*/ 8 h 14"/>
                  <a:gd name="T4" fmla="*/ 4 w 7"/>
                  <a:gd name="T5" fmla="*/ 14 h 14"/>
                  <a:gd name="T6" fmla="*/ 6 w 7"/>
                  <a:gd name="T7" fmla="*/ 7 h 14"/>
                  <a:gd name="T8" fmla="*/ 3 w 7"/>
                  <a:gd name="T9" fmla="*/ 0 h 14"/>
                </a:gdLst>
                <a:ahLst/>
                <a:cxnLst>
                  <a:cxn ang="0">
                    <a:pos x="T0" y="T1"/>
                  </a:cxn>
                  <a:cxn ang="0">
                    <a:pos x="T2" y="T3"/>
                  </a:cxn>
                  <a:cxn ang="0">
                    <a:pos x="T4" y="T5"/>
                  </a:cxn>
                  <a:cxn ang="0">
                    <a:pos x="T6" y="T7"/>
                  </a:cxn>
                  <a:cxn ang="0">
                    <a:pos x="T8" y="T9"/>
                  </a:cxn>
                </a:cxnLst>
                <a:rect l="0" t="0" r="r" b="b"/>
                <a:pathLst>
                  <a:path w="7" h="14">
                    <a:moveTo>
                      <a:pt x="3" y="0"/>
                    </a:moveTo>
                    <a:cubicBezTo>
                      <a:pt x="3" y="0"/>
                      <a:pt x="0" y="4"/>
                      <a:pt x="0" y="8"/>
                    </a:cubicBezTo>
                    <a:cubicBezTo>
                      <a:pt x="1" y="11"/>
                      <a:pt x="4" y="14"/>
                      <a:pt x="4" y="14"/>
                    </a:cubicBezTo>
                    <a:cubicBezTo>
                      <a:pt x="4" y="14"/>
                      <a:pt x="7" y="11"/>
                      <a:pt x="6" y="7"/>
                    </a:cubicBezTo>
                    <a:cubicBezTo>
                      <a:pt x="6" y="3"/>
                      <a:pt x="3" y="0"/>
                      <a:pt x="3" y="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8" name="Freeform 131"/>
              <p:cNvSpPr/>
              <p:nvPr/>
            </p:nvSpPr>
            <p:spPr bwMode="auto">
              <a:xfrm>
                <a:off x="4820952" y="1939094"/>
                <a:ext cx="31989" cy="16690"/>
              </a:xfrm>
              <a:custGeom>
                <a:avLst/>
                <a:gdLst>
                  <a:gd name="T0" fmla="*/ 9 w 19"/>
                  <a:gd name="T1" fmla="*/ 9 h 10"/>
                  <a:gd name="T2" fmla="*/ 19 w 19"/>
                  <a:gd name="T3" fmla="*/ 6 h 10"/>
                  <a:gd name="T4" fmla="*/ 10 w 19"/>
                  <a:gd name="T5" fmla="*/ 1 h 10"/>
                  <a:gd name="T6" fmla="*/ 0 w 19"/>
                  <a:gd name="T7" fmla="*/ 4 h 10"/>
                  <a:gd name="T8" fmla="*/ 9 w 19"/>
                  <a:gd name="T9" fmla="*/ 9 h 10"/>
                </a:gdLst>
                <a:ahLst/>
                <a:cxnLst>
                  <a:cxn ang="0">
                    <a:pos x="T0" y="T1"/>
                  </a:cxn>
                  <a:cxn ang="0">
                    <a:pos x="T2" y="T3"/>
                  </a:cxn>
                  <a:cxn ang="0">
                    <a:pos x="T4" y="T5"/>
                  </a:cxn>
                  <a:cxn ang="0">
                    <a:pos x="T6" y="T7"/>
                  </a:cxn>
                  <a:cxn ang="0">
                    <a:pos x="T8" y="T9"/>
                  </a:cxn>
                </a:cxnLst>
                <a:rect l="0" t="0" r="r" b="b"/>
                <a:pathLst>
                  <a:path w="19" h="10">
                    <a:moveTo>
                      <a:pt x="9" y="9"/>
                    </a:moveTo>
                    <a:cubicBezTo>
                      <a:pt x="14" y="10"/>
                      <a:pt x="19" y="6"/>
                      <a:pt x="19" y="6"/>
                    </a:cubicBezTo>
                    <a:cubicBezTo>
                      <a:pt x="19" y="6"/>
                      <a:pt x="15" y="1"/>
                      <a:pt x="10" y="1"/>
                    </a:cubicBezTo>
                    <a:cubicBezTo>
                      <a:pt x="5" y="0"/>
                      <a:pt x="0" y="4"/>
                      <a:pt x="0" y="4"/>
                    </a:cubicBezTo>
                    <a:cubicBezTo>
                      <a:pt x="0" y="4"/>
                      <a:pt x="4" y="9"/>
                      <a:pt x="9" y="9"/>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49" name="Freeform 132"/>
              <p:cNvSpPr/>
              <p:nvPr/>
            </p:nvSpPr>
            <p:spPr bwMode="auto">
              <a:xfrm>
                <a:off x="4805654" y="1926576"/>
                <a:ext cx="19471" cy="15299"/>
              </a:xfrm>
              <a:custGeom>
                <a:avLst/>
                <a:gdLst>
                  <a:gd name="T0" fmla="*/ 4 w 11"/>
                  <a:gd name="T1" fmla="*/ 2 h 9"/>
                  <a:gd name="T2" fmla="*/ 0 w 11"/>
                  <a:gd name="T3" fmla="*/ 8 h 9"/>
                  <a:gd name="T4" fmla="*/ 7 w 11"/>
                  <a:gd name="T5" fmla="*/ 7 h 9"/>
                  <a:gd name="T6" fmla="*/ 11 w 11"/>
                  <a:gd name="T7" fmla="*/ 0 h 9"/>
                  <a:gd name="T8" fmla="*/ 4 w 11"/>
                  <a:gd name="T9" fmla="*/ 2 h 9"/>
                </a:gdLst>
                <a:ahLst/>
                <a:cxnLst>
                  <a:cxn ang="0">
                    <a:pos x="T0" y="T1"/>
                  </a:cxn>
                  <a:cxn ang="0">
                    <a:pos x="T2" y="T3"/>
                  </a:cxn>
                  <a:cxn ang="0">
                    <a:pos x="T4" y="T5"/>
                  </a:cxn>
                  <a:cxn ang="0">
                    <a:pos x="T6" y="T7"/>
                  </a:cxn>
                  <a:cxn ang="0">
                    <a:pos x="T8" y="T9"/>
                  </a:cxn>
                </a:cxnLst>
                <a:rect l="0" t="0" r="r" b="b"/>
                <a:pathLst>
                  <a:path w="11" h="9">
                    <a:moveTo>
                      <a:pt x="4" y="2"/>
                    </a:moveTo>
                    <a:cubicBezTo>
                      <a:pt x="1" y="4"/>
                      <a:pt x="0" y="8"/>
                      <a:pt x="0" y="8"/>
                    </a:cubicBezTo>
                    <a:cubicBezTo>
                      <a:pt x="0" y="8"/>
                      <a:pt x="4" y="9"/>
                      <a:pt x="7" y="7"/>
                    </a:cubicBezTo>
                    <a:cubicBezTo>
                      <a:pt x="11" y="5"/>
                      <a:pt x="11" y="0"/>
                      <a:pt x="11" y="0"/>
                    </a:cubicBezTo>
                    <a:cubicBezTo>
                      <a:pt x="11" y="0"/>
                      <a:pt x="7" y="0"/>
                      <a:pt x="4" y="2"/>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0" name="Freeform 133"/>
              <p:cNvSpPr/>
              <p:nvPr/>
            </p:nvSpPr>
            <p:spPr bwMode="auto">
              <a:xfrm>
                <a:off x="4421792" y="2115725"/>
                <a:ext cx="23644" cy="12518"/>
              </a:xfrm>
              <a:custGeom>
                <a:avLst/>
                <a:gdLst>
                  <a:gd name="T0" fmla="*/ 7 w 14"/>
                  <a:gd name="T1" fmla="*/ 6 h 7"/>
                  <a:gd name="T2" fmla="*/ 14 w 14"/>
                  <a:gd name="T3" fmla="*/ 4 h 7"/>
                  <a:gd name="T4" fmla="*/ 8 w 14"/>
                  <a:gd name="T5" fmla="*/ 0 h 7"/>
                  <a:gd name="T6" fmla="*/ 0 w 14"/>
                  <a:gd name="T7" fmla="*/ 3 h 7"/>
                  <a:gd name="T8" fmla="*/ 7 w 14"/>
                  <a:gd name="T9" fmla="*/ 6 h 7"/>
                </a:gdLst>
                <a:ahLst/>
                <a:cxnLst>
                  <a:cxn ang="0">
                    <a:pos x="T0" y="T1"/>
                  </a:cxn>
                  <a:cxn ang="0">
                    <a:pos x="T2" y="T3"/>
                  </a:cxn>
                  <a:cxn ang="0">
                    <a:pos x="T4" y="T5"/>
                  </a:cxn>
                  <a:cxn ang="0">
                    <a:pos x="T6" y="T7"/>
                  </a:cxn>
                  <a:cxn ang="0">
                    <a:pos x="T8" y="T9"/>
                  </a:cxn>
                </a:cxnLst>
                <a:rect l="0" t="0" r="r" b="b"/>
                <a:pathLst>
                  <a:path w="14" h="7">
                    <a:moveTo>
                      <a:pt x="7" y="6"/>
                    </a:moveTo>
                    <a:cubicBezTo>
                      <a:pt x="11" y="7"/>
                      <a:pt x="14" y="4"/>
                      <a:pt x="14" y="4"/>
                    </a:cubicBezTo>
                    <a:cubicBezTo>
                      <a:pt x="14" y="4"/>
                      <a:pt x="12" y="0"/>
                      <a:pt x="8" y="0"/>
                    </a:cubicBezTo>
                    <a:cubicBezTo>
                      <a:pt x="4" y="0"/>
                      <a:pt x="0" y="3"/>
                      <a:pt x="0" y="3"/>
                    </a:cubicBezTo>
                    <a:cubicBezTo>
                      <a:pt x="0" y="3"/>
                      <a:pt x="3" y="6"/>
                      <a:pt x="7" y="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1" name="Freeform 134"/>
              <p:cNvSpPr/>
              <p:nvPr/>
            </p:nvSpPr>
            <p:spPr bwMode="auto">
              <a:xfrm>
                <a:off x="4416229" y="2083737"/>
                <a:ext cx="19471" cy="30598"/>
              </a:xfrm>
              <a:custGeom>
                <a:avLst/>
                <a:gdLst>
                  <a:gd name="T0" fmla="*/ 8 w 11"/>
                  <a:gd name="T1" fmla="*/ 0 h 18"/>
                  <a:gd name="T2" fmla="*/ 2 w 11"/>
                  <a:gd name="T3" fmla="*/ 7 h 18"/>
                  <a:gd name="T4" fmla="*/ 3 w 11"/>
                  <a:gd name="T5" fmla="*/ 18 h 18"/>
                  <a:gd name="T6" fmla="*/ 10 w 11"/>
                  <a:gd name="T7" fmla="*/ 10 h 18"/>
                  <a:gd name="T8" fmla="*/ 8 w 11"/>
                  <a:gd name="T9" fmla="*/ 0 h 18"/>
                </a:gdLst>
                <a:ahLst/>
                <a:cxnLst>
                  <a:cxn ang="0">
                    <a:pos x="T0" y="T1"/>
                  </a:cxn>
                  <a:cxn ang="0">
                    <a:pos x="T2" y="T3"/>
                  </a:cxn>
                  <a:cxn ang="0">
                    <a:pos x="T4" y="T5"/>
                  </a:cxn>
                  <a:cxn ang="0">
                    <a:pos x="T6" y="T7"/>
                  </a:cxn>
                  <a:cxn ang="0">
                    <a:pos x="T8" y="T9"/>
                  </a:cxn>
                </a:cxnLst>
                <a:rect l="0" t="0" r="r" b="b"/>
                <a:pathLst>
                  <a:path w="11" h="18">
                    <a:moveTo>
                      <a:pt x="8" y="0"/>
                    </a:moveTo>
                    <a:cubicBezTo>
                      <a:pt x="8" y="0"/>
                      <a:pt x="3" y="3"/>
                      <a:pt x="2" y="7"/>
                    </a:cubicBezTo>
                    <a:cubicBezTo>
                      <a:pt x="0" y="12"/>
                      <a:pt x="3" y="18"/>
                      <a:pt x="3" y="18"/>
                    </a:cubicBezTo>
                    <a:cubicBezTo>
                      <a:pt x="3" y="18"/>
                      <a:pt x="8" y="15"/>
                      <a:pt x="10" y="10"/>
                    </a:cubicBezTo>
                    <a:cubicBezTo>
                      <a:pt x="11" y="5"/>
                      <a:pt x="8" y="0"/>
                      <a:pt x="8" y="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2" name="Freeform 135"/>
              <p:cNvSpPr/>
              <p:nvPr/>
            </p:nvSpPr>
            <p:spPr bwMode="auto">
              <a:xfrm>
                <a:off x="4400930" y="2105990"/>
                <a:ext cx="15299" cy="23644"/>
              </a:xfrm>
              <a:custGeom>
                <a:avLst/>
                <a:gdLst>
                  <a:gd name="T0" fmla="*/ 2 w 9"/>
                  <a:gd name="T1" fmla="*/ 0 h 14"/>
                  <a:gd name="T2" fmla="*/ 2 w 9"/>
                  <a:gd name="T3" fmla="*/ 8 h 14"/>
                  <a:gd name="T4" fmla="*/ 7 w 9"/>
                  <a:gd name="T5" fmla="*/ 14 h 14"/>
                  <a:gd name="T6" fmla="*/ 8 w 9"/>
                  <a:gd name="T7" fmla="*/ 6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2" y="0"/>
                      <a:pt x="0" y="5"/>
                      <a:pt x="2" y="8"/>
                    </a:cubicBezTo>
                    <a:cubicBezTo>
                      <a:pt x="3" y="12"/>
                      <a:pt x="7" y="14"/>
                      <a:pt x="7" y="14"/>
                    </a:cubicBezTo>
                    <a:cubicBezTo>
                      <a:pt x="7" y="14"/>
                      <a:pt x="9" y="9"/>
                      <a:pt x="8" y="6"/>
                    </a:cubicBezTo>
                    <a:cubicBezTo>
                      <a:pt x="6" y="2"/>
                      <a:pt x="2" y="0"/>
                      <a:pt x="2" y="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3" name="Freeform 136"/>
              <p:cNvSpPr/>
              <p:nvPr/>
            </p:nvSpPr>
            <p:spPr bwMode="auto">
              <a:xfrm>
                <a:off x="3948920" y="2051748"/>
                <a:ext cx="38942" cy="23644"/>
              </a:xfrm>
              <a:custGeom>
                <a:avLst/>
                <a:gdLst>
                  <a:gd name="T0" fmla="*/ 13 w 23"/>
                  <a:gd name="T1" fmla="*/ 2 h 14"/>
                  <a:gd name="T2" fmla="*/ 0 w 23"/>
                  <a:gd name="T3" fmla="*/ 3 h 14"/>
                  <a:gd name="T4" fmla="*/ 10 w 23"/>
                  <a:gd name="T5" fmla="*/ 12 h 14"/>
                  <a:gd name="T6" fmla="*/ 23 w 23"/>
                  <a:gd name="T7" fmla="*/ 10 h 14"/>
                  <a:gd name="T8" fmla="*/ 13 w 23"/>
                  <a:gd name="T9" fmla="*/ 2 h 14"/>
                </a:gdLst>
                <a:ahLst/>
                <a:cxnLst>
                  <a:cxn ang="0">
                    <a:pos x="T0" y="T1"/>
                  </a:cxn>
                  <a:cxn ang="0">
                    <a:pos x="T2" y="T3"/>
                  </a:cxn>
                  <a:cxn ang="0">
                    <a:pos x="T4" y="T5"/>
                  </a:cxn>
                  <a:cxn ang="0">
                    <a:pos x="T6" y="T7"/>
                  </a:cxn>
                  <a:cxn ang="0">
                    <a:pos x="T8" y="T9"/>
                  </a:cxn>
                </a:cxnLst>
                <a:rect l="0" t="0" r="r" b="b"/>
                <a:pathLst>
                  <a:path w="23" h="14">
                    <a:moveTo>
                      <a:pt x="13" y="2"/>
                    </a:moveTo>
                    <a:cubicBezTo>
                      <a:pt x="7" y="0"/>
                      <a:pt x="0" y="3"/>
                      <a:pt x="0" y="3"/>
                    </a:cubicBezTo>
                    <a:cubicBezTo>
                      <a:pt x="0" y="3"/>
                      <a:pt x="4" y="10"/>
                      <a:pt x="10" y="12"/>
                    </a:cubicBezTo>
                    <a:cubicBezTo>
                      <a:pt x="16" y="14"/>
                      <a:pt x="23" y="10"/>
                      <a:pt x="23" y="10"/>
                    </a:cubicBezTo>
                    <a:cubicBezTo>
                      <a:pt x="23" y="10"/>
                      <a:pt x="19" y="4"/>
                      <a:pt x="13" y="2"/>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4" name="Freeform 137"/>
              <p:cNvSpPr/>
              <p:nvPr/>
            </p:nvSpPr>
            <p:spPr bwMode="auto">
              <a:xfrm>
                <a:off x="3946138" y="2008634"/>
                <a:ext cx="37552" cy="44506"/>
              </a:xfrm>
              <a:custGeom>
                <a:avLst/>
                <a:gdLst>
                  <a:gd name="T0" fmla="*/ 6 w 22"/>
                  <a:gd name="T1" fmla="*/ 9 h 26"/>
                  <a:gd name="T2" fmla="*/ 2 w 22"/>
                  <a:gd name="T3" fmla="*/ 26 h 26"/>
                  <a:gd name="T4" fmla="*/ 17 w 22"/>
                  <a:gd name="T5" fmla="*/ 17 h 26"/>
                  <a:gd name="T6" fmla="*/ 21 w 22"/>
                  <a:gd name="T7" fmla="*/ 0 h 26"/>
                  <a:gd name="T8" fmla="*/ 6 w 22"/>
                  <a:gd name="T9" fmla="*/ 9 h 26"/>
                </a:gdLst>
                <a:ahLst/>
                <a:cxnLst>
                  <a:cxn ang="0">
                    <a:pos x="T0" y="T1"/>
                  </a:cxn>
                  <a:cxn ang="0">
                    <a:pos x="T2" y="T3"/>
                  </a:cxn>
                  <a:cxn ang="0">
                    <a:pos x="T4" y="T5"/>
                  </a:cxn>
                  <a:cxn ang="0">
                    <a:pos x="T6" y="T7"/>
                  </a:cxn>
                  <a:cxn ang="0">
                    <a:pos x="T8" y="T9"/>
                  </a:cxn>
                </a:cxnLst>
                <a:rect l="0" t="0" r="r" b="b"/>
                <a:pathLst>
                  <a:path w="22" h="26">
                    <a:moveTo>
                      <a:pt x="6" y="9"/>
                    </a:moveTo>
                    <a:cubicBezTo>
                      <a:pt x="0" y="16"/>
                      <a:pt x="2" y="26"/>
                      <a:pt x="2" y="26"/>
                    </a:cubicBezTo>
                    <a:cubicBezTo>
                      <a:pt x="2" y="26"/>
                      <a:pt x="12" y="24"/>
                      <a:pt x="17" y="17"/>
                    </a:cubicBezTo>
                    <a:cubicBezTo>
                      <a:pt x="22" y="10"/>
                      <a:pt x="21" y="0"/>
                      <a:pt x="21" y="0"/>
                    </a:cubicBezTo>
                    <a:cubicBezTo>
                      <a:pt x="21" y="0"/>
                      <a:pt x="11" y="2"/>
                      <a:pt x="6" y="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5" name="Freeform 138"/>
              <p:cNvSpPr/>
              <p:nvPr/>
            </p:nvSpPr>
            <p:spPr bwMode="auto">
              <a:xfrm>
                <a:off x="3925276" y="2016979"/>
                <a:ext cx="22253" cy="40334"/>
              </a:xfrm>
              <a:custGeom>
                <a:avLst/>
                <a:gdLst>
                  <a:gd name="T0" fmla="*/ 8 w 13"/>
                  <a:gd name="T1" fmla="*/ 24 h 24"/>
                  <a:gd name="T2" fmla="*/ 11 w 13"/>
                  <a:gd name="T3" fmla="*/ 11 h 24"/>
                  <a:gd name="T4" fmla="*/ 4 w 13"/>
                  <a:gd name="T5" fmla="*/ 0 h 24"/>
                  <a:gd name="T6" fmla="*/ 1 w 13"/>
                  <a:gd name="T7" fmla="*/ 13 h 24"/>
                  <a:gd name="T8" fmla="*/ 8 w 13"/>
                  <a:gd name="T9" fmla="*/ 24 h 24"/>
                </a:gdLst>
                <a:ahLst/>
                <a:cxnLst>
                  <a:cxn ang="0">
                    <a:pos x="T0" y="T1"/>
                  </a:cxn>
                  <a:cxn ang="0">
                    <a:pos x="T2" y="T3"/>
                  </a:cxn>
                  <a:cxn ang="0">
                    <a:pos x="T4" y="T5"/>
                  </a:cxn>
                  <a:cxn ang="0">
                    <a:pos x="T6" y="T7"/>
                  </a:cxn>
                  <a:cxn ang="0">
                    <a:pos x="T8" y="T9"/>
                  </a:cxn>
                </a:cxnLst>
                <a:rect l="0" t="0" r="r" b="b"/>
                <a:pathLst>
                  <a:path w="13" h="24">
                    <a:moveTo>
                      <a:pt x="8" y="24"/>
                    </a:moveTo>
                    <a:cubicBezTo>
                      <a:pt x="8" y="24"/>
                      <a:pt x="13" y="18"/>
                      <a:pt x="11" y="11"/>
                    </a:cubicBezTo>
                    <a:cubicBezTo>
                      <a:pt x="10" y="5"/>
                      <a:pt x="4" y="0"/>
                      <a:pt x="4" y="0"/>
                    </a:cubicBezTo>
                    <a:cubicBezTo>
                      <a:pt x="4" y="0"/>
                      <a:pt x="0" y="7"/>
                      <a:pt x="1" y="13"/>
                    </a:cubicBezTo>
                    <a:cubicBezTo>
                      <a:pt x="2" y="20"/>
                      <a:pt x="8" y="24"/>
                      <a:pt x="8" y="24"/>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6" name="Freeform 139"/>
              <p:cNvSpPr/>
              <p:nvPr/>
            </p:nvSpPr>
            <p:spPr bwMode="auto">
              <a:xfrm>
                <a:off x="3978126" y="1425888"/>
                <a:ext cx="22253" cy="38942"/>
              </a:xfrm>
              <a:custGeom>
                <a:avLst/>
                <a:gdLst>
                  <a:gd name="T0" fmla="*/ 1 w 13"/>
                  <a:gd name="T1" fmla="*/ 10 h 23"/>
                  <a:gd name="T2" fmla="*/ 4 w 13"/>
                  <a:gd name="T3" fmla="*/ 23 h 23"/>
                  <a:gd name="T4" fmla="*/ 12 w 13"/>
                  <a:gd name="T5" fmla="*/ 12 h 23"/>
                  <a:gd name="T6" fmla="*/ 8 w 13"/>
                  <a:gd name="T7" fmla="*/ 0 h 23"/>
                  <a:gd name="T8" fmla="*/ 1 w 13"/>
                  <a:gd name="T9" fmla="*/ 10 h 23"/>
                </a:gdLst>
                <a:ahLst/>
                <a:cxnLst>
                  <a:cxn ang="0">
                    <a:pos x="T0" y="T1"/>
                  </a:cxn>
                  <a:cxn ang="0">
                    <a:pos x="T2" y="T3"/>
                  </a:cxn>
                  <a:cxn ang="0">
                    <a:pos x="T4" y="T5"/>
                  </a:cxn>
                  <a:cxn ang="0">
                    <a:pos x="T6" y="T7"/>
                  </a:cxn>
                  <a:cxn ang="0">
                    <a:pos x="T8" y="T9"/>
                  </a:cxn>
                </a:cxnLst>
                <a:rect l="0" t="0" r="r" b="b"/>
                <a:pathLst>
                  <a:path w="13" h="23">
                    <a:moveTo>
                      <a:pt x="1" y="10"/>
                    </a:moveTo>
                    <a:cubicBezTo>
                      <a:pt x="0" y="17"/>
                      <a:pt x="4" y="23"/>
                      <a:pt x="4" y="23"/>
                    </a:cubicBezTo>
                    <a:cubicBezTo>
                      <a:pt x="4" y="23"/>
                      <a:pt x="10" y="19"/>
                      <a:pt x="12" y="12"/>
                    </a:cubicBezTo>
                    <a:cubicBezTo>
                      <a:pt x="13" y="6"/>
                      <a:pt x="8" y="0"/>
                      <a:pt x="8" y="0"/>
                    </a:cubicBezTo>
                    <a:cubicBezTo>
                      <a:pt x="8" y="0"/>
                      <a:pt x="2" y="4"/>
                      <a:pt x="1" y="1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7" name="Freeform 140"/>
              <p:cNvSpPr/>
              <p:nvPr/>
            </p:nvSpPr>
            <p:spPr bwMode="auto">
              <a:xfrm>
                <a:off x="3935012" y="1434232"/>
                <a:ext cx="47287" cy="36161"/>
              </a:xfrm>
              <a:custGeom>
                <a:avLst/>
                <a:gdLst>
                  <a:gd name="T0" fmla="*/ 10 w 27"/>
                  <a:gd name="T1" fmla="*/ 17 h 21"/>
                  <a:gd name="T2" fmla="*/ 27 w 27"/>
                  <a:gd name="T3" fmla="*/ 19 h 21"/>
                  <a:gd name="T4" fmla="*/ 17 w 27"/>
                  <a:gd name="T5" fmla="*/ 5 h 21"/>
                  <a:gd name="T6" fmla="*/ 0 w 27"/>
                  <a:gd name="T7" fmla="*/ 3 h 21"/>
                  <a:gd name="T8" fmla="*/ 10 w 27"/>
                  <a:gd name="T9" fmla="*/ 17 h 21"/>
                </a:gdLst>
                <a:ahLst/>
                <a:cxnLst>
                  <a:cxn ang="0">
                    <a:pos x="T0" y="T1"/>
                  </a:cxn>
                  <a:cxn ang="0">
                    <a:pos x="T2" y="T3"/>
                  </a:cxn>
                  <a:cxn ang="0">
                    <a:pos x="T4" y="T5"/>
                  </a:cxn>
                  <a:cxn ang="0">
                    <a:pos x="T6" y="T7"/>
                  </a:cxn>
                  <a:cxn ang="0">
                    <a:pos x="T8" y="T9"/>
                  </a:cxn>
                </a:cxnLst>
                <a:rect l="0" t="0" r="r" b="b"/>
                <a:pathLst>
                  <a:path w="27" h="21">
                    <a:moveTo>
                      <a:pt x="10" y="17"/>
                    </a:moveTo>
                    <a:cubicBezTo>
                      <a:pt x="17" y="21"/>
                      <a:pt x="27" y="19"/>
                      <a:pt x="27" y="19"/>
                    </a:cubicBezTo>
                    <a:cubicBezTo>
                      <a:pt x="27" y="19"/>
                      <a:pt x="24" y="9"/>
                      <a:pt x="17" y="5"/>
                    </a:cubicBezTo>
                    <a:cubicBezTo>
                      <a:pt x="10" y="0"/>
                      <a:pt x="0" y="3"/>
                      <a:pt x="0" y="3"/>
                    </a:cubicBezTo>
                    <a:cubicBezTo>
                      <a:pt x="0" y="3"/>
                      <a:pt x="2" y="12"/>
                      <a:pt x="10" y="17"/>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8" name="Freeform 141"/>
              <p:cNvSpPr/>
              <p:nvPr/>
            </p:nvSpPr>
            <p:spPr bwMode="auto">
              <a:xfrm>
                <a:off x="3948920" y="1467612"/>
                <a:ext cx="37552" cy="23644"/>
              </a:xfrm>
              <a:custGeom>
                <a:avLst/>
                <a:gdLst>
                  <a:gd name="T0" fmla="*/ 0 w 22"/>
                  <a:gd name="T1" fmla="*/ 11 h 14"/>
                  <a:gd name="T2" fmla="*/ 13 w 22"/>
                  <a:gd name="T3" fmla="*/ 12 h 14"/>
                  <a:gd name="T4" fmla="*/ 22 w 22"/>
                  <a:gd name="T5" fmla="*/ 3 h 14"/>
                  <a:gd name="T6" fmla="*/ 10 w 22"/>
                  <a:gd name="T7" fmla="*/ 2 h 14"/>
                  <a:gd name="T8" fmla="*/ 0 w 22"/>
                  <a:gd name="T9" fmla="*/ 11 h 14"/>
                </a:gdLst>
                <a:ahLst/>
                <a:cxnLst>
                  <a:cxn ang="0">
                    <a:pos x="T0" y="T1"/>
                  </a:cxn>
                  <a:cxn ang="0">
                    <a:pos x="T2" y="T3"/>
                  </a:cxn>
                  <a:cxn ang="0">
                    <a:pos x="T4" y="T5"/>
                  </a:cxn>
                  <a:cxn ang="0">
                    <a:pos x="T6" y="T7"/>
                  </a:cxn>
                  <a:cxn ang="0">
                    <a:pos x="T8" y="T9"/>
                  </a:cxn>
                </a:cxnLst>
                <a:rect l="0" t="0" r="r" b="b"/>
                <a:pathLst>
                  <a:path w="22" h="14">
                    <a:moveTo>
                      <a:pt x="0" y="11"/>
                    </a:moveTo>
                    <a:cubicBezTo>
                      <a:pt x="0" y="11"/>
                      <a:pt x="7" y="14"/>
                      <a:pt x="13" y="12"/>
                    </a:cubicBezTo>
                    <a:cubicBezTo>
                      <a:pt x="19" y="10"/>
                      <a:pt x="22" y="3"/>
                      <a:pt x="22" y="3"/>
                    </a:cubicBezTo>
                    <a:cubicBezTo>
                      <a:pt x="22" y="3"/>
                      <a:pt x="16" y="0"/>
                      <a:pt x="10" y="2"/>
                    </a:cubicBezTo>
                    <a:cubicBezTo>
                      <a:pt x="4" y="4"/>
                      <a:pt x="0" y="11"/>
                      <a:pt x="0" y="11"/>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9" name="Freeform 142"/>
              <p:cNvSpPr/>
              <p:nvPr/>
            </p:nvSpPr>
            <p:spPr bwMode="auto">
              <a:xfrm>
                <a:off x="3891897" y="1825048"/>
                <a:ext cx="25034" cy="19471"/>
              </a:xfrm>
              <a:custGeom>
                <a:avLst/>
                <a:gdLst>
                  <a:gd name="T0" fmla="*/ 10 w 15"/>
                  <a:gd name="T1" fmla="*/ 10 h 12"/>
                  <a:gd name="T2" fmla="*/ 15 w 15"/>
                  <a:gd name="T3" fmla="*/ 2 h 12"/>
                  <a:gd name="T4" fmla="*/ 5 w 15"/>
                  <a:gd name="T5" fmla="*/ 3 h 12"/>
                  <a:gd name="T6" fmla="*/ 0 w 15"/>
                  <a:gd name="T7" fmla="*/ 11 h 12"/>
                  <a:gd name="T8" fmla="*/ 10 w 15"/>
                  <a:gd name="T9" fmla="*/ 10 h 12"/>
                </a:gdLst>
                <a:ahLst/>
                <a:cxnLst>
                  <a:cxn ang="0">
                    <a:pos x="T0" y="T1"/>
                  </a:cxn>
                  <a:cxn ang="0">
                    <a:pos x="T2" y="T3"/>
                  </a:cxn>
                  <a:cxn ang="0">
                    <a:pos x="T4" y="T5"/>
                  </a:cxn>
                  <a:cxn ang="0">
                    <a:pos x="T6" y="T7"/>
                  </a:cxn>
                  <a:cxn ang="0">
                    <a:pos x="T8" y="T9"/>
                  </a:cxn>
                </a:cxnLst>
                <a:rect l="0" t="0" r="r" b="b"/>
                <a:pathLst>
                  <a:path w="15" h="12">
                    <a:moveTo>
                      <a:pt x="10" y="10"/>
                    </a:moveTo>
                    <a:cubicBezTo>
                      <a:pt x="14" y="7"/>
                      <a:pt x="15" y="2"/>
                      <a:pt x="15" y="2"/>
                    </a:cubicBezTo>
                    <a:cubicBezTo>
                      <a:pt x="15" y="2"/>
                      <a:pt x="10" y="0"/>
                      <a:pt x="5" y="3"/>
                    </a:cubicBezTo>
                    <a:cubicBezTo>
                      <a:pt x="1" y="5"/>
                      <a:pt x="0" y="11"/>
                      <a:pt x="0" y="11"/>
                    </a:cubicBezTo>
                    <a:cubicBezTo>
                      <a:pt x="0" y="11"/>
                      <a:pt x="5" y="12"/>
                      <a:pt x="10" y="1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0" name="Freeform 143"/>
              <p:cNvSpPr/>
              <p:nvPr/>
            </p:nvSpPr>
            <p:spPr bwMode="auto">
              <a:xfrm>
                <a:off x="3872425" y="1800014"/>
                <a:ext cx="22253" cy="41724"/>
              </a:xfrm>
              <a:custGeom>
                <a:avLst/>
                <a:gdLst>
                  <a:gd name="T0" fmla="*/ 5 w 13"/>
                  <a:gd name="T1" fmla="*/ 0 h 24"/>
                  <a:gd name="T2" fmla="*/ 1 w 13"/>
                  <a:gd name="T3" fmla="*/ 13 h 24"/>
                  <a:gd name="T4" fmla="*/ 9 w 13"/>
                  <a:gd name="T5" fmla="*/ 24 h 24"/>
                  <a:gd name="T6" fmla="*/ 12 w 13"/>
                  <a:gd name="T7" fmla="*/ 11 h 24"/>
                  <a:gd name="T8" fmla="*/ 5 w 13"/>
                  <a:gd name="T9" fmla="*/ 0 h 24"/>
                </a:gdLst>
                <a:ahLst/>
                <a:cxnLst>
                  <a:cxn ang="0">
                    <a:pos x="T0" y="T1"/>
                  </a:cxn>
                  <a:cxn ang="0">
                    <a:pos x="T2" y="T3"/>
                  </a:cxn>
                  <a:cxn ang="0">
                    <a:pos x="T4" y="T5"/>
                  </a:cxn>
                  <a:cxn ang="0">
                    <a:pos x="T6" y="T7"/>
                  </a:cxn>
                  <a:cxn ang="0">
                    <a:pos x="T8" y="T9"/>
                  </a:cxn>
                </a:cxnLst>
                <a:rect l="0" t="0" r="r" b="b"/>
                <a:pathLst>
                  <a:path w="13" h="24">
                    <a:moveTo>
                      <a:pt x="5" y="0"/>
                    </a:moveTo>
                    <a:cubicBezTo>
                      <a:pt x="5" y="0"/>
                      <a:pt x="0" y="6"/>
                      <a:pt x="1" y="13"/>
                    </a:cubicBezTo>
                    <a:cubicBezTo>
                      <a:pt x="3" y="19"/>
                      <a:pt x="9" y="24"/>
                      <a:pt x="9" y="24"/>
                    </a:cubicBezTo>
                    <a:cubicBezTo>
                      <a:pt x="9" y="24"/>
                      <a:pt x="13" y="17"/>
                      <a:pt x="12" y="11"/>
                    </a:cubicBezTo>
                    <a:cubicBezTo>
                      <a:pt x="11" y="4"/>
                      <a:pt x="5" y="0"/>
                      <a:pt x="5" y="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1" name="Freeform 144"/>
              <p:cNvSpPr/>
              <p:nvPr/>
            </p:nvSpPr>
            <p:spPr bwMode="auto">
              <a:xfrm>
                <a:off x="3859909" y="1829220"/>
                <a:ext cx="26426" cy="22253"/>
              </a:xfrm>
              <a:custGeom>
                <a:avLst/>
                <a:gdLst>
                  <a:gd name="T0" fmla="*/ 5 w 15"/>
                  <a:gd name="T1" fmla="*/ 10 h 13"/>
                  <a:gd name="T2" fmla="*/ 15 w 15"/>
                  <a:gd name="T3" fmla="*/ 11 h 13"/>
                  <a:gd name="T4" fmla="*/ 9 w 15"/>
                  <a:gd name="T5" fmla="*/ 3 h 13"/>
                  <a:gd name="T6" fmla="*/ 0 w 15"/>
                  <a:gd name="T7" fmla="*/ 2 h 13"/>
                  <a:gd name="T8" fmla="*/ 5 w 15"/>
                  <a:gd name="T9" fmla="*/ 10 h 13"/>
                </a:gdLst>
                <a:ahLst/>
                <a:cxnLst>
                  <a:cxn ang="0">
                    <a:pos x="T0" y="T1"/>
                  </a:cxn>
                  <a:cxn ang="0">
                    <a:pos x="T2" y="T3"/>
                  </a:cxn>
                  <a:cxn ang="0">
                    <a:pos x="T4" y="T5"/>
                  </a:cxn>
                  <a:cxn ang="0">
                    <a:pos x="T6" y="T7"/>
                  </a:cxn>
                  <a:cxn ang="0">
                    <a:pos x="T8" y="T9"/>
                  </a:cxn>
                </a:cxnLst>
                <a:rect l="0" t="0" r="r" b="b"/>
                <a:pathLst>
                  <a:path w="15" h="13">
                    <a:moveTo>
                      <a:pt x="5" y="10"/>
                    </a:moveTo>
                    <a:cubicBezTo>
                      <a:pt x="9" y="13"/>
                      <a:pt x="15" y="11"/>
                      <a:pt x="15" y="11"/>
                    </a:cubicBezTo>
                    <a:cubicBezTo>
                      <a:pt x="15" y="11"/>
                      <a:pt x="14" y="6"/>
                      <a:pt x="9" y="3"/>
                    </a:cubicBezTo>
                    <a:cubicBezTo>
                      <a:pt x="5" y="0"/>
                      <a:pt x="0" y="2"/>
                      <a:pt x="0" y="2"/>
                    </a:cubicBezTo>
                    <a:cubicBezTo>
                      <a:pt x="0" y="2"/>
                      <a:pt x="1" y="7"/>
                      <a:pt x="5" y="1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2" name="Freeform 145"/>
              <p:cNvSpPr/>
              <p:nvPr/>
            </p:nvSpPr>
            <p:spPr bwMode="auto">
              <a:xfrm>
                <a:off x="3188151" y="2356334"/>
                <a:ext cx="27816" cy="51460"/>
              </a:xfrm>
              <a:custGeom>
                <a:avLst/>
                <a:gdLst>
                  <a:gd name="T0" fmla="*/ 15 w 16"/>
                  <a:gd name="T1" fmla="*/ 16 h 30"/>
                  <a:gd name="T2" fmla="*/ 11 w 16"/>
                  <a:gd name="T3" fmla="*/ 0 h 30"/>
                  <a:gd name="T4" fmla="*/ 1 w 16"/>
                  <a:gd name="T5" fmla="*/ 14 h 30"/>
                  <a:gd name="T6" fmla="*/ 5 w 16"/>
                  <a:gd name="T7" fmla="*/ 30 h 30"/>
                  <a:gd name="T8" fmla="*/ 15 w 16"/>
                  <a:gd name="T9" fmla="*/ 16 h 30"/>
                </a:gdLst>
                <a:ahLst/>
                <a:cxnLst>
                  <a:cxn ang="0">
                    <a:pos x="T0" y="T1"/>
                  </a:cxn>
                  <a:cxn ang="0">
                    <a:pos x="T2" y="T3"/>
                  </a:cxn>
                  <a:cxn ang="0">
                    <a:pos x="T4" y="T5"/>
                  </a:cxn>
                  <a:cxn ang="0">
                    <a:pos x="T6" y="T7"/>
                  </a:cxn>
                  <a:cxn ang="0">
                    <a:pos x="T8" y="T9"/>
                  </a:cxn>
                </a:cxnLst>
                <a:rect l="0" t="0" r="r" b="b"/>
                <a:pathLst>
                  <a:path w="16" h="30">
                    <a:moveTo>
                      <a:pt x="15" y="16"/>
                    </a:moveTo>
                    <a:cubicBezTo>
                      <a:pt x="16" y="8"/>
                      <a:pt x="11" y="0"/>
                      <a:pt x="11" y="0"/>
                    </a:cubicBezTo>
                    <a:cubicBezTo>
                      <a:pt x="11" y="0"/>
                      <a:pt x="3" y="6"/>
                      <a:pt x="1" y="14"/>
                    </a:cubicBezTo>
                    <a:cubicBezTo>
                      <a:pt x="0" y="22"/>
                      <a:pt x="5" y="30"/>
                      <a:pt x="5" y="30"/>
                    </a:cubicBezTo>
                    <a:cubicBezTo>
                      <a:pt x="5" y="30"/>
                      <a:pt x="13" y="24"/>
                      <a:pt x="15" y="16"/>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3" name="Freeform 146"/>
              <p:cNvSpPr/>
              <p:nvPr/>
            </p:nvSpPr>
            <p:spPr bwMode="auto">
              <a:xfrm>
                <a:off x="3133910" y="2368851"/>
                <a:ext cx="58414" cy="45897"/>
              </a:xfrm>
              <a:custGeom>
                <a:avLst/>
                <a:gdLst>
                  <a:gd name="T0" fmla="*/ 0 w 34"/>
                  <a:gd name="T1" fmla="*/ 3 h 27"/>
                  <a:gd name="T2" fmla="*/ 12 w 34"/>
                  <a:gd name="T3" fmla="*/ 21 h 27"/>
                  <a:gd name="T4" fmla="*/ 34 w 34"/>
                  <a:gd name="T5" fmla="*/ 24 h 27"/>
                  <a:gd name="T6" fmla="*/ 22 w 34"/>
                  <a:gd name="T7" fmla="*/ 6 h 27"/>
                  <a:gd name="T8" fmla="*/ 0 w 34"/>
                  <a:gd name="T9" fmla="*/ 3 h 27"/>
                </a:gdLst>
                <a:ahLst/>
                <a:cxnLst>
                  <a:cxn ang="0">
                    <a:pos x="T0" y="T1"/>
                  </a:cxn>
                  <a:cxn ang="0">
                    <a:pos x="T2" y="T3"/>
                  </a:cxn>
                  <a:cxn ang="0">
                    <a:pos x="T4" y="T5"/>
                  </a:cxn>
                  <a:cxn ang="0">
                    <a:pos x="T6" y="T7"/>
                  </a:cxn>
                  <a:cxn ang="0">
                    <a:pos x="T8" y="T9"/>
                  </a:cxn>
                </a:cxnLst>
                <a:rect l="0" t="0" r="r" b="b"/>
                <a:pathLst>
                  <a:path w="34" h="27">
                    <a:moveTo>
                      <a:pt x="0" y="3"/>
                    </a:moveTo>
                    <a:cubicBezTo>
                      <a:pt x="0" y="3"/>
                      <a:pt x="3" y="16"/>
                      <a:pt x="12" y="21"/>
                    </a:cubicBezTo>
                    <a:cubicBezTo>
                      <a:pt x="22" y="27"/>
                      <a:pt x="34" y="24"/>
                      <a:pt x="34" y="24"/>
                    </a:cubicBezTo>
                    <a:cubicBezTo>
                      <a:pt x="34" y="24"/>
                      <a:pt x="31" y="12"/>
                      <a:pt x="22" y="6"/>
                    </a:cubicBezTo>
                    <a:cubicBezTo>
                      <a:pt x="12" y="0"/>
                      <a:pt x="0" y="3"/>
                      <a:pt x="0" y="3"/>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4" name="Freeform 147"/>
              <p:cNvSpPr/>
              <p:nvPr/>
            </p:nvSpPr>
            <p:spPr bwMode="auto">
              <a:xfrm>
                <a:off x="3150600" y="2410575"/>
                <a:ext cx="50069" cy="30598"/>
              </a:xfrm>
              <a:custGeom>
                <a:avLst/>
                <a:gdLst>
                  <a:gd name="T0" fmla="*/ 13 w 29"/>
                  <a:gd name="T1" fmla="*/ 3 h 18"/>
                  <a:gd name="T2" fmla="*/ 0 w 29"/>
                  <a:gd name="T3" fmla="*/ 14 h 18"/>
                  <a:gd name="T4" fmla="*/ 17 w 29"/>
                  <a:gd name="T5" fmla="*/ 16 h 18"/>
                  <a:gd name="T6" fmla="*/ 29 w 29"/>
                  <a:gd name="T7" fmla="*/ 5 h 18"/>
                  <a:gd name="T8" fmla="*/ 13 w 29"/>
                  <a:gd name="T9" fmla="*/ 3 h 18"/>
                </a:gdLst>
                <a:ahLst/>
                <a:cxnLst>
                  <a:cxn ang="0">
                    <a:pos x="T0" y="T1"/>
                  </a:cxn>
                  <a:cxn ang="0">
                    <a:pos x="T2" y="T3"/>
                  </a:cxn>
                  <a:cxn ang="0">
                    <a:pos x="T4" y="T5"/>
                  </a:cxn>
                  <a:cxn ang="0">
                    <a:pos x="T6" y="T7"/>
                  </a:cxn>
                  <a:cxn ang="0">
                    <a:pos x="T8" y="T9"/>
                  </a:cxn>
                </a:cxnLst>
                <a:rect l="0" t="0" r="r" b="b"/>
                <a:pathLst>
                  <a:path w="29" h="18">
                    <a:moveTo>
                      <a:pt x="13" y="3"/>
                    </a:moveTo>
                    <a:cubicBezTo>
                      <a:pt x="5" y="5"/>
                      <a:pt x="0" y="14"/>
                      <a:pt x="0" y="14"/>
                    </a:cubicBezTo>
                    <a:cubicBezTo>
                      <a:pt x="0" y="14"/>
                      <a:pt x="9" y="18"/>
                      <a:pt x="17" y="16"/>
                    </a:cubicBezTo>
                    <a:cubicBezTo>
                      <a:pt x="24" y="13"/>
                      <a:pt x="29" y="5"/>
                      <a:pt x="29" y="5"/>
                    </a:cubicBezTo>
                    <a:cubicBezTo>
                      <a:pt x="29" y="5"/>
                      <a:pt x="20" y="0"/>
                      <a:pt x="13" y="3"/>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5" name="Freeform 148"/>
              <p:cNvSpPr/>
              <p:nvPr/>
            </p:nvSpPr>
            <p:spPr bwMode="auto">
              <a:xfrm>
                <a:off x="3037944" y="2788873"/>
                <a:ext cx="41724" cy="58414"/>
              </a:xfrm>
              <a:custGeom>
                <a:avLst/>
                <a:gdLst>
                  <a:gd name="T0" fmla="*/ 3 w 24"/>
                  <a:gd name="T1" fmla="*/ 0 h 34"/>
                  <a:gd name="T2" fmla="*/ 4 w 24"/>
                  <a:gd name="T3" fmla="*/ 21 h 34"/>
                  <a:gd name="T4" fmla="*/ 20 w 24"/>
                  <a:gd name="T5" fmla="*/ 34 h 34"/>
                  <a:gd name="T6" fmla="*/ 20 w 24"/>
                  <a:gd name="T7" fmla="*/ 13 h 34"/>
                  <a:gd name="T8" fmla="*/ 3 w 24"/>
                  <a:gd name="T9" fmla="*/ 0 h 34"/>
                </a:gdLst>
                <a:ahLst/>
                <a:cxnLst>
                  <a:cxn ang="0">
                    <a:pos x="T0" y="T1"/>
                  </a:cxn>
                  <a:cxn ang="0">
                    <a:pos x="T2" y="T3"/>
                  </a:cxn>
                  <a:cxn ang="0">
                    <a:pos x="T4" y="T5"/>
                  </a:cxn>
                  <a:cxn ang="0">
                    <a:pos x="T6" y="T7"/>
                  </a:cxn>
                  <a:cxn ang="0">
                    <a:pos x="T8" y="T9"/>
                  </a:cxn>
                </a:cxnLst>
                <a:rect l="0" t="0" r="r" b="b"/>
                <a:pathLst>
                  <a:path w="24" h="34">
                    <a:moveTo>
                      <a:pt x="3" y="0"/>
                    </a:moveTo>
                    <a:cubicBezTo>
                      <a:pt x="3" y="0"/>
                      <a:pt x="0" y="11"/>
                      <a:pt x="4" y="21"/>
                    </a:cubicBezTo>
                    <a:cubicBezTo>
                      <a:pt x="9" y="30"/>
                      <a:pt x="20" y="34"/>
                      <a:pt x="20" y="34"/>
                    </a:cubicBezTo>
                    <a:cubicBezTo>
                      <a:pt x="20" y="34"/>
                      <a:pt x="24" y="23"/>
                      <a:pt x="20" y="13"/>
                    </a:cubicBezTo>
                    <a:cubicBezTo>
                      <a:pt x="15" y="4"/>
                      <a:pt x="3" y="0"/>
                      <a:pt x="3" y="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6" name="Freeform 149"/>
              <p:cNvSpPr/>
              <p:nvPr/>
            </p:nvSpPr>
            <p:spPr bwMode="auto">
              <a:xfrm>
                <a:off x="2982312" y="2834770"/>
                <a:ext cx="86230" cy="44506"/>
              </a:xfrm>
              <a:custGeom>
                <a:avLst/>
                <a:gdLst>
                  <a:gd name="T0" fmla="*/ 24 w 51"/>
                  <a:gd name="T1" fmla="*/ 2 h 26"/>
                  <a:gd name="T2" fmla="*/ 0 w 51"/>
                  <a:gd name="T3" fmla="*/ 16 h 26"/>
                  <a:gd name="T4" fmla="*/ 26 w 51"/>
                  <a:gd name="T5" fmla="*/ 25 h 26"/>
                  <a:gd name="T6" fmla="*/ 51 w 51"/>
                  <a:gd name="T7" fmla="*/ 11 h 26"/>
                  <a:gd name="T8" fmla="*/ 24 w 51"/>
                  <a:gd name="T9" fmla="*/ 2 h 26"/>
                </a:gdLst>
                <a:ahLst/>
                <a:cxnLst>
                  <a:cxn ang="0">
                    <a:pos x="T0" y="T1"/>
                  </a:cxn>
                  <a:cxn ang="0">
                    <a:pos x="T2" y="T3"/>
                  </a:cxn>
                  <a:cxn ang="0">
                    <a:pos x="T4" y="T5"/>
                  </a:cxn>
                  <a:cxn ang="0">
                    <a:pos x="T6" y="T7"/>
                  </a:cxn>
                  <a:cxn ang="0">
                    <a:pos x="T8" y="T9"/>
                  </a:cxn>
                </a:cxnLst>
                <a:rect l="0" t="0" r="r" b="b"/>
                <a:pathLst>
                  <a:path w="51" h="26">
                    <a:moveTo>
                      <a:pt x="24" y="2"/>
                    </a:moveTo>
                    <a:cubicBezTo>
                      <a:pt x="10" y="3"/>
                      <a:pt x="0" y="16"/>
                      <a:pt x="0" y="16"/>
                    </a:cubicBezTo>
                    <a:cubicBezTo>
                      <a:pt x="0" y="16"/>
                      <a:pt x="12" y="26"/>
                      <a:pt x="26" y="25"/>
                    </a:cubicBezTo>
                    <a:cubicBezTo>
                      <a:pt x="40" y="23"/>
                      <a:pt x="51" y="11"/>
                      <a:pt x="51" y="11"/>
                    </a:cubicBezTo>
                    <a:cubicBezTo>
                      <a:pt x="51" y="11"/>
                      <a:pt x="38" y="0"/>
                      <a:pt x="24" y="2"/>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7" name="Freeform 150"/>
              <p:cNvSpPr/>
              <p:nvPr/>
            </p:nvSpPr>
            <p:spPr bwMode="auto">
              <a:xfrm>
                <a:off x="3043508" y="2859805"/>
                <a:ext cx="44506" cy="50069"/>
              </a:xfrm>
              <a:custGeom>
                <a:avLst/>
                <a:gdLst>
                  <a:gd name="T0" fmla="*/ 6 w 26"/>
                  <a:gd name="T1" fmla="*/ 10 h 30"/>
                  <a:gd name="T2" fmla="*/ 2 w 26"/>
                  <a:gd name="T3" fmla="*/ 30 h 30"/>
                  <a:gd name="T4" fmla="*/ 20 w 26"/>
                  <a:gd name="T5" fmla="*/ 20 h 30"/>
                  <a:gd name="T6" fmla="*/ 24 w 26"/>
                  <a:gd name="T7" fmla="*/ 0 h 30"/>
                  <a:gd name="T8" fmla="*/ 6 w 26"/>
                  <a:gd name="T9" fmla="*/ 10 h 30"/>
                </a:gdLst>
                <a:ahLst/>
                <a:cxnLst>
                  <a:cxn ang="0">
                    <a:pos x="T0" y="T1"/>
                  </a:cxn>
                  <a:cxn ang="0">
                    <a:pos x="T2" y="T3"/>
                  </a:cxn>
                  <a:cxn ang="0">
                    <a:pos x="T4" y="T5"/>
                  </a:cxn>
                  <a:cxn ang="0">
                    <a:pos x="T6" y="T7"/>
                  </a:cxn>
                  <a:cxn ang="0">
                    <a:pos x="T8" y="T9"/>
                  </a:cxn>
                </a:cxnLst>
                <a:rect l="0" t="0" r="r" b="b"/>
                <a:pathLst>
                  <a:path w="26" h="30">
                    <a:moveTo>
                      <a:pt x="6" y="10"/>
                    </a:moveTo>
                    <a:cubicBezTo>
                      <a:pt x="0" y="18"/>
                      <a:pt x="2" y="30"/>
                      <a:pt x="2" y="30"/>
                    </a:cubicBezTo>
                    <a:cubicBezTo>
                      <a:pt x="2" y="30"/>
                      <a:pt x="14" y="29"/>
                      <a:pt x="20" y="20"/>
                    </a:cubicBezTo>
                    <a:cubicBezTo>
                      <a:pt x="26" y="12"/>
                      <a:pt x="24" y="0"/>
                      <a:pt x="24" y="0"/>
                    </a:cubicBezTo>
                    <a:cubicBezTo>
                      <a:pt x="24" y="0"/>
                      <a:pt x="12" y="1"/>
                      <a:pt x="6" y="1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8" name="Freeform 151"/>
              <p:cNvSpPr/>
              <p:nvPr/>
            </p:nvSpPr>
            <p:spPr bwMode="auto">
              <a:xfrm>
                <a:off x="2911382" y="2047576"/>
                <a:ext cx="47287" cy="43115"/>
              </a:xfrm>
              <a:custGeom>
                <a:avLst/>
                <a:gdLst>
                  <a:gd name="T0" fmla="*/ 0 w 27"/>
                  <a:gd name="T1" fmla="*/ 1 h 25"/>
                  <a:gd name="T2" fmla="*/ 8 w 27"/>
                  <a:gd name="T3" fmla="*/ 19 h 25"/>
                  <a:gd name="T4" fmla="*/ 27 w 27"/>
                  <a:gd name="T5" fmla="*/ 24 h 25"/>
                  <a:gd name="T6" fmla="*/ 19 w 27"/>
                  <a:gd name="T7" fmla="*/ 6 h 25"/>
                  <a:gd name="T8" fmla="*/ 0 w 27"/>
                  <a:gd name="T9" fmla="*/ 1 h 25"/>
                </a:gdLst>
                <a:ahLst/>
                <a:cxnLst>
                  <a:cxn ang="0">
                    <a:pos x="T0" y="T1"/>
                  </a:cxn>
                  <a:cxn ang="0">
                    <a:pos x="T2" y="T3"/>
                  </a:cxn>
                  <a:cxn ang="0">
                    <a:pos x="T4" y="T5"/>
                  </a:cxn>
                  <a:cxn ang="0">
                    <a:pos x="T6" y="T7"/>
                  </a:cxn>
                  <a:cxn ang="0">
                    <a:pos x="T8" y="T9"/>
                  </a:cxn>
                </a:cxnLst>
                <a:rect l="0" t="0" r="r" b="b"/>
                <a:pathLst>
                  <a:path w="27" h="25">
                    <a:moveTo>
                      <a:pt x="0" y="1"/>
                    </a:moveTo>
                    <a:cubicBezTo>
                      <a:pt x="0" y="1"/>
                      <a:pt x="1" y="12"/>
                      <a:pt x="8" y="19"/>
                    </a:cubicBezTo>
                    <a:cubicBezTo>
                      <a:pt x="16" y="25"/>
                      <a:pt x="27" y="24"/>
                      <a:pt x="27" y="24"/>
                    </a:cubicBezTo>
                    <a:cubicBezTo>
                      <a:pt x="27" y="24"/>
                      <a:pt x="26" y="13"/>
                      <a:pt x="19" y="6"/>
                    </a:cubicBezTo>
                    <a:cubicBezTo>
                      <a:pt x="11" y="0"/>
                      <a:pt x="0" y="1"/>
                      <a:pt x="0" y="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9" name="Freeform 152"/>
              <p:cNvSpPr/>
              <p:nvPr/>
            </p:nvSpPr>
            <p:spPr bwMode="auto">
              <a:xfrm>
                <a:off x="2884956" y="2089300"/>
                <a:ext cx="70931" cy="54242"/>
              </a:xfrm>
              <a:custGeom>
                <a:avLst/>
                <a:gdLst>
                  <a:gd name="T0" fmla="*/ 27 w 42"/>
                  <a:gd name="T1" fmla="*/ 26 h 32"/>
                  <a:gd name="T2" fmla="*/ 42 w 42"/>
                  <a:gd name="T3" fmla="*/ 5 h 32"/>
                  <a:gd name="T4" fmla="*/ 16 w 42"/>
                  <a:gd name="T5" fmla="*/ 6 h 32"/>
                  <a:gd name="T6" fmla="*/ 0 w 42"/>
                  <a:gd name="T7" fmla="*/ 27 h 32"/>
                  <a:gd name="T8" fmla="*/ 27 w 42"/>
                  <a:gd name="T9" fmla="*/ 26 h 32"/>
                </a:gdLst>
                <a:ahLst/>
                <a:cxnLst>
                  <a:cxn ang="0">
                    <a:pos x="T0" y="T1"/>
                  </a:cxn>
                  <a:cxn ang="0">
                    <a:pos x="T2" y="T3"/>
                  </a:cxn>
                  <a:cxn ang="0">
                    <a:pos x="T4" y="T5"/>
                  </a:cxn>
                  <a:cxn ang="0">
                    <a:pos x="T6" y="T7"/>
                  </a:cxn>
                  <a:cxn ang="0">
                    <a:pos x="T8" y="T9"/>
                  </a:cxn>
                </a:cxnLst>
                <a:rect l="0" t="0" r="r" b="b"/>
                <a:pathLst>
                  <a:path w="42" h="32">
                    <a:moveTo>
                      <a:pt x="27" y="26"/>
                    </a:moveTo>
                    <a:cubicBezTo>
                      <a:pt x="38" y="19"/>
                      <a:pt x="42" y="5"/>
                      <a:pt x="42" y="5"/>
                    </a:cubicBezTo>
                    <a:cubicBezTo>
                      <a:pt x="42" y="5"/>
                      <a:pt x="28" y="0"/>
                      <a:pt x="16" y="6"/>
                    </a:cubicBezTo>
                    <a:cubicBezTo>
                      <a:pt x="5" y="13"/>
                      <a:pt x="0" y="27"/>
                      <a:pt x="0" y="27"/>
                    </a:cubicBezTo>
                    <a:cubicBezTo>
                      <a:pt x="0" y="27"/>
                      <a:pt x="15" y="32"/>
                      <a:pt x="27" y="26"/>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0" name="Freeform 153"/>
              <p:cNvSpPr/>
              <p:nvPr/>
            </p:nvSpPr>
            <p:spPr bwMode="auto">
              <a:xfrm>
                <a:off x="2947543" y="2093472"/>
                <a:ext cx="36161" cy="59805"/>
              </a:xfrm>
              <a:custGeom>
                <a:avLst/>
                <a:gdLst>
                  <a:gd name="T0" fmla="*/ 3 w 21"/>
                  <a:gd name="T1" fmla="*/ 16 h 35"/>
                  <a:gd name="T2" fmla="*/ 7 w 21"/>
                  <a:gd name="T3" fmla="*/ 35 h 35"/>
                  <a:gd name="T4" fmla="*/ 19 w 21"/>
                  <a:gd name="T5" fmla="*/ 20 h 35"/>
                  <a:gd name="T6" fmla="*/ 15 w 21"/>
                  <a:gd name="T7" fmla="*/ 0 h 35"/>
                  <a:gd name="T8" fmla="*/ 3 w 21"/>
                  <a:gd name="T9" fmla="*/ 16 h 35"/>
                </a:gdLst>
                <a:ahLst/>
                <a:cxnLst>
                  <a:cxn ang="0">
                    <a:pos x="T0" y="T1"/>
                  </a:cxn>
                  <a:cxn ang="0">
                    <a:pos x="T2" y="T3"/>
                  </a:cxn>
                  <a:cxn ang="0">
                    <a:pos x="T4" y="T5"/>
                  </a:cxn>
                  <a:cxn ang="0">
                    <a:pos x="T6" y="T7"/>
                  </a:cxn>
                  <a:cxn ang="0">
                    <a:pos x="T8" y="T9"/>
                  </a:cxn>
                </a:cxnLst>
                <a:rect l="0" t="0" r="r" b="b"/>
                <a:pathLst>
                  <a:path w="21" h="35">
                    <a:moveTo>
                      <a:pt x="3" y="16"/>
                    </a:moveTo>
                    <a:cubicBezTo>
                      <a:pt x="0" y="26"/>
                      <a:pt x="7" y="35"/>
                      <a:pt x="7" y="35"/>
                    </a:cubicBezTo>
                    <a:cubicBezTo>
                      <a:pt x="7" y="35"/>
                      <a:pt x="16" y="29"/>
                      <a:pt x="19" y="20"/>
                    </a:cubicBezTo>
                    <a:cubicBezTo>
                      <a:pt x="21" y="10"/>
                      <a:pt x="15" y="0"/>
                      <a:pt x="15" y="0"/>
                    </a:cubicBezTo>
                    <a:cubicBezTo>
                      <a:pt x="15" y="0"/>
                      <a:pt x="5" y="6"/>
                      <a:pt x="3" y="16"/>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1" name="Freeform 154"/>
              <p:cNvSpPr/>
              <p:nvPr/>
            </p:nvSpPr>
            <p:spPr bwMode="auto">
              <a:xfrm>
                <a:off x="3210404" y="1755508"/>
                <a:ext cx="30598" cy="40334"/>
              </a:xfrm>
              <a:custGeom>
                <a:avLst/>
                <a:gdLst>
                  <a:gd name="T0" fmla="*/ 14 w 18"/>
                  <a:gd name="T1" fmla="*/ 15 h 23"/>
                  <a:gd name="T2" fmla="*/ 16 w 18"/>
                  <a:gd name="T3" fmla="*/ 0 h 23"/>
                  <a:gd name="T4" fmla="*/ 4 w 18"/>
                  <a:gd name="T5" fmla="*/ 9 h 23"/>
                  <a:gd name="T6" fmla="*/ 2 w 18"/>
                  <a:gd name="T7" fmla="*/ 23 h 23"/>
                  <a:gd name="T8" fmla="*/ 14 w 18"/>
                  <a:gd name="T9" fmla="*/ 15 h 23"/>
                </a:gdLst>
                <a:ahLst/>
                <a:cxnLst>
                  <a:cxn ang="0">
                    <a:pos x="T0" y="T1"/>
                  </a:cxn>
                  <a:cxn ang="0">
                    <a:pos x="T2" y="T3"/>
                  </a:cxn>
                  <a:cxn ang="0">
                    <a:pos x="T4" y="T5"/>
                  </a:cxn>
                  <a:cxn ang="0">
                    <a:pos x="T6" y="T7"/>
                  </a:cxn>
                  <a:cxn ang="0">
                    <a:pos x="T8" y="T9"/>
                  </a:cxn>
                </a:cxnLst>
                <a:rect l="0" t="0" r="r" b="b"/>
                <a:pathLst>
                  <a:path w="18" h="23">
                    <a:moveTo>
                      <a:pt x="14" y="15"/>
                    </a:moveTo>
                    <a:cubicBezTo>
                      <a:pt x="18" y="8"/>
                      <a:pt x="16" y="0"/>
                      <a:pt x="16" y="0"/>
                    </a:cubicBezTo>
                    <a:cubicBezTo>
                      <a:pt x="16" y="0"/>
                      <a:pt x="8" y="2"/>
                      <a:pt x="4" y="9"/>
                    </a:cubicBezTo>
                    <a:cubicBezTo>
                      <a:pt x="0" y="15"/>
                      <a:pt x="2" y="23"/>
                      <a:pt x="2" y="23"/>
                    </a:cubicBezTo>
                    <a:cubicBezTo>
                      <a:pt x="2" y="23"/>
                      <a:pt x="11" y="21"/>
                      <a:pt x="14" y="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2" name="Freeform 155"/>
              <p:cNvSpPr/>
              <p:nvPr/>
            </p:nvSpPr>
            <p:spPr bwMode="auto">
              <a:xfrm>
                <a:off x="3167289" y="1747163"/>
                <a:ext cx="43115" cy="48678"/>
              </a:xfrm>
              <a:custGeom>
                <a:avLst/>
                <a:gdLst>
                  <a:gd name="T0" fmla="*/ 24 w 25"/>
                  <a:gd name="T1" fmla="*/ 28 h 28"/>
                  <a:gd name="T2" fmla="*/ 19 w 25"/>
                  <a:gd name="T3" fmla="*/ 9 h 28"/>
                  <a:gd name="T4" fmla="*/ 1 w 25"/>
                  <a:gd name="T5" fmla="*/ 0 h 28"/>
                  <a:gd name="T6" fmla="*/ 6 w 25"/>
                  <a:gd name="T7" fmla="*/ 19 h 28"/>
                  <a:gd name="T8" fmla="*/ 24 w 25"/>
                  <a:gd name="T9" fmla="*/ 28 h 28"/>
                </a:gdLst>
                <a:ahLst/>
                <a:cxnLst>
                  <a:cxn ang="0">
                    <a:pos x="T0" y="T1"/>
                  </a:cxn>
                  <a:cxn ang="0">
                    <a:pos x="T2" y="T3"/>
                  </a:cxn>
                  <a:cxn ang="0">
                    <a:pos x="T4" y="T5"/>
                  </a:cxn>
                  <a:cxn ang="0">
                    <a:pos x="T6" y="T7"/>
                  </a:cxn>
                  <a:cxn ang="0">
                    <a:pos x="T8" y="T9"/>
                  </a:cxn>
                </a:cxnLst>
                <a:rect l="0" t="0" r="r" b="b"/>
                <a:pathLst>
                  <a:path w="25" h="28">
                    <a:moveTo>
                      <a:pt x="24" y="28"/>
                    </a:moveTo>
                    <a:cubicBezTo>
                      <a:pt x="24" y="28"/>
                      <a:pt x="25" y="17"/>
                      <a:pt x="19" y="9"/>
                    </a:cubicBezTo>
                    <a:cubicBezTo>
                      <a:pt x="13" y="2"/>
                      <a:pt x="1" y="0"/>
                      <a:pt x="1" y="0"/>
                    </a:cubicBezTo>
                    <a:cubicBezTo>
                      <a:pt x="1" y="0"/>
                      <a:pt x="0" y="12"/>
                      <a:pt x="6" y="19"/>
                    </a:cubicBezTo>
                    <a:cubicBezTo>
                      <a:pt x="13" y="27"/>
                      <a:pt x="24" y="28"/>
                      <a:pt x="24" y="28"/>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3" name="Freeform 156"/>
              <p:cNvSpPr/>
              <p:nvPr/>
            </p:nvSpPr>
            <p:spPr bwMode="auto">
              <a:xfrm>
                <a:off x="3165898" y="1795841"/>
                <a:ext cx="45897" cy="22253"/>
              </a:xfrm>
              <a:custGeom>
                <a:avLst/>
                <a:gdLst>
                  <a:gd name="T0" fmla="*/ 14 w 27"/>
                  <a:gd name="T1" fmla="*/ 12 h 13"/>
                  <a:gd name="T2" fmla="*/ 27 w 27"/>
                  <a:gd name="T3" fmla="*/ 7 h 13"/>
                  <a:gd name="T4" fmla="*/ 14 w 27"/>
                  <a:gd name="T5" fmla="*/ 0 h 13"/>
                  <a:gd name="T6" fmla="*/ 0 w 27"/>
                  <a:gd name="T7" fmla="*/ 6 h 13"/>
                  <a:gd name="T8" fmla="*/ 14 w 27"/>
                  <a:gd name="T9" fmla="*/ 12 h 13"/>
                </a:gdLst>
                <a:ahLst/>
                <a:cxnLst>
                  <a:cxn ang="0">
                    <a:pos x="T0" y="T1"/>
                  </a:cxn>
                  <a:cxn ang="0">
                    <a:pos x="T2" y="T3"/>
                  </a:cxn>
                  <a:cxn ang="0">
                    <a:pos x="T4" y="T5"/>
                  </a:cxn>
                  <a:cxn ang="0">
                    <a:pos x="T6" y="T7"/>
                  </a:cxn>
                  <a:cxn ang="0">
                    <a:pos x="T8" y="T9"/>
                  </a:cxn>
                </a:cxnLst>
                <a:rect l="0" t="0" r="r" b="b"/>
                <a:pathLst>
                  <a:path w="27" h="13">
                    <a:moveTo>
                      <a:pt x="14" y="12"/>
                    </a:moveTo>
                    <a:cubicBezTo>
                      <a:pt x="21" y="13"/>
                      <a:pt x="27" y="7"/>
                      <a:pt x="27" y="7"/>
                    </a:cubicBezTo>
                    <a:cubicBezTo>
                      <a:pt x="27" y="7"/>
                      <a:pt x="22" y="1"/>
                      <a:pt x="14" y="0"/>
                    </a:cubicBezTo>
                    <a:cubicBezTo>
                      <a:pt x="7" y="0"/>
                      <a:pt x="0" y="6"/>
                      <a:pt x="0" y="6"/>
                    </a:cubicBezTo>
                    <a:cubicBezTo>
                      <a:pt x="0" y="6"/>
                      <a:pt x="6" y="12"/>
                      <a:pt x="14" y="12"/>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4" name="Freeform 157"/>
              <p:cNvSpPr/>
              <p:nvPr/>
            </p:nvSpPr>
            <p:spPr bwMode="auto">
              <a:xfrm>
                <a:off x="5477410" y="2610851"/>
                <a:ext cx="34770" cy="41724"/>
              </a:xfrm>
              <a:custGeom>
                <a:avLst/>
                <a:gdLst>
                  <a:gd name="T0" fmla="*/ 15 w 20"/>
                  <a:gd name="T1" fmla="*/ 9 h 25"/>
                  <a:gd name="T2" fmla="*/ 2 w 20"/>
                  <a:gd name="T3" fmla="*/ 0 h 25"/>
                  <a:gd name="T4" fmla="*/ 4 w 20"/>
                  <a:gd name="T5" fmla="*/ 17 h 25"/>
                  <a:gd name="T6" fmla="*/ 18 w 20"/>
                  <a:gd name="T7" fmla="*/ 25 h 25"/>
                  <a:gd name="T8" fmla="*/ 15 w 20"/>
                  <a:gd name="T9" fmla="*/ 9 h 25"/>
                </a:gdLst>
                <a:ahLst/>
                <a:cxnLst>
                  <a:cxn ang="0">
                    <a:pos x="T0" y="T1"/>
                  </a:cxn>
                  <a:cxn ang="0">
                    <a:pos x="T2" y="T3"/>
                  </a:cxn>
                  <a:cxn ang="0">
                    <a:pos x="T4" y="T5"/>
                  </a:cxn>
                  <a:cxn ang="0">
                    <a:pos x="T6" y="T7"/>
                  </a:cxn>
                  <a:cxn ang="0">
                    <a:pos x="T8" y="T9"/>
                  </a:cxn>
                </a:cxnLst>
                <a:rect l="0" t="0" r="r" b="b"/>
                <a:pathLst>
                  <a:path w="20" h="25">
                    <a:moveTo>
                      <a:pt x="15" y="9"/>
                    </a:moveTo>
                    <a:cubicBezTo>
                      <a:pt x="11" y="2"/>
                      <a:pt x="2" y="0"/>
                      <a:pt x="2" y="0"/>
                    </a:cubicBezTo>
                    <a:cubicBezTo>
                      <a:pt x="2" y="0"/>
                      <a:pt x="0" y="10"/>
                      <a:pt x="4" y="17"/>
                    </a:cubicBezTo>
                    <a:cubicBezTo>
                      <a:pt x="8" y="23"/>
                      <a:pt x="18" y="25"/>
                      <a:pt x="18" y="25"/>
                    </a:cubicBezTo>
                    <a:cubicBezTo>
                      <a:pt x="18" y="25"/>
                      <a:pt x="20" y="16"/>
                      <a:pt x="15" y="9"/>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5" name="Freeform 158"/>
              <p:cNvSpPr/>
              <p:nvPr/>
            </p:nvSpPr>
            <p:spPr bwMode="auto">
              <a:xfrm>
                <a:off x="5482973" y="2580253"/>
                <a:ext cx="66758" cy="37552"/>
              </a:xfrm>
              <a:custGeom>
                <a:avLst/>
                <a:gdLst>
                  <a:gd name="T0" fmla="*/ 22 w 39"/>
                  <a:gd name="T1" fmla="*/ 20 h 22"/>
                  <a:gd name="T2" fmla="*/ 39 w 39"/>
                  <a:gd name="T3" fmla="*/ 7 h 22"/>
                  <a:gd name="T4" fmla="*/ 18 w 39"/>
                  <a:gd name="T5" fmla="*/ 2 h 22"/>
                  <a:gd name="T6" fmla="*/ 0 w 39"/>
                  <a:gd name="T7" fmla="*/ 15 h 22"/>
                  <a:gd name="T8" fmla="*/ 22 w 39"/>
                  <a:gd name="T9" fmla="*/ 20 h 22"/>
                </a:gdLst>
                <a:ahLst/>
                <a:cxnLst>
                  <a:cxn ang="0">
                    <a:pos x="T0" y="T1"/>
                  </a:cxn>
                  <a:cxn ang="0">
                    <a:pos x="T2" y="T3"/>
                  </a:cxn>
                  <a:cxn ang="0">
                    <a:pos x="T4" y="T5"/>
                  </a:cxn>
                  <a:cxn ang="0">
                    <a:pos x="T6" y="T7"/>
                  </a:cxn>
                  <a:cxn ang="0">
                    <a:pos x="T8" y="T9"/>
                  </a:cxn>
                </a:cxnLst>
                <a:rect l="0" t="0" r="r" b="b"/>
                <a:pathLst>
                  <a:path w="39" h="22">
                    <a:moveTo>
                      <a:pt x="22" y="20"/>
                    </a:moveTo>
                    <a:cubicBezTo>
                      <a:pt x="32" y="18"/>
                      <a:pt x="39" y="7"/>
                      <a:pt x="39" y="7"/>
                    </a:cubicBezTo>
                    <a:cubicBezTo>
                      <a:pt x="39" y="7"/>
                      <a:pt x="28" y="0"/>
                      <a:pt x="18" y="2"/>
                    </a:cubicBezTo>
                    <a:cubicBezTo>
                      <a:pt x="7" y="5"/>
                      <a:pt x="0" y="15"/>
                      <a:pt x="0" y="15"/>
                    </a:cubicBezTo>
                    <a:cubicBezTo>
                      <a:pt x="0" y="15"/>
                      <a:pt x="11" y="22"/>
                      <a:pt x="22" y="20"/>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6" name="Freeform 159"/>
              <p:cNvSpPr/>
              <p:nvPr/>
            </p:nvSpPr>
            <p:spPr bwMode="auto">
              <a:xfrm>
                <a:off x="5466284" y="2559391"/>
                <a:ext cx="33379" cy="44506"/>
              </a:xfrm>
              <a:custGeom>
                <a:avLst/>
                <a:gdLst>
                  <a:gd name="T0" fmla="*/ 16 w 20"/>
                  <a:gd name="T1" fmla="*/ 16 h 26"/>
                  <a:gd name="T2" fmla="*/ 17 w 20"/>
                  <a:gd name="T3" fmla="*/ 0 h 26"/>
                  <a:gd name="T4" fmla="*/ 4 w 20"/>
                  <a:gd name="T5" fmla="*/ 10 h 26"/>
                  <a:gd name="T6" fmla="*/ 3 w 20"/>
                  <a:gd name="T7" fmla="*/ 26 h 26"/>
                  <a:gd name="T8" fmla="*/ 16 w 20"/>
                  <a:gd name="T9" fmla="*/ 16 h 26"/>
                </a:gdLst>
                <a:ahLst/>
                <a:cxnLst>
                  <a:cxn ang="0">
                    <a:pos x="T0" y="T1"/>
                  </a:cxn>
                  <a:cxn ang="0">
                    <a:pos x="T2" y="T3"/>
                  </a:cxn>
                  <a:cxn ang="0">
                    <a:pos x="T4" y="T5"/>
                  </a:cxn>
                  <a:cxn ang="0">
                    <a:pos x="T6" y="T7"/>
                  </a:cxn>
                  <a:cxn ang="0">
                    <a:pos x="T8" y="T9"/>
                  </a:cxn>
                </a:cxnLst>
                <a:rect l="0" t="0" r="r" b="b"/>
                <a:pathLst>
                  <a:path w="20" h="26">
                    <a:moveTo>
                      <a:pt x="16" y="16"/>
                    </a:moveTo>
                    <a:cubicBezTo>
                      <a:pt x="20" y="9"/>
                      <a:pt x="17" y="0"/>
                      <a:pt x="17" y="0"/>
                    </a:cubicBezTo>
                    <a:cubicBezTo>
                      <a:pt x="17" y="0"/>
                      <a:pt x="8" y="3"/>
                      <a:pt x="4" y="10"/>
                    </a:cubicBezTo>
                    <a:cubicBezTo>
                      <a:pt x="0" y="17"/>
                      <a:pt x="3" y="26"/>
                      <a:pt x="3" y="26"/>
                    </a:cubicBezTo>
                    <a:cubicBezTo>
                      <a:pt x="3" y="26"/>
                      <a:pt x="12" y="24"/>
                      <a:pt x="16" y="16"/>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7" name="Freeform 160"/>
              <p:cNvSpPr/>
              <p:nvPr/>
            </p:nvSpPr>
            <p:spPr bwMode="auto">
              <a:xfrm>
                <a:off x="5980880" y="2539920"/>
                <a:ext cx="36161" cy="43115"/>
              </a:xfrm>
              <a:custGeom>
                <a:avLst/>
                <a:gdLst>
                  <a:gd name="T0" fmla="*/ 18 w 21"/>
                  <a:gd name="T1" fmla="*/ 25 h 25"/>
                  <a:gd name="T2" fmla="*/ 16 w 21"/>
                  <a:gd name="T3" fmla="*/ 9 h 25"/>
                  <a:gd name="T4" fmla="*/ 2 w 21"/>
                  <a:gd name="T5" fmla="*/ 0 h 25"/>
                  <a:gd name="T6" fmla="*/ 5 w 21"/>
                  <a:gd name="T7" fmla="*/ 16 h 25"/>
                  <a:gd name="T8" fmla="*/ 18 w 21"/>
                  <a:gd name="T9" fmla="*/ 25 h 25"/>
                </a:gdLst>
                <a:ahLst/>
                <a:cxnLst>
                  <a:cxn ang="0">
                    <a:pos x="T0" y="T1"/>
                  </a:cxn>
                  <a:cxn ang="0">
                    <a:pos x="T2" y="T3"/>
                  </a:cxn>
                  <a:cxn ang="0">
                    <a:pos x="T4" y="T5"/>
                  </a:cxn>
                  <a:cxn ang="0">
                    <a:pos x="T6" y="T7"/>
                  </a:cxn>
                  <a:cxn ang="0">
                    <a:pos x="T8" y="T9"/>
                  </a:cxn>
                </a:cxnLst>
                <a:rect l="0" t="0" r="r" b="b"/>
                <a:pathLst>
                  <a:path w="21" h="25">
                    <a:moveTo>
                      <a:pt x="18" y="25"/>
                    </a:moveTo>
                    <a:cubicBezTo>
                      <a:pt x="18" y="25"/>
                      <a:pt x="21" y="15"/>
                      <a:pt x="16" y="9"/>
                    </a:cubicBezTo>
                    <a:cubicBezTo>
                      <a:pt x="12" y="2"/>
                      <a:pt x="2" y="0"/>
                      <a:pt x="2" y="0"/>
                    </a:cubicBezTo>
                    <a:cubicBezTo>
                      <a:pt x="2" y="0"/>
                      <a:pt x="0" y="9"/>
                      <a:pt x="5" y="16"/>
                    </a:cubicBezTo>
                    <a:cubicBezTo>
                      <a:pt x="9" y="23"/>
                      <a:pt x="18" y="25"/>
                      <a:pt x="18" y="25"/>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8" name="Freeform 161"/>
              <p:cNvSpPr/>
              <p:nvPr/>
            </p:nvSpPr>
            <p:spPr bwMode="auto">
              <a:xfrm>
                <a:off x="5987835" y="2507931"/>
                <a:ext cx="66758" cy="38942"/>
              </a:xfrm>
              <a:custGeom>
                <a:avLst/>
                <a:gdLst>
                  <a:gd name="T0" fmla="*/ 39 w 39"/>
                  <a:gd name="T1" fmla="*/ 7 h 23"/>
                  <a:gd name="T2" fmla="*/ 18 w 39"/>
                  <a:gd name="T3" fmla="*/ 3 h 23"/>
                  <a:gd name="T4" fmla="*/ 0 w 39"/>
                  <a:gd name="T5" fmla="*/ 16 h 23"/>
                  <a:gd name="T6" fmla="*/ 21 w 39"/>
                  <a:gd name="T7" fmla="*/ 20 h 23"/>
                  <a:gd name="T8" fmla="*/ 39 w 39"/>
                  <a:gd name="T9" fmla="*/ 7 h 23"/>
                </a:gdLst>
                <a:ahLst/>
                <a:cxnLst>
                  <a:cxn ang="0">
                    <a:pos x="T0" y="T1"/>
                  </a:cxn>
                  <a:cxn ang="0">
                    <a:pos x="T2" y="T3"/>
                  </a:cxn>
                  <a:cxn ang="0">
                    <a:pos x="T4" y="T5"/>
                  </a:cxn>
                  <a:cxn ang="0">
                    <a:pos x="T6" y="T7"/>
                  </a:cxn>
                  <a:cxn ang="0">
                    <a:pos x="T8" y="T9"/>
                  </a:cxn>
                </a:cxnLst>
                <a:rect l="0" t="0" r="r" b="b"/>
                <a:pathLst>
                  <a:path w="39" h="23">
                    <a:moveTo>
                      <a:pt x="39" y="7"/>
                    </a:moveTo>
                    <a:cubicBezTo>
                      <a:pt x="39" y="7"/>
                      <a:pt x="28" y="0"/>
                      <a:pt x="18" y="3"/>
                    </a:cubicBezTo>
                    <a:cubicBezTo>
                      <a:pt x="7" y="5"/>
                      <a:pt x="0" y="16"/>
                      <a:pt x="0" y="16"/>
                    </a:cubicBezTo>
                    <a:cubicBezTo>
                      <a:pt x="0" y="16"/>
                      <a:pt x="11" y="23"/>
                      <a:pt x="21" y="20"/>
                    </a:cubicBezTo>
                    <a:cubicBezTo>
                      <a:pt x="32" y="18"/>
                      <a:pt x="39" y="7"/>
                      <a:pt x="39" y="7"/>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79" name="Freeform 162"/>
              <p:cNvSpPr/>
              <p:nvPr/>
            </p:nvSpPr>
            <p:spPr bwMode="auto">
              <a:xfrm>
                <a:off x="5971145" y="2489851"/>
                <a:ext cx="34770" cy="41724"/>
              </a:xfrm>
              <a:custGeom>
                <a:avLst/>
                <a:gdLst>
                  <a:gd name="T0" fmla="*/ 16 w 20"/>
                  <a:gd name="T1" fmla="*/ 16 h 25"/>
                  <a:gd name="T2" fmla="*/ 17 w 20"/>
                  <a:gd name="T3" fmla="*/ 0 h 25"/>
                  <a:gd name="T4" fmla="*/ 4 w 20"/>
                  <a:gd name="T5" fmla="*/ 9 h 25"/>
                  <a:gd name="T6" fmla="*/ 3 w 20"/>
                  <a:gd name="T7" fmla="*/ 25 h 25"/>
                  <a:gd name="T8" fmla="*/ 16 w 20"/>
                  <a:gd name="T9" fmla="*/ 16 h 25"/>
                </a:gdLst>
                <a:ahLst/>
                <a:cxnLst>
                  <a:cxn ang="0">
                    <a:pos x="T0" y="T1"/>
                  </a:cxn>
                  <a:cxn ang="0">
                    <a:pos x="T2" y="T3"/>
                  </a:cxn>
                  <a:cxn ang="0">
                    <a:pos x="T4" y="T5"/>
                  </a:cxn>
                  <a:cxn ang="0">
                    <a:pos x="T6" y="T7"/>
                  </a:cxn>
                  <a:cxn ang="0">
                    <a:pos x="T8" y="T9"/>
                  </a:cxn>
                </a:cxnLst>
                <a:rect l="0" t="0" r="r" b="b"/>
                <a:pathLst>
                  <a:path w="20" h="25">
                    <a:moveTo>
                      <a:pt x="16" y="16"/>
                    </a:moveTo>
                    <a:cubicBezTo>
                      <a:pt x="20" y="9"/>
                      <a:pt x="17" y="0"/>
                      <a:pt x="17" y="0"/>
                    </a:cubicBezTo>
                    <a:cubicBezTo>
                      <a:pt x="17" y="0"/>
                      <a:pt x="8" y="2"/>
                      <a:pt x="4" y="9"/>
                    </a:cubicBezTo>
                    <a:cubicBezTo>
                      <a:pt x="0" y="16"/>
                      <a:pt x="3" y="25"/>
                      <a:pt x="3" y="25"/>
                    </a:cubicBezTo>
                    <a:cubicBezTo>
                      <a:pt x="3" y="25"/>
                      <a:pt x="12" y="23"/>
                      <a:pt x="16" y="16"/>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0" name="Freeform 163"/>
              <p:cNvSpPr/>
              <p:nvPr/>
            </p:nvSpPr>
            <p:spPr bwMode="auto">
              <a:xfrm>
                <a:off x="6083800" y="2169967"/>
                <a:ext cx="36161" cy="41724"/>
              </a:xfrm>
              <a:custGeom>
                <a:avLst/>
                <a:gdLst>
                  <a:gd name="T0" fmla="*/ 2 w 21"/>
                  <a:gd name="T1" fmla="*/ 0 h 24"/>
                  <a:gd name="T2" fmla="*/ 5 w 21"/>
                  <a:gd name="T3" fmla="*/ 16 h 24"/>
                  <a:gd name="T4" fmla="*/ 19 w 21"/>
                  <a:gd name="T5" fmla="*/ 24 h 24"/>
                  <a:gd name="T6" fmla="*/ 16 w 21"/>
                  <a:gd name="T7" fmla="*/ 8 h 24"/>
                  <a:gd name="T8" fmla="*/ 2 w 21"/>
                  <a:gd name="T9" fmla="*/ 0 h 24"/>
                </a:gdLst>
                <a:ahLst/>
                <a:cxnLst>
                  <a:cxn ang="0">
                    <a:pos x="T0" y="T1"/>
                  </a:cxn>
                  <a:cxn ang="0">
                    <a:pos x="T2" y="T3"/>
                  </a:cxn>
                  <a:cxn ang="0">
                    <a:pos x="T4" y="T5"/>
                  </a:cxn>
                  <a:cxn ang="0">
                    <a:pos x="T6" y="T7"/>
                  </a:cxn>
                  <a:cxn ang="0">
                    <a:pos x="T8" y="T9"/>
                  </a:cxn>
                </a:cxnLst>
                <a:rect l="0" t="0" r="r" b="b"/>
                <a:pathLst>
                  <a:path w="21" h="24">
                    <a:moveTo>
                      <a:pt x="2" y="0"/>
                    </a:moveTo>
                    <a:cubicBezTo>
                      <a:pt x="2" y="0"/>
                      <a:pt x="0" y="9"/>
                      <a:pt x="5" y="16"/>
                    </a:cubicBezTo>
                    <a:cubicBezTo>
                      <a:pt x="9" y="23"/>
                      <a:pt x="19" y="24"/>
                      <a:pt x="19" y="24"/>
                    </a:cubicBezTo>
                    <a:cubicBezTo>
                      <a:pt x="19" y="24"/>
                      <a:pt x="21" y="15"/>
                      <a:pt x="16" y="8"/>
                    </a:cubicBezTo>
                    <a:cubicBezTo>
                      <a:pt x="12" y="1"/>
                      <a:pt x="2" y="0"/>
                      <a:pt x="2" y="0"/>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1" name="Freeform 164"/>
              <p:cNvSpPr/>
              <p:nvPr/>
            </p:nvSpPr>
            <p:spPr bwMode="auto">
              <a:xfrm>
                <a:off x="6090754" y="2137978"/>
                <a:ext cx="66758" cy="37552"/>
              </a:xfrm>
              <a:custGeom>
                <a:avLst/>
                <a:gdLst>
                  <a:gd name="T0" fmla="*/ 0 w 39"/>
                  <a:gd name="T1" fmla="*/ 15 h 22"/>
                  <a:gd name="T2" fmla="*/ 21 w 39"/>
                  <a:gd name="T3" fmla="*/ 20 h 22"/>
                  <a:gd name="T4" fmla="*/ 39 w 39"/>
                  <a:gd name="T5" fmla="*/ 7 h 22"/>
                  <a:gd name="T6" fmla="*/ 18 w 39"/>
                  <a:gd name="T7" fmla="*/ 2 h 22"/>
                  <a:gd name="T8" fmla="*/ 0 w 39"/>
                  <a:gd name="T9" fmla="*/ 15 h 22"/>
                </a:gdLst>
                <a:ahLst/>
                <a:cxnLst>
                  <a:cxn ang="0">
                    <a:pos x="T0" y="T1"/>
                  </a:cxn>
                  <a:cxn ang="0">
                    <a:pos x="T2" y="T3"/>
                  </a:cxn>
                  <a:cxn ang="0">
                    <a:pos x="T4" y="T5"/>
                  </a:cxn>
                  <a:cxn ang="0">
                    <a:pos x="T6" y="T7"/>
                  </a:cxn>
                  <a:cxn ang="0">
                    <a:pos x="T8" y="T9"/>
                  </a:cxn>
                </a:cxnLst>
                <a:rect l="0" t="0" r="r" b="b"/>
                <a:pathLst>
                  <a:path w="39" h="22">
                    <a:moveTo>
                      <a:pt x="0" y="15"/>
                    </a:moveTo>
                    <a:cubicBezTo>
                      <a:pt x="0" y="15"/>
                      <a:pt x="11" y="22"/>
                      <a:pt x="21" y="20"/>
                    </a:cubicBezTo>
                    <a:cubicBezTo>
                      <a:pt x="32" y="18"/>
                      <a:pt x="39" y="7"/>
                      <a:pt x="39" y="7"/>
                    </a:cubicBezTo>
                    <a:cubicBezTo>
                      <a:pt x="39" y="7"/>
                      <a:pt x="28" y="0"/>
                      <a:pt x="18" y="2"/>
                    </a:cubicBezTo>
                    <a:cubicBezTo>
                      <a:pt x="7" y="5"/>
                      <a:pt x="0" y="15"/>
                      <a:pt x="0" y="15"/>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2" name="Freeform 165"/>
              <p:cNvSpPr/>
              <p:nvPr/>
            </p:nvSpPr>
            <p:spPr bwMode="auto">
              <a:xfrm>
                <a:off x="6074065" y="2117117"/>
                <a:ext cx="33379" cy="44506"/>
              </a:xfrm>
              <a:custGeom>
                <a:avLst/>
                <a:gdLst>
                  <a:gd name="T0" fmla="*/ 16 w 20"/>
                  <a:gd name="T1" fmla="*/ 17 h 26"/>
                  <a:gd name="T2" fmla="*/ 17 w 20"/>
                  <a:gd name="T3" fmla="*/ 0 h 26"/>
                  <a:gd name="T4" fmla="*/ 4 w 20"/>
                  <a:gd name="T5" fmla="*/ 10 h 26"/>
                  <a:gd name="T6" fmla="*/ 3 w 20"/>
                  <a:gd name="T7" fmla="*/ 26 h 26"/>
                  <a:gd name="T8" fmla="*/ 16 w 20"/>
                  <a:gd name="T9" fmla="*/ 17 h 26"/>
                </a:gdLst>
                <a:ahLst/>
                <a:cxnLst>
                  <a:cxn ang="0">
                    <a:pos x="T0" y="T1"/>
                  </a:cxn>
                  <a:cxn ang="0">
                    <a:pos x="T2" y="T3"/>
                  </a:cxn>
                  <a:cxn ang="0">
                    <a:pos x="T4" y="T5"/>
                  </a:cxn>
                  <a:cxn ang="0">
                    <a:pos x="T6" y="T7"/>
                  </a:cxn>
                  <a:cxn ang="0">
                    <a:pos x="T8" y="T9"/>
                  </a:cxn>
                </a:cxnLst>
                <a:rect l="0" t="0" r="r" b="b"/>
                <a:pathLst>
                  <a:path w="20" h="26">
                    <a:moveTo>
                      <a:pt x="16" y="17"/>
                    </a:moveTo>
                    <a:cubicBezTo>
                      <a:pt x="20" y="9"/>
                      <a:pt x="17" y="0"/>
                      <a:pt x="17" y="0"/>
                    </a:cubicBezTo>
                    <a:cubicBezTo>
                      <a:pt x="17" y="0"/>
                      <a:pt x="8" y="3"/>
                      <a:pt x="4" y="10"/>
                    </a:cubicBezTo>
                    <a:cubicBezTo>
                      <a:pt x="0" y="17"/>
                      <a:pt x="3" y="26"/>
                      <a:pt x="3" y="26"/>
                    </a:cubicBezTo>
                    <a:cubicBezTo>
                      <a:pt x="3" y="26"/>
                      <a:pt x="12" y="24"/>
                      <a:pt x="16" y="17"/>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3" name="Freeform 166"/>
              <p:cNvSpPr/>
              <p:nvPr/>
            </p:nvSpPr>
            <p:spPr bwMode="auto">
              <a:xfrm>
                <a:off x="5876571" y="1939094"/>
                <a:ext cx="34770" cy="44506"/>
              </a:xfrm>
              <a:custGeom>
                <a:avLst/>
                <a:gdLst>
                  <a:gd name="T0" fmla="*/ 17 w 20"/>
                  <a:gd name="T1" fmla="*/ 26 h 26"/>
                  <a:gd name="T2" fmla="*/ 16 w 20"/>
                  <a:gd name="T3" fmla="*/ 10 h 26"/>
                  <a:gd name="T4" fmla="*/ 3 w 20"/>
                  <a:gd name="T5" fmla="*/ 0 h 26"/>
                  <a:gd name="T6" fmla="*/ 4 w 20"/>
                  <a:gd name="T7" fmla="*/ 16 h 26"/>
                  <a:gd name="T8" fmla="*/ 17 w 20"/>
                  <a:gd name="T9" fmla="*/ 26 h 26"/>
                </a:gdLst>
                <a:ahLst/>
                <a:cxnLst>
                  <a:cxn ang="0">
                    <a:pos x="T0" y="T1"/>
                  </a:cxn>
                  <a:cxn ang="0">
                    <a:pos x="T2" y="T3"/>
                  </a:cxn>
                  <a:cxn ang="0">
                    <a:pos x="T4" y="T5"/>
                  </a:cxn>
                  <a:cxn ang="0">
                    <a:pos x="T6" y="T7"/>
                  </a:cxn>
                  <a:cxn ang="0">
                    <a:pos x="T8" y="T9"/>
                  </a:cxn>
                </a:cxnLst>
                <a:rect l="0" t="0" r="r" b="b"/>
                <a:pathLst>
                  <a:path w="20" h="26">
                    <a:moveTo>
                      <a:pt x="17" y="26"/>
                    </a:moveTo>
                    <a:cubicBezTo>
                      <a:pt x="17" y="26"/>
                      <a:pt x="20" y="17"/>
                      <a:pt x="16" y="10"/>
                    </a:cubicBezTo>
                    <a:cubicBezTo>
                      <a:pt x="12" y="3"/>
                      <a:pt x="3" y="0"/>
                      <a:pt x="3" y="0"/>
                    </a:cubicBezTo>
                    <a:cubicBezTo>
                      <a:pt x="3" y="0"/>
                      <a:pt x="0" y="9"/>
                      <a:pt x="4" y="16"/>
                    </a:cubicBezTo>
                    <a:cubicBezTo>
                      <a:pt x="8" y="24"/>
                      <a:pt x="17" y="26"/>
                      <a:pt x="17" y="26"/>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4" name="Freeform 167"/>
              <p:cNvSpPr/>
              <p:nvPr/>
            </p:nvSpPr>
            <p:spPr bwMode="auto">
              <a:xfrm>
                <a:off x="5886306" y="1911278"/>
                <a:ext cx="65368" cy="36161"/>
              </a:xfrm>
              <a:custGeom>
                <a:avLst/>
                <a:gdLst>
                  <a:gd name="T0" fmla="*/ 19 w 39"/>
                  <a:gd name="T1" fmla="*/ 2 h 21"/>
                  <a:gd name="T2" fmla="*/ 0 w 39"/>
                  <a:gd name="T3" fmla="*/ 13 h 21"/>
                  <a:gd name="T4" fmla="*/ 21 w 39"/>
                  <a:gd name="T5" fmla="*/ 19 h 21"/>
                  <a:gd name="T6" fmla="*/ 39 w 39"/>
                  <a:gd name="T7" fmla="*/ 8 h 21"/>
                  <a:gd name="T8" fmla="*/ 19 w 39"/>
                  <a:gd name="T9" fmla="*/ 2 h 21"/>
                </a:gdLst>
                <a:ahLst/>
                <a:cxnLst>
                  <a:cxn ang="0">
                    <a:pos x="T0" y="T1"/>
                  </a:cxn>
                  <a:cxn ang="0">
                    <a:pos x="T2" y="T3"/>
                  </a:cxn>
                  <a:cxn ang="0">
                    <a:pos x="T4" y="T5"/>
                  </a:cxn>
                  <a:cxn ang="0">
                    <a:pos x="T6" y="T7"/>
                  </a:cxn>
                  <a:cxn ang="0">
                    <a:pos x="T8" y="T9"/>
                  </a:cxn>
                </a:cxnLst>
                <a:rect l="0" t="0" r="r" b="b"/>
                <a:pathLst>
                  <a:path w="39" h="21">
                    <a:moveTo>
                      <a:pt x="19" y="2"/>
                    </a:moveTo>
                    <a:cubicBezTo>
                      <a:pt x="8" y="3"/>
                      <a:pt x="0" y="13"/>
                      <a:pt x="0" y="13"/>
                    </a:cubicBezTo>
                    <a:cubicBezTo>
                      <a:pt x="0" y="13"/>
                      <a:pt x="10" y="21"/>
                      <a:pt x="21" y="19"/>
                    </a:cubicBezTo>
                    <a:cubicBezTo>
                      <a:pt x="32" y="18"/>
                      <a:pt x="39" y="8"/>
                      <a:pt x="39" y="8"/>
                    </a:cubicBezTo>
                    <a:cubicBezTo>
                      <a:pt x="39" y="8"/>
                      <a:pt x="29" y="0"/>
                      <a:pt x="19" y="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5" name="Freeform 168"/>
              <p:cNvSpPr/>
              <p:nvPr/>
            </p:nvSpPr>
            <p:spPr bwMode="auto">
              <a:xfrm>
                <a:off x="5871008" y="1889025"/>
                <a:ext cx="33379" cy="41724"/>
              </a:xfrm>
              <a:custGeom>
                <a:avLst/>
                <a:gdLst>
                  <a:gd name="T0" fmla="*/ 16 w 20"/>
                  <a:gd name="T1" fmla="*/ 16 h 24"/>
                  <a:gd name="T2" fmla="*/ 18 w 20"/>
                  <a:gd name="T3" fmla="*/ 0 h 24"/>
                  <a:gd name="T4" fmla="*/ 4 w 20"/>
                  <a:gd name="T5" fmla="*/ 8 h 24"/>
                  <a:gd name="T6" fmla="*/ 2 w 20"/>
                  <a:gd name="T7" fmla="*/ 24 h 24"/>
                  <a:gd name="T8" fmla="*/ 16 w 20"/>
                  <a:gd name="T9" fmla="*/ 16 h 24"/>
                </a:gdLst>
                <a:ahLst/>
                <a:cxnLst>
                  <a:cxn ang="0">
                    <a:pos x="T0" y="T1"/>
                  </a:cxn>
                  <a:cxn ang="0">
                    <a:pos x="T2" y="T3"/>
                  </a:cxn>
                  <a:cxn ang="0">
                    <a:pos x="T4" y="T5"/>
                  </a:cxn>
                  <a:cxn ang="0">
                    <a:pos x="T6" y="T7"/>
                  </a:cxn>
                  <a:cxn ang="0">
                    <a:pos x="T8" y="T9"/>
                  </a:cxn>
                </a:cxnLst>
                <a:rect l="0" t="0" r="r" b="b"/>
                <a:pathLst>
                  <a:path w="20" h="24">
                    <a:moveTo>
                      <a:pt x="16" y="16"/>
                    </a:moveTo>
                    <a:cubicBezTo>
                      <a:pt x="20" y="9"/>
                      <a:pt x="18" y="0"/>
                      <a:pt x="18" y="0"/>
                    </a:cubicBezTo>
                    <a:cubicBezTo>
                      <a:pt x="18" y="0"/>
                      <a:pt x="9" y="2"/>
                      <a:pt x="4" y="8"/>
                    </a:cubicBezTo>
                    <a:cubicBezTo>
                      <a:pt x="0" y="15"/>
                      <a:pt x="2" y="24"/>
                      <a:pt x="2" y="24"/>
                    </a:cubicBezTo>
                    <a:cubicBezTo>
                      <a:pt x="2" y="24"/>
                      <a:pt x="11" y="23"/>
                      <a:pt x="16" y="16"/>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6" name="Freeform 169"/>
              <p:cNvSpPr/>
              <p:nvPr/>
            </p:nvSpPr>
            <p:spPr bwMode="auto">
              <a:xfrm>
                <a:off x="5334158" y="1662324"/>
                <a:ext cx="18081" cy="23644"/>
              </a:xfrm>
              <a:custGeom>
                <a:avLst/>
                <a:gdLst>
                  <a:gd name="T0" fmla="*/ 1 w 10"/>
                  <a:gd name="T1" fmla="*/ 0 h 14"/>
                  <a:gd name="T2" fmla="*/ 2 w 10"/>
                  <a:gd name="T3" fmla="*/ 8 h 14"/>
                  <a:gd name="T4" fmla="*/ 9 w 10"/>
                  <a:gd name="T5" fmla="*/ 14 h 14"/>
                  <a:gd name="T6" fmla="*/ 8 w 10"/>
                  <a:gd name="T7" fmla="*/ 5 h 14"/>
                  <a:gd name="T8" fmla="*/ 1 w 10"/>
                  <a:gd name="T9" fmla="*/ 0 h 14"/>
                </a:gdLst>
                <a:ahLst/>
                <a:cxnLst>
                  <a:cxn ang="0">
                    <a:pos x="T0" y="T1"/>
                  </a:cxn>
                  <a:cxn ang="0">
                    <a:pos x="T2" y="T3"/>
                  </a:cxn>
                  <a:cxn ang="0">
                    <a:pos x="T4" y="T5"/>
                  </a:cxn>
                  <a:cxn ang="0">
                    <a:pos x="T6" y="T7"/>
                  </a:cxn>
                  <a:cxn ang="0">
                    <a:pos x="T8" y="T9"/>
                  </a:cxn>
                </a:cxnLst>
                <a:rect l="0" t="0" r="r" b="b"/>
                <a:pathLst>
                  <a:path w="10" h="14">
                    <a:moveTo>
                      <a:pt x="1" y="0"/>
                    </a:moveTo>
                    <a:cubicBezTo>
                      <a:pt x="1" y="0"/>
                      <a:pt x="0" y="5"/>
                      <a:pt x="2" y="8"/>
                    </a:cubicBezTo>
                    <a:cubicBezTo>
                      <a:pt x="4" y="12"/>
                      <a:pt x="9" y="14"/>
                      <a:pt x="9" y="14"/>
                    </a:cubicBezTo>
                    <a:cubicBezTo>
                      <a:pt x="9" y="14"/>
                      <a:pt x="10" y="9"/>
                      <a:pt x="8" y="5"/>
                    </a:cubicBezTo>
                    <a:cubicBezTo>
                      <a:pt x="6" y="1"/>
                      <a:pt x="1" y="0"/>
                      <a:pt x="1" y="0"/>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7" name="Freeform 170"/>
              <p:cNvSpPr/>
              <p:nvPr/>
            </p:nvSpPr>
            <p:spPr bwMode="auto">
              <a:xfrm>
                <a:off x="5338330" y="1647026"/>
                <a:ext cx="36161" cy="19471"/>
              </a:xfrm>
              <a:custGeom>
                <a:avLst/>
                <a:gdLst>
                  <a:gd name="T0" fmla="*/ 0 w 21"/>
                  <a:gd name="T1" fmla="*/ 7 h 11"/>
                  <a:gd name="T2" fmla="*/ 11 w 21"/>
                  <a:gd name="T3" fmla="*/ 10 h 11"/>
                  <a:gd name="T4" fmla="*/ 21 w 21"/>
                  <a:gd name="T5" fmla="*/ 4 h 11"/>
                  <a:gd name="T6" fmla="*/ 10 w 21"/>
                  <a:gd name="T7" fmla="*/ 1 h 11"/>
                  <a:gd name="T8" fmla="*/ 0 w 21"/>
                  <a:gd name="T9" fmla="*/ 7 h 11"/>
                </a:gdLst>
                <a:ahLst/>
                <a:cxnLst>
                  <a:cxn ang="0">
                    <a:pos x="T0" y="T1"/>
                  </a:cxn>
                  <a:cxn ang="0">
                    <a:pos x="T2" y="T3"/>
                  </a:cxn>
                  <a:cxn ang="0">
                    <a:pos x="T4" y="T5"/>
                  </a:cxn>
                  <a:cxn ang="0">
                    <a:pos x="T6" y="T7"/>
                  </a:cxn>
                  <a:cxn ang="0">
                    <a:pos x="T8" y="T9"/>
                  </a:cxn>
                </a:cxnLst>
                <a:rect l="0" t="0" r="r" b="b"/>
                <a:pathLst>
                  <a:path w="21" h="11">
                    <a:moveTo>
                      <a:pt x="0" y="7"/>
                    </a:moveTo>
                    <a:cubicBezTo>
                      <a:pt x="0" y="7"/>
                      <a:pt x="6" y="11"/>
                      <a:pt x="11" y="10"/>
                    </a:cubicBezTo>
                    <a:cubicBezTo>
                      <a:pt x="17" y="10"/>
                      <a:pt x="21" y="4"/>
                      <a:pt x="21" y="4"/>
                    </a:cubicBezTo>
                    <a:cubicBezTo>
                      <a:pt x="21" y="4"/>
                      <a:pt x="16" y="0"/>
                      <a:pt x="10" y="1"/>
                    </a:cubicBezTo>
                    <a:cubicBezTo>
                      <a:pt x="4" y="2"/>
                      <a:pt x="0" y="7"/>
                      <a:pt x="0" y="7"/>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8" name="Freeform 171"/>
              <p:cNvSpPr/>
              <p:nvPr/>
            </p:nvSpPr>
            <p:spPr bwMode="auto">
              <a:xfrm>
                <a:off x="5329985" y="1634508"/>
                <a:ext cx="18081" cy="22253"/>
              </a:xfrm>
              <a:custGeom>
                <a:avLst/>
                <a:gdLst>
                  <a:gd name="T0" fmla="*/ 9 w 11"/>
                  <a:gd name="T1" fmla="*/ 8 h 13"/>
                  <a:gd name="T2" fmla="*/ 10 w 11"/>
                  <a:gd name="T3" fmla="*/ 0 h 13"/>
                  <a:gd name="T4" fmla="*/ 3 w 11"/>
                  <a:gd name="T5" fmla="*/ 4 h 13"/>
                  <a:gd name="T6" fmla="*/ 1 w 11"/>
                  <a:gd name="T7" fmla="*/ 13 h 13"/>
                  <a:gd name="T8" fmla="*/ 9 w 11"/>
                  <a:gd name="T9" fmla="*/ 8 h 13"/>
                </a:gdLst>
                <a:ahLst/>
                <a:cxnLst>
                  <a:cxn ang="0">
                    <a:pos x="T0" y="T1"/>
                  </a:cxn>
                  <a:cxn ang="0">
                    <a:pos x="T2" y="T3"/>
                  </a:cxn>
                  <a:cxn ang="0">
                    <a:pos x="T4" y="T5"/>
                  </a:cxn>
                  <a:cxn ang="0">
                    <a:pos x="T6" y="T7"/>
                  </a:cxn>
                  <a:cxn ang="0">
                    <a:pos x="T8" y="T9"/>
                  </a:cxn>
                </a:cxnLst>
                <a:rect l="0" t="0" r="r" b="b"/>
                <a:pathLst>
                  <a:path w="11" h="13">
                    <a:moveTo>
                      <a:pt x="9" y="8"/>
                    </a:moveTo>
                    <a:cubicBezTo>
                      <a:pt x="11" y="5"/>
                      <a:pt x="10" y="0"/>
                      <a:pt x="10" y="0"/>
                    </a:cubicBezTo>
                    <a:cubicBezTo>
                      <a:pt x="10" y="0"/>
                      <a:pt x="5" y="1"/>
                      <a:pt x="3" y="4"/>
                    </a:cubicBezTo>
                    <a:cubicBezTo>
                      <a:pt x="0" y="8"/>
                      <a:pt x="1" y="13"/>
                      <a:pt x="1" y="13"/>
                    </a:cubicBezTo>
                    <a:cubicBezTo>
                      <a:pt x="1" y="13"/>
                      <a:pt x="6" y="12"/>
                      <a:pt x="9" y="8"/>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89" name="Freeform 172"/>
              <p:cNvSpPr/>
              <p:nvPr/>
            </p:nvSpPr>
            <p:spPr bwMode="auto">
              <a:xfrm>
                <a:off x="4794527" y="1902933"/>
                <a:ext cx="23644" cy="18081"/>
              </a:xfrm>
              <a:custGeom>
                <a:avLst/>
                <a:gdLst>
                  <a:gd name="T0" fmla="*/ 14 w 14"/>
                  <a:gd name="T1" fmla="*/ 10 h 11"/>
                  <a:gd name="T2" fmla="*/ 9 w 14"/>
                  <a:gd name="T3" fmla="*/ 3 h 11"/>
                  <a:gd name="T4" fmla="*/ 0 w 14"/>
                  <a:gd name="T5" fmla="*/ 1 h 11"/>
                  <a:gd name="T6" fmla="*/ 5 w 14"/>
                  <a:gd name="T7" fmla="*/ 9 h 11"/>
                  <a:gd name="T8" fmla="*/ 14 w 14"/>
                  <a:gd name="T9" fmla="*/ 10 h 11"/>
                </a:gdLst>
                <a:ahLst/>
                <a:cxnLst>
                  <a:cxn ang="0">
                    <a:pos x="T0" y="T1"/>
                  </a:cxn>
                  <a:cxn ang="0">
                    <a:pos x="T2" y="T3"/>
                  </a:cxn>
                  <a:cxn ang="0">
                    <a:pos x="T4" y="T5"/>
                  </a:cxn>
                  <a:cxn ang="0">
                    <a:pos x="T6" y="T7"/>
                  </a:cxn>
                  <a:cxn ang="0">
                    <a:pos x="T8" y="T9"/>
                  </a:cxn>
                </a:cxnLst>
                <a:rect l="0" t="0" r="r" b="b"/>
                <a:pathLst>
                  <a:path w="14" h="11">
                    <a:moveTo>
                      <a:pt x="14" y="10"/>
                    </a:moveTo>
                    <a:cubicBezTo>
                      <a:pt x="14" y="10"/>
                      <a:pt x="13" y="5"/>
                      <a:pt x="9" y="3"/>
                    </a:cubicBezTo>
                    <a:cubicBezTo>
                      <a:pt x="5" y="0"/>
                      <a:pt x="0" y="1"/>
                      <a:pt x="0" y="1"/>
                    </a:cubicBezTo>
                    <a:cubicBezTo>
                      <a:pt x="0" y="1"/>
                      <a:pt x="1" y="6"/>
                      <a:pt x="5" y="9"/>
                    </a:cubicBezTo>
                    <a:cubicBezTo>
                      <a:pt x="9" y="11"/>
                      <a:pt x="14" y="10"/>
                      <a:pt x="14" y="1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0" name="Freeform 173"/>
              <p:cNvSpPr/>
              <p:nvPr/>
            </p:nvSpPr>
            <p:spPr bwMode="auto">
              <a:xfrm>
                <a:off x="4795918" y="1879289"/>
                <a:ext cx="29207" cy="25034"/>
              </a:xfrm>
              <a:custGeom>
                <a:avLst/>
                <a:gdLst>
                  <a:gd name="T0" fmla="*/ 6 w 17"/>
                  <a:gd name="T1" fmla="*/ 3 h 15"/>
                  <a:gd name="T2" fmla="*/ 0 w 17"/>
                  <a:gd name="T3" fmla="*/ 13 h 15"/>
                  <a:gd name="T4" fmla="*/ 11 w 17"/>
                  <a:gd name="T5" fmla="*/ 11 h 15"/>
                  <a:gd name="T6" fmla="*/ 17 w 17"/>
                  <a:gd name="T7" fmla="*/ 1 h 15"/>
                  <a:gd name="T8" fmla="*/ 6 w 17"/>
                  <a:gd name="T9" fmla="*/ 3 h 15"/>
                </a:gdLst>
                <a:ahLst/>
                <a:cxnLst>
                  <a:cxn ang="0">
                    <a:pos x="T0" y="T1"/>
                  </a:cxn>
                  <a:cxn ang="0">
                    <a:pos x="T2" y="T3"/>
                  </a:cxn>
                  <a:cxn ang="0">
                    <a:pos x="T4" y="T5"/>
                  </a:cxn>
                  <a:cxn ang="0">
                    <a:pos x="T6" y="T7"/>
                  </a:cxn>
                  <a:cxn ang="0">
                    <a:pos x="T8" y="T9"/>
                  </a:cxn>
                </a:cxnLst>
                <a:rect l="0" t="0" r="r" b="b"/>
                <a:pathLst>
                  <a:path w="17" h="15">
                    <a:moveTo>
                      <a:pt x="6" y="3"/>
                    </a:moveTo>
                    <a:cubicBezTo>
                      <a:pt x="1" y="7"/>
                      <a:pt x="0" y="13"/>
                      <a:pt x="0" y="13"/>
                    </a:cubicBezTo>
                    <a:cubicBezTo>
                      <a:pt x="0" y="13"/>
                      <a:pt x="6" y="15"/>
                      <a:pt x="11" y="11"/>
                    </a:cubicBezTo>
                    <a:cubicBezTo>
                      <a:pt x="16" y="8"/>
                      <a:pt x="17" y="1"/>
                      <a:pt x="17" y="1"/>
                    </a:cubicBezTo>
                    <a:cubicBezTo>
                      <a:pt x="17" y="1"/>
                      <a:pt x="10" y="0"/>
                      <a:pt x="6" y="3"/>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1" name="Freeform 174"/>
              <p:cNvSpPr/>
              <p:nvPr/>
            </p:nvSpPr>
            <p:spPr bwMode="auto">
              <a:xfrm>
                <a:off x="4782010" y="1877899"/>
                <a:ext cx="15299" cy="25034"/>
              </a:xfrm>
              <a:custGeom>
                <a:avLst/>
                <a:gdLst>
                  <a:gd name="T0" fmla="*/ 1 w 9"/>
                  <a:gd name="T1" fmla="*/ 7 h 15"/>
                  <a:gd name="T2" fmla="*/ 4 w 9"/>
                  <a:gd name="T3" fmla="*/ 15 h 15"/>
                  <a:gd name="T4" fmla="*/ 8 w 9"/>
                  <a:gd name="T5" fmla="*/ 8 h 15"/>
                  <a:gd name="T6" fmla="*/ 5 w 9"/>
                  <a:gd name="T7" fmla="*/ 0 h 15"/>
                  <a:gd name="T8" fmla="*/ 1 w 9"/>
                  <a:gd name="T9" fmla="*/ 7 h 15"/>
                </a:gdLst>
                <a:ahLst/>
                <a:cxnLst>
                  <a:cxn ang="0">
                    <a:pos x="T0" y="T1"/>
                  </a:cxn>
                  <a:cxn ang="0">
                    <a:pos x="T2" y="T3"/>
                  </a:cxn>
                  <a:cxn ang="0">
                    <a:pos x="T4" y="T5"/>
                  </a:cxn>
                  <a:cxn ang="0">
                    <a:pos x="T6" y="T7"/>
                  </a:cxn>
                  <a:cxn ang="0">
                    <a:pos x="T8" y="T9"/>
                  </a:cxn>
                </a:cxnLst>
                <a:rect l="0" t="0" r="r" b="b"/>
                <a:pathLst>
                  <a:path w="9" h="15">
                    <a:moveTo>
                      <a:pt x="1" y="7"/>
                    </a:moveTo>
                    <a:cubicBezTo>
                      <a:pt x="0" y="11"/>
                      <a:pt x="4" y="15"/>
                      <a:pt x="4" y="15"/>
                    </a:cubicBezTo>
                    <a:cubicBezTo>
                      <a:pt x="4" y="15"/>
                      <a:pt x="8" y="12"/>
                      <a:pt x="8" y="8"/>
                    </a:cubicBezTo>
                    <a:cubicBezTo>
                      <a:pt x="9" y="3"/>
                      <a:pt x="5" y="0"/>
                      <a:pt x="5" y="0"/>
                    </a:cubicBezTo>
                    <a:cubicBezTo>
                      <a:pt x="5" y="0"/>
                      <a:pt x="1" y="3"/>
                      <a:pt x="1" y="7"/>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2" name="Freeform 175"/>
              <p:cNvSpPr/>
              <p:nvPr/>
            </p:nvSpPr>
            <p:spPr bwMode="auto">
              <a:xfrm>
                <a:off x="5542778" y="1541325"/>
                <a:ext cx="31989" cy="50069"/>
              </a:xfrm>
              <a:custGeom>
                <a:avLst/>
                <a:gdLst>
                  <a:gd name="T0" fmla="*/ 16 w 19"/>
                  <a:gd name="T1" fmla="*/ 17 h 29"/>
                  <a:gd name="T2" fmla="*/ 15 w 19"/>
                  <a:gd name="T3" fmla="*/ 0 h 29"/>
                  <a:gd name="T4" fmla="*/ 3 w 19"/>
                  <a:gd name="T5" fmla="*/ 12 h 29"/>
                  <a:gd name="T6" fmla="*/ 4 w 19"/>
                  <a:gd name="T7" fmla="*/ 29 h 29"/>
                  <a:gd name="T8" fmla="*/ 16 w 19"/>
                  <a:gd name="T9" fmla="*/ 17 h 29"/>
                </a:gdLst>
                <a:ahLst/>
                <a:cxnLst>
                  <a:cxn ang="0">
                    <a:pos x="T0" y="T1"/>
                  </a:cxn>
                  <a:cxn ang="0">
                    <a:pos x="T2" y="T3"/>
                  </a:cxn>
                  <a:cxn ang="0">
                    <a:pos x="T4" y="T5"/>
                  </a:cxn>
                  <a:cxn ang="0">
                    <a:pos x="T6" y="T7"/>
                  </a:cxn>
                  <a:cxn ang="0">
                    <a:pos x="T8" y="T9"/>
                  </a:cxn>
                </a:cxnLst>
                <a:rect l="0" t="0" r="r" b="b"/>
                <a:pathLst>
                  <a:path w="19" h="29">
                    <a:moveTo>
                      <a:pt x="16" y="17"/>
                    </a:moveTo>
                    <a:cubicBezTo>
                      <a:pt x="19" y="9"/>
                      <a:pt x="15" y="0"/>
                      <a:pt x="15" y="0"/>
                    </a:cubicBezTo>
                    <a:cubicBezTo>
                      <a:pt x="15" y="0"/>
                      <a:pt x="6" y="4"/>
                      <a:pt x="3" y="12"/>
                    </a:cubicBezTo>
                    <a:cubicBezTo>
                      <a:pt x="0" y="20"/>
                      <a:pt x="4" y="29"/>
                      <a:pt x="4" y="29"/>
                    </a:cubicBezTo>
                    <a:cubicBezTo>
                      <a:pt x="4" y="29"/>
                      <a:pt x="13" y="25"/>
                      <a:pt x="16" y="17"/>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3" name="Freeform 176"/>
              <p:cNvSpPr/>
              <p:nvPr/>
            </p:nvSpPr>
            <p:spPr bwMode="auto">
              <a:xfrm>
                <a:off x="5509399" y="1539933"/>
                <a:ext cx="25034" cy="52850"/>
              </a:xfrm>
              <a:custGeom>
                <a:avLst/>
                <a:gdLst>
                  <a:gd name="T0" fmla="*/ 9 w 15"/>
                  <a:gd name="T1" fmla="*/ 31 h 31"/>
                  <a:gd name="T2" fmla="*/ 15 w 15"/>
                  <a:gd name="T3" fmla="*/ 15 h 31"/>
                  <a:gd name="T4" fmla="*/ 7 w 15"/>
                  <a:gd name="T5" fmla="*/ 0 h 31"/>
                  <a:gd name="T6" fmla="*/ 1 w 15"/>
                  <a:gd name="T7" fmla="*/ 16 h 31"/>
                  <a:gd name="T8" fmla="*/ 9 w 15"/>
                  <a:gd name="T9" fmla="*/ 31 h 31"/>
                </a:gdLst>
                <a:ahLst/>
                <a:cxnLst>
                  <a:cxn ang="0">
                    <a:pos x="T0" y="T1"/>
                  </a:cxn>
                  <a:cxn ang="0">
                    <a:pos x="T2" y="T3"/>
                  </a:cxn>
                  <a:cxn ang="0">
                    <a:pos x="T4" y="T5"/>
                  </a:cxn>
                  <a:cxn ang="0">
                    <a:pos x="T6" y="T7"/>
                  </a:cxn>
                  <a:cxn ang="0">
                    <a:pos x="T8" y="T9"/>
                  </a:cxn>
                </a:cxnLst>
                <a:rect l="0" t="0" r="r" b="b"/>
                <a:pathLst>
                  <a:path w="15" h="31">
                    <a:moveTo>
                      <a:pt x="9" y="31"/>
                    </a:moveTo>
                    <a:cubicBezTo>
                      <a:pt x="9" y="31"/>
                      <a:pt x="15" y="24"/>
                      <a:pt x="15" y="15"/>
                    </a:cubicBezTo>
                    <a:cubicBezTo>
                      <a:pt x="14" y="7"/>
                      <a:pt x="7" y="0"/>
                      <a:pt x="7" y="0"/>
                    </a:cubicBezTo>
                    <a:cubicBezTo>
                      <a:pt x="7" y="0"/>
                      <a:pt x="0" y="7"/>
                      <a:pt x="1" y="16"/>
                    </a:cubicBezTo>
                    <a:cubicBezTo>
                      <a:pt x="1" y="24"/>
                      <a:pt x="9" y="31"/>
                      <a:pt x="9" y="31"/>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4" name="Freeform 177"/>
              <p:cNvSpPr/>
              <p:nvPr/>
            </p:nvSpPr>
            <p:spPr bwMode="auto">
              <a:xfrm>
                <a:off x="5467675" y="1556623"/>
                <a:ext cx="34770" cy="47287"/>
              </a:xfrm>
              <a:custGeom>
                <a:avLst/>
                <a:gdLst>
                  <a:gd name="T0" fmla="*/ 17 w 20"/>
                  <a:gd name="T1" fmla="*/ 28 h 28"/>
                  <a:gd name="T2" fmla="*/ 17 w 20"/>
                  <a:gd name="T3" fmla="*/ 11 h 28"/>
                  <a:gd name="T4" fmla="*/ 4 w 20"/>
                  <a:gd name="T5" fmla="*/ 0 h 28"/>
                  <a:gd name="T6" fmla="*/ 4 w 20"/>
                  <a:gd name="T7" fmla="*/ 17 h 28"/>
                  <a:gd name="T8" fmla="*/ 17 w 20"/>
                  <a:gd name="T9" fmla="*/ 28 h 28"/>
                </a:gdLst>
                <a:ahLst/>
                <a:cxnLst>
                  <a:cxn ang="0">
                    <a:pos x="T0" y="T1"/>
                  </a:cxn>
                  <a:cxn ang="0">
                    <a:pos x="T2" y="T3"/>
                  </a:cxn>
                  <a:cxn ang="0">
                    <a:pos x="T4" y="T5"/>
                  </a:cxn>
                  <a:cxn ang="0">
                    <a:pos x="T6" y="T7"/>
                  </a:cxn>
                  <a:cxn ang="0">
                    <a:pos x="T8" y="T9"/>
                  </a:cxn>
                </a:cxnLst>
                <a:rect l="0" t="0" r="r" b="b"/>
                <a:pathLst>
                  <a:path w="20" h="28">
                    <a:moveTo>
                      <a:pt x="17" y="28"/>
                    </a:moveTo>
                    <a:cubicBezTo>
                      <a:pt x="17" y="28"/>
                      <a:pt x="20" y="19"/>
                      <a:pt x="17" y="11"/>
                    </a:cubicBezTo>
                    <a:cubicBezTo>
                      <a:pt x="13" y="3"/>
                      <a:pt x="4" y="0"/>
                      <a:pt x="4" y="0"/>
                    </a:cubicBezTo>
                    <a:cubicBezTo>
                      <a:pt x="4" y="0"/>
                      <a:pt x="0" y="9"/>
                      <a:pt x="4" y="17"/>
                    </a:cubicBezTo>
                    <a:cubicBezTo>
                      <a:pt x="7" y="24"/>
                      <a:pt x="17" y="28"/>
                      <a:pt x="17" y="28"/>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5" name="Freeform 178"/>
              <p:cNvSpPr/>
              <p:nvPr/>
            </p:nvSpPr>
            <p:spPr bwMode="auto">
              <a:xfrm>
                <a:off x="3275772" y="2245070"/>
                <a:ext cx="23644" cy="50069"/>
              </a:xfrm>
              <a:custGeom>
                <a:avLst/>
                <a:gdLst>
                  <a:gd name="T0" fmla="*/ 13 w 14"/>
                  <a:gd name="T1" fmla="*/ 15 h 29"/>
                  <a:gd name="T2" fmla="*/ 8 w 14"/>
                  <a:gd name="T3" fmla="*/ 0 h 29"/>
                  <a:gd name="T4" fmla="*/ 0 w 14"/>
                  <a:gd name="T5" fmla="*/ 14 h 29"/>
                  <a:gd name="T6" fmla="*/ 6 w 14"/>
                  <a:gd name="T7" fmla="*/ 29 h 29"/>
                  <a:gd name="T8" fmla="*/ 13 w 14"/>
                  <a:gd name="T9" fmla="*/ 15 h 29"/>
                </a:gdLst>
                <a:ahLst/>
                <a:cxnLst>
                  <a:cxn ang="0">
                    <a:pos x="T0" y="T1"/>
                  </a:cxn>
                  <a:cxn ang="0">
                    <a:pos x="T2" y="T3"/>
                  </a:cxn>
                  <a:cxn ang="0">
                    <a:pos x="T4" y="T5"/>
                  </a:cxn>
                  <a:cxn ang="0">
                    <a:pos x="T6" y="T7"/>
                  </a:cxn>
                  <a:cxn ang="0">
                    <a:pos x="T8" y="T9"/>
                  </a:cxn>
                </a:cxnLst>
                <a:rect l="0" t="0" r="r" b="b"/>
                <a:pathLst>
                  <a:path w="14" h="29">
                    <a:moveTo>
                      <a:pt x="13" y="15"/>
                    </a:moveTo>
                    <a:cubicBezTo>
                      <a:pt x="14" y="7"/>
                      <a:pt x="8" y="0"/>
                      <a:pt x="8" y="0"/>
                    </a:cubicBezTo>
                    <a:cubicBezTo>
                      <a:pt x="8" y="0"/>
                      <a:pt x="1" y="6"/>
                      <a:pt x="0" y="14"/>
                    </a:cubicBezTo>
                    <a:cubicBezTo>
                      <a:pt x="0" y="22"/>
                      <a:pt x="6" y="29"/>
                      <a:pt x="6" y="29"/>
                    </a:cubicBezTo>
                    <a:cubicBezTo>
                      <a:pt x="6" y="29"/>
                      <a:pt x="13" y="23"/>
                      <a:pt x="13" y="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6" name="Freeform 179"/>
              <p:cNvSpPr/>
              <p:nvPr/>
            </p:nvSpPr>
            <p:spPr bwMode="auto">
              <a:xfrm>
                <a:off x="3304978" y="2236725"/>
                <a:ext cx="30598" cy="45897"/>
              </a:xfrm>
              <a:custGeom>
                <a:avLst/>
                <a:gdLst>
                  <a:gd name="T0" fmla="*/ 14 w 18"/>
                  <a:gd name="T1" fmla="*/ 27 h 27"/>
                  <a:gd name="T2" fmla="*/ 15 w 18"/>
                  <a:gd name="T3" fmla="*/ 11 h 27"/>
                  <a:gd name="T4" fmla="*/ 4 w 18"/>
                  <a:gd name="T5" fmla="*/ 0 h 27"/>
                  <a:gd name="T6" fmla="*/ 3 w 18"/>
                  <a:gd name="T7" fmla="*/ 16 h 27"/>
                  <a:gd name="T8" fmla="*/ 14 w 18"/>
                  <a:gd name="T9" fmla="*/ 27 h 27"/>
                </a:gdLst>
                <a:ahLst/>
                <a:cxnLst>
                  <a:cxn ang="0">
                    <a:pos x="T0" y="T1"/>
                  </a:cxn>
                  <a:cxn ang="0">
                    <a:pos x="T2" y="T3"/>
                  </a:cxn>
                  <a:cxn ang="0">
                    <a:pos x="T4" y="T5"/>
                  </a:cxn>
                  <a:cxn ang="0">
                    <a:pos x="T6" y="T7"/>
                  </a:cxn>
                  <a:cxn ang="0">
                    <a:pos x="T8" y="T9"/>
                  </a:cxn>
                </a:cxnLst>
                <a:rect l="0" t="0" r="r" b="b"/>
                <a:pathLst>
                  <a:path w="18" h="27">
                    <a:moveTo>
                      <a:pt x="14" y="27"/>
                    </a:moveTo>
                    <a:cubicBezTo>
                      <a:pt x="14" y="27"/>
                      <a:pt x="18" y="19"/>
                      <a:pt x="15" y="11"/>
                    </a:cubicBezTo>
                    <a:cubicBezTo>
                      <a:pt x="12" y="4"/>
                      <a:pt x="4" y="0"/>
                      <a:pt x="4" y="0"/>
                    </a:cubicBezTo>
                    <a:cubicBezTo>
                      <a:pt x="4" y="0"/>
                      <a:pt x="0" y="8"/>
                      <a:pt x="3" y="16"/>
                    </a:cubicBezTo>
                    <a:cubicBezTo>
                      <a:pt x="6" y="23"/>
                      <a:pt x="14" y="27"/>
                      <a:pt x="14" y="27"/>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7" name="Freeform 180"/>
              <p:cNvSpPr/>
              <p:nvPr/>
            </p:nvSpPr>
            <p:spPr bwMode="auto">
              <a:xfrm>
                <a:off x="3331404" y="2218645"/>
                <a:ext cx="34770" cy="37552"/>
              </a:xfrm>
              <a:custGeom>
                <a:avLst/>
                <a:gdLst>
                  <a:gd name="T0" fmla="*/ 0 w 20"/>
                  <a:gd name="T1" fmla="*/ 0 h 22"/>
                  <a:gd name="T2" fmla="*/ 5 w 20"/>
                  <a:gd name="T3" fmla="*/ 15 h 22"/>
                  <a:gd name="T4" fmla="*/ 20 w 20"/>
                  <a:gd name="T5" fmla="*/ 22 h 22"/>
                  <a:gd name="T6" fmla="*/ 15 w 20"/>
                  <a:gd name="T7" fmla="*/ 7 h 22"/>
                  <a:gd name="T8" fmla="*/ 0 w 20"/>
                  <a:gd name="T9" fmla="*/ 0 h 22"/>
                </a:gdLst>
                <a:ahLst/>
                <a:cxnLst>
                  <a:cxn ang="0">
                    <a:pos x="T0" y="T1"/>
                  </a:cxn>
                  <a:cxn ang="0">
                    <a:pos x="T2" y="T3"/>
                  </a:cxn>
                  <a:cxn ang="0">
                    <a:pos x="T4" y="T5"/>
                  </a:cxn>
                  <a:cxn ang="0">
                    <a:pos x="T6" y="T7"/>
                  </a:cxn>
                  <a:cxn ang="0">
                    <a:pos x="T8" y="T9"/>
                  </a:cxn>
                </a:cxnLst>
                <a:rect l="0" t="0" r="r" b="b"/>
                <a:pathLst>
                  <a:path w="20" h="22">
                    <a:moveTo>
                      <a:pt x="0" y="0"/>
                    </a:moveTo>
                    <a:cubicBezTo>
                      <a:pt x="0" y="0"/>
                      <a:pt x="0" y="10"/>
                      <a:pt x="5" y="15"/>
                    </a:cubicBezTo>
                    <a:cubicBezTo>
                      <a:pt x="11" y="21"/>
                      <a:pt x="20" y="22"/>
                      <a:pt x="20" y="22"/>
                    </a:cubicBezTo>
                    <a:cubicBezTo>
                      <a:pt x="20" y="22"/>
                      <a:pt x="20" y="13"/>
                      <a:pt x="15" y="7"/>
                    </a:cubicBezTo>
                    <a:cubicBezTo>
                      <a:pt x="10" y="1"/>
                      <a:pt x="0" y="0"/>
                      <a:pt x="0" y="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8" name="Freeform 181"/>
              <p:cNvSpPr/>
              <p:nvPr/>
            </p:nvSpPr>
            <p:spPr bwMode="auto">
              <a:xfrm>
                <a:off x="3117221" y="1826439"/>
                <a:ext cx="34770" cy="34770"/>
              </a:xfrm>
              <a:custGeom>
                <a:avLst/>
                <a:gdLst>
                  <a:gd name="T0" fmla="*/ 20 w 21"/>
                  <a:gd name="T1" fmla="*/ 0 h 21"/>
                  <a:gd name="T2" fmla="*/ 6 w 21"/>
                  <a:gd name="T3" fmla="*/ 5 h 21"/>
                  <a:gd name="T4" fmla="*/ 0 w 21"/>
                  <a:gd name="T5" fmla="*/ 21 h 21"/>
                  <a:gd name="T6" fmla="*/ 15 w 21"/>
                  <a:gd name="T7" fmla="*/ 15 h 21"/>
                  <a:gd name="T8" fmla="*/ 20 w 21"/>
                  <a:gd name="T9" fmla="*/ 0 h 21"/>
                </a:gdLst>
                <a:ahLst/>
                <a:cxnLst>
                  <a:cxn ang="0">
                    <a:pos x="T0" y="T1"/>
                  </a:cxn>
                  <a:cxn ang="0">
                    <a:pos x="T2" y="T3"/>
                  </a:cxn>
                  <a:cxn ang="0">
                    <a:pos x="T4" y="T5"/>
                  </a:cxn>
                  <a:cxn ang="0">
                    <a:pos x="T6" y="T7"/>
                  </a:cxn>
                  <a:cxn ang="0">
                    <a:pos x="T8" y="T9"/>
                  </a:cxn>
                </a:cxnLst>
                <a:rect l="0" t="0" r="r" b="b"/>
                <a:pathLst>
                  <a:path w="21" h="21">
                    <a:moveTo>
                      <a:pt x="20" y="0"/>
                    </a:moveTo>
                    <a:cubicBezTo>
                      <a:pt x="20" y="0"/>
                      <a:pt x="11" y="0"/>
                      <a:pt x="6" y="5"/>
                    </a:cubicBezTo>
                    <a:cubicBezTo>
                      <a:pt x="0" y="11"/>
                      <a:pt x="0" y="21"/>
                      <a:pt x="0" y="21"/>
                    </a:cubicBezTo>
                    <a:cubicBezTo>
                      <a:pt x="0" y="21"/>
                      <a:pt x="10" y="20"/>
                      <a:pt x="15" y="15"/>
                    </a:cubicBezTo>
                    <a:cubicBezTo>
                      <a:pt x="21" y="9"/>
                      <a:pt x="20" y="0"/>
                      <a:pt x="20" y="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99" name="Freeform 182"/>
              <p:cNvSpPr/>
              <p:nvPr/>
            </p:nvSpPr>
            <p:spPr bwMode="auto">
              <a:xfrm>
                <a:off x="3088013" y="1805577"/>
                <a:ext cx="29207" cy="47287"/>
              </a:xfrm>
              <a:custGeom>
                <a:avLst/>
                <a:gdLst>
                  <a:gd name="T0" fmla="*/ 15 w 17"/>
                  <a:gd name="T1" fmla="*/ 16 h 28"/>
                  <a:gd name="T2" fmla="*/ 13 w 17"/>
                  <a:gd name="T3" fmla="*/ 0 h 28"/>
                  <a:gd name="T4" fmla="*/ 2 w 17"/>
                  <a:gd name="T5" fmla="*/ 12 h 28"/>
                  <a:gd name="T6" fmla="*/ 4 w 17"/>
                  <a:gd name="T7" fmla="*/ 28 h 28"/>
                  <a:gd name="T8" fmla="*/ 15 w 17"/>
                  <a:gd name="T9" fmla="*/ 16 h 28"/>
                </a:gdLst>
                <a:ahLst/>
                <a:cxnLst>
                  <a:cxn ang="0">
                    <a:pos x="T0" y="T1"/>
                  </a:cxn>
                  <a:cxn ang="0">
                    <a:pos x="T2" y="T3"/>
                  </a:cxn>
                  <a:cxn ang="0">
                    <a:pos x="T4" y="T5"/>
                  </a:cxn>
                  <a:cxn ang="0">
                    <a:pos x="T6" y="T7"/>
                  </a:cxn>
                  <a:cxn ang="0">
                    <a:pos x="T8" y="T9"/>
                  </a:cxn>
                </a:cxnLst>
                <a:rect l="0" t="0" r="r" b="b"/>
                <a:pathLst>
                  <a:path w="17" h="28">
                    <a:moveTo>
                      <a:pt x="15" y="16"/>
                    </a:moveTo>
                    <a:cubicBezTo>
                      <a:pt x="17" y="9"/>
                      <a:pt x="13" y="0"/>
                      <a:pt x="13" y="0"/>
                    </a:cubicBezTo>
                    <a:cubicBezTo>
                      <a:pt x="13" y="0"/>
                      <a:pt x="5" y="4"/>
                      <a:pt x="2" y="12"/>
                    </a:cubicBezTo>
                    <a:cubicBezTo>
                      <a:pt x="0" y="19"/>
                      <a:pt x="4" y="28"/>
                      <a:pt x="4" y="28"/>
                    </a:cubicBezTo>
                    <a:cubicBezTo>
                      <a:pt x="4" y="28"/>
                      <a:pt x="12" y="24"/>
                      <a:pt x="15" y="16"/>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0" name="Freeform 183"/>
              <p:cNvSpPr/>
              <p:nvPr/>
            </p:nvSpPr>
            <p:spPr bwMode="auto">
              <a:xfrm>
                <a:off x="3053244" y="1804186"/>
                <a:ext cx="23644" cy="48678"/>
              </a:xfrm>
              <a:custGeom>
                <a:avLst/>
                <a:gdLst>
                  <a:gd name="T0" fmla="*/ 7 w 14"/>
                  <a:gd name="T1" fmla="*/ 29 h 29"/>
                  <a:gd name="T2" fmla="*/ 13 w 14"/>
                  <a:gd name="T3" fmla="*/ 14 h 29"/>
                  <a:gd name="T4" fmla="*/ 6 w 14"/>
                  <a:gd name="T5" fmla="*/ 0 h 29"/>
                  <a:gd name="T6" fmla="*/ 0 w 14"/>
                  <a:gd name="T7" fmla="*/ 14 h 29"/>
                  <a:gd name="T8" fmla="*/ 7 w 14"/>
                  <a:gd name="T9" fmla="*/ 29 h 29"/>
                </a:gdLst>
                <a:ahLst/>
                <a:cxnLst>
                  <a:cxn ang="0">
                    <a:pos x="T0" y="T1"/>
                  </a:cxn>
                  <a:cxn ang="0">
                    <a:pos x="T2" y="T3"/>
                  </a:cxn>
                  <a:cxn ang="0">
                    <a:pos x="T4" y="T5"/>
                  </a:cxn>
                  <a:cxn ang="0">
                    <a:pos x="T6" y="T7"/>
                  </a:cxn>
                  <a:cxn ang="0">
                    <a:pos x="T8" y="T9"/>
                  </a:cxn>
                </a:cxnLst>
                <a:rect l="0" t="0" r="r" b="b"/>
                <a:pathLst>
                  <a:path w="14" h="29">
                    <a:moveTo>
                      <a:pt x="7" y="29"/>
                    </a:moveTo>
                    <a:cubicBezTo>
                      <a:pt x="7" y="29"/>
                      <a:pt x="14" y="22"/>
                      <a:pt x="13" y="14"/>
                    </a:cubicBezTo>
                    <a:cubicBezTo>
                      <a:pt x="13" y="6"/>
                      <a:pt x="6" y="0"/>
                      <a:pt x="6" y="0"/>
                    </a:cubicBezTo>
                    <a:cubicBezTo>
                      <a:pt x="6" y="0"/>
                      <a:pt x="0" y="6"/>
                      <a:pt x="0" y="14"/>
                    </a:cubicBezTo>
                    <a:cubicBezTo>
                      <a:pt x="1" y="22"/>
                      <a:pt x="7" y="29"/>
                      <a:pt x="7" y="29"/>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1" name="Freeform 184"/>
              <p:cNvSpPr/>
              <p:nvPr/>
            </p:nvSpPr>
            <p:spPr bwMode="auto">
              <a:xfrm>
                <a:off x="3165898" y="2786092"/>
                <a:ext cx="34770" cy="40334"/>
              </a:xfrm>
              <a:custGeom>
                <a:avLst/>
                <a:gdLst>
                  <a:gd name="T0" fmla="*/ 15 w 20"/>
                  <a:gd name="T1" fmla="*/ 16 h 24"/>
                  <a:gd name="T2" fmla="*/ 18 w 20"/>
                  <a:gd name="T3" fmla="*/ 0 h 24"/>
                  <a:gd name="T4" fmla="*/ 4 w 20"/>
                  <a:gd name="T5" fmla="*/ 9 h 24"/>
                  <a:gd name="T6" fmla="*/ 2 w 20"/>
                  <a:gd name="T7" fmla="*/ 24 h 24"/>
                  <a:gd name="T8" fmla="*/ 15 w 20"/>
                  <a:gd name="T9" fmla="*/ 16 h 24"/>
                </a:gdLst>
                <a:ahLst/>
                <a:cxnLst>
                  <a:cxn ang="0">
                    <a:pos x="T0" y="T1"/>
                  </a:cxn>
                  <a:cxn ang="0">
                    <a:pos x="T2" y="T3"/>
                  </a:cxn>
                  <a:cxn ang="0">
                    <a:pos x="T4" y="T5"/>
                  </a:cxn>
                  <a:cxn ang="0">
                    <a:pos x="T6" y="T7"/>
                  </a:cxn>
                  <a:cxn ang="0">
                    <a:pos x="T8" y="T9"/>
                  </a:cxn>
                </a:cxnLst>
                <a:rect l="0" t="0" r="r" b="b"/>
                <a:pathLst>
                  <a:path w="20" h="24">
                    <a:moveTo>
                      <a:pt x="15" y="16"/>
                    </a:moveTo>
                    <a:cubicBezTo>
                      <a:pt x="20" y="9"/>
                      <a:pt x="18" y="0"/>
                      <a:pt x="18" y="0"/>
                    </a:cubicBezTo>
                    <a:cubicBezTo>
                      <a:pt x="18" y="0"/>
                      <a:pt x="9" y="2"/>
                      <a:pt x="4" y="9"/>
                    </a:cubicBezTo>
                    <a:cubicBezTo>
                      <a:pt x="0" y="15"/>
                      <a:pt x="2" y="24"/>
                      <a:pt x="2" y="24"/>
                    </a:cubicBezTo>
                    <a:cubicBezTo>
                      <a:pt x="2" y="24"/>
                      <a:pt x="11" y="23"/>
                      <a:pt x="15" y="16"/>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2" name="Freeform 185"/>
              <p:cNvSpPr/>
              <p:nvPr/>
            </p:nvSpPr>
            <p:spPr bwMode="auto">
              <a:xfrm>
                <a:off x="3135301" y="2773575"/>
                <a:ext cx="27816" cy="50069"/>
              </a:xfrm>
              <a:custGeom>
                <a:avLst/>
                <a:gdLst>
                  <a:gd name="T0" fmla="*/ 15 w 16"/>
                  <a:gd name="T1" fmla="*/ 16 h 29"/>
                  <a:gd name="T2" fmla="*/ 11 w 16"/>
                  <a:gd name="T3" fmla="*/ 0 h 29"/>
                  <a:gd name="T4" fmla="*/ 2 w 16"/>
                  <a:gd name="T5" fmla="*/ 14 h 29"/>
                  <a:gd name="T6" fmla="*/ 6 w 16"/>
                  <a:gd name="T7" fmla="*/ 29 h 29"/>
                  <a:gd name="T8" fmla="*/ 15 w 16"/>
                  <a:gd name="T9" fmla="*/ 16 h 29"/>
                </a:gdLst>
                <a:ahLst/>
                <a:cxnLst>
                  <a:cxn ang="0">
                    <a:pos x="T0" y="T1"/>
                  </a:cxn>
                  <a:cxn ang="0">
                    <a:pos x="T2" y="T3"/>
                  </a:cxn>
                  <a:cxn ang="0">
                    <a:pos x="T4" y="T5"/>
                  </a:cxn>
                  <a:cxn ang="0">
                    <a:pos x="T6" y="T7"/>
                  </a:cxn>
                  <a:cxn ang="0">
                    <a:pos x="T8" y="T9"/>
                  </a:cxn>
                </a:cxnLst>
                <a:rect l="0" t="0" r="r" b="b"/>
                <a:pathLst>
                  <a:path w="16" h="29">
                    <a:moveTo>
                      <a:pt x="15" y="16"/>
                    </a:moveTo>
                    <a:cubicBezTo>
                      <a:pt x="16" y="8"/>
                      <a:pt x="11" y="0"/>
                      <a:pt x="11" y="0"/>
                    </a:cubicBezTo>
                    <a:cubicBezTo>
                      <a:pt x="11" y="0"/>
                      <a:pt x="3" y="6"/>
                      <a:pt x="2" y="14"/>
                    </a:cubicBezTo>
                    <a:cubicBezTo>
                      <a:pt x="0" y="21"/>
                      <a:pt x="6" y="29"/>
                      <a:pt x="6" y="29"/>
                    </a:cubicBezTo>
                    <a:cubicBezTo>
                      <a:pt x="6" y="29"/>
                      <a:pt x="13" y="24"/>
                      <a:pt x="15" y="16"/>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3" name="Freeform 186"/>
              <p:cNvSpPr/>
              <p:nvPr/>
            </p:nvSpPr>
            <p:spPr bwMode="auto">
              <a:xfrm>
                <a:off x="3097749" y="2779138"/>
                <a:ext cx="29207" cy="50069"/>
              </a:xfrm>
              <a:custGeom>
                <a:avLst/>
                <a:gdLst>
                  <a:gd name="T0" fmla="*/ 11 w 17"/>
                  <a:gd name="T1" fmla="*/ 29 h 29"/>
                  <a:gd name="T2" fmla="*/ 15 w 17"/>
                  <a:gd name="T3" fmla="*/ 13 h 29"/>
                  <a:gd name="T4" fmla="*/ 6 w 17"/>
                  <a:gd name="T5" fmla="*/ 0 h 29"/>
                  <a:gd name="T6" fmla="*/ 2 w 17"/>
                  <a:gd name="T7" fmla="*/ 16 h 29"/>
                  <a:gd name="T8" fmla="*/ 11 w 17"/>
                  <a:gd name="T9" fmla="*/ 29 h 29"/>
                </a:gdLst>
                <a:ahLst/>
                <a:cxnLst>
                  <a:cxn ang="0">
                    <a:pos x="T0" y="T1"/>
                  </a:cxn>
                  <a:cxn ang="0">
                    <a:pos x="T2" y="T3"/>
                  </a:cxn>
                  <a:cxn ang="0">
                    <a:pos x="T4" y="T5"/>
                  </a:cxn>
                  <a:cxn ang="0">
                    <a:pos x="T6" y="T7"/>
                  </a:cxn>
                  <a:cxn ang="0">
                    <a:pos x="T8" y="T9"/>
                  </a:cxn>
                </a:cxnLst>
                <a:rect l="0" t="0" r="r" b="b"/>
                <a:pathLst>
                  <a:path w="17" h="29">
                    <a:moveTo>
                      <a:pt x="11" y="29"/>
                    </a:moveTo>
                    <a:cubicBezTo>
                      <a:pt x="11" y="29"/>
                      <a:pt x="17" y="21"/>
                      <a:pt x="15" y="13"/>
                    </a:cubicBezTo>
                    <a:cubicBezTo>
                      <a:pt x="13" y="5"/>
                      <a:pt x="6" y="0"/>
                      <a:pt x="6" y="0"/>
                    </a:cubicBezTo>
                    <a:cubicBezTo>
                      <a:pt x="6" y="0"/>
                      <a:pt x="0" y="8"/>
                      <a:pt x="2" y="16"/>
                    </a:cubicBezTo>
                    <a:cubicBezTo>
                      <a:pt x="4" y="24"/>
                      <a:pt x="11" y="29"/>
                      <a:pt x="11" y="29"/>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4" name="Freeform 187"/>
              <p:cNvSpPr/>
              <p:nvPr/>
            </p:nvSpPr>
            <p:spPr bwMode="auto">
              <a:xfrm>
                <a:off x="5204813" y="2064266"/>
                <a:ext cx="43115" cy="33379"/>
              </a:xfrm>
              <a:custGeom>
                <a:avLst/>
                <a:gdLst>
                  <a:gd name="T0" fmla="*/ 9 w 25"/>
                  <a:gd name="T1" fmla="*/ 4 h 19"/>
                  <a:gd name="T2" fmla="*/ 0 w 25"/>
                  <a:gd name="T3" fmla="*/ 17 h 19"/>
                  <a:gd name="T4" fmla="*/ 16 w 25"/>
                  <a:gd name="T5" fmla="*/ 15 h 19"/>
                  <a:gd name="T6" fmla="*/ 25 w 25"/>
                  <a:gd name="T7" fmla="*/ 2 h 19"/>
                  <a:gd name="T8" fmla="*/ 9 w 25"/>
                  <a:gd name="T9" fmla="*/ 4 h 19"/>
                </a:gdLst>
                <a:ahLst/>
                <a:cxnLst>
                  <a:cxn ang="0">
                    <a:pos x="T0" y="T1"/>
                  </a:cxn>
                  <a:cxn ang="0">
                    <a:pos x="T2" y="T3"/>
                  </a:cxn>
                  <a:cxn ang="0">
                    <a:pos x="T4" y="T5"/>
                  </a:cxn>
                  <a:cxn ang="0">
                    <a:pos x="T6" y="T7"/>
                  </a:cxn>
                  <a:cxn ang="0">
                    <a:pos x="T8" y="T9"/>
                  </a:cxn>
                </a:cxnLst>
                <a:rect l="0" t="0" r="r" b="b"/>
                <a:pathLst>
                  <a:path w="25" h="19">
                    <a:moveTo>
                      <a:pt x="9" y="4"/>
                    </a:moveTo>
                    <a:cubicBezTo>
                      <a:pt x="2" y="8"/>
                      <a:pt x="0" y="17"/>
                      <a:pt x="0" y="17"/>
                    </a:cubicBezTo>
                    <a:cubicBezTo>
                      <a:pt x="0" y="17"/>
                      <a:pt x="9" y="19"/>
                      <a:pt x="16" y="15"/>
                    </a:cubicBezTo>
                    <a:cubicBezTo>
                      <a:pt x="23" y="11"/>
                      <a:pt x="25" y="2"/>
                      <a:pt x="25" y="2"/>
                    </a:cubicBezTo>
                    <a:cubicBezTo>
                      <a:pt x="25" y="2"/>
                      <a:pt x="16" y="0"/>
                      <a:pt x="9" y="4"/>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5" name="Freeform 188"/>
              <p:cNvSpPr/>
              <p:nvPr/>
            </p:nvSpPr>
            <p:spPr bwMode="auto">
              <a:xfrm>
                <a:off x="5236802" y="2082346"/>
                <a:ext cx="34770" cy="40334"/>
              </a:xfrm>
              <a:custGeom>
                <a:avLst/>
                <a:gdLst>
                  <a:gd name="T0" fmla="*/ 15 w 20"/>
                  <a:gd name="T1" fmla="*/ 16 h 24"/>
                  <a:gd name="T2" fmla="*/ 18 w 20"/>
                  <a:gd name="T3" fmla="*/ 0 h 24"/>
                  <a:gd name="T4" fmla="*/ 4 w 20"/>
                  <a:gd name="T5" fmla="*/ 8 h 24"/>
                  <a:gd name="T6" fmla="*/ 1 w 20"/>
                  <a:gd name="T7" fmla="*/ 24 h 24"/>
                  <a:gd name="T8" fmla="*/ 15 w 20"/>
                  <a:gd name="T9" fmla="*/ 16 h 24"/>
                </a:gdLst>
                <a:ahLst/>
                <a:cxnLst>
                  <a:cxn ang="0">
                    <a:pos x="T0" y="T1"/>
                  </a:cxn>
                  <a:cxn ang="0">
                    <a:pos x="T2" y="T3"/>
                  </a:cxn>
                  <a:cxn ang="0">
                    <a:pos x="T4" y="T5"/>
                  </a:cxn>
                  <a:cxn ang="0">
                    <a:pos x="T6" y="T7"/>
                  </a:cxn>
                  <a:cxn ang="0">
                    <a:pos x="T8" y="T9"/>
                  </a:cxn>
                </a:cxnLst>
                <a:rect l="0" t="0" r="r" b="b"/>
                <a:pathLst>
                  <a:path w="20" h="24">
                    <a:moveTo>
                      <a:pt x="15" y="16"/>
                    </a:moveTo>
                    <a:cubicBezTo>
                      <a:pt x="20" y="9"/>
                      <a:pt x="18" y="0"/>
                      <a:pt x="18" y="0"/>
                    </a:cubicBezTo>
                    <a:cubicBezTo>
                      <a:pt x="18" y="0"/>
                      <a:pt x="9" y="2"/>
                      <a:pt x="4" y="8"/>
                    </a:cubicBezTo>
                    <a:cubicBezTo>
                      <a:pt x="0" y="15"/>
                      <a:pt x="1" y="24"/>
                      <a:pt x="1" y="24"/>
                    </a:cubicBezTo>
                    <a:cubicBezTo>
                      <a:pt x="1" y="24"/>
                      <a:pt x="10" y="22"/>
                      <a:pt x="15" y="16"/>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6" name="Freeform 189"/>
              <p:cNvSpPr/>
              <p:nvPr/>
            </p:nvSpPr>
            <p:spPr bwMode="auto">
              <a:xfrm>
                <a:off x="5274353" y="2090691"/>
                <a:ext cx="29207" cy="47287"/>
              </a:xfrm>
              <a:custGeom>
                <a:avLst/>
                <a:gdLst>
                  <a:gd name="T0" fmla="*/ 2 w 17"/>
                  <a:gd name="T1" fmla="*/ 12 h 28"/>
                  <a:gd name="T2" fmla="*/ 5 w 17"/>
                  <a:gd name="T3" fmla="*/ 28 h 28"/>
                  <a:gd name="T4" fmla="*/ 15 w 17"/>
                  <a:gd name="T5" fmla="*/ 15 h 28"/>
                  <a:gd name="T6" fmla="*/ 12 w 17"/>
                  <a:gd name="T7" fmla="*/ 0 h 28"/>
                  <a:gd name="T8" fmla="*/ 2 w 17"/>
                  <a:gd name="T9" fmla="*/ 12 h 28"/>
                </a:gdLst>
                <a:ahLst/>
                <a:cxnLst>
                  <a:cxn ang="0">
                    <a:pos x="T0" y="T1"/>
                  </a:cxn>
                  <a:cxn ang="0">
                    <a:pos x="T2" y="T3"/>
                  </a:cxn>
                  <a:cxn ang="0">
                    <a:pos x="T4" y="T5"/>
                  </a:cxn>
                  <a:cxn ang="0">
                    <a:pos x="T6" y="T7"/>
                  </a:cxn>
                  <a:cxn ang="0">
                    <a:pos x="T8" y="T9"/>
                  </a:cxn>
                </a:cxnLst>
                <a:rect l="0" t="0" r="r" b="b"/>
                <a:pathLst>
                  <a:path w="17" h="28">
                    <a:moveTo>
                      <a:pt x="2" y="12"/>
                    </a:moveTo>
                    <a:cubicBezTo>
                      <a:pt x="0" y="20"/>
                      <a:pt x="5" y="28"/>
                      <a:pt x="5" y="28"/>
                    </a:cubicBezTo>
                    <a:cubicBezTo>
                      <a:pt x="5" y="28"/>
                      <a:pt x="13" y="23"/>
                      <a:pt x="15" y="15"/>
                    </a:cubicBezTo>
                    <a:cubicBezTo>
                      <a:pt x="17" y="7"/>
                      <a:pt x="12" y="0"/>
                      <a:pt x="12" y="0"/>
                    </a:cubicBezTo>
                    <a:cubicBezTo>
                      <a:pt x="12" y="0"/>
                      <a:pt x="4" y="4"/>
                      <a:pt x="2" y="1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7" name="Freeform 190"/>
              <p:cNvSpPr/>
              <p:nvPr/>
            </p:nvSpPr>
            <p:spPr bwMode="auto">
              <a:xfrm>
                <a:off x="5845973" y="1777761"/>
                <a:ext cx="50069" cy="50069"/>
              </a:xfrm>
              <a:custGeom>
                <a:avLst/>
                <a:gdLst>
                  <a:gd name="T0" fmla="*/ 29 w 29"/>
                  <a:gd name="T1" fmla="*/ 29 h 29"/>
                  <a:gd name="T2" fmla="*/ 21 w 29"/>
                  <a:gd name="T3" fmla="*/ 8 h 29"/>
                  <a:gd name="T4" fmla="*/ 0 w 29"/>
                  <a:gd name="T5" fmla="*/ 0 h 29"/>
                  <a:gd name="T6" fmla="*/ 8 w 29"/>
                  <a:gd name="T7" fmla="*/ 21 h 29"/>
                  <a:gd name="T8" fmla="*/ 29 w 29"/>
                  <a:gd name="T9" fmla="*/ 29 h 29"/>
                </a:gdLst>
                <a:ahLst/>
                <a:cxnLst>
                  <a:cxn ang="0">
                    <a:pos x="T0" y="T1"/>
                  </a:cxn>
                  <a:cxn ang="0">
                    <a:pos x="T2" y="T3"/>
                  </a:cxn>
                  <a:cxn ang="0">
                    <a:pos x="T4" y="T5"/>
                  </a:cxn>
                  <a:cxn ang="0">
                    <a:pos x="T6" y="T7"/>
                  </a:cxn>
                  <a:cxn ang="0">
                    <a:pos x="T8" y="T9"/>
                  </a:cxn>
                </a:cxnLst>
                <a:rect l="0" t="0" r="r" b="b"/>
                <a:pathLst>
                  <a:path w="29" h="29">
                    <a:moveTo>
                      <a:pt x="29" y="29"/>
                    </a:moveTo>
                    <a:cubicBezTo>
                      <a:pt x="29" y="29"/>
                      <a:pt x="29" y="16"/>
                      <a:pt x="21" y="8"/>
                    </a:cubicBezTo>
                    <a:cubicBezTo>
                      <a:pt x="13" y="0"/>
                      <a:pt x="0" y="0"/>
                      <a:pt x="0" y="0"/>
                    </a:cubicBezTo>
                    <a:cubicBezTo>
                      <a:pt x="0" y="0"/>
                      <a:pt x="0" y="13"/>
                      <a:pt x="8" y="21"/>
                    </a:cubicBezTo>
                    <a:cubicBezTo>
                      <a:pt x="16" y="29"/>
                      <a:pt x="29" y="29"/>
                      <a:pt x="29" y="29"/>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8" name="Freeform 191"/>
              <p:cNvSpPr/>
              <p:nvPr/>
            </p:nvSpPr>
            <p:spPr bwMode="auto">
              <a:xfrm>
                <a:off x="5819547" y="1811140"/>
                <a:ext cx="44506" cy="63977"/>
              </a:xfrm>
              <a:custGeom>
                <a:avLst/>
                <a:gdLst>
                  <a:gd name="T0" fmla="*/ 5 w 26"/>
                  <a:gd name="T1" fmla="*/ 0 h 38"/>
                  <a:gd name="T2" fmla="*/ 4 w 26"/>
                  <a:gd name="T3" fmla="*/ 23 h 38"/>
                  <a:gd name="T4" fmla="*/ 21 w 26"/>
                  <a:gd name="T5" fmla="*/ 38 h 38"/>
                  <a:gd name="T6" fmla="*/ 21 w 26"/>
                  <a:gd name="T7" fmla="*/ 15 h 38"/>
                  <a:gd name="T8" fmla="*/ 5 w 26"/>
                  <a:gd name="T9" fmla="*/ 0 h 38"/>
                </a:gdLst>
                <a:ahLst/>
                <a:cxnLst>
                  <a:cxn ang="0">
                    <a:pos x="T0" y="T1"/>
                  </a:cxn>
                  <a:cxn ang="0">
                    <a:pos x="T2" y="T3"/>
                  </a:cxn>
                  <a:cxn ang="0">
                    <a:pos x="T4" y="T5"/>
                  </a:cxn>
                  <a:cxn ang="0">
                    <a:pos x="T6" y="T7"/>
                  </a:cxn>
                  <a:cxn ang="0">
                    <a:pos x="T8" y="T9"/>
                  </a:cxn>
                </a:cxnLst>
                <a:rect l="0" t="0" r="r" b="b"/>
                <a:pathLst>
                  <a:path w="26" h="38">
                    <a:moveTo>
                      <a:pt x="5" y="0"/>
                    </a:moveTo>
                    <a:cubicBezTo>
                      <a:pt x="5" y="0"/>
                      <a:pt x="0" y="12"/>
                      <a:pt x="4" y="23"/>
                    </a:cubicBezTo>
                    <a:cubicBezTo>
                      <a:pt x="9" y="33"/>
                      <a:pt x="21" y="38"/>
                      <a:pt x="21" y="38"/>
                    </a:cubicBezTo>
                    <a:cubicBezTo>
                      <a:pt x="21" y="38"/>
                      <a:pt x="26" y="26"/>
                      <a:pt x="21" y="15"/>
                    </a:cubicBezTo>
                    <a:cubicBezTo>
                      <a:pt x="17" y="5"/>
                      <a:pt x="5" y="0"/>
                      <a:pt x="5" y="0"/>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09" name="Freeform 192"/>
              <p:cNvSpPr/>
              <p:nvPr/>
            </p:nvSpPr>
            <p:spPr bwMode="auto">
              <a:xfrm>
                <a:off x="5858490" y="1740209"/>
                <a:ext cx="45897" cy="33379"/>
              </a:xfrm>
              <a:custGeom>
                <a:avLst/>
                <a:gdLst>
                  <a:gd name="T0" fmla="*/ 11 w 27"/>
                  <a:gd name="T1" fmla="*/ 16 h 19"/>
                  <a:gd name="T2" fmla="*/ 27 w 27"/>
                  <a:gd name="T3" fmla="*/ 15 h 19"/>
                  <a:gd name="T4" fmla="*/ 16 w 27"/>
                  <a:gd name="T5" fmla="*/ 3 h 19"/>
                  <a:gd name="T6" fmla="*/ 0 w 27"/>
                  <a:gd name="T7" fmla="*/ 4 h 19"/>
                  <a:gd name="T8" fmla="*/ 11 w 27"/>
                  <a:gd name="T9" fmla="*/ 16 h 19"/>
                </a:gdLst>
                <a:ahLst/>
                <a:cxnLst>
                  <a:cxn ang="0">
                    <a:pos x="T0" y="T1"/>
                  </a:cxn>
                  <a:cxn ang="0">
                    <a:pos x="T2" y="T3"/>
                  </a:cxn>
                  <a:cxn ang="0">
                    <a:pos x="T4" y="T5"/>
                  </a:cxn>
                  <a:cxn ang="0">
                    <a:pos x="T6" y="T7"/>
                  </a:cxn>
                  <a:cxn ang="0">
                    <a:pos x="T8" y="T9"/>
                  </a:cxn>
                </a:cxnLst>
                <a:rect l="0" t="0" r="r" b="b"/>
                <a:pathLst>
                  <a:path w="27" h="19">
                    <a:moveTo>
                      <a:pt x="11" y="16"/>
                    </a:moveTo>
                    <a:cubicBezTo>
                      <a:pt x="18" y="19"/>
                      <a:pt x="27" y="15"/>
                      <a:pt x="27" y="15"/>
                    </a:cubicBezTo>
                    <a:cubicBezTo>
                      <a:pt x="27" y="15"/>
                      <a:pt x="23" y="6"/>
                      <a:pt x="16" y="3"/>
                    </a:cubicBezTo>
                    <a:cubicBezTo>
                      <a:pt x="8" y="0"/>
                      <a:pt x="0" y="4"/>
                      <a:pt x="0" y="4"/>
                    </a:cubicBezTo>
                    <a:cubicBezTo>
                      <a:pt x="0" y="4"/>
                      <a:pt x="3" y="13"/>
                      <a:pt x="11" y="16"/>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0" name="Freeform 193"/>
              <p:cNvSpPr/>
              <p:nvPr/>
            </p:nvSpPr>
            <p:spPr bwMode="auto">
              <a:xfrm>
                <a:off x="5861271" y="1702658"/>
                <a:ext cx="62587" cy="29207"/>
              </a:xfrm>
              <a:custGeom>
                <a:avLst/>
                <a:gdLst>
                  <a:gd name="T0" fmla="*/ 36 w 36"/>
                  <a:gd name="T1" fmla="*/ 8 h 17"/>
                  <a:gd name="T2" fmla="*/ 18 w 36"/>
                  <a:gd name="T3" fmla="*/ 0 h 17"/>
                  <a:gd name="T4" fmla="*/ 0 w 36"/>
                  <a:gd name="T5" fmla="*/ 9 h 17"/>
                  <a:gd name="T6" fmla="*/ 18 w 36"/>
                  <a:gd name="T7" fmla="*/ 17 h 17"/>
                  <a:gd name="T8" fmla="*/ 36 w 36"/>
                  <a:gd name="T9" fmla="*/ 8 h 17"/>
                </a:gdLst>
                <a:ahLst/>
                <a:cxnLst>
                  <a:cxn ang="0">
                    <a:pos x="T0" y="T1"/>
                  </a:cxn>
                  <a:cxn ang="0">
                    <a:pos x="T2" y="T3"/>
                  </a:cxn>
                  <a:cxn ang="0">
                    <a:pos x="T4" y="T5"/>
                  </a:cxn>
                  <a:cxn ang="0">
                    <a:pos x="T6" y="T7"/>
                  </a:cxn>
                  <a:cxn ang="0">
                    <a:pos x="T8" y="T9"/>
                  </a:cxn>
                </a:cxnLst>
                <a:rect l="0" t="0" r="r" b="b"/>
                <a:pathLst>
                  <a:path w="36" h="17">
                    <a:moveTo>
                      <a:pt x="36" y="8"/>
                    </a:moveTo>
                    <a:cubicBezTo>
                      <a:pt x="36" y="8"/>
                      <a:pt x="28" y="0"/>
                      <a:pt x="18" y="0"/>
                    </a:cubicBezTo>
                    <a:cubicBezTo>
                      <a:pt x="8" y="0"/>
                      <a:pt x="0" y="9"/>
                      <a:pt x="0" y="9"/>
                    </a:cubicBezTo>
                    <a:cubicBezTo>
                      <a:pt x="0" y="9"/>
                      <a:pt x="8" y="17"/>
                      <a:pt x="18" y="17"/>
                    </a:cubicBezTo>
                    <a:cubicBezTo>
                      <a:pt x="28" y="16"/>
                      <a:pt x="36" y="8"/>
                      <a:pt x="36" y="8"/>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1" name="Freeform 194"/>
              <p:cNvSpPr/>
              <p:nvPr/>
            </p:nvSpPr>
            <p:spPr bwMode="auto">
              <a:xfrm>
                <a:off x="3783414" y="1526025"/>
                <a:ext cx="36161" cy="58414"/>
              </a:xfrm>
              <a:custGeom>
                <a:avLst/>
                <a:gdLst>
                  <a:gd name="T0" fmla="*/ 5 w 21"/>
                  <a:gd name="T1" fmla="*/ 0 h 34"/>
                  <a:gd name="T2" fmla="*/ 3 w 21"/>
                  <a:gd name="T3" fmla="*/ 20 h 34"/>
                  <a:gd name="T4" fmla="*/ 16 w 21"/>
                  <a:gd name="T5" fmla="*/ 34 h 34"/>
                  <a:gd name="T6" fmla="*/ 18 w 21"/>
                  <a:gd name="T7" fmla="*/ 15 h 34"/>
                  <a:gd name="T8" fmla="*/ 5 w 21"/>
                  <a:gd name="T9" fmla="*/ 0 h 34"/>
                </a:gdLst>
                <a:ahLst/>
                <a:cxnLst>
                  <a:cxn ang="0">
                    <a:pos x="T0" y="T1"/>
                  </a:cxn>
                  <a:cxn ang="0">
                    <a:pos x="T2" y="T3"/>
                  </a:cxn>
                  <a:cxn ang="0">
                    <a:pos x="T4" y="T5"/>
                  </a:cxn>
                  <a:cxn ang="0">
                    <a:pos x="T6" y="T7"/>
                  </a:cxn>
                  <a:cxn ang="0">
                    <a:pos x="T8" y="T9"/>
                  </a:cxn>
                </a:cxnLst>
                <a:rect l="0" t="0" r="r" b="b"/>
                <a:pathLst>
                  <a:path w="21" h="34">
                    <a:moveTo>
                      <a:pt x="5" y="0"/>
                    </a:moveTo>
                    <a:cubicBezTo>
                      <a:pt x="5" y="0"/>
                      <a:pt x="0" y="10"/>
                      <a:pt x="3" y="20"/>
                    </a:cubicBezTo>
                    <a:cubicBezTo>
                      <a:pt x="6" y="29"/>
                      <a:pt x="16" y="34"/>
                      <a:pt x="16" y="34"/>
                    </a:cubicBezTo>
                    <a:cubicBezTo>
                      <a:pt x="16" y="34"/>
                      <a:pt x="21" y="24"/>
                      <a:pt x="18" y="15"/>
                    </a:cubicBezTo>
                    <a:cubicBezTo>
                      <a:pt x="15" y="5"/>
                      <a:pt x="5" y="0"/>
                      <a:pt x="5" y="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2" name="Freeform 195"/>
              <p:cNvSpPr/>
              <p:nvPr/>
            </p:nvSpPr>
            <p:spPr bwMode="auto">
              <a:xfrm>
                <a:off x="3748644" y="1542715"/>
                <a:ext cx="27816" cy="61195"/>
              </a:xfrm>
              <a:custGeom>
                <a:avLst/>
                <a:gdLst>
                  <a:gd name="T0" fmla="*/ 0 w 17"/>
                  <a:gd name="T1" fmla="*/ 18 h 36"/>
                  <a:gd name="T2" fmla="*/ 7 w 17"/>
                  <a:gd name="T3" fmla="*/ 36 h 36"/>
                  <a:gd name="T4" fmla="*/ 16 w 17"/>
                  <a:gd name="T5" fmla="*/ 19 h 36"/>
                  <a:gd name="T6" fmla="*/ 10 w 17"/>
                  <a:gd name="T7" fmla="*/ 0 h 36"/>
                  <a:gd name="T8" fmla="*/ 0 w 17"/>
                  <a:gd name="T9" fmla="*/ 18 h 36"/>
                </a:gdLst>
                <a:ahLst/>
                <a:cxnLst>
                  <a:cxn ang="0">
                    <a:pos x="T0" y="T1"/>
                  </a:cxn>
                  <a:cxn ang="0">
                    <a:pos x="T2" y="T3"/>
                  </a:cxn>
                  <a:cxn ang="0">
                    <a:pos x="T4" y="T5"/>
                  </a:cxn>
                  <a:cxn ang="0">
                    <a:pos x="T6" y="T7"/>
                  </a:cxn>
                  <a:cxn ang="0">
                    <a:pos x="T8" y="T9"/>
                  </a:cxn>
                </a:cxnLst>
                <a:rect l="0" t="0" r="r" b="b"/>
                <a:pathLst>
                  <a:path w="17" h="36">
                    <a:moveTo>
                      <a:pt x="0" y="18"/>
                    </a:moveTo>
                    <a:cubicBezTo>
                      <a:pt x="0" y="27"/>
                      <a:pt x="7" y="36"/>
                      <a:pt x="7" y="36"/>
                    </a:cubicBezTo>
                    <a:cubicBezTo>
                      <a:pt x="7" y="36"/>
                      <a:pt x="16" y="29"/>
                      <a:pt x="16" y="19"/>
                    </a:cubicBezTo>
                    <a:cubicBezTo>
                      <a:pt x="17" y="9"/>
                      <a:pt x="10" y="0"/>
                      <a:pt x="10" y="0"/>
                    </a:cubicBezTo>
                    <a:cubicBezTo>
                      <a:pt x="10" y="0"/>
                      <a:pt x="1" y="8"/>
                      <a:pt x="0" y="18"/>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3" name="Freeform 196"/>
              <p:cNvSpPr/>
              <p:nvPr/>
            </p:nvSpPr>
            <p:spPr bwMode="auto">
              <a:xfrm>
                <a:off x="3811230" y="1507945"/>
                <a:ext cx="30598" cy="30598"/>
              </a:xfrm>
              <a:custGeom>
                <a:avLst/>
                <a:gdLst>
                  <a:gd name="T0" fmla="*/ 18 w 18"/>
                  <a:gd name="T1" fmla="*/ 18 h 18"/>
                  <a:gd name="T2" fmla="*/ 13 w 18"/>
                  <a:gd name="T3" fmla="*/ 5 h 18"/>
                  <a:gd name="T4" fmla="*/ 1 w 18"/>
                  <a:gd name="T5" fmla="*/ 0 h 18"/>
                  <a:gd name="T6" fmla="*/ 5 w 18"/>
                  <a:gd name="T7" fmla="*/ 13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cubicBezTo>
                      <a:pt x="18" y="18"/>
                      <a:pt x="18" y="10"/>
                      <a:pt x="13" y="5"/>
                    </a:cubicBezTo>
                    <a:cubicBezTo>
                      <a:pt x="9" y="0"/>
                      <a:pt x="1" y="0"/>
                      <a:pt x="1" y="0"/>
                    </a:cubicBezTo>
                    <a:cubicBezTo>
                      <a:pt x="1" y="0"/>
                      <a:pt x="0" y="8"/>
                      <a:pt x="5" y="13"/>
                    </a:cubicBezTo>
                    <a:cubicBezTo>
                      <a:pt x="10" y="18"/>
                      <a:pt x="18" y="18"/>
                      <a:pt x="18" y="18"/>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4" name="Freeform 197"/>
              <p:cNvSpPr/>
              <p:nvPr/>
            </p:nvSpPr>
            <p:spPr bwMode="auto">
              <a:xfrm>
                <a:off x="3827920" y="1480129"/>
                <a:ext cx="48678" cy="33379"/>
              </a:xfrm>
              <a:custGeom>
                <a:avLst/>
                <a:gdLst>
                  <a:gd name="T0" fmla="*/ 11 w 28"/>
                  <a:gd name="T1" fmla="*/ 16 h 20"/>
                  <a:gd name="T2" fmla="*/ 28 w 28"/>
                  <a:gd name="T3" fmla="*/ 17 h 20"/>
                  <a:gd name="T4" fmla="*/ 17 w 28"/>
                  <a:gd name="T5" fmla="*/ 4 h 20"/>
                  <a:gd name="T6" fmla="*/ 0 w 28"/>
                  <a:gd name="T7" fmla="*/ 3 h 20"/>
                  <a:gd name="T8" fmla="*/ 11 w 28"/>
                  <a:gd name="T9" fmla="*/ 16 h 20"/>
                </a:gdLst>
                <a:ahLst/>
                <a:cxnLst>
                  <a:cxn ang="0">
                    <a:pos x="T0" y="T1"/>
                  </a:cxn>
                  <a:cxn ang="0">
                    <a:pos x="T2" y="T3"/>
                  </a:cxn>
                  <a:cxn ang="0">
                    <a:pos x="T4" y="T5"/>
                  </a:cxn>
                  <a:cxn ang="0">
                    <a:pos x="T6" y="T7"/>
                  </a:cxn>
                  <a:cxn ang="0">
                    <a:pos x="T8" y="T9"/>
                  </a:cxn>
                </a:cxnLst>
                <a:rect l="0" t="0" r="r" b="b"/>
                <a:pathLst>
                  <a:path w="28" h="20">
                    <a:moveTo>
                      <a:pt x="11" y="16"/>
                    </a:moveTo>
                    <a:cubicBezTo>
                      <a:pt x="18" y="20"/>
                      <a:pt x="28" y="17"/>
                      <a:pt x="28" y="17"/>
                    </a:cubicBezTo>
                    <a:cubicBezTo>
                      <a:pt x="28" y="17"/>
                      <a:pt x="25" y="8"/>
                      <a:pt x="17" y="4"/>
                    </a:cubicBezTo>
                    <a:cubicBezTo>
                      <a:pt x="9" y="0"/>
                      <a:pt x="0" y="3"/>
                      <a:pt x="0" y="3"/>
                    </a:cubicBezTo>
                    <a:cubicBezTo>
                      <a:pt x="0" y="3"/>
                      <a:pt x="3" y="12"/>
                      <a:pt x="11" y="1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5" name="Freeform 198"/>
              <p:cNvSpPr/>
              <p:nvPr/>
            </p:nvSpPr>
            <p:spPr bwMode="auto">
              <a:xfrm>
                <a:off x="4776446" y="1274291"/>
                <a:ext cx="43115" cy="50069"/>
              </a:xfrm>
              <a:custGeom>
                <a:avLst/>
                <a:gdLst>
                  <a:gd name="T0" fmla="*/ 3 w 25"/>
                  <a:gd name="T1" fmla="*/ 30 h 30"/>
                  <a:gd name="T2" fmla="*/ 19 w 25"/>
                  <a:gd name="T3" fmla="*/ 20 h 30"/>
                  <a:gd name="T4" fmla="*/ 22 w 25"/>
                  <a:gd name="T5" fmla="*/ 0 h 30"/>
                  <a:gd name="T6" fmla="*/ 6 w 25"/>
                  <a:gd name="T7" fmla="*/ 11 h 30"/>
                  <a:gd name="T8" fmla="*/ 3 w 25"/>
                  <a:gd name="T9" fmla="*/ 30 h 30"/>
                </a:gdLst>
                <a:ahLst/>
                <a:cxnLst>
                  <a:cxn ang="0">
                    <a:pos x="T0" y="T1"/>
                  </a:cxn>
                  <a:cxn ang="0">
                    <a:pos x="T2" y="T3"/>
                  </a:cxn>
                  <a:cxn ang="0">
                    <a:pos x="T4" y="T5"/>
                  </a:cxn>
                  <a:cxn ang="0">
                    <a:pos x="T6" y="T7"/>
                  </a:cxn>
                  <a:cxn ang="0">
                    <a:pos x="T8" y="T9"/>
                  </a:cxn>
                </a:cxnLst>
                <a:rect l="0" t="0" r="r" b="b"/>
                <a:pathLst>
                  <a:path w="25" h="30">
                    <a:moveTo>
                      <a:pt x="3" y="30"/>
                    </a:moveTo>
                    <a:cubicBezTo>
                      <a:pt x="3" y="30"/>
                      <a:pt x="14" y="28"/>
                      <a:pt x="19" y="20"/>
                    </a:cubicBezTo>
                    <a:cubicBezTo>
                      <a:pt x="25" y="12"/>
                      <a:pt x="22" y="0"/>
                      <a:pt x="22" y="0"/>
                    </a:cubicBezTo>
                    <a:cubicBezTo>
                      <a:pt x="22" y="0"/>
                      <a:pt x="11" y="3"/>
                      <a:pt x="6" y="11"/>
                    </a:cubicBezTo>
                    <a:cubicBezTo>
                      <a:pt x="0" y="19"/>
                      <a:pt x="3" y="30"/>
                      <a:pt x="3" y="3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6" name="Freeform 199"/>
              <p:cNvSpPr/>
              <p:nvPr/>
            </p:nvSpPr>
            <p:spPr bwMode="auto">
              <a:xfrm>
                <a:off x="4812607" y="1297934"/>
                <a:ext cx="50069" cy="41724"/>
              </a:xfrm>
              <a:custGeom>
                <a:avLst/>
                <a:gdLst>
                  <a:gd name="T0" fmla="*/ 19 w 29"/>
                  <a:gd name="T1" fmla="*/ 19 h 25"/>
                  <a:gd name="T2" fmla="*/ 29 w 29"/>
                  <a:gd name="T3" fmla="*/ 2 h 25"/>
                  <a:gd name="T4" fmla="*/ 10 w 29"/>
                  <a:gd name="T5" fmla="*/ 6 h 25"/>
                  <a:gd name="T6" fmla="*/ 0 w 29"/>
                  <a:gd name="T7" fmla="*/ 23 h 25"/>
                  <a:gd name="T8" fmla="*/ 19 w 29"/>
                  <a:gd name="T9" fmla="*/ 19 h 25"/>
                </a:gdLst>
                <a:ahLst/>
                <a:cxnLst>
                  <a:cxn ang="0">
                    <a:pos x="T0" y="T1"/>
                  </a:cxn>
                  <a:cxn ang="0">
                    <a:pos x="T2" y="T3"/>
                  </a:cxn>
                  <a:cxn ang="0">
                    <a:pos x="T4" y="T5"/>
                  </a:cxn>
                  <a:cxn ang="0">
                    <a:pos x="T6" y="T7"/>
                  </a:cxn>
                  <a:cxn ang="0">
                    <a:pos x="T8" y="T9"/>
                  </a:cxn>
                </a:cxnLst>
                <a:rect l="0" t="0" r="r" b="b"/>
                <a:pathLst>
                  <a:path w="29" h="25">
                    <a:moveTo>
                      <a:pt x="19" y="19"/>
                    </a:moveTo>
                    <a:cubicBezTo>
                      <a:pt x="27" y="13"/>
                      <a:pt x="29" y="2"/>
                      <a:pt x="29" y="2"/>
                    </a:cubicBezTo>
                    <a:cubicBezTo>
                      <a:pt x="29" y="2"/>
                      <a:pt x="18" y="0"/>
                      <a:pt x="10" y="6"/>
                    </a:cubicBezTo>
                    <a:cubicBezTo>
                      <a:pt x="2" y="11"/>
                      <a:pt x="0" y="23"/>
                      <a:pt x="0" y="23"/>
                    </a:cubicBezTo>
                    <a:cubicBezTo>
                      <a:pt x="0" y="23"/>
                      <a:pt x="11" y="25"/>
                      <a:pt x="19" y="1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7" name="Freeform 200"/>
              <p:cNvSpPr/>
              <p:nvPr/>
            </p:nvSpPr>
            <p:spPr bwMode="auto">
              <a:xfrm>
                <a:off x="4744458" y="1278463"/>
                <a:ext cx="23644" cy="43115"/>
              </a:xfrm>
              <a:custGeom>
                <a:avLst/>
                <a:gdLst>
                  <a:gd name="T0" fmla="*/ 1 w 14"/>
                  <a:gd name="T1" fmla="*/ 12 h 25"/>
                  <a:gd name="T2" fmla="*/ 5 w 14"/>
                  <a:gd name="T3" fmla="*/ 25 h 25"/>
                  <a:gd name="T4" fmla="*/ 13 w 14"/>
                  <a:gd name="T5" fmla="*/ 14 h 25"/>
                  <a:gd name="T6" fmla="*/ 9 w 14"/>
                  <a:gd name="T7" fmla="*/ 0 h 25"/>
                  <a:gd name="T8" fmla="*/ 1 w 14"/>
                  <a:gd name="T9" fmla="*/ 12 h 25"/>
                </a:gdLst>
                <a:ahLst/>
                <a:cxnLst>
                  <a:cxn ang="0">
                    <a:pos x="T0" y="T1"/>
                  </a:cxn>
                  <a:cxn ang="0">
                    <a:pos x="T2" y="T3"/>
                  </a:cxn>
                  <a:cxn ang="0">
                    <a:pos x="T4" y="T5"/>
                  </a:cxn>
                  <a:cxn ang="0">
                    <a:pos x="T6" y="T7"/>
                  </a:cxn>
                  <a:cxn ang="0">
                    <a:pos x="T8" y="T9"/>
                  </a:cxn>
                </a:cxnLst>
                <a:rect l="0" t="0" r="r" b="b"/>
                <a:pathLst>
                  <a:path w="14" h="25">
                    <a:moveTo>
                      <a:pt x="1" y="12"/>
                    </a:moveTo>
                    <a:cubicBezTo>
                      <a:pt x="0" y="19"/>
                      <a:pt x="5" y="25"/>
                      <a:pt x="5" y="25"/>
                    </a:cubicBezTo>
                    <a:cubicBezTo>
                      <a:pt x="5" y="25"/>
                      <a:pt x="12" y="21"/>
                      <a:pt x="13" y="14"/>
                    </a:cubicBezTo>
                    <a:cubicBezTo>
                      <a:pt x="14" y="7"/>
                      <a:pt x="9" y="0"/>
                      <a:pt x="9" y="0"/>
                    </a:cubicBezTo>
                    <a:cubicBezTo>
                      <a:pt x="9" y="0"/>
                      <a:pt x="2" y="5"/>
                      <a:pt x="1" y="12"/>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8" name="Freeform 201"/>
              <p:cNvSpPr/>
              <p:nvPr/>
            </p:nvSpPr>
            <p:spPr bwMode="auto">
              <a:xfrm>
                <a:off x="4705516" y="1271509"/>
                <a:ext cx="30598" cy="51460"/>
              </a:xfrm>
              <a:custGeom>
                <a:avLst/>
                <a:gdLst>
                  <a:gd name="T0" fmla="*/ 6 w 18"/>
                  <a:gd name="T1" fmla="*/ 0 h 30"/>
                  <a:gd name="T2" fmla="*/ 2 w 18"/>
                  <a:gd name="T3" fmla="*/ 17 h 30"/>
                  <a:gd name="T4" fmla="*/ 13 w 18"/>
                  <a:gd name="T5" fmla="*/ 30 h 30"/>
                  <a:gd name="T6" fmla="*/ 16 w 18"/>
                  <a:gd name="T7" fmla="*/ 13 h 30"/>
                  <a:gd name="T8" fmla="*/ 6 w 18"/>
                  <a:gd name="T9" fmla="*/ 0 h 30"/>
                </a:gdLst>
                <a:ahLst/>
                <a:cxnLst>
                  <a:cxn ang="0">
                    <a:pos x="T0" y="T1"/>
                  </a:cxn>
                  <a:cxn ang="0">
                    <a:pos x="T2" y="T3"/>
                  </a:cxn>
                  <a:cxn ang="0">
                    <a:pos x="T4" y="T5"/>
                  </a:cxn>
                  <a:cxn ang="0">
                    <a:pos x="T6" y="T7"/>
                  </a:cxn>
                  <a:cxn ang="0">
                    <a:pos x="T8" y="T9"/>
                  </a:cxn>
                </a:cxnLst>
                <a:rect l="0" t="0" r="r" b="b"/>
                <a:pathLst>
                  <a:path w="18" h="30">
                    <a:moveTo>
                      <a:pt x="6" y="0"/>
                    </a:moveTo>
                    <a:cubicBezTo>
                      <a:pt x="6" y="0"/>
                      <a:pt x="0" y="8"/>
                      <a:pt x="2" y="17"/>
                    </a:cubicBezTo>
                    <a:cubicBezTo>
                      <a:pt x="4" y="25"/>
                      <a:pt x="13" y="30"/>
                      <a:pt x="13" y="30"/>
                    </a:cubicBezTo>
                    <a:cubicBezTo>
                      <a:pt x="13" y="30"/>
                      <a:pt x="18" y="22"/>
                      <a:pt x="16" y="13"/>
                    </a:cubicBezTo>
                    <a:cubicBezTo>
                      <a:pt x="14" y="5"/>
                      <a:pt x="6" y="0"/>
                      <a:pt x="6" y="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19" name="Freeform 202"/>
              <p:cNvSpPr/>
              <p:nvPr/>
            </p:nvSpPr>
            <p:spPr bwMode="auto">
              <a:xfrm>
                <a:off x="4171448" y="1360520"/>
                <a:ext cx="41724" cy="43115"/>
              </a:xfrm>
              <a:custGeom>
                <a:avLst/>
                <a:gdLst>
                  <a:gd name="T0" fmla="*/ 18 w 25"/>
                  <a:gd name="T1" fmla="*/ 18 h 25"/>
                  <a:gd name="T2" fmla="*/ 25 w 25"/>
                  <a:gd name="T3" fmla="*/ 0 h 25"/>
                  <a:gd name="T4" fmla="*/ 7 w 25"/>
                  <a:gd name="T5" fmla="*/ 7 h 25"/>
                  <a:gd name="T6" fmla="*/ 0 w 25"/>
                  <a:gd name="T7" fmla="*/ 25 h 25"/>
                  <a:gd name="T8" fmla="*/ 18 w 25"/>
                  <a:gd name="T9" fmla="*/ 18 h 25"/>
                </a:gdLst>
                <a:ahLst/>
                <a:cxnLst>
                  <a:cxn ang="0">
                    <a:pos x="T0" y="T1"/>
                  </a:cxn>
                  <a:cxn ang="0">
                    <a:pos x="T2" y="T3"/>
                  </a:cxn>
                  <a:cxn ang="0">
                    <a:pos x="T4" y="T5"/>
                  </a:cxn>
                  <a:cxn ang="0">
                    <a:pos x="T6" y="T7"/>
                  </a:cxn>
                  <a:cxn ang="0">
                    <a:pos x="T8" y="T9"/>
                  </a:cxn>
                </a:cxnLst>
                <a:rect l="0" t="0" r="r" b="b"/>
                <a:pathLst>
                  <a:path w="25" h="25">
                    <a:moveTo>
                      <a:pt x="18" y="18"/>
                    </a:moveTo>
                    <a:cubicBezTo>
                      <a:pt x="25" y="12"/>
                      <a:pt x="25" y="0"/>
                      <a:pt x="25" y="0"/>
                    </a:cubicBezTo>
                    <a:cubicBezTo>
                      <a:pt x="25" y="0"/>
                      <a:pt x="14" y="0"/>
                      <a:pt x="7" y="7"/>
                    </a:cubicBezTo>
                    <a:cubicBezTo>
                      <a:pt x="0" y="13"/>
                      <a:pt x="0" y="25"/>
                      <a:pt x="0" y="25"/>
                    </a:cubicBezTo>
                    <a:cubicBezTo>
                      <a:pt x="0" y="25"/>
                      <a:pt x="11" y="25"/>
                      <a:pt x="18" y="18"/>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0" name="Freeform 203"/>
              <p:cNvSpPr/>
              <p:nvPr/>
            </p:nvSpPr>
            <p:spPr bwMode="auto">
              <a:xfrm>
                <a:off x="4197873" y="1389727"/>
                <a:ext cx="57023" cy="38942"/>
              </a:xfrm>
              <a:custGeom>
                <a:avLst/>
                <a:gdLst>
                  <a:gd name="T0" fmla="*/ 0 w 33"/>
                  <a:gd name="T1" fmla="*/ 18 h 23"/>
                  <a:gd name="T2" fmla="*/ 19 w 33"/>
                  <a:gd name="T3" fmla="*/ 19 h 23"/>
                  <a:gd name="T4" fmla="*/ 33 w 33"/>
                  <a:gd name="T5" fmla="*/ 5 h 23"/>
                  <a:gd name="T6" fmla="*/ 13 w 33"/>
                  <a:gd name="T7" fmla="*/ 4 h 23"/>
                  <a:gd name="T8" fmla="*/ 0 w 33"/>
                  <a:gd name="T9" fmla="*/ 18 h 23"/>
                </a:gdLst>
                <a:ahLst/>
                <a:cxnLst>
                  <a:cxn ang="0">
                    <a:pos x="T0" y="T1"/>
                  </a:cxn>
                  <a:cxn ang="0">
                    <a:pos x="T2" y="T3"/>
                  </a:cxn>
                  <a:cxn ang="0">
                    <a:pos x="T4" y="T5"/>
                  </a:cxn>
                  <a:cxn ang="0">
                    <a:pos x="T6" y="T7"/>
                  </a:cxn>
                  <a:cxn ang="0">
                    <a:pos x="T8" y="T9"/>
                  </a:cxn>
                </a:cxnLst>
                <a:rect l="0" t="0" r="r" b="b"/>
                <a:pathLst>
                  <a:path w="33" h="23">
                    <a:moveTo>
                      <a:pt x="0" y="18"/>
                    </a:moveTo>
                    <a:cubicBezTo>
                      <a:pt x="0" y="18"/>
                      <a:pt x="10" y="23"/>
                      <a:pt x="19" y="19"/>
                    </a:cubicBezTo>
                    <a:cubicBezTo>
                      <a:pt x="28" y="15"/>
                      <a:pt x="33" y="5"/>
                      <a:pt x="33" y="5"/>
                    </a:cubicBezTo>
                    <a:cubicBezTo>
                      <a:pt x="33" y="5"/>
                      <a:pt x="22" y="0"/>
                      <a:pt x="13" y="4"/>
                    </a:cubicBezTo>
                    <a:cubicBezTo>
                      <a:pt x="4" y="8"/>
                      <a:pt x="0" y="18"/>
                      <a:pt x="0" y="18"/>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1" name="Freeform 204"/>
              <p:cNvSpPr/>
              <p:nvPr/>
            </p:nvSpPr>
            <p:spPr bwMode="auto">
              <a:xfrm>
                <a:off x="4138069" y="1353566"/>
                <a:ext cx="27816" cy="38942"/>
              </a:xfrm>
              <a:custGeom>
                <a:avLst/>
                <a:gdLst>
                  <a:gd name="T0" fmla="*/ 13 w 16"/>
                  <a:gd name="T1" fmla="*/ 14 h 23"/>
                  <a:gd name="T2" fmla="*/ 12 w 16"/>
                  <a:gd name="T3" fmla="*/ 0 h 23"/>
                  <a:gd name="T4" fmla="*/ 2 w 16"/>
                  <a:gd name="T5" fmla="*/ 9 h 23"/>
                  <a:gd name="T6" fmla="*/ 3 w 16"/>
                  <a:gd name="T7" fmla="*/ 23 h 23"/>
                  <a:gd name="T8" fmla="*/ 13 w 16"/>
                  <a:gd name="T9" fmla="*/ 14 h 23"/>
                </a:gdLst>
                <a:ahLst/>
                <a:cxnLst>
                  <a:cxn ang="0">
                    <a:pos x="T0" y="T1"/>
                  </a:cxn>
                  <a:cxn ang="0">
                    <a:pos x="T2" y="T3"/>
                  </a:cxn>
                  <a:cxn ang="0">
                    <a:pos x="T4" y="T5"/>
                  </a:cxn>
                  <a:cxn ang="0">
                    <a:pos x="T6" y="T7"/>
                  </a:cxn>
                  <a:cxn ang="0">
                    <a:pos x="T8" y="T9"/>
                  </a:cxn>
                </a:cxnLst>
                <a:rect l="0" t="0" r="r" b="b"/>
                <a:pathLst>
                  <a:path w="16" h="23">
                    <a:moveTo>
                      <a:pt x="13" y="14"/>
                    </a:moveTo>
                    <a:cubicBezTo>
                      <a:pt x="16" y="7"/>
                      <a:pt x="12" y="0"/>
                      <a:pt x="12" y="0"/>
                    </a:cubicBezTo>
                    <a:cubicBezTo>
                      <a:pt x="12" y="0"/>
                      <a:pt x="5" y="3"/>
                      <a:pt x="2" y="9"/>
                    </a:cubicBezTo>
                    <a:cubicBezTo>
                      <a:pt x="0" y="16"/>
                      <a:pt x="3" y="23"/>
                      <a:pt x="3" y="23"/>
                    </a:cubicBezTo>
                    <a:cubicBezTo>
                      <a:pt x="3" y="23"/>
                      <a:pt x="10" y="20"/>
                      <a:pt x="13" y="14"/>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2" name="Oval 206"/>
              <p:cNvSpPr>
                <a:spLocks noChangeArrowheads="1"/>
              </p:cNvSpPr>
              <p:nvPr/>
            </p:nvSpPr>
            <p:spPr bwMode="auto">
              <a:xfrm>
                <a:off x="4106080" y="1335485"/>
                <a:ext cx="23644" cy="52850"/>
              </a:xfrm>
              <a:prstGeom prst="ellipse">
                <a:avLst/>
              </a:pr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3" name="Freeform 207"/>
              <p:cNvSpPr/>
              <p:nvPr/>
            </p:nvSpPr>
            <p:spPr bwMode="auto">
              <a:xfrm>
                <a:off x="3421806" y="2655356"/>
                <a:ext cx="33379" cy="43115"/>
              </a:xfrm>
              <a:custGeom>
                <a:avLst/>
                <a:gdLst>
                  <a:gd name="T0" fmla="*/ 16 w 19"/>
                  <a:gd name="T1" fmla="*/ 16 h 26"/>
                  <a:gd name="T2" fmla="*/ 15 w 19"/>
                  <a:gd name="T3" fmla="*/ 0 h 26"/>
                  <a:gd name="T4" fmla="*/ 3 w 19"/>
                  <a:gd name="T5" fmla="*/ 11 h 26"/>
                  <a:gd name="T6" fmla="*/ 4 w 19"/>
                  <a:gd name="T7" fmla="*/ 26 h 26"/>
                  <a:gd name="T8" fmla="*/ 16 w 19"/>
                  <a:gd name="T9" fmla="*/ 16 h 26"/>
                </a:gdLst>
                <a:ahLst/>
                <a:cxnLst>
                  <a:cxn ang="0">
                    <a:pos x="T0" y="T1"/>
                  </a:cxn>
                  <a:cxn ang="0">
                    <a:pos x="T2" y="T3"/>
                  </a:cxn>
                  <a:cxn ang="0">
                    <a:pos x="T4" y="T5"/>
                  </a:cxn>
                  <a:cxn ang="0">
                    <a:pos x="T6" y="T7"/>
                  </a:cxn>
                  <a:cxn ang="0">
                    <a:pos x="T8" y="T9"/>
                  </a:cxn>
                </a:cxnLst>
                <a:rect l="0" t="0" r="r" b="b"/>
                <a:pathLst>
                  <a:path w="19" h="26">
                    <a:moveTo>
                      <a:pt x="16" y="16"/>
                    </a:moveTo>
                    <a:cubicBezTo>
                      <a:pt x="19" y="8"/>
                      <a:pt x="15" y="0"/>
                      <a:pt x="15" y="0"/>
                    </a:cubicBezTo>
                    <a:cubicBezTo>
                      <a:pt x="15" y="0"/>
                      <a:pt x="6" y="3"/>
                      <a:pt x="3" y="11"/>
                    </a:cubicBezTo>
                    <a:cubicBezTo>
                      <a:pt x="0" y="18"/>
                      <a:pt x="4" y="26"/>
                      <a:pt x="4" y="26"/>
                    </a:cubicBezTo>
                    <a:cubicBezTo>
                      <a:pt x="4" y="26"/>
                      <a:pt x="13" y="23"/>
                      <a:pt x="16" y="16"/>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4" name="Freeform 208"/>
              <p:cNvSpPr/>
              <p:nvPr/>
            </p:nvSpPr>
            <p:spPr bwMode="auto">
              <a:xfrm>
                <a:off x="3460748" y="2652575"/>
                <a:ext cx="25034" cy="50069"/>
              </a:xfrm>
              <a:custGeom>
                <a:avLst/>
                <a:gdLst>
                  <a:gd name="T0" fmla="*/ 13 w 14"/>
                  <a:gd name="T1" fmla="*/ 14 h 29"/>
                  <a:gd name="T2" fmla="*/ 6 w 14"/>
                  <a:gd name="T3" fmla="*/ 0 h 29"/>
                  <a:gd name="T4" fmla="*/ 0 w 14"/>
                  <a:gd name="T5" fmla="*/ 15 h 29"/>
                  <a:gd name="T6" fmla="*/ 7 w 14"/>
                  <a:gd name="T7" fmla="*/ 29 h 29"/>
                  <a:gd name="T8" fmla="*/ 13 w 14"/>
                  <a:gd name="T9" fmla="*/ 14 h 29"/>
                </a:gdLst>
                <a:ahLst/>
                <a:cxnLst>
                  <a:cxn ang="0">
                    <a:pos x="T0" y="T1"/>
                  </a:cxn>
                  <a:cxn ang="0">
                    <a:pos x="T2" y="T3"/>
                  </a:cxn>
                  <a:cxn ang="0">
                    <a:pos x="T4" y="T5"/>
                  </a:cxn>
                  <a:cxn ang="0">
                    <a:pos x="T6" y="T7"/>
                  </a:cxn>
                  <a:cxn ang="0">
                    <a:pos x="T8" y="T9"/>
                  </a:cxn>
                </a:cxnLst>
                <a:rect l="0" t="0" r="r" b="b"/>
                <a:pathLst>
                  <a:path w="14" h="29">
                    <a:moveTo>
                      <a:pt x="13" y="14"/>
                    </a:moveTo>
                    <a:cubicBezTo>
                      <a:pt x="13" y="6"/>
                      <a:pt x="6" y="0"/>
                      <a:pt x="6" y="0"/>
                    </a:cubicBezTo>
                    <a:cubicBezTo>
                      <a:pt x="6" y="0"/>
                      <a:pt x="0" y="7"/>
                      <a:pt x="0" y="15"/>
                    </a:cubicBezTo>
                    <a:cubicBezTo>
                      <a:pt x="1" y="23"/>
                      <a:pt x="7" y="29"/>
                      <a:pt x="7" y="29"/>
                    </a:cubicBezTo>
                    <a:cubicBezTo>
                      <a:pt x="7" y="29"/>
                      <a:pt x="14" y="22"/>
                      <a:pt x="13" y="14"/>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5" name="Freeform 209"/>
              <p:cNvSpPr/>
              <p:nvPr/>
            </p:nvSpPr>
            <p:spPr bwMode="auto">
              <a:xfrm>
                <a:off x="3492736" y="2642839"/>
                <a:ext cx="31989" cy="44506"/>
              </a:xfrm>
              <a:custGeom>
                <a:avLst/>
                <a:gdLst>
                  <a:gd name="T0" fmla="*/ 15 w 19"/>
                  <a:gd name="T1" fmla="*/ 26 h 26"/>
                  <a:gd name="T2" fmla="*/ 15 w 19"/>
                  <a:gd name="T3" fmla="*/ 11 h 26"/>
                  <a:gd name="T4" fmla="*/ 4 w 19"/>
                  <a:gd name="T5" fmla="*/ 0 h 26"/>
                  <a:gd name="T6" fmla="*/ 3 w 19"/>
                  <a:gd name="T7" fmla="*/ 16 h 26"/>
                  <a:gd name="T8" fmla="*/ 15 w 19"/>
                  <a:gd name="T9" fmla="*/ 26 h 26"/>
                </a:gdLst>
                <a:ahLst/>
                <a:cxnLst>
                  <a:cxn ang="0">
                    <a:pos x="T0" y="T1"/>
                  </a:cxn>
                  <a:cxn ang="0">
                    <a:pos x="T2" y="T3"/>
                  </a:cxn>
                  <a:cxn ang="0">
                    <a:pos x="T4" y="T5"/>
                  </a:cxn>
                  <a:cxn ang="0">
                    <a:pos x="T6" y="T7"/>
                  </a:cxn>
                  <a:cxn ang="0">
                    <a:pos x="T8" y="T9"/>
                  </a:cxn>
                </a:cxnLst>
                <a:rect l="0" t="0" r="r" b="b"/>
                <a:pathLst>
                  <a:path w="19" h="26">
                    <a:moveTo>
                      <a:pt x="15" y="26"/>
                    </a:moveTo>
                    <a:cubicBezTo>
                      <a:pt x="15" y="26"/>
                      <a:pt x="19" y="18"/>
                      <a:pt x="15" y="11"/>
                    </a:cubicBezTo>
                    <a:cubicBezTo>
                      <a:pt x="12" y="3"/>
                      <a:pt x="4" y="0"/>
                      <a:pt x="4" y="0"/>
                    </a:cubicBezTo>
                    <a:cubicBezTo>
                      <a:pt x="4" y="0"/>
                      <a:pt x="0" y="8"/>
                      <a:pt x="3" y="16"/>
                    </a:cubicBezTo>
                    <a:cubicBezTo>
                      <a:pt x="7" y="23"/>
                      <a:pt x="15" y="26"/>
                      <a:pt x="15" y="26"/>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6" name="Freeform 210"/>
              <p:cNvSpPr/>
              <p:nvPr/>
            </p:nvSpPr>
            <p:spPr bwMode="auto">
              <a:xfrm>
                <a:off x="5994788" y="2131024"/>
                <a:ext cx="47287" cy="50069"/>
              </a:xfrm>
              <a:custGeom>
                <a:avLst/>
                <a:gdLst>
                  <a:gd name="T0" fmla="*/ 21 w 28"/>
                  <a:gd name="T1" fmla="*/ 21 h 29"/>
                  <a:gd name="T2" fmla="*/ 27 w 28"/>
                  <a:gd name="T3" fmla="*/ 0 h 29"/>
                  <a:gd name="T4" fmla="*/ 7 w 28"/>
                  <a:gd name="T5" fmla="*/ 9 h 29"/>
                  <a:gd name="T6" fmla="*/ 1 w 28"/>
                  <a:gd name="T7" fmla="*/ 29 h 29"/>
                  <a:gd name="T8" fmla="*/ 21 w 28"/>
                  <a:gd name="T9" fmla="*/ 21 h 29"/>
                </a:gdLst>
                <a:ahLst/>
                <a:cxnLst>
                  <a:cxn ang="0">
                    <a:pos x="T0" y="T1"/>
                  </a:cxn>
                  <a:cxn ang="0">
                    <a:pos x="T2" y="T3"/>
                  </a:cxn>
                  <a:cxn ang="0">
                    <a:pos x="T4" y="T5"/>
                  </a:cxn>
                  <a:cxn ang="0">
                    <a:pos x="T6" y="T7"/>
                  </a:cxn>
                  <a:cxn ang="0">
                    <a:pos x="T8" y="T9"/>
                  </a:cxn>
                </a:cxnLst>
                <a:rect l="0" t="0" r="r" b="b"/>
                <a:pathLst>
                  <a:path w="28" h="29">
                    <a:moveTo>
                      <a:pt x="21" y="21"/>
                    </a:moveTo>
                    <a:cubicBezTo>
                      <a:pt x="28" y="13"/>
                      <a:pt x="27" y="0"/>
                      <a:pt x="27" y="0"/>
                    </a:cubicBezTo>
                    <a:cubicBezTo>
                      <a:pt x="27" y="0"/>
                      <a:pt x="15" y="1"/>
                      <a:pt x="7" y="9"/>
                    </a:cubicBezTo>
                    <a:cubicBezTo>
                      <a:pt x="0" y="17"/>
                      <a:pt x="1" y="29"/>
                      <a:pt x="1" y="29"/>
                    </a:cubicBezTo>
                    <a:cubicBezTo>
                      <a:pt x="1" y="29"/>
                      <a:pt x="13" y="29"/>
                      <a:pt x="21" y="21"/>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7" name="Freeform 211"/>
              <p:cNvSpPr/>
              <p:nvPr/>
            </p:nvSpPr>
            <p:spPr bwMode="auto">
              <a:xfrm>
                <a:off x="5940547" y="2131024"/>
                <a:ext cx="30598" cy="66758"/>
              </a:xfrm>
              <a:custGeom>
                <a:avLst/>
                <a:gdLst>
                  <a:gd name="T0" fmla="*/ 8 w 18"/>
                  <a:gd name="T1" fmla="*/ 39 h 39"/>
                  <a:gd name="T2" fmla="*/ 18 w 18"/>
                  <a:gd name="T3" fmla="*/ 20 h 39"/>
                  <a:gd name="T4" fmla="*/ 10 w 18"/>
                  <a:gd name="T5" fmla="*/ 0 h 39"/>
                  <a:gd name="T6" fmla="*/ 0 w 18"/>
                  <a:gd name="T7" fmla="*/ 19 h 39"/>
                  <a:gd name="T8" fmla="*/ 8 w 18"/>
                  <a:gd name="T9" fmla="*/ 39 h 39"/>
                </a:gdLst>
                <a:ahLst/>
                <a:cxnLst>
                  <a:cxn ang="0">
                    <a:pos x="T0" y="T1"/>
                  </a:cxn>
                  <a:cxn ang="0">
                    <a:pos x="T2" y="T3"/>
                  </a:cxn>
                  <a:cxn ang="0">
                    <a:pos x="T4" y="T5"/>
                  </a:cxn>
                  <a:cxn ang="0">
                    <a:pos x="T6" y="T7"/>
                  </a:cxn>
                  <a:cxn ang="0">
                    <a:pos x="T8" y="T9"/>
                  </a:cxn>
                </a:cxnLst>
                <a:rect l="0" t="0" r="r" b="b"/>
                <a:pathLst>
                  <a:path w="18" h="39">
                    <a:moveTo>
                      <a:pt x="8" y="39"/>
                    </a:moveTo>
                    <a:cubicBezTo>
                      <a:pt x="8" y="39"/>
                      <a:pt x="18" y="31"/>
                      <a:pt x="18" y="20"/>
                    </a:cubicBezTo>
                    <a:cubicBezTo>
                      <a:pt x="18" y="9"/>
                      <a:pt x="10" y="0"/>
                      <a:pt x="10" y="0"/>
                    </a:cubicBezTo>
                    <a:cubicBezTo>
                      <a:pt x="10" y="0"/>
                      <a:pt x="0" y="8"/>
                      <a:pt x="0" y="19"/>
                    </a:cubicBezTo>
                    <a:cubicBezTo>
                      <a:pt x="0" y="30"/>
                      <a:pt x="8" y="39"/>
                      <a:pt x="8" y="39"/>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8" name="Freeform 212"/>
              <p:cNvSpPr/>
              <p:nvPr/>
            </p:nvSpPr>
            <p:spPr bwMode="auto">
              <a:xfrm>
                <a:off x="6199236" y="2188047"/>
                <a:ext cx="48678" cy="47287"/>
              </a:xfrm>
              <a:custGeom>
                <a:avLst/>
                <a:gdLst>
                  <a:gd name="T0" fmla="*/ 21 w 28"/>
                  <a:gd name="T1" fmla="*/ 20 h 28"/>
                  <a:gd name="T2" fmla="*/ 28 w 28"/>
                  <a:gd name="T3" fmla="*/ 0 h 28"/>
                  <a:gd name="T4" fmla="*/ 8 w 28"/>
                  <a:gd name="T5" fmla="*/ 8 h 28"/>
                  <a:gd name="T6" fmla="*/ 0 w 28"/>
                  <a:gd name="T7" fmla="*/ 28 h 28"/>
                  <a:gd name="T8" fmla="*/ 21 w 28"/>
                  <a:gd name="T9" fmla="*/ 20 h 28"/>
                </a:gdLst>
                <a:ahLst/>
                <a:cxnLst>
                  <a:cxn ang="0">
                    <a:pos x="T0" y="T1"/>
                  </a:cxn>
                  <a:cxn ang="0">
                    <a:pos x="T2" y="T3"/>
                  </a:cxn>
                  <a:cxn ang="0">
                    <a:pos x="T4" y="T5"/>
                  </a:cxn>
                  <a:cxn ang="0">
                    <a:pos x="T6" y="T7"/>
                  </a:cxn>
                  <a:cxn ang="0">
                    <a:pos x="T8" y="T9"/>
                  </a:cxn>
                </a:cxnLst>
                <a:rect l="0" t="0" r="r" b="b"/>
                <a:pathLst>
                  <a:path w="28" h="28">
                    <a:moveTo>
                      <a:pt x="21" y="20"/>
                    </a:moveTo>
                    <a:cubicBezTo>
                      <a:pt x="28" y="12"/>
                      <a:pt x="28" y="0"/>
                      <a:pt x="28" y="0"/>
                    </a:cubicBezTo>
                    <a:cubicBezTo>
                      <a:pt x="28" y="0"/>
                      <a:pt x="15" y="0"/>
                      <a:pt x="8" y="8"/>
                    </a:cubicBezTo>
                    <a:cubicBezTo>
                      <a:pt x="0" y="16"/>
                      <a:pt x="0" y="28"/>
                      <a:pt x="0" y="28"/>
                    </a:cubicBezTo>
                    <a:cubicBezTo>
                      <a:pt x="0" y="28"/>
                      <a:pt x="13" y="28"/>
                      <a:pt x="21" y="20"/>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29" name="Freeform 213"/>
              <p:cNvSpPr/>
              <p:nvPr/>
            </p:nvSpPr>
            <p:spPr bwMode="auto">
              <a:xfrm>
                <a:off x="6236788" y="2215863"/>
                <a:ext cx="66758" cy="36161"/>
              </a:xfrm>
              <a:custGeom>
                <a:avLst/>
                <a:gdLst>
                  <a:gd name="T0" fmla="*/ 0 w 39"/>
                  <a:gd name="T1" fmla="*/ 14 h 21"/>
                  <a:gd name="T2" fmla="*/ 21 w 39"/>
                  <a:gd name="T3" fmla="*/ 20 h 21"/>
                  <a:gd name="T4" fmla="*/ 39 w 39"/>
                  <a:gd name="T5" fmla="*/ 8 h 21"/>
                  <a:gd name="T6" fmla="*/ 18 w 39"/>
                  <a:gd name="T7" fmla="*/ 2 h 21"/>
                  <a:gd name="T8" fmla="*/ 0 w 39"/>
                  <a:gd name="T9" fmla="*/ 14 h 21"/>
                </a:gdLst>
                <a:ahLst/>
                <a:cxnLst>
                  <a:cxn ang="0">
                    <a:pos x="T0" y="T1"/>
                  </a:cxn>
                  <a:cxn ang="0">
                    <a:pos x="T2" y="T3"/>
                  </a:cxn>
                  <a:cxn ang="0">
                    <a:pos x="T4" y="T5"/>
                  </a:cxn>
                  <a:cxn ang="0">
                    <a:pos x="T6" y="T7"/>
                  </a:cxn>
                  <a:cxn ang="0">
                    <a:pos x="T8" y="T9"/>
                  </a:cxn>
                </a:cxnLst>
                <a:rect l="0" t="0" r="r" b="b"/>
                <a:pathLst>
                  <a:path w="39" h="21">
                    <a:moveTo>
                      <a:pt x="0" y="14"/>
                    </a:moveTo>
                    <a:cubicBezTo>
                      <a:pt x="0" y="14"/>
                      <a:pt x="10" y="21"/>
                      <a:pt x="21" y="20"/>
                    </a:cubicBezTo>
                    <a:cubicBezTo>
                      <a:pt x="32" y="18"/>
                      <a:pt x="39" y="8"/>
                      <a:pt x="39" y="8"/>
                    </a:cubicBezTo>
                    <a:cubicBezTo>
                      <a:pt x="39" y="8"/>
                      <a:pt x="29" y="0"/>
                      <a:pt x="18" y="2"/>
                    </a:cubicBezTo>
                    <a:cubicBezTo>
                      <a:pt x="8" y="4"/>
                      <a:pt x="0" y="14"/>
                      <a:pt x="0" y="14"/>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0" name="Freeform 214"/>
              <p:cNvSpPr/>
              <p:nvPr/>
            </p:nvSpPr>
            <p:spPr bwMode="auto">
              <a:xfrm>
                <a:off x="6220098" y="2250633"/>
                <a:ext cx="54242" cy="47287"/>
              </a:xfrm>
              <a:custGeom>
                <a:avLst/>
                <a:gdLst>
                  <a:gd name="T0" fmla="*/ 32 w 32"/>
                  <a:gd name="T1" fmla="*/ 25 h 28"/>
                  <a:gd name="T2" fmla="*/ 21 w 32"/>
                  <a:gd name="T3" fmla="*/ 7 h 28"/>
                  <a:gd name="T4" fmla="*/ 0 w 32"/>
                  <a:gd name="T5" fmla="*/ 3 h 28"/>
                  <a:gd name="T6" fmla="*/ 11 w 32"/>
                  <a:gd name="T7" fmla="*/ 21 h 28"/>
                  <a:gd name="T8" fmla="*/ 32 w 32"/>
                  <a:gd name="T9" fmla="*/ 25 h 28"/>
                </a:gdLst>
                <a:ahLst/>
                <a:cxnLst>
                  <a:cxn ang="0">
                    <a:pos x="T0" y="T1"/>
                  </a:cxn>
                  <a:cxn ang="0">
                    <a:pos x="T2" y="T3"/>
                  </a:cxn>
                  <a:cxn ang="0">
                    <a:pos x="T4" y="T5"/>
                  </a:cxn>
                  <a:cxn ang="0">
                    <a:pos x="T6" y="T7"/>
                  </a:cxn>
                  <a:cxn ang="0">
                    <a:pos x="T8" y="T9"/>
                  </a:cxn>
                </a:cxnLst>
                <a:rect l="0" t="0" r="r" b="b"/>
                <a:pathLst>
                  <a:path w="32" h="28">
                    <a:moveTo>
                      <a:pt x="32" y="25"/>
                    </a:moveTo>
                    <a:cubicBezTo>
                      <a:pt x="32" y="25"/>
                      <a:pt x="30" y="13"/>
                      <a:pt x="21" y="7"/>
                    </a:cubicBezTo>
                    <a:cubicBezTo>
                      <a:pt x="12" y="0"/>
                      <a:pt x="0" y="3"/>
                      <a:pt x="0" y="3"/>
                    </a:cubicBezTo>
                    <a:cubicBezTo>
                      <a:pt x="0" y="3"/>
                      <a:pt x="2" y="15"/>
                      <a:pt x="11" y="21"/>
                    </a:cubicBezTo>
                    <a:cubicBezTo>
                      <a:pt x="20" y="28"/>
                      <a:pt x="32" y="25"/>
                      <a:pt x="32" y="25"/>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1" name="Freeform 215"/>
              <p:cNvSpPr/>
              <p:nvPr/>
            </p:nvSpPr>
            <p:spPr bwMode="auto">
              <a:xfrm>
                <a:off x="6157512" y="2267322"/>
                <a:ext cx="55632" cy="45897"/>
              </a:xfrm>
              <a:custGeom>
                <a:avLst/>
                <a:gdLst>
                  <a:gd name="T0" fmla="*/ 11 w 33"/>
                  <a:gd name="T1" fmla="*/ 21 h 27"/>
                  <a:gd name="T2" fmla="*/ 33 w 33"/>
                  <a:gd name="T3" fmla="*/ 24 h 27"/>
                  <a:gd name="T4" fmla="*/ 21 w 33"/>
                  <a:gd name="T5" fmla="*/ 6 h 27"/>
                  <a:gd name="T6" fmla="*/ 0 w 33"/>
                  <a:gd name="T7" fmla="*/ 2 h 27"/>
                  <a:gd name="T8" fmla="*/ 11 w 33"/>
                  <a:gd name="T9" fmla="*/ 21 h 27"/>
                </a:gdLst>
                <a:ahLst/>
                <a:cxnLst>
                  <a:cxn ang="0">
                    <a:pos x="T0" y="T1"/>
                  </a:cxn>
                  <a:cxn ang="0">
                    <a:pos x="T2" y="T3"/>
                  </a:cxn>
                  <a:cxn ang="0">
                    <a:pos x="T4" y="T5"/>
                  </a:cxn>
                  <a:cxn ang="0">
                    <a:pos x="T6" y="T7"/>
                  </a:cxn>
                  <a:cxn ang="0">
                    <a:pos x="T8" y="T9"/>
                  </a:cxn>
                </a:cxnLst>
                <a:rect l="0" t="0" r="r" b="b"/>
                <a:pathLst>
                  <a:path w="33" h="27">
                    <a:moveTo>
                      <a:pt x="11" y="21"/>
                    </a:moveTo>
                    <a:cubicBezTo>
                      <a:pt x="20" y="27"/>
                      <a:pt x="33" y="24"/>
                      <a:pt x="33" y="24"/>
                    </a:cubicBezTo>
                    <a:cubicBezTo>
                      <a:pt x="33" y="24"/>
                      <a:pt x="30" y="12"/>
                      <a:pt x="21" y="6"/>
                    </a:cubicBezTo>
                    <a:cubicBezTo>
                      <a:pt x="12" y="0"/>
                      <a:pt x="0" y="2"/>
                      <a:pt x="0" y="2"/>
                    </a:cubicBezTo>
                    <a:cubicBezTo>
                      <a:pt x="0" y="2"/>
                      <a:pt x="2" y="15"/>
                      <a:pt x="11" y="21"/>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2" name="Freeform 216"/>
              <p:cNvSpPr/>
              <p:nvPr/>
            </p:nvSpPr>
            <p:spPr bwMode="auto">
              <a:xfrm>
                <a:off x="6100489" y="2313219"/>
                <a:ext cx="57023" cy="45897"/>
              </a:xfrm>
              <a:custGeom>
                <a:avLst/>
                <a:gdLst>
                  <a:gd name="T0" fmla="*/ 22 w 33"/>
                  <a:gd name="T1" fmla="*/ 6 h 27"/>
                  <a:gd name="T2" fmla="*/ 0 w 33"/>
                  <a:gd name="T3" fmla="*/ 3 h 27"/>
                  <a:gd name="T4" fmla="*/ 12 w 33"/>
                  <a:gd name="T5" fmla="*/ 21 h 27"/>
                  <a:gd name="T6" fmla="*/ 33 w 33"/>
                  <a:gd name="T7" fmla="*/ 25 h 27"/>
                  <a:gd name="T8" fmla="*/ 22 w 33"/>
                  <a:gd name="T9" fmla="*/ 6 h 27"/>
                </a:gdLst>
                <a:ahLst/>
                <a:cxnLst>
                  <a:cxn ang="0">
                    <a:pos x="T0" y="T1"/>
                  </a:cxn>
                  <a:cxn ang="0">
                    <a:pos x="T2" y="T3"/>
                  </a:cxn>
                  <a:cxn ang="0">
                    <a:pos x="T4" y="T5"/>
                  </a:cxn>
                  <a:cxn ang="0">
                    <a:pos x="T6" y="T7"/>
                  </a:cxn>
                  <a:cxn ang="0">
                    <a:pos x="T8" y="T9"/>
                  </a:cxn>
                </a:cxnLst>
                <a:rect l="0" t="0" r="r" b="b"/>
                <a:pathLst>
                  <a:path w="33" h="27">
                    <a:moveTo>
                      <a:pt x="22" y="6"/>
                    </a:moveTo>
                    <a:cubicBezTo>
                      <a:pt x="13" y="0"/>
                      <a:pt x="0" y="3"/>
                      <a:pt x="0" y="3"/>
                    </a:cubicBezTo>
                    <a:cubicBezTo>
                      <a:pt x="0" y="3"/>
                      <a:pt x="3" y="15"/>
                      <a:pt x="12" y="21"/>
                    </a:cubicBezTo>
                    <a:cubicBezTo>
                      <a:pt x="21" y="27"/>
                      <a:pt x="33" y="25"/>
                      <a:pt x="33" y="25"/>
                    </a:cubicBezTo>
                    <a:cubicBezTo>
                      <a:pt x="33" y="25"/>
                      <a:pt x="31" y="13"/>
                      <a:pt x="22" y="6"/>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3" name="Freeform 217"/>
              <p:cNvSpPr/>
              <p:nvPr/>
            </p:nvSpPr>
            <p:spPr bwMode="auto">
              <a:xfrm>
                <a:off x="5431513" y="2016978"/>
                <a:ext cx="37552" cy="29207"/>
              </a:xfrm>
              <a:custGeom>
                <a:avLst/>
                <a:gdLst>
                  <a:gd name="T0" fmla="*/ 8 w 22"/>
                  <a:gd name="T1" fmla="*/ 13 h 17"/>
                  <a:gd name="T2" fmla="*/ 22 w 22"/>
                  <a:gd name="T3" fmla="*/ 16 h 17"/>
                  <a:gd name="T4" fmla="*/ 14 w 22"/>
                  <a:gd name="T5" fmla="*/ 4 h 17"/>
                  <a:gd name="T6" fmla="*/ 0 w 22"/>
                  <a:gd name="T7" fmla="*/ 1 h 17"/>
                  <a:gd name="T8" fmla="*/ 8 w 22"/>
                  <a:gd name="T9" fmla="*/ 13 h 17"/>
                </a:gdLst>
                <a:ahLst/>
                <a:cxnLst>
                  <a:cxn ang="0">
                    <a:pos x="T0" y="T1"/>
                  </a:cxn>
                  <a:cxn ang="0">
                    <a:pos x="T2" y="T3"/>
                  </a:cxn>
                  <a:cxn ang="0">
                    <a:pos x="T4" y="T5"/>
                  </a:cxn>
                  <a:cxn ang="0">
                    <a:pos x="T6" y="T7"/>
                  </a:cxn>
                  <a:cxn ang="0">
                    <a:pos x="T8" y="T9"/>
                  </a:cxn>
                </a:cxnLst>
                <a:rect l="0" t="0" r="r" b="b"/>
                <a:pathLst>
                  <a:path w="22" h="17">
                    <a:moveTo>
                      <a:pt x="8" y="13"/>
                    </a:moveTo>
                    <a:cubicBezTo>
                      <a:pt x="14" y="17"/>
                      <a:pt x="22" y="16"/>
                      <a:pt x="22" y="16"/>
                    </a:cubicBezTo>
                    <a:cubicBezTo>
                      <a:pt x="22" y="16"/>
                      <a:pt x="20" y="8"/>
                      <a:pt x="14" y="4"/>
                    </a:cubicBezTo>
                    <a:cubicBezTo>
                      <a:pt x="8" y="0"/>
                      <a:pt x="0" y="1"/>
                      <a:pt x="0" y="1"/>
                    </a:cubicBezTo>
                    <a:cubicBezTo>
                      <a:pt x="0" y="1"/>
                      <a:pt x="2" y="9"/>
                      <a:pt x="8" y="13"/>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4" name="Freeform 218"/>
              <p:cNvSpPr/>
              <p:nvPr/>
            </p:nvSpPr>
            <p:spPr bwMode="auto">
              <a:xfrm>
                <a:off x="5431513" y="1991943"/>
                <a:ext cx="34770" cy="23644"/>
              </a:xfrm>
              <a:custGeom>
                <a:avLst/>
                <a:gdLst>
                  <a:gd name="T0" fmla="*/ 12 w 20"/>
                  <a:gd name="T1" fmla="*/ 12 h 14"/>
                  <a:gd name="T2" fmla="*/ 20 w 20"/>
                  <a:gd name="T3" fmla="*/ 2 h 14"/>
                  <a:gd name="T4" fmla="*/ 8 w 20"/>
                  <a:gd name="T5" fmla="*/ 2 h 14"/>
                  <a:gd name="T6" fmla="*/ 0 w 20"/>
                  <a:gd name="T7" fmla="*/ 12 h 14"/>
                  <a:gd name="T8" fmla="*/ 12 w 20"/>
                  <a:gd name="T9" fmla="*/ 12 h 14"/>
                </a:gdLst>
                <a:ahLst/>
                <a:cxnLst>
                  <a:cxn ang="0">
                    <a:pos x="T0" y="T1"/>
                  </a:cxn>
                  <a:cxn ang="0">
                    <a:pos x="T2" y="T3"/>
                  </a:cxn>
                  <a:cxn ang="0">
                    <a:pos x="T4" y="T5"/>
                  </a:cxn>
                  <a:cxn ang="0">
                    <a:pos x="T6" y="T7"/>
                  </a:cxn>
                  <a:cxn ang="0">
                    <a:pos x="T8" y="T9"/>
                  </a:cxn>
                </a:cxnLst>
                <a:rect l="0" t="0" r="r" b="b"/>
                <a:pathLst>
                  <a:path w="20" h="14">
                    <a:moveTo>
                      <a:pt x="12" y="12"/>
                    </a:moveTo>
                    <a:cubicBezTo>
                      <a:pt x="18" y="9"/>
                      <a:pt x="20" y="2"/>
                      <a:pt x="20" y="2"/>
                    </a:cubicBezTo>
                    <a:cubicBezTo>
                      <a:pt x="20" y="2"/>
                      <a:pt x="13" y="0"/>
                      <a:pt x="8" y="2"/>
                    </a:cubicBezTo>
                    <a:cubicBezTo>
                      <a:pt x="2" y="5"/>
                      <a:pt x="0" y="12"/>
                      <a:pt x="0" y="12"/>
                    </a:cubicBezTo>
                    <a:cubicBezTo>
                      <a:pt x="0" y="12"/>
                      <a:pt x="6" y="14"/>
                      <a:pt x="12" y="1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5" name="Freeform 219"/>
              <p:cNvSpPr/>
              <p:nvPr/>
            </p:nvSpPr>
            <p:spPr bwMode="auto">
              <a:xfrm>
                <a:off x="5227066" y="1633117"/>
                <a:ext cx="41724" cy="27816"/>
              </a:xfrm>
              <a:custGeom>
                <a:avLst/>
                <a:gdLst>
                  <a:gd name="T0" fmla="*/ 14 w 24"/>
                  <a:gd name="T1" fmla="*/ 14 h 16"/>
                  <a:gd name="T2" fmla="*/ 24 w 24"/>
                  <a:gd name="T3" fmla="*/ 4 h 16"/>
                  <a:gd name="T4" fmla="*/ 10 w 24"/>
                  <a:gd name="T5" fmla="*/ 3 h 16"/>
                  <a:gd name="T6" fmla="*/ 0 w 24"/>
                  <a:gd name="T7" fmla="*/ 13 h 16"/>
                  <a:gd name="T8" fmla="*/ 14 w 24"/>
                  <a:gd name="T9" fmla="*/ 14 h 16"/>
                </a:gdLst>
                <a:ahLst/>
                <a:cxnLst>
                  <a:cxn ang="0">
                    <a:pos x="T0" y="T1"/>
                  </a:cxn>
                  <a:cxn ang="0">
                    <a:pos x="T2" y="T3"/>
                  </a:cxn>
                  <a:cxn ang="0">
                    <a:pos x="T4" y="T5"/>
                  </a:cxn>
                  <a:cxn ang="0">
                    <a:pos x="T6" y="T7"/>
                  </a:cxn>
                  <a:cxn ang="0">
                    <a:pos x="T8" y="T9"/>
                  </a:cxn>
                </a:cxnLst>
                <a:rect l="0" t="0" r="r" b="b"/>
                <a:pathLst>
                  <a:path w="24" h="16">
                    <a:moveTo>
                      <a:pt x="14" y="14"/>
                    </a:moveTo>
                    <a:cubicBezTo>
                      <a:pt x="21" y="11"/>
                      <a:pt x="24" y="4"/>
                      <a:pt x="24" y="4"/>
                    </a:cubicBezTo>
                    <a:cubicBezTo>
                      <a:pt x="24" y="4"/>
                      <a:pt x="17" y="0"/>
                      <a:pt x="10" y="3"/>
                    </a:cubicBezTo>
                    <a:cubicBezTo>
                      <a:pt x="3" y="5"/>
                      <a:pt x="0" y="13"/>
                      <a:pt x="0" y="13"/>
                    </a:cubicBezTo>
                    <a:cubicBezTo>
                      <a:pt x="0" y="13"/>
                      <a:pt x="7" y="16"/>
                      <a:pt x="14" y="14"/>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6" name="Freeform 220"/>
              <p:cNvSpPr/>
              <p:nvPr/>
            </p:nvSpPr>
            <p:spPr bwMode="auto">
              <a:xfrm>
                <a:off x="5213158" y="1613645"/>
                <a:ext cx="20862" cy="38942"/>
              </a:xfrm>
              <a:custGeom>
                <a:avLst/>
                <a:gdLst>
                  <a:gd name="T0" fmla="*/ 11 w 12"/>
                  <a:gd name="T1" fmla="*/ 13 h 23"/>
                  <a:gd name="T2" fmla="*/ 8 w 12"/>
                  <a:gd name="T3" fmla="*/ 0 h 23"/>
                  <a:gd name="T4" fmla="*/ 1 w 12"/>
                  <a:gd name="T5" fmla="*/ 10 h 23"/>
                  <a:gd name="T6" fmla="*/ 4 w 12"/>
                  <a:gd name="T7" fmla="*/ 23 h 23"/>
                  <a:gd name="T8" fmla="*/ 11 w 12"/>
                  <a:gd name="T9" fmla="*/ 13 h 23"/>
                </a:gdLst>
                <a:ahLst/>
                <a:cxnLst>
                  <a:cxn ang="0">
                    <a:pos x="T0" y="T1"/>
                  </a:cxn>
                  <a:cxn ang="0">
                    <a:pos x="T2" y="T3"/>
                  </a:cxn>
                  <a:cxn ang="0">
                    <a:pos x="T4" y="T5"/>
                  </a:cxn>
                  <a:cxn ang="0">
                    <a:pos x="T6" y="T7"/>
                  </a:cxn>
                  <a:cxn ang="0">
                    <a:pos x="T8" y="T9"/>
                  </a:cxn>
                </a:cxnLst>
                <a:rect l="0" t="0" r="r" b="b"/>
                <a:pathLst>
                  <a:path w="12" h="23">
                    <a:moveTo>
                      <a:pt x="11" y="13"/>
                    </a:moveTo>
                    <a:cubicBezTo>
                      <a:pt x="12" y="6"/>
                      <a:pt x="8" y="0"/>
                      <a:pt x="8" y="0"/>
                    </a:cubicBezTo>
                    <a:cubicBezTo>
                      <a:pt x="8" y="0"/>
                      <a:pt x="2" y="4"/>
                      <a:pt x="1" y="10"/>
                    </a:cubicBezTo>
                    <a:cubicBezTo>
                      <a:pt x="0" y="17"/>
                      <a:pt x="4" y="23"/>
                      <a:pt x="4" y="23"/>
                    </a:cubicBezTo>
                    <a:cubicBezTo>
                      <a:pt x="4" y="23"/>
                      <a:pt x="10" y="19"/>
                      <a:pt x="11" y="13"/>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7" name="Freeform 221"/>
              <p:cNvSpPr/>
              <p:nvPr/>
            </p:nvSpPr>
            <p:spPr bwMode="auto">
              <a:xfrm>
                <a:off x="4503849" y="1834783"/>
                <a:ext cx="20862" cy="37552"/>
              </a:xfrm>
              <a:custGeom>
                <a:avLst/>
                <a:gdLst>
                  <a:gd name="T0" fmla="*/ 1 w 12"/>
                  <a:gd name="T1" fmla="*/ 10 h 22"/>
                  <a:gd name="T2" fmla="*/ 4 w 12"/>
                  <a:gd name="T3" fmla="*/ 22 h 22"/>
                  <a:gd name="T4" fmla="*/ 11 w 12"/>
                  <a:gd name="T5" fmla="*/ 12 h 22"/>
                  <a:gd name="T6" fmla="*/ 8 w 12"/>
                  <a:gd name="T7" fmla="*/ 0 h 22"/>
                  <a:gd name="T8" fmla="*/ 1 w 12"/>
                  <a:gd name="T9" fmla="*/ 10 h 22"/>
                </a:gdLst>
                <a:ahLst/>
                <a:cxnLst>
                  <a:cxn ang="0">
                    <a:pos x="T0" y="T1"/>
                  </a:cxn>
                  <a:cxn ang="0">
                    <a:pos x="T2" y="T3"/>
                  </a:cxn>
                  <a:cxn ang="0">
                    <a:pos x="T4" y="T5"/>
                  </a:cxn>
                  <a:cxn ang="0">
                    <a:pos x="T6" y="T7"/>
                  </a:cxn>
                  <a:cxn ang="0">
                    <a:pos x="T8" y="T9"/>
                  </a:cxn>
                </a:cxnLst>
                <a:rect l="0" t="0" r="r" b="b"/>
                <a:pathLst>
                  <a:path w="12" h="22">
                    <a:moveTo>
                      <a:pt x="1" y="10"/>
                    </a:moveTo>
                    <a:cubicBezTo>
                      <a:pt x="0" y="16"/>
                      <a:pt x="4" y="22"/>
                      <a:pt x="4" y="22"/>
                    </a:cubicBezTo>
                    <a:cubicBezTo>
                      <a:pt x="4" y="22"/>
                      <a:pt x="10" y="18"/>
                      <a:pt x="11" y="12"/>
                    </a:cubicBezTo>
                    <a:cubicBezTo>
                      <a:pt x="12" y="6"/>
                      <a:pt x="8" y="0"/>
                      <a:pt x="8" y="0"/>
                    </a:cubicBezTo>
                    <a:cubicBezTo>
                      <a:pt x="8" y="0"/>
                      <a:pt x="2" y="4"/>
                      <a:pt x="1" y="1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8" name="Freeform 222"/>
              <p:cNvSpPr/>
              <p:nvPr/>
            </p:nvSpPr>
            <p:spPr bwMode="auto">
              <a:xfrm>
                <a:off x="4674917" y="2075392"/>
                <a:ext cx="41724" cy="26426"/>
              </a:xfrm>
              <a:custGeom>
                <a:avLst/>
                <a:gdLst>
                  <a:gd name="T0" fmla="*/ 15 w 25"/>
                  <a:gd name="T1" fmla="*/ 14 h 16"/>
                  <a:gd name="T2" fmla="*/ 25 w 25"/>
                  <a:gd name="T3" fmla="*/ 4 h 16"/>
                  <a:gd name="T4" fmla="*/ 10 w 25"/>
                  <a:gd name="T5" fmla="*/ 3 h 16"/>
                  <a:gd name="T6" fmla="*/ 0 w 25"/>
                  <a:gd name="T7" fmla="*/ 13 h 16"/>
                  <a:gd name="T8" fmla="*/ 15 w 25"/>
                  <a:gd name="T9" fmla="*/ 14 h 16"/>
                </a:gdLst>
                <a:ahLst/>
                <a:cxnLst>
                  <a:cxn ang="0">
                    <a:pos x="T0" y="T1"/>
                  </a:cxn>
                  <a:cxn ang="0">
                    <a:pos x="T2" y="T3"/>
                  </a:cxn>
                  <a:cxn ang="0">
                    <a:pos x="T4" y="T5"/>
                  </a:cxn>
                  <a:cxn ang="0">
                    <a:pos x="T6" y="T7"/>
                  </a:cxn>
                  <a:cxn ang="0">
                    <a:pos x="T8" y="T9"/>
                  </a:cxn>
                </a:cxnLst>
                <a:rect l="0" t="0" r="r" b="b"/>
                <a:pathLst>
                  <a:path w="25" h="16">
                    <a:moveTo>
                      <a:pt x="15" y="14"/>
                    </a:moveTo>
                    <a:cubicBezTo>
                      <a:pt x="21" y="11"/>
                      <a:pt x="25" y="4"/>
                      <a:pt x="25" y="4"/>
                    </a:cubicBezTo>
                    <a:cubicBezTo>
                      <a:pt x="25" y="4"/>
                      <a:pt x="17" y="0"/>
                      <a:pt x="10" y="3"/>
                    </a:cubicBezTo>
                    <a:cubicBezTo>
                      <a:pt x="4" y="5"/>
                      <a:pt x="0" y="13"/>
                      <a:pt x="0" y="13"/>
                    </a:cubicBezTo>
                    <a:cubicBezTo>
                      <a:pt x="0" y="13"/>
                      <a:pt x="8" y="16"/>
                      <a:pt x="15" y="14"/>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39" name="Freeform 223"/>
              <p:cNvSpPr/>
              <p:nvPr/>
            </p:nvSpPr>
            <p:spPr bwMode="auto">
              <a:xfrm>
                <a:off x="4661009" y="2054530"/>
                <a:ext cx="22253" cy="37552"/>
              </a:xfrm>
              <a:custGeom>
                <a:avLst/>
                <a:gdLst>
                  <a:gd name="T0" fmla="*/ 9 w 13"/>
                  <a:gd name="T1" fmla="*/ 0 h 22"/>
                  <a:gd name="T2" fmla="*/ 1 w 13"/>
                  <a:gd name="T3" fmla="*/ 10 h 22"/>
                  <a:gd name="T4" fmla="*/ 4 w 13"/>
                  <a:gd name="T5" fmla="*/ 22 h 22"/>
                  <a:gd name="T6" fmla="*/ 11 w 13"/>
                  <a:gd name="T7" fmla="*/ 12 h 22"/>
                  <a:gd name="T8" fmla="*/ 9 w 13"/>
                  <a:gd name="T9" fmla="*/ 0 h 22"/>
                </a:gdLst>
                <a:ahLst/>
                <a:cxnLst>
                  <a:cxn ang="0">
                    <a:pos x="T0" y="T1"/>
                  </a:cxn>
                  <a:cxn ang="0">
                    <a:pos x="T2" y="T3"/>
                  </a:cxn>
                  <a:cxn ang="0">
                    <a:pos x="T4" y="T5"/>
                  </a:cxn>
                  <a:cxn ang="0">
                    <a:pos x="T6" y="T7"/>
                  </a:cxn>
                  <a:cxn ang="0">
                    <a:pos x="T8" y="T9"/>
                  </a:cxn>
                </a:cxnLst>
                <a:rect l="0" t="0" r="r" b="b"/>
                <a:pathLst>
                  <a:path w="13" h="22">
                    <a:moveTo>
                      <a:pt x="9" y="0"/>
                    </a:moveTo>
                    <a:cubicBezTo>
                      <a:pt x="9" y="0"/>
                      <a:pt x="3" y="4"/>
                      <a:pt x="1" y="10"/>
                    </a:cubicBezTo>
                    <a:cubicBezTo>
                      <a:pt x="0" y="16"/>
                      <a:pt x="4" y="22"/>
                      <a:pt x="4" y="22"/>
                    </a:cubicBezTo>
                    <a:cubicBezTo>
                      <a:pt x="4" y="22"/>
                      <a:pt x="10" y="19"/>
                      <a:pt x="11" y="12"/>
                    </a:cubicBezTo>
                    <a:cubicBezTo>
                      <a:pt x="13" y="6"/>
                      <a:pt x="9" y="0"/>
                      <a:pt x="9" y="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0" name="Freeform 224"/>
              <p:cNvSpPr/>
              <p:nvPr/>
            </p:nvSpPr>
            <p:spPr bwMode="auto">
              <a:xfrm>
                <a:off x="3955873" y="1556623"/>
                <a:ext cx="31989" cy="54242"/>
              </a:xfrm>
              <a:custGeom>
                <a:avLst/>
                <a:gdLst>
                  <a:gd name="T0" fmla="*/ 17 w 19"/>
                  <a:gd name="T1" fmla="*/ 18 h 32"/>
                  <a:gd name="T2" fmla="*/ 14 w 19"/>
                  <a:gd name="T3" fmla="*/ 0 h 32"/>
                  <a:gd name="T4" fmla="*/ 2 w 19"/>
                  <a:gd name="T5" fmla="*/ 14 h 32"/>
                  <a:gd name="T6" fmla="*/ 5 w 19"/>
                  <a:gd name="T7" fmla="*/ 32 h 32"/>
                  <a:gd name="T8" fmla="*/ 17 w 19"/>
                  <a:gd name="T9" fmla="*/ 18 h 32"/>
                </a:gdLst>
                <a:ahLst/>
                <a:cxnLst>
                  <a:cxn ang="0">
                    <a:pos x="T0" y="T1"/>
                  </a:cxn>
                  <a:cxn ang="0">
                    <a:pos x="T2" y="T3"/>
                  </a:cxn>
                  <a:cxn ang="0">
                    <a:pos x="T4" y="T5"/>
                  </a:cxn>
                  <a:cxn ang="0">
                    <a:pos x="T6" y="T7"/>
                  </a:cxn>
                  <a:cxn ang="0">
                    <a:pos x="T8" y="T9"/>
                  </a:cxn>
                </a:cxnLst>
                <a:rect l="0" t="0" r="r" b="b"/>
                <a:pathLst>
                  <a:path w="19" h="32">
                    <a:moveTo>
                      <a:pt x="17" y="18"/>
                    </a:moveTo>
                    <a:cubicBezTo>
                      <a:pt x="19" y="9"/>
                      <a:pt x="14" y="0"/>
                      <a:pt x="14" y="0"/>
                    </a:cubicBezTo>
                    <a:cubicBezTo>
                      <a:pt x="14" y="0"/>
                      <a:pt x="4" y="5"/>
                      <a:pt x="2" y="14"/>
                    </a:cubicBezTo>
                    <a:cubicBezTo>
                      <a:pt x="0" y="23"/>
                      <a:pt x="5" y="32"/>
                      <a:pt x="5" y="32"/>
                    </a:cubicBezTo>
                    <a:cubicBezTo>
                      <a:pt x="5" y="32"/>
                      <a:pt x="14" y="27"/>
                      <a:pt x="17" y="18"/>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1" name="Freeform 225"/>
              <p:cNvSpPr/>
              <p:nvPr/>
            </p:nvSpPr>
            <p:spPr bwMode="auto">
              <a:xfrm>
                <a:off x="3922494" y="1580266"/>
                <a:ext cx="33379" cy="36161"/>
              </a:xfrm>
              <a:custGeom>
                <a:avLst/>
                <a:gdLst>
                  <a:gd name="T0" fmla="*/ 15 w 20"/>
                  <a:gd name="T1" fmla="*/ 6 h 21"/>
                  <a:gd name="T2" fmla="*/ 0 w 20"/>
                  <a:gd name="T3" fmla="*/ 0 h 21"/>
                  <a:gd name="T4" fmla="*/ 5 w 20"/>
                  <a:gd name="T5" fmla="*/ 15 h 21"/>
                  <a:gd name="T6" fmla="*/ 20 w 20"/>
                  <a:gd name="T7" fmla="*/ 21 h 21"/>
                  <a:gd name="T8" fmla="*/ 15 w 20"/>
                  <a:gd name="T9" fmla="*/ 6 h 21"/>
                </a:gdLst>
                <a:ahLst/>
                <a:cxnLst>
                  <a:cxn ang="0">
                    <a:pos x="T0" y="T1"/>
                  </a:cxn>
                  <a:cxn ang="0">
                    <a:pos x="T2" y="T3"/>
                  </a:cxn>
                  <a:cxn ang="0">
                    <a:pos x="T4" y="T5"/>
                  </a:cxn>
                  <a:cxn ang="0">
                    <a:pos x="T6" y="T7"/>
                  </a:cxn>
                  <a:cxn ang="0">
                    <a:pos x="T8" y="T9"/>
                  </a:cxn>
                </a:cxnLst>
                <a:rect l="0" t="0" r="r" b="b"/>
                <a:pathLst>
                  <a:path w="20" h="21">
                    <a:moveTo>
                      <a:pt x="15" y="6"/>
                    </a:moveTo>
                    <a:cubicBezTo>
                      <a:pt x="9" y="0"/>
                      <a:pt x="0" y="0"/>
                      <a:pt x="0" y="0"/>
                    </a:cubicBezTo>
                    <a:cubicBezTo>
                      <a:pt x="0" y="0"/>
                      <a:pt x="0" y="9"/>
                      <a:pt x="5" y="15"/>
                    </a:cubicBezTo>
                    <a:cubicBezTo>
                      <a:pt x="11" y="20"/>
                      <a:pt x="20" y="21"/>
                      <a:pt x="20" y="21"/>
                    </a:cubicBezTo>
                    <a:cubicBezTo>
                      <a:pt x="20" y="21"/>
                      <a:pt x="20" y="11"/>
                      <a:pt x="15" y="6"/>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2" name="Freeform 226"/>
              <p:cNvSpPr/>
              <p:nvPr/>
            </p:nvSpPr>
            <p:spPr bwMode="auto">
              <a:xfrm>
                <a:off x="4474642" y="1103222"/>
                <a:ext cx="58414" cy="43115"/>
              </a:xfrm>
              <a:custGeom>
                <a:avLst/>
                <a:gdLst>
                  <a:gd name="T0" fmla="*/ 0 w 34"/>
                  <a:gd name="T1" fmla="*/ 21 h 25"/>
                  <a:gd name="T2" fmla="*/ 21 w 34"/>
                  <a:gd name="T3" fmla="*/ 20 h 25"/>
                  <a:gd name="T4" fmla="*/ 34 w 34"/>
                  <a:gd name="T5" fmla="*/ 4 h 25"/>
                  <a:gd name="T6" fmla="*/ 13 w 34"/>
                  <a:gd name="T7" fmla="*/ 5 h 25"/>
                  <a:gd name="T8" fmla="*/ 0 w 34"/>
                  <a:gd name="T9" fmla="*/ 21 h 25"/>
                </a:gdLst>
                <a:ahLst/>
                <a:cxnLst>
                  <a:cxn ang="0">
                    <a:pos x="T0" y="T1"/>
                  </a:cxn>
                  <a:cxn ang="0">
                    <a:pos x="T2" y="T3"/>
                  </a:cxn>
                  <a:cxn ang="0">
                    <a:pos x="T4" y="T5"/>
                  </a:cxn>
                  <a:cxn ang="0">
                    <a:pos x="T6" y="T7"/>
                  </a:cxn>
                  <a:cxn ang="0">
                    <a:pos x="T8" y="T9"/>
                  </a:cxn>
                </a:cxnLst>
                <a:rect l="0" t="0" r="r" b="b"/>
                <a:pathLst>
                  <a:path w="34" h="25">
                    <a:moveTo>
                      <a:pt x="0" y="21"/>
                    </a:moveTo>
                    <a:cubicBezTo>
                      <a:pt x="0" y="21"/>
                      <a:pt x="12" y="25"/>
                      <a:pt x="21" y="20"/>
                    </a:cubicBezTo>
                    <a:cubicBezTo>
                      <a:pt x="30" y="15"/>
                      <a:pt x="34" y="4"/>
                      <a:pt x="34" y="4"/>
                    </a:cubicBezTo>
                    <a:cubicBezTo>
                      <a:pt x="34" y="4"/>
                      <a:pt x="23" y="0"/>
                      <a:pt x="13" y="5"/>
                    </a:cubicBezTo>
                    <a:cubicBezTo>
                      <a:pt x="4" y="9"/>
                      <a:pt x="0" y="21"/>
                      <a:pt x="0" y="21"/>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3" name="Freeform 227"/>
              <p:cNvSpPr/>
              <p:nvPr/>
            </p:nvSpPr>
            <p:spPr bwMode="auto">
              <a:xfrm>
                <a:off x="4449608" y="1068451"/>
                <a:ext cx="44506" cy="50069"/>
              </a:xfrm>
              <a:custGeom>
                <a:avLst/>
                <a:gdLst>
                  <a:gd name="T0" fmla="*/ 19 w 26"/>
                  <a:gd name="T1" fmla="*/ 20 h 29"/>
                  <a:gd name="T2" fmla="*/ 25 w 26"/>
                  <a:gd name="T3" fmla="*/ 0 h 29"/>
                  <a:gd name="T4" fmla="*/ 6 w 26"/>
                  <a:gd name="T5" fmla="*/ 9 h 29"/>
                  <a:gd name="T6" fmla="*/ 1 w 26"/>
                  <a:gd name="T7" fmla="*/ 29 h 29"/>
                  <a:gd name="T8" fmla="*/ 19 w 26"/>
                  <a:gd name="T9" fmla="*/ 20 h 29"/>
                </a:gdLst>
                <a:ahLst/>
                <a:cxnLst>
                  <a:cxn ang="0">
                    <a:pos x="T0" y="T1"/>
                  </a:cxn>
                  <a:cxn ang="0">
                    <a:pos x="T2" y="T3"/>
                  </a:cxn>
                  <a:cxn ang="0">
                    <a:pos x="T4" y="T5"/>
                  </a:cxn>
                  <a:cxn ang="0">
                    <a:pos x="T6" y="T7"/>
                  </a:cxn>
                  <a:cxn ang="0">
                    <a:pos x="T8" y="T9"/>
                  </a:cxn>
                </a:cxnLst>
                <a:rect l="0" t="0" r="r" b="b"/>
                <a:pathLst>
                  <a:path w="26" h="29">
                    <a:moveTo>
                      <a:pt x="19" y="20"/>
                    </a:moveTo>
                    <a:cubicBezTo>
                      <a:pt x="26" y="12"/>
                      <a:pt x="25" y="0"/>
                      <a:pt x="25" y="0"/>
                    </a:cubicBezTo>
                    <a:cubicBezTo>
                      <a:pt x="25" y="0"/>
                      <a:pt x="13" y="1"/>
                      <a:pt x="6" y="9"/>
                    </a:cubicBezTo>
                    <a:cubicBezTo>
                      <a:pt x="0" y="17"/>
                      <a:pt x="1" y="29"/>
                      <a:pt x="1" y="29"/>
                    </a:cubicBezTo>
                    <a:cubicBezTo>
                      <a:pt x="1" y="29"/>
                      <a:pt x="13" y="28"/>
                      <a:pt x="19" y="2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4" name="Freeform 228"/>
              <p:cNvSpPr/>
              <p:nvPr/>
            </p:nvSpPr>
            <p:spPr bwMode="auto">
              <a:xfrm>
                <a:off x="4406493" y="1044808"/>
                <a:ext cx="38942" cy="61195"/>
              </a:xfrm>
              <a:custGeom>
                <a:avLst/>
                <a:gdLst>
                  <a:gd name="T0" fmla="*/ 20 w 23"/>
                  <a:gd name="T1" fmla="*/ 21 h 36"/>
                  <a:gd name="T2" fmla="*/ 17 w 23"/>
                  <a:gd name="T3" fmla="*/ 0 h 36"/>
                  <a:gd name="T4" fmla="*/ 4 w 23"/>
                  <a:gd name="T5" fmla="*/ 15 h 36"/>
                  <a:gd name="T6" fmla="*/ 6 w 23"/>
                  <a:gd name="T7" fmla="*/ 36 h 36"/>
                  <a:gd name="T8" fmla="*/ 20 w 23"/>
                  <a:gd name="T9" fmla="*/ 21 h 36"/>
                </a:gdLst>
                <a:ahLst/>
                <a:cxnLst>
                  <a:cxn ang="0">
                    <a:pos x="T0" y="T1"/>
                  </a:cxn>
                  <a:cxn ang="0">
                    <a:pos x="T2" y="T3"/>
                  </a:cxn>
                  <a:cxn ang="0">
                    <a:pos x="T4" y="T5"/>
                  </a:cxn>
                  <a:cxn ang="0">
                    <a:pos x="T6" y="T7"/>
                  </a:cxn>
                  <a:cxn ang="0">
                    <a:pos x="T8" y="T9"/>
                  </a:cxn>
                </a:cxnLst>
                <a:rect l="0" t="0" r="r" b="b"/>
                <a:pathLst>
                  <a:path w="23" h="36">
                    <a:moveTo>
                      <a:pt x="20" y="21"/>
                    </a:moveTo>
                    <a:cubicBezTo>
                      <a:pt x="23" y="11"/>
                      <a:pt x="17" y="0"/>
                      <a:pt x="17" y="0"/>
                    </a:cubicBezTo>
                    <a:cubicBezTo>
                      <a:pt x="17" y="0"/>
                      <a:pt x="7" y="5"/>
                      <a:pt x="4" y="15"/>
                    </a:cubicBezTo>
                    <a:cubicBezTo>
                      <a:pt x="0" y="25"/>
                      <a:pt x="6" y="36"/>
                      <a:pt x="6" y="36"/>
                    </a:cubicBezTo>
                    <a:cubicBezTo>
                      <a:pt x="6" y="36"/>
                      <a:pt x="17" y="30"/>
                      <a:pt x="20" y="21"/>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5" name="Freeform 229"/>
              <p:cNvSpPr/>
              <p:nvPr/>
            </p:nvSpPr>
            <p:spPr bwMode="auto">
              <a:xfrm>
                <a:off x="4324435" y="1053153"/>
                <a:ext cx="65368" cy="55632"/>
              </a:xfrm>
              <a:custGeom>
                <a:avLst/>
                <a:gdLst>
                  <a:gd name="T0" fmla="*/ 13 w 38"/>
                  <a:gd name="T1" fmla="*/ 25 h 32"/>
                  <a:gd name="T2" fmla="*/ 38 w 38"/>
                  <a:gd name="T3" fmla="*/ 29 h 32"/>
                  <a:gd name="T4" fmla="*/ 25 w 38"/>
                  <a:gd name="T5" fmla="*/ 7 h 32"/>
                  <a:gd name="T6" fmla="*/ 0 w 38"/>
                  <a:gd name="T7" fmla="*/ 3 h 32"/>
                  <a:gd name="T8" fmla="*/ 13 w 38"/>
                  <a:gd name="T9" fmla="*/ 25 h 32"/>
                </a:gdLst>
                <a:ahLst/>
                <a:cxnLst>
                  <a:cxn ang="0">
                    <a:pos x="T0" y="T1"/>
                  </a:cxn>
                  <a:cxn ang="0">
                    <a:pos x="T2" y="T3"/>
                  </a:cxn>
                  <a:cxn ang="0">
                    <a:pos x="T4" y="T5"/>
                  </a:cxn>
                  <a:cxn ang="0">
                    <a:pos x="T6" y="T7"/>
                  </a:cxn>
                  <a:cxn ang="0">
                    <a:pos x="T8" y="T9"/>
                  </a:cxn>
                </a:cxnLst>
                <a:rect l="0" t="0" r="r" b="b"/>
                <a:pathLst>
                  <a:path w="38" h="32">
                    <a:moveTo>
                      <a:pt x="13" y="25"/>
                    </a:moveTo>
                    <a:cubicBezTo>
                      <a:pt x="24" y="32"/>
                      <a:pt x="38" y="29"/>
                      <a:pt x="38" y="29"/>
                    </a:cubicBezTo>
                    <a:cubicBezTo>
                      <a:pt x="38" y="29"/>
                      <a:pt x="36" y="15"/>
                      <a:pt x="25" y="7"/>
                    </a:cubicBezTo>
                    <a:cubicBezTo>
                      <a:pt x="14" y="0"/>
                      <a:pt x="0" y="3"/>
                      <a:pt x="0" y="3"/>
                    </a:cubicBezTo>
                    <a:cubicBezTo>
                      <a:pt x="0" y="3"/>
                      <a:pt x="2" y="18"/>
                      <a:pt x="13" y="25"/>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6" name="Freeform 230"/>
              <p:cNvSpPr/>
              <p:nvPr/>
            </p:nvSpPr>
            <p:spPr bwMode="auto">
              <a:xfrm>
                <a:off x="4345298" y="1128256"/>
                <a:ext cx="45897" cy="34770"/>
              </a:xfrm>
              <a:custGeom>
                <a:avLst/>
                <a:gdLst>
                  <a:gd name="T0" fmla="*/ 11 w 27"/>
                  <a:gd name="T1" fmla="*/ 4 h 20"/>
                  <a:gd name="T2" fmla="*/ 0 w 27"/>
                  <a:gd name="T3" fmla="*/ 16 h 20"/>
                  <a:gd name="T4" fmla="*/ 17 w 27"/>
                  <a:gd name="T5" fmla="*/ 16 h 20"/>
                  <a:gd name="T6" fmla="*/ 27 w 27"/>
                  <a:gd name="T7" fmla="*/ 3 h 20"/>
                  <a:gd name="T8" fmla="*/ 11 w 27"/>
                  <a:gd name="T9" fmla="*/ 4 h 20"/>
                </a:gdLst>
                <a:ahLst/>
                <a:cxnLst>
                  <a:cxn ang="0">
                    <a:pos x="T0" y="T1"/>
                  </a:cxn>
                  <a:cxn ang="0">
                    <a:pos x="T2" y="T3"/>
                  </a:cxn>
                  <a:cxn ang="0">
                    <a:pos x="T4" y="T5"/>
                  </a:cxn>
                  <a:cxn ang="0">
                    <a:pos x="T6" y="T7"/>
                  </a:cxn>
                  <a:cxn ang="0">
                    <a:pos x="T8" y="T9"/>
                  </a:cxn>
                </a:cxnLst>
                <a:rect l="0" t="0" r="r" b="b"/>
                <a:pathLst>
                  <a:path w="27" h="20">
                    <a:moveTo>
                      <a:pt x="11" y="4"/>
                    </a:moveTo>
                    <a:cubicBezTo>
                      <a:pt x="3" y="7"/>
                      <a:pt x="0" y="16"/>
                      <a:pt x="0" y="16"/>
                    </a:cubicBezTo>
                    <a:cubicBezTo>
                      <a:pt x="0" y="16"/>
                      <a:pt x="9" y="20"/>
                      <a:pt x="17" y="16"/>
                    </a:cubicBezTo>
                    <a:cubicBezTo>
                      <a:pt x="24" y="12"/>
                      <a:pt x="27" y="3"/>
                      <a:pt x="27" y="3"/>
                    </a:cubicBezTo>
                    <a:cubicBezTo>
                      <a:pt x="27" y="3"/>
                      <a:pt x="18" y="0"/>
                      <a:pt x="11" y="4"/>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7" name="Freeform 231"/>
              <p:cNvSpPr/>
              <p:nvPr/>
            </p:nvSpPr>
            <p:spPr bwMode="auto">
              <a:xfrm>
                <a:off x="5886306" y="2079564"/>
                <a:ext cx="27816" cy="47287"/>
              </a:xfrm>
              <a:custGeom>
                <a:avLst/>
                <a:gdLst>
                  <a:gd name="T0" fmla="*/ 4 w 17"/>
                  <a:gd name="T1" fmla="*/ 0 h 27"/>
                  <a:gd name="T2" fmla="*/ 2 w 17"/>
                  <a:gd name="T3" fmla="*/ 15 h 27"/>
                  <a:gd name="T4" fmla="*/ 13 w 17"/>
                  <a:gd name="T5" fmla="*/ 27 h 27"/>
                  <a:gd name="T6" fmla="*/ 14 w 17"/>
                  <a:gd name="T7" fmla="*/ 12 h 27"/>
                  <a:gd name="T8" fmla="*/ 4 w 17"/>
                  <a:gd name="T9" fmla="*/ 0 h 27"/>
                </a:gdLst>
                <a:ahLst/>
                <a:cxnLst>
                  <a:cxn ang="0">
                    <a:pos x="T0" y="T1"/>
                  </a:cxn>
                  <a:cxn ang="0">
                    <a:pos x="T2" y="T3"/>
                  </a:cxn>
                  <a:cxn ang="0">
                    <a:pos x="T4" y="T5"/>
                  </a:cxn>
                  <a:cxn ang="0">
                    <a:pos x="T6" y="T7"/>
                  </a:cxn>
                  <a:cxn ang="0">
                    <a:pos x="T8" y="T9"/>
                  </a:cxn>
                </a:cxnLst>
                <a:rect l="0" t="0" r="r" b="b"/>
                <a:pathLst>
                  <a:path w="17" h="27">
                    <a:moveTo>
                      <a:pt x="4" y="0"/>
                    </a:moveTo>
                    <a:cubicBezTo>
                      <a:pt x="4" y="0"/>
                      <a:pt x="0" y="8"/>
                      <a:pt x="2" y="15"/>
                    </a:cubicBezTo>
                    <a:cubicBezTo>
                      <a:pt x="5" y="23"/>
                      <a:pt x="13" y="27"/>
                      <a:pt x="13" y="27"/>
                    </a:cubicBezTo>
                    <a:cubicBezTo>
                      <a:pt x="13" y="27"/>
                      <a:pt x="17" y="19"/>
                      <a:pt x="14" y="12"/>
                    </a:cubicBezTo>
                    <a:cubicBezTo>
                      <a:pt x="12" y="4"/>
                      <a:pt x="4" y="0"/>
                      <a:pt x="4" y="0"/>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8" name="Freeform 232"/>
              <p:cNvSpPr/>
              <p:nvPr/>
            </p:nvSpPr>
            <p:spPr bwMode="auto">
              <a:xfrm>
                <a:off x="5898823" y="2071220"/>
                <a:ext cx="31989" cy="18081"/>
              </a:xfrm>
              <a:custGeom>
                <a:avLst/>
                <a:gdLst>
                  <a:gd name="T0" fmla="*/ 18 w 18"/>
                  <a:gd name="T1" fmla="*/ 7 h 10"/>
                  <a:gd name="T2" fmla="*/ 10 w 18"/>
                  <a:gd name="T3" fmla="*/ 1 h 10"/>
                  <a:gd name="T4" fmla="*/ 0 w 18"/>
                  <a:gd name="T5" fmla="*/ 3 h 10"/>
                  <a:gd name="T6" fmla="*/ 8 w 18"/>
                  <a:gd name="T7" fmla="*/ 9 h 10"/>
                  <a:gd name="T8" fmla="*/ 18 w 18"/>
                  <a:gd name="T9" fmla="*/ 7 h 10"/>
                </a:gdLst>
                <a:ahLst/>
                <a:cxnLst>
                  <a:cxn ang="0">
                    <a:pos x="T0" y="T1"/>
                  </a:cxn>
                  <a:cxn ang="0">
                    <a:pos x="T2" y="T3"/>
                  </a:cxn>
                  <a:cxn ang="0">
                    <a:pos x="T4" y="T5"/>
                  </a:cxn>
                  <a:cxn ang="0">
                    <a:pos x="T6" y="T7"/>
                  </a:cxn>
                  <a:cxn ang="0">
                    <a:pos x="T8" y="T9"/>
                  </a:cxn>
                </a:cxnLst>
                <a:rect l="0" t="0" r="r" b="b"/>
                <a:pathLst>
                  <a:path w="18" h="10">
                    <a:moveTo>
                      <a:pt x="18" y="7"/>
                    </a:moveTo>
                    <a:cubicBezTo>
                      <a:pt x="18" y="7"/>
                      <a:pt x="14" y="2"/>
                      <a:pt x="10" y="1"/>
                    </a:cubicBezTo>
                    <a:cubicBezTo>
                      <a:pt x="5" y="0"/>
                      <a:pt x="0" y="3"/>
                      <a:pt x="0" y="3"/>
                    </a:cubicBezTo>
                    <a:cubicBezTo>
                      <a:pt x="0" y="3"/>
                      <a:pt x="3" y="8"/>
                      <a:pt x="8" y="9"/>
                    </a:cubicBezTo>
                    <a:cubicBezTo>
                      <a:pt x="13" y="10"/>
                      <a:pt x="18" y="7"/>
                      <a:pt x="18" y="7"/>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49" name="Freeform 233"/>
              <p:cNvSpPr/>
              <p:nvPr/>
            </p:nvSpPr>
            <p:spPr bwMode="auto">
              <a:xfrm>
                <a:off x="5873788" y="1595565"/>
                <a:ext cx="59805" cy="65368"/>
              </a:xfrm>
              <a:custGeom>
                <a:avLst/>
                <a:gdLst>
                  <a:gd name="T0" fmla="*/ 26 w 35"/>
                  <a:gd name="T1" fmla="*/ 27 h 38"/>
                  <a:gd name="T2" fmla="*/ 34 w 35"/>
                  <a:gd name="T3" fmla="*/ 0 h 38"/>
                  <a:gd name="T4" fmla="*/ 9 w 35"/>
                  <a:gd name="T5" fmla="*/ 11 h 38"/>
                  <a:gd name="T6" fmla="*/ 1 w 35"/>
                  <a:gd name="T7" fmla="*/ 38 h 38"/>
                  <a:gd name="T8" fmla="*/ 26 w 35"/>
                  <a:gd name="T9" fmla="*/ 27 h 38"/>
                </a:gdLst>
                <a:ahLst/>
                <a:cxnLst>
                  <a:cxn ang="0">
                    <a:pos x="T0" y="T1"/>
                  </a:cxn>
                  <a:cxn ang="0">
                    <a:pos x="T2" y="T3"/>
                  </a:cxn>
                  <a:cxn ang="0">
                    <a:pos x="T4" y="T5"/>
                  </a:cxn>
                  <a:cxn ang="0">
                    <a:pos x="T6" y="T7"/>
                  </a:cxn>
                  <a:cxn ang="0">
                    <a:pos x="T8" y="T9"/>
                  </a:cxn>
                </a:cxnLst>
                <a:rect l="0" t="0" r="r" b="b"/>
                <a:pathLst>
                  <a:path w="35" h="38">
                    <a:moveTo>
                      <a:pt x="26" y="27"/>
                    </a:moveTo>
                    <a:cubicBezTo>
                      <a:pt x="35" y="16"/>
                      <a:pt x="34" y="0"/>
                      <a:pt x="34" y="0"/>
                    </a:cubicBezTo>
                    <a:cubicBezTo>
                      <a:pt x="34" y="0"/>
                      <a:pt x="18" y="1"/>
                      <a:pt x="9" y="11"/>
                    </a:cubicBezTo>
                    <a:cubicBezTo>
                      <a:pt x="0" y="22"/>
                      <a:pt x="1" y="38"/>
                      <a:pt x="1" y="38"/>
                    </a:cubicBezTo>
                    <a:cubicBezTo>
                      <a:pt x="1" y="38"/>
                      <a:pt x="17" y="37"/>
                      <a:pt x="26" y="27"/>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0" name="Freeform 234"/>
              <p:cNvSpPr/>
              <p:nvPr/>
            </p:nvSpPr>
            <p:spPr bwMode="auto">
              <a:xfrm>
                <a:off x="5837627" y="1599737"/>
                <a:ext cx="34770" cy="52850"/>
              </a:xfrm>
              <a:custGeom>
                <a:avLst/>
                <a:gdLst>
                  <a:gd name="T0" fmla="*/ 15 w 20"/>
                  <a:gd name="T1" fmla="*/ 31 h 31"/>
                  <a:gd name="T2" fmla="*/ 17 w 20"/>
                  <a:gd name="T3" fmla="*/ 13 h 31"/>
                  <a:gd name="T4" fmla="*/ 5 w 20"/>
                  <a:gd name="T5" fmla="*/ 0 h 31"/>
                  <a:gd name="T6" fmla="*/ 3 w 20"/>
                  <a:gd name="T7" fmla="*/ 18 h 31"/>
                  <a:gd name="T8" fmla="*/ 15 w 20"/>
                  <a:gd name="T9" fmla="*/ 31 h 31"/>
                </a:gdLst>
                <a:ahLst/>
                <a:cxnLst>
                  <a:cxn ang="0">
                    <a:pos x="T0" y="T1"/>
                  </a:cxn>
                  <a:cxn ang="0">
                    <a:pos x="T2" y="T3"/>
                  </a:cxn>
                  <a:cxn ang="0">
                    <a:pos x="T4" y="T5"/>
                  </a:cxn>
                  <a:cxn ang="0">
                    <a:pos x="T6" y="T7"/>
                  </a:cxn>
                  <a:cxn ang="0">
                    <a:pos x="T8" y="T9"/>
                  </a:cxn>
                </a:cxnLst>
                <a:rect l="0" t="0" r="r" b="b"/>
                <a:pathLst>
                  <a:path w="20" h="31">
                    <a:moveTo>
                      <a:pt x="15" y="31"/>
                    </a:moveTo>
                    <a:cubicBezTo>
                      <a:pt x="15" y="31"/>
                      <a:pt x="20" y="22"/>
                      <a:pt x="17" y="13"/>
                    </a:cubicBezTo>
                    <a:cubicBezTo>
                      <a:pt x="14" y="5"/>
                      <a:pt x="5" y="0"/>
                      <a:pt x="5" y="0"/>
                    </a:cubicBezTo>
                    <a:cubicBezTo>
                      <a:pt x="5" y="0"/>
                      <a:pt x="0" y="10"/>
                      <a:pt x="3" y="18"/>
                    </a:cubicBezTo>
                    <a:cubicBezTo>
                      <a:pt x="6" y="26"/>
                      <a:pt x="15" y="31"/>
                      <a:pt x="15" y="31"/>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1" name="Freeform 235"/>
              <p:cNvSpPr/>
              <p:nvPr/>
            </p:nvSpPr>
            <p:spPr bwMode="auto">
              <a:xfrm>
                <a:off x="5093549" y="1558013"/>
                <a:ext cx="59805" cy="43115"/>
              </a:xfrm>
              <a:custGeom>
                <a:avLst/>
                <a:gdLst>
                  <a:gd name="T0" fmla="*/ 21 w 35"/>
                  <a:gd name="T1" fmla="*/ 20 h 25"/>
                  <a:gd name="T2" fmla="*/ 35 w 35"/>
                  <a:gd name="T3" fmla="*/ 5 h 25"/>
                  <a:gd name="T4" fmla="*/ 14 w 35"/>
                  <a:gd name="T5" fmla="*/ 4 h 25"/>
                  <a:gd name="T6" fmla="*/ 0 w 35"/>
                  <a:gd name="T7" fmla="*/ 20 h 25"/>
                  <a:gd name="T8" fmla="*/ 21 w 35"/>
                  <a:gd name="T9" fmla="*/ 20 h 25"/>
                </a:gdLst>
                <a:ahLst/>
                <a:cxnLst>
                  <a:cxn ang="0">
                    <a:pos x="T0" y="T1"/>
                  </a:cxn>
                  <a:cxn ang="0">
                    <a:pos x="T2" y="T3"/>
                  </a:cxn>
                  <a:cxn ang="0">
                    <a:pos x="T4" y="T5"/>
                  </a:cxn>
                  <a:cxn ang="0">
                    <a:pos x="T6" y="T7"/>
                  </a:cxn>
                  <a:cxn ang="0">
                    <a:pos x="T8" y="T9"/>
                  </a:cxn>
                </a:cxnLst>
                <a:rect l="0" t="0" r="r" b="b"/>
                <a:pathLst>
                  <a:path w="35" h="25">
                    <a:moveTo>
                      <a:pt x="21" y="20"/>
                    </a:moveTo>
                    <a:cubicBezTo>
                      <a:pt x="30" y="16"/>
                      <a:pt x="35" y="5"/>
                      <a:pt x="35" y="5"/>
                    </a:cubicBezTo>
                    <a:cubicBezTo>
                      <a:pt x="35" y="5"/>
                      <a:pt x="24" y="0"/>
                      <a:pt x="14" y="4"/>
                    </a:cubicBezTo>
                    <a:cubicBezTo>
                      <a:pt x="4" y="9"/>
                      <a:pt x="0" y="20"/>
                      <a:pt x="0" y="20"/>
                    </a:cubicBezTo>
                    <a:cubicBezTo>
                      <a:pt x="0" y="20"/>
                      <a:pt x="11" y="25"/>
                      <a:pt x="21" y="20"/>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2" name="Freeform 236"/>
              <p:cNvSpPr/>
              <p:nvPr/>
            </p:nvSpPr>
            <p:spPr bwMode="auto">
              <a:xfrm>
                <a:off x="5078250" y="1541324"/>
                <a:ext cx="22253" cy="43115"/>
              </a:xfrm>
              <a:custGeom>
                <a:avLst/>
                <a:gdLst>
                  <a:gd name="T0" fmla="*/ 12 w 13"/>
                  <a:gd name="T1" fmla="*/ 13 h 25"/>
                  <a:gd name="T2" fmla="*/ 8 w 13"/>
                  <a:gd name="T3" fmla="*/ 0 h 25"/>
                  <a:gd name="T4" fmla="*/ 1 w 13"/>
                  <a:gd name="T5" fmla="*/ 12 h 25"/>
                  <a:gd name="T6" fmla="*/ 5 w 13"/>
                  <a:gd name="T7" fmla="*/ 25 h 25"/>
                  <a:gd name="T8" fmla="*/ 12 w 13"/>
                  <a:gd name="T9" fmla="*/ 13 h 25"/>
                </a:gdLst>
                <a:ahLst/>
                <a:cxnLst>
                  <a:cxn ang="0">
                    <a:pos x="T0" y="T1"/>
                  </a:cxn>
                  <a:cxn ang="0">
                    <a:pos x="T2" y="T3"/>
                  </a:cxn>
                  <a:cxn ang="0">
                    <a:pos x="T4" y="T5"/>
                  </a:cxn>
                  <a:cxn ang="0">
                    <a:pos x="T6" y="T7"/>
                  </a:cxn>
                  <a:cxn ang="0">
                    <a:pos x="T8" y="T9"/>
                  </a:cxn>
                </a:cxnLst>
                <a:rect l="0" t="0" r="r" b="b"/>
                <a:pathLst>
                  <a:path w="13" h="25">
                    <a:moveTo>
                      <a:pt x="12" y="13"/>
                    </a:moveTo>
                    <a:cubicBezTo>
                      <a:pt x="13" y="6"/>
                      <a:pt x="8" y="0"/>
                      <a:pt x="8" y="0"/>
                    </a:cubicBezTo>
                    <a:cubicBezTo>
                      <a:pt x="8" y="0"/>
                      <a:pt x="2" y="5"/>
                      <a:pt x="1" y="12"/>
                    </a:cubicBezTo>
                    <a:cubicBezTo>
                      <a:pt x="0" y="19"/>
                      <a:pt x="5" y="25"/>
                      <a:pt x="5" y="25"/>
                    </a:cubicBezTo>
                    <a:cubicBezTo>
                      <a:pt x="5" y="25"/>
                      <a:pt x="12" y="20"/>
                      <a:pt x="12" y="13"/>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3" name="Freeform 237"/>
              <p:cNvSpPr/>
              <p:nvPr/>
            </p:nvSpPr>
            <p:spPr bwMode="auto">
              <a:xfrm>
                <a:off x="4730549" y="1495428"/>
                <a:ext cx="41724" cy="33379"/>
              </a:xfrm>
              <a:custGeom>
                <a:avLst/>
                <a:gdLst>
                  <a:gd name="T0" fmla="*/ 16 w 24"/>
                  <a:gd name="T1" fmla="*/ 15 h 20"/>
                  <a:gd name="T2" fmla="*/ 24 w 24"/>
                  <a:gd name="T3" fmla="*/ 2 h 20"/>
                  <a:gd name="T4" fmla="*/ 8 w 24"/>
                  <a:gd name="T5" fmla="*/ 4 h 20"/>
                  <a:gd name="T6" fmla="*/ 0 w 24"/>
                  <a:gd name="T7" fmla="*/ 18 h 20"/>
                  <a:gd name="T8" fmla="*/ 16 w 24"/>
                  <a:gd name="T9" fmla="*/ 15 h 20"/>
                </a:gdLst>
                <a:ahLst/>
                <a:cxnLst>
                  <a:cxn ang="0">
                    <a:pos x="T0" y="T1"/>
                  </a:cxn>
                  <a:cxn ang="0">
                    <a:pos x="T2" y="T3"/>
                  </a:cxn>
                  <a:cxn ang="0">
                    <a:pos x="T4" y="T5"/>
                  </a:cxn>
                  <a:cxn ang="0">
                    <a:pos x="T6" y="T7"/>
                  </a:cxn>
                  <a:cxn ang="0">
                    <a:pos x="T8" y="T9"/>
                  </a:cxn>
                </a:cxnLst>
                <a:rect l="0" t="0" r="r" b="b"/>
                <a:pathLst>
                  <a:path w="24" h="20">
                    <a:moveTo>
                      <a:pt x="16" y="15"/>
                    </a:moveTo>
                    <a:cubicBezTo>
                      <a:pt x="22" y="11"/>
                      <a:pt x="24" y="2"/>
                      <a:pt x="24" y="2"/>
                    </a:cubicBezTo>
                    <a:cubicBezTo>
                      <a:pt x="24" y="2"/>
                      <a:pt x="15" y="0"/>
                      <a:pt x="8" y="4"/>
                    </a:cubicBezTo>
                    <a:cubicBezTo>
                      <a:pt x="2" y="9"/>
                      <a:pt x="0" y="18"/>
                      <a:pt x="0" y="18"/>
                    </a:cubicBezTo>
                    <a:cubicBezTo>
                      <a:pt x="0" y="18"/>
                      <a:pt x="9" y="20"/>
                      <a:pt x="16" y="15"/>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4" name="Freeform 238"/>
              <p:cNvSpPr/>
              <p:nvPr/>
            </p:nvSpPr>
            <p:spPr bwMode="auto">
              <a:xfrm>
                <a:off x="4716641" y="1488473"/>
                <a:ext cx="15299" cy="30598"/>
              </a:xfrm>
              <a:custGeom>
                <a:avLst/>
                <a:gdLst>
                  <a:gd name="T0" fmla="*/ 4 w 9"/>
                  <a:gd name="T1" fmla="*/ 0 h 18"/>
                  <a:gd name="T2" fmla="*/ 0 w 9"/>
                  <a:gd name="T3" fmla="*/ 9 h 18"/>
                  <a:gd name="T4" fmla="*/ 5 w 9"/>
                  <a:gd name="T5" fmla="*/ 18 h 18"/>
                  <a:gd name="T6" fmla="*/ 8 w 9"/>
                  <a:gd name="T7" fmla="*/ 9 h 18"/>
                  <a:gd name="T8" fmla="*/ 4 w 9"/>
                  <a:gd name="T9" fmla="*/ 0 h 18"/>
                </a:gdLst>
                <a:ahLst/>
                <a:cxnLst>
                  <a:cxn ang="0">
                    <a:pos x="T0" y="T1"/>
                  </a:cxn>
                  <a:cxn ang="0">
                    <a:pos x="T2" y="T3"/>
                  </a:cxn>
                  <a:cxn ang="0">
                    <a:pos x="T4" y="T5"/>
                  </a:cxn>
                  <a:cxn ang="0">
                    <a:pos x="T6" y="T7"/>
                  </a:cxn>
                  <a:cxn ang="0">
                    <a:pos x="T8" y="T9"/>
                  </a:cxn>
                </a:cxnLst>
                <a:rect l="0" t="0" r="r" b="b"/>
                <a:pathLst>
                  <a:path w="9" h="18">
                    <a:moveTo>
                      <a:pt x="4" y="0"/>
                    </a:moveTo>
                    <a:cubicBezTo>
                      <a:pt x="4" y="0"/>
                      <a:pt x="0" y="4"/>
                      <a:pt x="0" y="9"/>
                    </a:cubicBezTo>
                    <a:cubicBezTo>
                      <a:pt x="1" y="15"/>
                      <a:pt x="5" y="18"/>
                      <a:pt x="5" y="18"/>
                    </a:cubicBezTo>
                    <a:cubicBezTo>
                      <a:pt x="5" y="18"/>
                      <a:pt x="9" y="14"/>
                      <a:pt x="8" y="9"/>
                    </a:cubicBezTo>
                    <a:cubicBezTo>
                      <a:pt x="8" y="4"/>
                      <a:pt x="4" y="0"/>
                      <a:pt x="4" y="0"/>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5" name="Freeform 239"/>
              <p:cNvSpPr/>
              <p:nvPr/>
            </p:nvSpPr>
            <p:spPr bwMode="auto">
              <a:xfrm>
                <a:off x="4566435" y="1621990"/>
                <a:ext cx="22253" cy="48678"/>
              </a:xfrm>
              <a:custGeom>
                <a:avLst/>
                <a:gdLst>
                  <a:gd name="T0" fmla="*/ 7 w 13"/>
                  <a:gd name="T1" fmla="*/ 29 h 29"/>
                  <a:gd name="T2" fmla="*/ 13 w 13"/>
                  <a:gd name="T3" fmla="*/ 14 h 29"/>
                  <a:gd name="T4" fmla="*/ 6 w 13"/>
                  <a:gd name="T5" fmla="*/ 0 h 29"/>
                  <a:gd name="T6" fmla="*/ 0 w 13"/>
                  <a:gd name="T7" fmla="*/ 15 h 29"/>
                  <a:gd name="T8" fmla="*/ 7 w 13"/>
                  <a:gd name="T9" fmla="*/ 29 h 29"/>
                </a:gdLst>
                <a:ahLst/>
                <a:cxnLst>
                  <a:cxn ang="0">
                    <a:pos x="T0" y="T1"/>
                  </a:cxn>
                  <a:cxn ang="0">
                    <a:pos x="T2" y="T3"/>
                  </a:cxn>
                  <a:cxn ang="0">
                    <a:pos x="T4" y="T5"/>
                  </a:cxn>
                  <a:cxn ang="0">
                    <a:pos x="T6" y="T7"/>
                  </a:cxn>
                  <a:cxn ang="0">
                    <a:pos x="T8" y="T9"/>
                  </a:cxn>
                </a:cxnLst>
                <a:rect l="0" t="0" r="r" b="b"/>
                <a:pathLst>
                  <a:path w="13" h="29">
                    <a:moveTo>
                      <a:pt x="7" y="29"/>
                    </a:moveTo>
                    <a:cubicBezTo>
                      <a:pt x="7" y="29"/>
                      <a:pt x="13" y="22"/>
                      <a:pt x="13" y="14"/>
                    </a:cubicBezTo>
                    <a:cubicBezTo>
                      <a:pt x="13" y="6"/>
                      <a:pt x="6" y="0"/>
                      <a:pt x="6" y="0"/>
                    </a:cubicBezTo>
                    <a:cubicBezTo>
                      <a:pt x="6" y="0"/>
                      <a:pt x="0" y="7"/>
                      <a:pt x="0" y="15"/>
                    </a:cubicBezTo>
                    <a:cubicBezTo>
                      <a:pt x="0" y="22"/>
                      <a:pt x="7" y="29"/>
                      <a:pt x="7" y="2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6" name="Freeform 240"/>
              <p:cNvSpPr/>
              <p:nvPr/>
            </p:nvSpPr>
            <p:spPr bwMode="auto">
              <a:xfrm>
                <a:off x="4542792" y="1653979"/>
                <a:ext cx="27816" cy="20862"/>
              </a:xfrm>
              <a:custGeom>
                <a:avLst/>
                <a:gdLst>
                  <a:gd name="T0" fmla="*/ 10 w 16"/>
                  <a:gd name="T1" fmla="*/ 2 h 12"/>
                  <a:gd name="T2" fmla="*/ 0 w 16"/>
                  <a:gd name="T3" fmla="*/ 2 h 12"/>
                  <a:gd name="T4" fmla="*/ 6 w 16"/>
                  <a:gd name="T5" fmla="*/ 10 h 12"/>
                  <a:gd name="T6" fmla="*/ 16 w 16"/>
                  <a:gd name="T7" fmla="*/ 10 h 12"/>
                  <a:gd name="T8" fmla="*/ 10 w 16"/>
                  <a:gd name="T9" fmla="*/ 2 h 12"/>
                </a:gdLst>
                <a:ahLst/>
                <a:cxnLst>
                  <a:cxn ang="0">
                    <a:pos x="T0" y="T1"/>
                  </a:cxn>
                  <a:cxn ang="0">
                    <a:pos x="T2" y="T3"/>
                  </a:cxn>
                  <a:cxn ang="0">
                    <a:pos x="T4" y="T5"/>
                  </a:cxn>
                  <a:cxn ang="0">
                    <a:pos x="T6" y="T7"/>
                  </a:cxn>
                  <a:cxn ang="0">
                    <a:pos x="T8" y="T9"/>
                  </a:cxn>
                </a:cxnLst>
                <a:rect l="0" t="0" r="r" b="b"/>
                <a:pathLst>
                  <a:path w="16" h="12">
                    <a:moveTo>
                      <a:pt x="10" y="2"/>
                    </a:moveTo>
                    <a:cubicBezTo>
                      <a:pt x="6" y="0"/>
                      <a:pt x="0" y="2"/>
                      <a:pt x="0" y="2"/>
                    </a:cubicBezTo>
                    <a:cubicBezTo>
                      <a:pt x="0" y="2"/>
                      <a:pt x="2" y="7"/>
                      <a:pt x="6" y="10"/>
                    </a:cubicBezTo>
                    <a:cubicBezTo>
                      <a:pt x="11" y="12"/>
                      <a:pt x="16" y="10"/>
                      <a:pt x="16" y="10"/>
                    </a:cubicBezTo>
                    <a:cubicBezTo>
                      <a:pt x="16" y="10"/>
                      <a:pt x="15" y="5"/>
                      <a:pt x="10" y="2"/>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7" name="Freeform 241"/>
              <p:cNvSpPr/>
              <p:nvPr/>
            </p:nvSpPr>
            <p:spPr bwMode="auto">
              <a:xfrm>
                <a:off x="4409275" y="1850082"/>
                <a:ext cx="50069" cy="27816"/>
              </a:xfrm>
              <a:custGeom>
                <a:avLst/>
                <a:gdLst>
                  <a:gd name="T0" fmla="*/ 16 w 29"/>
                  <a:gd name="T1" fmla="*/ 15 h 16"/>
                  <a:gd name="T2" fmla="*/ 29 w 29"/>
                  <a:gd name="T3" fmla="*/ 6 h 16"/>
                  <a:gd name="T4" fmla="*/ 14 w 29"/>
                  <a:gd name="T5" fmla="*/ 2 h 16"/>
                  <a:gd name="T6" fmla="*/ 0 w 29"/>
                  <a:gd name="T7" fmla="*/ 10 h 16"/>
                  <a:gd name="T8" fmla="*/ 16 w 29"/>
                  <a:gd name="T9" fmla="*/ 15 h 16"/>
                </a:gdLst>
                <a:ahLst/>
                <a:cxnLst>
                  <a:cxn ang="0">
                    <a:pos x="T0" y="T1"/>
                  </a:cxn>
                  <a:cxn ang="0">
                    <a:pos x="T2" y="T3"/>
                  </a:cxn>
                  <a:cxn ang="0">
                    <a:pos x="T4" y="T5"/>
                  </a:cxn>
                  <a:cxn ang="0">
                    <a:pos x="T6" y="T7"/>
                  </a:cxn>
                  <a:cxn ang="0">
                    <a:pos x="T8" y="T9"/>
                  </a:cxn>
                </a:cxnLst>
                <a:rect l="0" t="0" r="r" b="b"/>
                <a:pathLst>
                  <a:path w="29" h="16">
                    <a:moveTo>
                      <a:pt x="16" y="15"/>
                    </a:moveTo>
                    <a:cubicBezTo>
                      <a:pt x="24" y="13"/>
                      <a:pt x="29" y="6"/>
                      <a:pt x="29" y="6"/>
                    </a:cubicBezTo>
                    <a:cubicBezTo>
                      <a:pt x="29" y="6"/>
                      <a:pt x="22" y="0"/>
                      <a:pt x="14" y="2"/>
                    </a:cubicBezTo>
                    <a:cubicBezTo>
                      <a:pt x="6" y="3"/>
                      <a:pt x="0" y="10"/>
                      <a:pt x="0" y="10"/>
                    </a:cubicBezTo>
                    <a:cubicBezTo>
                      <a:pt x="0" y="10"/>
                      <a:pt x="8" y="16"/>
                      <a:pt x="16" y="15"/>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8" name="Freeform 242"/>
              <p:cNvSpPr/>
              <p:nvPr/>
            </p:nvSpPr>
            <p:spPr bwMode="auto">
              <a:xfrm>
                <a:off x="4405102" y="1829220"/>
                <a:ext cx="18081" cy="30598"/>
              </a:xfrm>
              <a:custGeom>
                <a:avLst/>
                <a:gdLst>
                  <a:gd name="T0" fmla="*/ 9 w 11"/>
                  <a:gd name="T1" fmla="*/ 11 h 18"/>
                  <a:gd name="T2" fmla="*/ 9 w 11"/>
                  <a:gd name="T3" fmla="*/ 0 h 18"/>
                  <a:gd name="T4" fmla="*/ 1 w 11"/>
                  <a:gd name="T5" fmla="*/ 8 h 18"/>
                  <a:gd name="T6" fmla="*/ 2 w 11"/>
                  <a:gd name="T7" fmla="*/ 18 h 18"/>
                  <a:gd name="T8" fmla="*/ 9 w 11"/>
                  <a:gd name="T9" fmla="*/ 11 h 18"/>
                </a:gdLst>
                <a:ahLst/>
                <a:cxnLst>
                  <a:cxn ang="0">
                    <a:pos x="T0" y="T1"/>
                  </a:cxn>
                  <a:cxn ang="0">
                    <a:pos x="T2" y="T3"/>
                  </a:cxn>
                  <a:cxn ang="0">
                    <a:pos x="T4" y="T5"/>
                  </a:cxn>
                  <a:cxn ang="0">
                    <a:pos x="T6" y="T7"/>
                  </a:cxn>
                  <a:cxn ang="0">
                    <a:pos x="T8" y="T9"/>
                  </a:cxn>
                </a:cxnLst>
                <a:rect l="0" t="0" r="r" b="b"/>
                <a:pathLst>
                  <a:path w="11" h="18">
                    <a:moveTo>
                      <a:pt x="9" y="11"/>
                    </a:moveTo>
                    <a:cubicBezTo>
                      <a:pt x="11" y="6"/>
                      <a:pt x="9" y="0"/>
                      <a:pt x="9" y="0"/>
                    </a:cubicBezTo>
                    <a:cubicBezTo>
                      <a:pt x="9" y="0"/>
                      <a:pt x="3" y="3"/>
                      <a:pt x="1" y="8"/>
                    </a:cubicBezTo>
                    <a:cubicBezTo>
                      <a:pt x="0" y="12"/>
                      <a:pt x="2" y="18"/>
                      <a:pt x="2" y="18"/>
                    </a:cubicBezTo>
                    <a:cubicBezTo>
                      <a:pt x="2" y="18"/>
                      <a:pt x="7" y="15"/>
                      <a:pt x="9" y="11"/>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59" name="Freeform 243"/>
              <p:cNvSpPr/>
              <p:nvPr/>
            </p:nvSpPr>
            <p:spPr bwMode="auto">
              <a:xfrm>
                <a:off x="4752802" y="2071220"/>
                <a:ext cx="41724" cy="22253"/>
              </a:xfrm>
              <a:custGeom>
                <a:avLst/>
                <a:gdLst>
                  <a:gd name="T0" fmla="*/ 13 w 24"/>
                  <a:gd name="T1" fmla="*/ 12 h 13"/>
                  <a:gd name="T2" fmla="*/ 24 w 24"/>
                  <a:gd name="T3" fmla="*/ 5 h 13"/>
                  <a:gd name="T4" fmla="*/ 11 w 24"/>
                  <a:gd name="T5" fmla="*/ 1 h 13"/>
                  <a:gd name="T6" fmla="*/ 0 w 24"/>
                  <a:gd name="T7" fmla="*/ 9 h 13"/>
                  <a:gd name="T8" fmla="*/ 13 w 24"/>
                  <a:gd name="T9" fmla="*/ 12 h 13"/>
                </a:gdLst>
                <a:ahLst/>
                <a:cxnLst>
                  <a:cxn ang="0">
                    <a:pos x="T0" y="T1"/>
                  </a:cxn>
                  <a:cxn ang="0">
                    <a:pos x="T2" y="T3"/>
                  </a:cxn>
                  <a:cxn ang="0">
                    <a:pos x="T4" y="T5"/>
                  </a:cxn>
                  <a:cxn ang="0">
                    <a:pos x="T6" y="T7"/>
                  </a:cxn>
                  <a:cxn ang="0">
                    <a:pos x="T8" y="T9"/>
                  </a:cxn>
                </a:cxnLst>
                <a:rect l="0" t="0" r="r" b="b"/>
                <a:pathLst>
                  <a:path w="24" h="13">
                    <a:moveTo>
                      <a:pt x="13" y="12"/>
                    </a:moveTo>
                    <a:cubicBezTo>
                      <a:pt x="20" y="11"/>
                      <a:pt x="24" y="5"/>
                      <a:pt x="24" y="5"/>
                    </a:cubicBezTo>
                    <a:cubicBezTo>
                      <a:pt x="24" y="5"/>
                      <a:pt x="18" y="0"/>
                      <a:pt x="11" y="1"/>
                    </a:cubicBezTo>
                    <a:cubicBezTo>
                      <a:pt x="5" y="2"/>
                      <a:pt x="0" y="9"/>
                      <a:pt x="0" y="9"/>
                    </a:cubicBezTo>
                    <a:cubicBezTo>
                      <a:pt x="0" y="9"/>
                      <a:pt x="6" y="13"/>
                      <a:pt x="13" y="12"/>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0" name="Freeform 244"/>
              <p:cNvSpPr/>
              <p:nvPr/>
            </p:nvSpPr>
            <p:spPr bwMode="auto">
              <a:xfrm>
                <a:off x="4747239" y="2054530"/>
                <a:ext cx="18081" cy="25034"/>
              </a:xfrm>
              <a:custGeom>
                <a:avLst/>
                <a:gdLst>
                  <a:gd name="T0" fmla="*/ 8 w 10"/>
                  <a:gd name="T1" fmla="*/ 8 h 15"/>
                  <a:gd name="T2" fmla="*/ 7 w 10"/>
                  <a:gd name="T3" fmla="*/ 0 h 15"/>
                  <a:gd name="T4" fmla="*/ 1 w 10"/>
                  <a:gd name="T5" fmla="*/ 6 h 15"/>
                  <a:gd name="T6" fmla="*/ 2 w 10"/>
                  <a:gd name="T7" fmla="*/ 15 h 15"/>
                  <a:gd name="T8" fmla="*/ 8 w 10"/>
                  <a:gd name="T9" fmla="*/ 8 h 15"/>
                </a:gdLst>
                <a:ahLst/>
                <a:cxnLst>
                  <a:cxn ang="0">
                    <a:pos x="T0" y="T1"/>
                  </a:cxn>
                  <a:cxn ang="0">
                    <a:pos x="T2" y="T3"/>
                  </a:cxn>
                  <a:cxn ang="0">
                    <a:pos x="T4" y="T5"/>
                  </a:cxn>
                  <a:cxn ang="0">
                    <a:pos x="T6" y="T7"/>
                  </a:cxn>
                  <a:cxn ang="0">
                    <a:pos x="T8" y="T9"/>
                  </a:cxn>
                </a:cxnLst>
                <a:rect l="0" t="0" r="r" b="b"/>
                <a:pathLst>
                  <a:path w="10" h="15">
                    <a:moveTo>
                      <a:pt x="8" y="8"/>
                    </a:moveTo>
                    <a:cubicBezTo>
                      <a:pt x="10" y="4"/>
                      <a:pt x="7" y="0"/>
                      <a:pt x="7" y="0"/>
                    </a:cubicBezTo>
                    <a:cubicBezTo>
                      <a:pt x="7" y="0"/>
                      <a:pt x="3" y="2"/>
                      <a:pt x="1" y="6"/>
                    </a:cubicBezTo>
                    <a:cubicBezTo>
                      <a:pt x="0" y="10"/>
                      <a:pt x="2" y="15"/>
                      <a:pt x="2" y="15"/>
                    </a:cubicBezTo>
                    <a:cubicBezTo>
                      <a:pt x="2" y="15"/>
                      <a:pt x="7" y="13"/>
                      <a:pt x="8" y="8"/>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1" name="Freeform 245"/>
              <p:cNvSpPr/>
              <p:nvPr/>
            </p:nvSpPr>
            <p:spPr bwMode="auto">
              <a:xfrm>
                <a:off x="3812620" y="1667887"/>
                <a:ext cx="66758" cy="33379"/>
              </a:xfrm>
              <a:custGeom>
                <a:avLst/>
                <a:gdLst>
                  <a:gd name="T0" fmla="*/ 39 w 39"/>
                  <a:gd name="T1" fmla="*/ 9 h 20"/>
                  <a:gd name="T2" fmla="*/ 19 w 39"/>
                  <a:gd name="T3" fmla="*/ 1 h 20"/>
                  <a:gd name="T4" fmla="*/ 0 w 39"/>
                  <a:gd name="T5" fmla="*/ 12 h 20"/>
                  <a:gd name="T6" fmla="*/ 20 w 39"/>
                  <a:gd name="T7" fmla="*/ 19 h 20"/>
                  <a:gd name="T8" fmla="*/ 39 w 39"/>
                  <a:gd name="T9" fmla="*/ 9 h 20"/>
                </a:gdLst>
                <a:ahLst/>
                <a:cxnLst>
                  <a:cxn ang="0">
                    <a:pos x="T0" y="T1"/>
                  </a:cxn>
                  <a:cxn ang="0">
                    <a:pos x="T2" y="T3"/>
                  </a:cxn>
                  <a:cxn ang="0">
                    <a:pos x="T4" y="T5"/>
                  </a:cxn>
                  <a:cxn ang="0">
                    <a:pos x="T6" y="T7"/>
                  </a:cxn>
                  <a:cxn ang="0">
                    <a:pos x="T8" y="T9"/>
                  </a:cxn>
                </a:cxnLst>
                <a:rect l="0" t="0" r="r" b="b"/>
                <a:pathLst>
                  <a:path w="39" h="20">
                    <a:moveTo>
                      <a:pt x="39" y="9"/>
                    </a:moveTo>
                    <a:cubicBezTo>
                      <a:pt x="39" y="9"/>
                      <a:pt x="30" y="0"/>
                      <a:pt x="19" y="1"/>
                    </a:cubicBezTo>
                    <a:cubicBezTo>
                      <a:pt x="8" y="2"/>
                      <a:pt x="0" y="12"/>
                      <a:pt x="0" y="12"/>
                    </a:cubicBezTo>
                    <a:cubicBezTo>
                      <a:pt x="0" y="12"/>
                      <a:pt x="9" y="20"/>
                      <a:pt x="20" y="19"/>
                    </a:cubicBezTo>
                    <a:cubicBezTo>
                      <a:pt x="31" y="18"/>
                      <a:pt x="39" y="9"/>
                      <a:pt x="39" y="9"/>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2" name="Freeform 246"/>
              <p:cNvSpPr/>
              <p:nvPr/>
            </p:nvSpPr>
            <p:spPr bwMode="auto">
              <a:xfrm>
                <a:off x="3805667" y="1637289"/>
                <a:ext cx="27816" cy="38942"/>
              </a:xfrm>
              <a:custGeom>
                <a:avLst/>
                <a:gdLst>
                  <a:gd name="T0" fmla="*/ 13 w 16"/>
                  <a:gd name="T1" fmla="*/ 14 h 23"/>
                  <a:gd name="T2" fmla="*/ 13 w 16"/>
                  <a:gd name="T3" fmla="*/ 0 h 23"/>
                  <a:gd name="T4" fmla="*/ 3 w 16"/>
                  <a:gd name="T5" fmla="*/ 9 h 23"/>
                  <a:gd name="T6" fmla="*/ 3 w 16"/>
                  <a:gd name="T7" fmla="*/ 23 h 23"/>
                  <a:gd name="T8" fmla="*/ 13 w 16"/>
                  <a:gd name="T9" fmla="*/ 14 h 23"/>
                </a:gdLst>
                <a:ahLst/>
                <a:cxnLst>
                  <a:cxn ang="0">
                    <a:pos x="T0" y="T1"/>
                  </a:cxn>
                  <a:cxn ang="0">
                    <a:pos x="T2" y="T3"/>
                  </a:cxn>
                  <a:cxn ang="0">
                    <a:pos x="T4" y="T5"/>
                  </a:cxn>
                  <a:cxn ang="0">
                    <a:pos x="T6" y="T7"/>
                  </a:cxn>
                  <a:cxn ang="0">
                    <a:pos x="T8" y="T9"/>
                  </a:cxn>
                </a:cxnLst>
                <a:rect l="0" t="0" r="r" b="b"/>
                <a:pathLst>
                  <a:path w="16" h="23">
                    <a:moveTo>
                      <a:pt x="13" y="14"/>
                    </a:moveTo>
                    <a:cubicBezTo>
                      <a:pt x="16" y="8"/>
                      <a:pt x="13" y="0"/>
                      <a:pt x="13" y="0"/>
                    </a:cubicBezTo>
                    <a:cubicBezTo>
                      <a:pt x="13" y="0"/>
                      <a:pt x="6" y="3"/>
                      <a:pt x="3" y="9"/>
                    </a:cubicBezTo>
                    <a:cubicBezTo>
                      <a:pt x="0" y="16"/>
                      <a:pt x="3" y="23"/>
                      <a:pt x="3" y="23"/>
                    </a:cubicBezTo>
                    <a:cubicBezTo>
                      <a:pt x="3" y="23"/>
                      <a:pt x="10" y="21"/>
                      <a:pt x="13" y="14"/>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3" name="Freeform 247"/>
              <p:cNvSpPr/>
              <p:nvPr/>
            </p:nvSpPr>
            <p:spPr bwMode="auto">
              <a:xfrm>
                <a:off x="3850173" y="2093472"/>
                <a:ext cx="37552" cy="19471"/>
              </a:xfrm>
              <a:custGeom>
                <a:avLst/>
                <a:gdLst>
                  <a:gd name="T0" fmla="*/ 22 w 22"/>
                  <a:gd name="T1" fmla="*/ 5 h 11"/>
                  <a:gd name="T2" fmla="*/ 11 w 22"/>
                  <a:gd name="T3" fmla="*/ 1 h 11"/>
                  <a:gd name="T4" fmla="*/ 0 w 22"/>
                  <a:gd name="T5" fmla="*/ 7 h 11"/>
                  <a:gd name="T6" fmla="*/ 11 w 22"/>
                  <a:gd name="T7" fmla="*/ 11 h 11"/>
                  <a:gd name="T8" fmla="*/ 22 w 22"/>
                  <a:gd name="T9" fmla="*/ 5 h 11"/>
                </a:gdLst>
                <a:ahLst/>
                <a:cxnLst>
                  <a:cxn ang="0">
                    <a:pos x="T0" y="T1"/>
                  </a:cxn>
                  <a:cxn ang="0">
                    <a:pos x="T2" y="T3"/>
                  </a:cxn>
                  <a:cxn ang="0">
                    <a:pos x="T4" y="T5"/>
                  </a:cxn>
                  <a:cxn ang="0">
                    <a:pos x="T6" y="T7"/>
                  </a:cxn>
                  <a:cxn ang="0">
                    <a:pos x="T8" y="T9"/>
                  </a:cxn>
                </a:cxnLst>
                <a:rect l="0" t="0" r="r" b="b"/>
                <a:pathLst>
                  <a:path w="22" h="11">
                    <a:moveTo>
                      <a:pt x="22" y="5"/>
                    </a:moveTo>
                    <a:cubicBezTo>
                      <a:pt x="22" y="5"/>
                      <a:pt x="17" y="0"/>
                      <a:pt x="11" y="1"/>
                    </a:cubicBezTo>
                    <a:cubicBezTo>
                      <a:pt x="4" y="1"/>
                      <a:pt x="0" y="7"/>
                      <a:pt x="0" y="7"/>
                    </a:cubicBezTo>
                    <a:cubicBezTo>
                      <a:pt x="0" y="7"/>
                      <a:pt x="5" y="11"/>
                      <a:pt x="11" y="11"/>
                    </a:cubicBezTo>
                    <a:cubicBezTo>
                      <a:pt x="18" y="10"/>
                      <a:pt x="22" y="5"/>
                      <a:pt x="22" y="5"/>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4" name="Freeform 248"/>
              <p:cNvSpPr/>
              <p:nvPr/>
            </p:nvSpPr>
            <p:spPr bwMode="auto">
              <a:xfrm>
                <a:off x="3844609" y="2076783"/>
                <a:ext cx="18081" cy="22253"/>
              </a:xfrm>
              <a:custGeom>
                <a:avLst/>
                <a:gdLst>
                  <a:gd name="T0" fmla="*/ 2 w 10"/>
                  <a:gd name="T1" fmla="*/ 5 h 13"/>
                  <a:gd name="T2" fmla="*/ 2 w 10"/>
                  <a:gd name="T3" fmla="*/ 13 h 13"/>
                  <a:gd name="T4" fmla="*/ 8 w 10"/>
                  <a:gd name="T5" fmla="*/ 8 h 13"/>
                  <a:gd name="T6" fmla="*/ 8 w 10"/>
                  <a:gd name="T7" fmla="*/ 0 h 13"/>
                  <a:gd name="T8" fmla="*/ 2 w 10"/>
                  <a:gd name="T9" fmla="*/ 5 h 13"/>
                </a:gdLst>
                <a:ahLst/>
                <a:cxnLst>
                  <a:cxn ang="0">
                    <a:pos x="T0" y="T1"/>
                  </a:cxn>
                  <a:cxn ang="0">
                    <a:pos x="T2" y="T3"/>
                  </a:cxn>
                  <a:cxn ang="0">
                    <a:pos x="T4" y="T5"/>
                  </a:cxn>
                  <a:cxn ang="0">
                    <a:pos x="T6" y="T7"/>
                  </a:cxn>
                  <a:cxn ang="0">
                    <a:pos x="T8" y="T9"/>
                  </a:cxn>
                </a:cxnLst>
                <a:rect l="0" t="0" r="r" b="b"/>
                <a:pathLst>
                  <a:path w="10" h="13">
                    <a:moveTo>
                      <a:pt x="2" y="5"/>
                    </a:moveTo>
                    <a:cubicBezTo>
                      <a:pt x="0" y="8"/>
                      <a:pt x="2" y="13"/>
                      <a:pt x="2" y="13"/>
                    </a:cubicBezTo>
                    <a:cubicBezTo>
                      <a:pt x="2" y="13"/>
                      <a:pt x="6" y="11"/>
                      <a:pt x="8" y="8"/>
                    </a:cubicBezTo>
                    <a:cubicBezTo>
                      <a:pt x="10" y="4"/>
                      <a:pt x="8" y="0"/>
                      <a:pt x="8" y="0"/>
                    </a:cubicBezTo>
                    <a:cubicBezTo>
                      <a:pt x="8" y="0"/>
                      <a:pt x="4" y="1"/>
                      <a:pt x="2" y="5"/>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5" name="Freeform 249"/>
              <p:cNvSpPr/>
              <p:nvPr/>
            </p:nvSpPr>
            <p:spPr bwMode="auto">
              <a:xfrm>
                <a:off x="2901646" y="2384150"/>
                <a:ext cx="97356" cy="79276"/>
              </a:xfrm>
              <a:custGeom>
                <a:avLst/>
                <a:gdLst>
                  <a:gd name="T0" fmla="*/ 34 w 57"/>
                  <a:gd name="T1" fmla="*/ 8 h 47"/>
                  <a:gd name="T2" fmla="*/ 0 w 57"/>
                  <a:gd name="T3" fmla="*/ 9 h 47"/>
                  <a:gd name="T4" fmla="*/ 23 w 57"/>
                  <a:gd name="T5" fmla="*/ 39 h 47"/>
                  <a:gd name="T6" fmla="*/ 57 w 57"/>
                  <a:gd name="T7" fmla="*/ 38 h 47"/>
                  <a:gd name="T8" fmla="*/ 34 w 57"/>
                  <a:gd name="T9" fmla="*/ 8 h 47"/>
                </a:gdLst>
                <a:ahLst/>
                <a:cxnLst>
                  <a:cxn ang="0">
                    <a:pos x="T0" y="T1"/>
                  </a:cxn>
                  <a:cxn ang="0">
                    <a:pos x="T2" y="T3"/>
                  </a:cxn>
                  <a:cxn ang="0">
                    <a:pos x="T4" y="T5"/>
                  </a:cxn>
                  <a:cxn ang="0">
                    <a:pos x="T6" y="T7"/>
                  </a:cxn>
                  <a:cxn ang="0">
                    <a:pos x="T8" y="T9"/>
                  </a:cxn>
                </a:cxnLst>
                <a:rect l="0" t="0" r="r" b="b"/>
                <a:pathLst>
                  <a:path w="57" h="47">
                    <a:moveTo>
                      <a:pt x="34" y="8"/>
                    </a:moveTo>
                    <a:cubicBezTo>
                      <a:pt x="18" y="0"/>
                      <a:pt x="0" y="9"/>
                      <a:pt x="0" y="9"/>
                    </a:cubicBezTo>
                    <a:cubicBezTo>
                      <a:pt x="0" y="9"/>
                      <a:pt x="8" y="31"/>
                      <a:pt x="23" y="39"/>
                    </a:cubicBezTo>
                    <a:cubicBezTo>
                      <a:pt x="39" y="47"/>
                      <a:pt x="57" y="38"/>
                      <a:pt x="57" y="38"/>
                    </a:cubicBezTo>
                    <a:cubicBezTo>
                      <a:pt x="57" y="38"/>
                      <a:pt x="50" y="16"/>
                      <a:pt x="34" y="8"/>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6" name="Freeform 250"/>
              <p:cNvSpPr/>
              <p:nvPr/>
            </p:nvSpPr>
            <p:spPr bwMode="auto">
              <a:xfrm>
                <a:off x="2940588" y="2464816"/>
                <a:ext cx="52850" cy="57023"/>
              </a:xfrm>
              <a:custGeom>
                <a:avLst/>
                <a:gdLst>
                  <a:gd name="T0" fmla="*/ 10 w 31"/>
                  <a:gd name="T1" fmla="*/ 8 h 33"/>
                  <a:gd name="T2" fmla="*/ 0 w 31"/>
                  <a:gd name="T3" fmla="*/ 31 h 33"/>
                  <a:gd name="T4" fmla="*/ 21 w 31"/>
                  <a:gd name="T5" fmla="*/ 25 h 33"/>
                  <a:gd name="T6" fmla="*/ 31 w 31"/>
                  <a:gd name="T7" fmla="*/ 2 h 33"/>
                  <a:gd name="T8" fmla="*/ 10 w 31"/>
                  <a:gd name="T9" fmla="*/ 8 h 33"/>
                </a:gdLst>
                <a:ahLst/>
                <a:cxnLst>
                  <a:cxn ang="0">
                    <a:pos x="T0" y="T1"/>
                  </a:cxn>
                  <a:cxn ang="0">
                    <a:pos x="T2" y="T3"/>
                  </a:cxn>
                  <a:cxn ang="0">
                    <a:pos x="T4" y="T5"/>
                  </a:cxn>
                  <a:cxn ang="0">
                    <a:pos x="T6" y="T7"/>
                  </a:cxn>
                  <a:cxn ang="0">
                    <a:pos x="T8" y="T9"/>
                  </a:cxn>
                </a:cxnLst>
                <a:rect l="0" t="0" r="r" b="b"/>
                <a:pathLst>
                  <a:path w="31" h="33">
                    <a:moveTo>
                      <a:pt x="10" y="8"/>
                    </a:moveTo>
                    <a:cubicBezTo>
                      <a:pt x="2" y="16"/>
                      <a:pt x="0" y="31"/>
                      <a:pt x="0" y="31"/>
                    </a:cubicBezTo>
                    <a:cubicBezTo>
                      <a:pt x="0" y="31"/>
                      <a:pt x="13" y="33"/>
                      <a:pt x="21" y="25"/>
                    </a:cubicBezTo>
                    <a:cubicBezTo>
                      <a:pt x="30" y="17"/>
                      <a:pt x="31" y="2"/>
                      <a:pt x="31" y="2"/>
                    </a:cubicBezTo>
                    <a:cubicBezTo>
                      <a:pt x="31" y="2"/>
                      <a:pt x="19" y="0"/>
                      <a:pt x="10" y="8"/>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7" name="Freeform 251"/>
              <p:cNvSpPr/>
              <p:nvPr/>
            </p:nvSpPr>
            <p:spPr bwMode="auto">
              <a:xfrm>
                <a:off x="2908599" y="1873726"/>
                <a:ext cx="65368" cy="37552"/>
              </a:xfrm>
              <a:custGeom>
                <a:avLst/>
                <a:gdLst>
                  <a:gd name="T0" fmla="*/ 21 w 38"/>
                  <a:gd name="T1" fmla="*/ 20 h 22"/>
                  <a:gd name="T2" fmla="*/ 38 w 38"/>
                  <a:gd name="T3" fmla="*/ 7 h 22"/>
                  <a:gd name="T4" fmla="*/ 17 w 38"/>
                  <a:gd name="T5" fmla="*/ 2 h 22"/>
                  <a:gd name="T6" fmla="*/ 0 w 38"/>
                  <a:gd name="T7" fmla="*/ 15 h 22"/>
                  <a:gd name="T8" fmla="*/ 21 w 38"/>
                  <a:gd name="T9" fmla="*/ 20 h 22"/>
                </a:gdLst>
                <a:ahLst/>
                <a:cxnLst>
                  <a:cxn ang="0">
                    <a:pos x="T0" y="T1"/>
                  </a:cxn>
                  <a:cxn ang="0">
                    <a:pos x="T2" y="T3"/>
                  </a:cxn>
                  <a:cxn ang="0">
                    <a:pos x="T4" y="T5"/>
                  </a:cxn>
                  <a:cxn ang="0">
                    <a:pos x="T6" y="T7"/>
                  </a:cxn>
                  <a:cxn ang="0">
                    <a:pos x="T8" y="T9"/>
                  </a:cxn>
                </a:cxnLst>
                <a:rect l="0" t="0" r="r" b="b"/>
                <a:pathLst>
                  <a:path w="38" h="22">
                    <a:moveTo>
                      <a:pt x="21" y="20"/>
                    </a:moveTo>
                    <a:cubicBezTo>
                      <a:pt x="31" y="18"/>
                      <a:pt x="38" y="7"/>
                      <a:pt x="38" y="7"/>
                    </a:cubicBezTo>
                    <a:cubicBezTo>
                      <a:pt x="38" y="7"/>
                      <a:pt x="28" y="0"/>
                      <a:pt x="17" y="2"/>
                    </a:cubicBezTo>
                    <a:cubicBezTo>
                      <a:pt x="6" y="5"/>
                      <a:pt x="0" y="15"/>
                      <a:pt x="0" y="15"/>
                    </a:cubicBezTo>
                    <a:cubicBezTo>
                      <a:pt x="0" y="15"/>
                      <a:pt x="10" y="22"/>
                      <a:pt x="21" y="2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8" name="Freeform 252"/>
              <p:cNvSpPr/>
              <p:nvPr/>
            </p:nvSpPr>
            <p:spPr bwMode="auto">
              <a:xfrm>
                <a:off x="2958668" y="1895979"/>
                <a:ext cx="25034" cy="40334"/>
              </a:xfrm>
              <a:custGeom>
                <a:avLst/>
                <a:gdLst>
                  <a:gd name="T0" fmla="*/ 2 w 15"/>
                  <a:gd name="T1" fmla="*/ 10 h 24"/>
                  <a:gd name="T2" fmla="*/ 4 w 15"/>
                  <a:gd name="T3" fmla="*/ 24 h 24"/>
                  <a:gd name="T4" fmla="*/ 13 w 15"/>
                  <a:gd name="T5" fmla="*/ 14 h 24"/>
                  <a:gd name="T6" fmla="*/ 12 w 15"/>
                  <a:gd name="T7" fmla="*/ 0 h 24"/>
                  <a:gd name="T8" fmla="*/ 2 w 15"/>
                  <a:gd name="T9" fmla="*/ 10 h 24"/>
                </a:gdLst>
                <a:ahLst/>
                <a:cxnLst>
                  <a:cxn ang="0">
                    <a:pos x="T0" y="T1"/>
                  </a:cxn>
                  <a:cxn ang="0">
                    <a:pos x="T2" y="T3"/>
                  </a:cxn>
                  <a:cxn ang="0">
                    <a:pos x="T4" y="T5"/>
                  </a:cxn>
                  <a:cxn ang="0">
                    <a:pos x="T6" y="T7"/>
                  </a:cxn>
                  <a:cxn ang="0">
                    <a:pos x="T8" y="T9"/>
                  </a:cxn>
                </a:cxnLst>
                <a:rect l="0" t="0" r="r" b="b"/>
                <a:pathLst>
                  <a:path w="15" h="24">
                    <a:moveTo>
                      <a:pt x="2" y="10"/>
                    </a:moveTo>
                    <a:cubicBezTo>
                      <a:pt x="0" y="17"/>
                      <a:pt x="4" y="24"/>
                      <a:pt x="4" y="24"/>
                    </a:cubicBezTo>
                    <a:cubicBezTo>
                      <a:pt x="4" y="24"/>
                      <a:pt x="11" y="21"/>
                      <a:pt x="13" y="14"/>
                    </a:cubicBezTo>
                    <a:cubicBezTo>
                      <a:pt x="15" y="7"/>
                      <a:pt x="12" y="0"/>
                      <a:pt x="12" y="0"/>
                    </a:cubicBezTo>
                    <a:cubicBezTo>
                      <a:pt x="12" y="0"/>
                      <a:pt x="4" y="4"/>
                      <a:pt x="2" y="1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69" name="Freeform 253"/>
              <p:cNvSpPr/>
              <p:nvPr/>
            </p:nvSpPr>
            <p:spPr bwMode="auto">
              <a:xfrm>
                <a:off x="3171461" y="2115725"/>
                <a:ext cx="61195" cy="43115"/>
              </a:xfrm>
              <a:custGeom>
                <a:avLst/>
                <a:gdLst>
                  <a:gd name="T0" fmla="*/ 21 w 36"/>
                  <a:gd name="T1" fmla="*/ 4 h 25"/>
                  <a:gd name="T2" fmla="*/ 0 w 36"/>
                  <a:gd name="T3" fmla="*/ 5 h 25"/>
                  <a:gd name="T4" fmla="*/ 15 w 36"/>
                  <a:gd name="T5" fmla="*/ 21 h 25"/>
                  <a:gd name="T6" fmla="*/ 36 w 36"/>
                  <a:gd name="T7" fmla="*/ 20 h 25"/>
                  <a:gd name="T8" fmla="*/ 21 w 36"/>
                  <a:gd name="T9" fmla="*/ 4 h 25"/>
                </a:gdLst>
                <a:ahLst/>
                <a:cxnLst>
                  <a:cxn ang="0">
                    <a:pos x="T0" y="T1"/>
                  </a:cxn>
                  <a:cxn ang="0">
                    <a:pos x="T2" y="T3"/>
                  </a:cxn>
                  <a:cxn ang="0">
                    <a:pos x="T4" y="T5"/>
                  </a:cxn>
                  <a:cxn ang="0">
                    <a:pos x="T6" y="T7"/>
                  </a:cxn>
                  <a:cxn ang="0">
                    <a:pos x="T8" y="T9"/>
                  </a:cxn>
                </a:cxnLst>
                <a:rect l="0" t="0" r="r" b="b"/>
                <a:pathLst>
                  <a:path w="36" h="25">
                    <a:moveTo>
                      <a:pt x="21" y="4"/>
                    </a:moveTo>
                    <a:cubicBezTo>
                      <a:pt x="11" y="0"/>
                      <a:pt x="0" y="5"/>
                      <a:pt x="0" y="5"/>
                    </a:cubicBezTo>
                    <a:cubicBezTo>
                      <a:pt x="0" y="5"/>
                      <a:pt x="5" y="17"/>
                      <a:pt x="15" y="21"/>
                    </a:cubicBezTo>
                    <a:cubicBezTo>
                      <a:pt x="25" y="25"/>
                      <a:pt x="36" y="20"/>
                      <a:pt x="36" y="20"/>
                    </a:cubicBezTo>
                    <a:cubicBezTo>
                      <a:pt x="36" y="20"/>
                      <a:pt x="31" y="8"/>
                      <a:pt x="21" y="4"/>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70" name="Freeform 254"/>
              <p:cNvSpPr/>
              <p:nvPr/>
            </p:nvSpPr>
            <p:spPr bwMode="auto">
              <a:xfrm>
                <a:off x="3196496" y="2158840"/>
                <a:ext cx="34770" cy="30598"/>
              </a:xfrm>
              <a:custGeom>
                <a:avLst/>
                <a:gdLst>
                  <a:gd name="T0" fmla="*/ 20 w 20"/>
                  <a:gd name="T1" fmla="*/ 1 h 18"/>
                  <a:gd name="T2" fmla="*/ 6 w 20"/>
                  <a:gd name="T3" fmla="*/ 5 h 18"/>
                  <a:gd name="T4" fmla="*/ 0 w 20"/>
                  <a:gd name="T5" fmla="*/ 17 h 18"/>
                  <a:gd name="T6" fmla="*/ 14 w 20"/>
                  <a:gd name="T7" fmla="*/ 14 h 18"/>
                  <a:gd name="T8" fmla="*/ 20 w 20"/>
                  <a:gd name="T9" fmla="*/ 1 h 18"/>
                </a:gdLst>
                <a:ahLst/>
                <a:cxnLst>
                  <a:cxn ang="0">
                    <a:pos x="T0" y="T1"/>
                  </a:cxn>
                  <a:cxn ang="0">
                    <a:pos x="T2" y="T3"/>
                  </a:cxn>
                  <a:cxn ang="0">
                    <a:pos x="T4" y="T5"/>
                  </a:cxn>
                  <a:cxn ang="0">
                    <a:pos x="T6" y="T7"/>
                  </a:cxn>
                  <a:cxn ang="0">
                    <a:pos x="T8" y="T9"/>
                  </a:cxn>
                </a:cxnLst>
                <a:rect l="0" t="0" r="r" b="b"/>
                <a:pathLst>
                  <a:path w="20" h="18">
                    <a:moveTo>
                      <a:pt x="20" y="1"/>
                    </a:moveTo>
                    <a:cubicBezTo>
                      <a:pt x="20" y="1"/>
                      <a:pt x="12" y="0"/>
                      <a:pt x="6" y="5"/>
                    </a:cubicBezTo>
                    <a:cubicBezTo>
                      <a:pt x="1" y="9"/>
                      <a:pt x="0" y="17"/>
                      <a:pt x="0" y="17"/>
                    </a:cubicBezTo>
                    <a:cubicBezTo>
                      <a:pt x="0" y="17"/>
                      <a:pt x="8" y="18"/>
                      <a:pt x="14" y="14"/>
                    </a:cubicBezTo>
                    <a:cubicBezTo>
                      <a:pt x="19" y="9"/>
                      <a:pt x="20" y="1"/>
                      <a:pt x="20" y="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sp>
            <p:nvSpPr>
              <p:cNvPr id="271" name="Freeform 261"/>
              <p:cNvSpPr/>
              <p:nvPr/>
            </p:nvSpPr>
            <p:spPr bwMode="auto">
              <a:xfrm>
                <a:off x="3648506" y="2288185"/>
                <a:ext cx="0" cy="139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prstClr val="black"/>
                  </a:solidFill>
                </a:endParaRPr>
              </a:p>
            </p:txBody>
          </p:sp>
        </p:grpSp>
        <p:sp>
          <p:nvSpPr>
            <p:cNvPr id="52" name="Freeform 262"/>
            <p:cNvSpPr>
              <a:spLocks noEditPoints="1"/>
            </p:cNvSpPr>
            <p:nvPr/>
          </p:nvSpPr>
          <p:spPr bwMode="auto">
            <a:xfrm>
              <a:off x="2809853" y="1121302"/>
              <a:ext cx="3524291" cy="4022198"/>
            </a:xfrm>
            <a:custGeom>
              <a:avLst/>
              <a:gdLst>
                <a:gd name="T0" fmla="*/ 1214 w 2066"/>
                <a:gd name="T1" fmla="*/ 1027 h 2359"/>
                <a:gd name="T2" fmla="*/ 1311 w 2066"/>
                <a:gd name="T3" fmla="*/ 870 h 2359"/>
                <a:gd name="T4" fmla="*/ 2003 w 2066"/>
                <a:gd name="T5" fmla="*/ 791 h 2359"/>
                <a:gd name="T6" fmla="*/ 1793 w 2066"/>
                <a:gd name="T7" fmla="*/ 670 h 2359"/>
                <a:gd name="T8" fmla="*/ 1581 w 2066"/>
                <a:gd name="T9" fmla="*/ 633 h 2359"/>
                <a:gd name="T10" fmla="*/ 1658 w 2066"/>
                <a:gd name="T11" fmla="*/ 440 h 2359"/>
                <a:gd name="T12" fmla="*/ 1432 w 2066"/>
                <a:gd name="T13" fmla="*/ 538 h 2359"/>
                <a:gd name="T14" fmla="*/ 1522 w 2066"/>
                <a:gd name="T15" fmla="*/ 378 h 2359"/>
                <a:gd name="T16" fmla="*/ 1325 w 2066"/>
                <a:gd name="T17" fmla="*/ 286 h 2359"/>
                <a:gd name="T18" fmla="*/ 1216 w 2066"/>
                <a:gd name="T19" fmla="*/ 288 h 2359"/>
                <a:gd name="T20" fmla="*/ 1159 w 2066"/>
                <a:gd name="T21" fmla="*/ 287 h 2359"/>
                <a:gd name="T22" fmla="*/ 1123 w 2066"/>
                <a:gd name="T23" fmla="*/ 736 h 2359"/>
                <a:gd name="T24" fmla="*/ 1049 w 2066"/>
                <a:gd name="T25" fmla="*/ 649 h 2359"/>
                <a:gd name="T26" fmla="*/ 1075 w 2066"/>
                <a:gd name="T27" fmla="*/ 526 h 2359"/>
                <a:gd name="T28" fmla="*/ 1043 w 2066"/>
                <a:gd name="T29" fmla="*/ 699 h 2359"/>
                <a:gd name="T30" fmla="*/ 1011 w 2066"/>
                <a:gd name="T31" fmla="*/ 432 h 2359"/>
                <a:gd name="T32" fmla="*/ 971 w 2066"/>
                <a:gd name="T33" fmla="*/ 327 h 2359"/>
                <a:gd name="T34" fmla="*/ 1172 w 2066"/>
                <a:gd name="T35" fmla="*/ 136 h 2359"/>
                <a:gd name="T36" fmla="*/ 1018 w 2066"/>
                <a:gd name="T37" fmla="*/ 75 h 2359"/>
                <a:gd name="T38" fmla="*/ 1013 w 2066"/>
                <a:gd name="T39" fmla="*/ 271 h 2359"/>
                <a:gd name="T40" fmla="*/ 869 w 2066"/>
                <a:gd name="T41" fmla="*/ 262 h 2359"/>
                <a:gd name="T42" fmla="*/ 699 w 2066"/>
                <a:gd name="T43" fmla="*/ 334 h 2359"/>
                <a:gd name="T44" fmla="*/ 667 w 2066"/>
                <a:gd name="T45" fmla="*/ 748 h 2359"/>
                <a:gd name="T46" fmla="*/ 672 w 2066"/>
                <a:gd name="T47" fmla="*/ 643 h 2359"/>
                <a:gd name="T48" fmla="*/ 592 w 2066"/>
                <a:gd name="T49" fmla="*/ 673 h 2359"/>
                <a:gd name="T50" fmla="*/ 510 w 2066"/>
                <a:gd name="T51" fmla="*/ 558 h 2359"/>
                <a:gd name="T52" fmla="*/ 488 w 2066"/>
                <a:gd name="T53" fmla="*/ 531 h 2359"/>
                <a:gd name="T54" fmla="*/ 574 w 2066"/>
                <a:gd name="T55" fmla="*/ 219 h 2359"/>
                <a:gd name="T56" fmla="*/ 411 w 2066"/>
                <a:gd name="T57" fmla="*/ 208 h 2359"/>
                <a:gd name="T58" fmla="*/ 355 w 2066"/>
                <a:gd name="T59" fmla="*/ 426 h 2359"/>
                <a:gd name="T60" fmla="*/ 110 w 2066"/>
                <a:gd name="T61" fmla="*/ 516 h 2359"/>
                <a:gd name="T62" fmla="*/ 383 w 2066"/>
                <a:gd name="T63" fmla="*/ 511 h 2359"/>
                <a:gd name="T64" fmla="*/ 701 w 2066"/>
                <a:gd name="T65" fmla="*/ 929 h 2359"/>
                <a:gd name="T66" fmla="*/ 643 w 2066"/>
                <a:gd name="T67" fmla="*/ 938 h 2359"/>
                <a:gd name="T68" fmla="*/ 263 w 2066"/>
                <a:gd name="T69" fmla="*/ 890 h 2359"/>
                <a:gd name="T70" fmla="*/ 135 w 2066"/>
                <a:gd name="T71" fmla="*/ 1106 h 2359"/>
                <a:gd name="T72" fmla="*/ 437 w 2066"/>
                <a:gd name="T73" fmla="*/ 1727 h 2359"/>
                <a:gd name="T74" fmla="*/ 130 w 2066"/>
                <a:gd name="T75" fmla="*/ 1979 h 2359"/>
                <a:gd name="T76" fmla="*/ 284 w 2066"/>
                <a:gd name="T77" fmla="*/ 1905 h 2359"/>
                <a:gd name="T78" fmla="*/ 477 w 2066"/>
                <a:gd name="T79" fmla="*/ 1839 h 2359"/>
                <a:gd name="T80" fmla="*/ 532 w 2066"/>
                <a:gd name="T81" fmla="*/ 1975 h 2359"/>
                <a:gd name="T82" fmla="*/ 689 w 2066"/>
                <a:gd name="T83" fmla="*/ 2041 h 2359"/>
                <a:gd name="T84" fmla="*/ 844 w 2066"/>
                <a:gd name="T85" fmla="*/ 1912 h 2359"/>
                <a:gd name="T86" fmla="*/ 939 w 2066"/>
                <a:gd name="T87" fmla="*/ 2055 h 2359"/>
                <a:gd name="T88" fmla="*/ 970 w 2066"/>
                <a:gd name="T89" fmla="*/ 2213 h 2359"/>
                <a:gd name="T90" fmla="*/ 1003 w 2066"/>
                <a:gd name="T91" fmla="*/ 1986 h 2359"/>
                <a:gd name="T92" fmla="*/ 1106 w 2066"/>
                <a:gd name="T93" fmla="*/ 2027 h 2359"/>
                <a:gd name="T94" fmla="*/ 1231 w 2066"/>
                <a:gd name="T95" fmla="*/ 2040 h 2359"/>
                <a:gd name="T96" fmla="*/ 1304 w 2066"/>
                <a:gd name="T97" fmla="*/ 1950 h 2359"/>
                <a:gd name="T98" fmla="*/ 1568 w 2066"/>
                <a:gd name="T99" fmla="*/ 2205 h 2359"/>
                <a:gd name="T100" fmla="*/ 1624 w 2066"/>
                <a:gd name="T101" fmla="*/ 2009 h 2359"/>
                <a:gd name="T102" fmla="*/ 1736 w 2066"/>
                <a:gd name="T103" fmla="*/ 1906 h 2359"/>
                <a:gd name="T104" fmla="*/ 1766 w 2066"/>
                <a:gd name="T105" fmla="*/ 1802 h 2359"/>
                <a:gd name="T106" fmla="*/ 1901 w 2066"/>
                <a:gd name="T107" fmla="*/ 1725 h 2359"/>
                <a:gd name="T108" fmla="*/ 691 w 2066"/>
                <a:gd name="T109" fmla="*/ 1772 h 2359"/>
                <a:gd name="T110" fmla="*/ 759 w 2066"/>
                <a:gd name="T111" fmla="*/ 1860 h 2359"/>
                <a:gd name="T112" fmla="*/ 862 w 2066"/>
                <a:gd name="T113" fmla="*/ 1658 h 2359"/>
                <a:gd name="T114" fmla="*/ 1125 w 2066"/>
                <a:gd name="T115" fmla="*/ 1878 h 2359"/>
                <a:gd name="T116" fmla="*/ 1190 w 2066"/>
                <a:gd name="T117" fmla="*/ 1819 h 2359"/>
                <a:gd name="T118" fmla="*/ 1336 w 2066"/>
                <a:gd name="T119" fmla="*/ 1840 h 2359"/>
                <a:gd name="T120" fmla="*/ 1435 w 2066"/>
                <a:gd name="T121" fmla="*/ 1921 h 2359"/>
                <a:gd name="T122" fmla="*/ 1565 w 2066"/>
                <a:gd name="T123" fmla="*/ 1825 h 2359"/>
                <a:gd name="T124" fmla="*/ 1441 w 2066"/>
                <a:gd name="T125" fmla="*/ 1765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66" h="2359">
                  <a:moveTo>
                    <a:pt x="1993" y="1743"/>
                  </a:moveTo>
                  <a:cubicBezTo>
                    <a:pt x="2019" y="1736"/>
                    <a:pt x="2041" y="1722"/>
                    <a:pt x="2066" y="1712"/>
                  </a:cubicBezTo>
                  <a:cubicBezTo>
                    <a:pt x="2059" y="1714"/>
                    <a:pt x="2053" y="1717"/>
                    <a:pt x="2047" y="1719"/>
                  </a:cubicBezTo>
                  <a:cubicBezTo>
                    <a:pt x="2022" y="1729"/>
                    <a:pt x="1995" y="1742"/>
                    <a:pt x="1967" y="1740"/>
                  </a:cubicBezTo>
                  <a:cubicBezTo>
                    <a:pt x="1936" y="1739"/>
                    <a:pt x="1906" y="1714"/>
                    <a:pt x="1881" y="1698"/>
                  </a:cubicBezTo>
                  <a:cubicBezTo>
                    <a:pt x="1906" y="1703"/>
                    <a:pt x="1927" y="1702"/>
                    <a:pt x="1950" y="1695"/>
                  </a:cubicBezTo>
                  <a:cubicBezTo>
                    <a:pt x="1973" y="1687"/>
                    <a:pt x="1993" y="1681"/>
                    <a:pt x="2017" y="1686"/>
                  </a:cubicBezTo>
                  <a:cubicBezTo>
                    <a:pt x="2004" y="1682"/>
                    <a:pt x="1991" y="1681"/>
                    <a:pt x="1977" y="1684"/>
                  </a:cubicBezTo>
                  <a:cubicBezTo>
                    <a:pt x="1958" y="1687"/>
                    <a:pt x="1941" y="1695"/>
                    <a:pt x="1922" y="1695"/>
                  </a:cubicBezTo>
                  <a:cubicBezTo>
                    <a:pt x="1899" y="1695"/>
                    <a:pt x="1877" y="1688"/>
                    <a:pt x="1855" y="1683"/>
                  </a:cubicBezTo>
                  <a:cubicBezTo>
                    <a:pt x="1796" y="1671"/>
                    <a:pt x="1736" y="1667"/>
                    <a:pt x="1677" y="1656"/>
                  </a:cubicBezTo>
                  <a:cubicBezTo>
                    <a:pt x="1657" y="1653"/>
                    <a:pt x="1636" y="1652"/>
                    <a:pt x="1616" y="1648"/>
                  </a:cubicBezTo>
                  <a:cubicBezTo>
                    <a:pt x="1589" y="1644"/>
                    <a:pt x="1562" y="1632"/>
                    <a:pt x="1536" y="1624"/>
                  </a:cubicBezTo>
                  <a:cubicBezTo>
                    <a:pt x="1478" y="1606"/>
                    <a:pt x="1420" y="1588"/>
                    <a:pt x="1360" y="1576"/>
                  </a:cubicBezTo>
                  <a:cubicBezTo>
                    <a:pt x="1326" y="1570"/>
                    <a:pt x="1221" y="1558"/>
                    <a:pt x="1193" y="1475"/>
                  </a:cubicBezTo>
                  <a:cubicBezTo>
                    <a:pt x="1177" y="1429"/>
                    <a:pt x="1149" y="1415"/>
                    <a:pt x="1137" y="1387"/>
                  </a:cubicBezTo>
                  <a:cubicBezTo>
                    <a:pt x="1125" y="1360"/>
                    <a:pt x="1130" y="1284"/>
                    <a:pt x="1125" y="1254"/>
                  </a:cubicBezTo>
                  <a:cubicBezTo>
                    <a:pt x="1122" y="1233"/>
                    <a:pt x="1123" y="1212"/>
                    <a:pt x="1122" y="1191"/>
                  </a:cubicBezTo>
                  <a:cubicBezTo>
                    <a:pt x="1122" y="1163"/>
                    <a:pt x="1120" y="1126"/>
                    <a:pt x="1136" y="1102"/>
                  </a:cubicBezTo>
                  <a:cubicBezTo>
                    <a:pt x="1145" y="1087"/>
                    <a:pt x="1164" y="1075"/>
                    <a:pt x="1177" y="1063"/>
                  </a:cubicBezTo>
                  <a:cubicBezTo>
                    <a:pt x="1190" y="1052"/>
                    <a:pt x="1202" y="1040"/>
                    <a:pt x="1214" y="1027"/>
                  </a:cubicBezTo>
                  <a:cubicBezTo>
                    <a:pt x="1224" y="1017"/>
                    <a:pt x="1229" y="1002"/>
                    <a:pt x="1232" y="988"/>
                  </a:cubicBezTo>
                  <a:cubicBezTo>
                    <a:pt x="1233" y="979"/>
                    <a:pt x="1233" y="970"/>
                    <a:pt x="1234" y="961"/>
                  </a:cubicBezTo>
                  <a:cubicBezTo>
                    <a:pt x="1245" y="957"/>
                    <a:pt x="1258" y="953"/>
                    <a:pt x="1271" y="954"/>
                  </a:cubicBezTo>
                  <a:cubicBezTo>
                    <a:pt x="1294" y="955"/>
                    <a:pt x="1316" y="966"/>
                    <a:pt x="1339" y="968"/>
                  </a:cubicBezTo>
                  <a:cubicBezTo>
                    <a:pt x="1351" y="970"/>
                    <a:pt x="1362" y="971"/>
                    <a:pt x="1374" y="971"/>
                  </a:cubicBezTo>
                  <a:cubicBezTo>
                    <a:pt x="1453" y="975"/>
                    <a:pt x="1529" y="972"/>
                    <a:pt x="1605" y="947"/>
                  </a:cubicBezTo>
                  <a:cubicBezTo>
                    <a:pt x="1540" y="963"/>
                    <a:pt x="1476" y="966"/>
                    <a:pt x="1409" y="959"/>
                  </a:cubicBezTo>
                  <a:cubicBezTo>
                    <a:pt x="1420" y="950"/>
                    <a:pt x="1429" y="939"/>
                    <a:pt x="1437" y="927"/>
                  </a:cubicBezTo>
                  <a:cubicBezTo>
                    <a:pt x="1441" y="922"/>
                    <a:pt x="1466" y="929"/>
                    <a:pt x="1473" y="929"/>
                  </a:cubicBezTo>
                  <a:cubicBezTo>
                    <a:pt x="1500" y="931"/>
                    <a:pt x="1524" y="926"/>
                    <a:pt x="1547" y="911"/>
                  </a:cubicBezTo>
                  <a:cubicBezTo>
                    <a:pt x="1513" y="930"/>
                    <a:pt x="1480" y="926"/>
                    <a:pt x="1443" y="918"/>
                  </a:cubicBezTo>
                  <a:cubicBezTo>
                    <a:pt x="1471" y="881"/>
                    <a:pt x="1513" y="882"/>
                    <a:pt x="1555" y="878"/>
                  </a:cubicBezTo>
                  <a:cubicBezTo>
                    <a:pt x="1526" y="879"/>
                    <a:pt x="1489" y="873"/>
                    <a:pt x="1463" y="890"/>
                  </a:cubicBezTo>
                  <a:cubicBezTo>
                    <a:pt x="1442" y="904"/>
                    <a:pt x="1429" y="925"/>
                    <a:pt x="1411" y="943"/>
                  </a:cubicBezTo>
                  <a:cubicBezTo>
                    <a:pt x="1406" y="947"/>
                    <a:pt x="1401" y="952"/>
                    <a:pt x="1395" y="955"/>
                  </a:cubicBezTo>
                  <a:cubicBezTo>
                    <a:pt x="1389" y="959"/>
                    <a:pt x="1383" y="957"/>
                    <a:pt x="1376" y="956"/>
                  </a:cubicBezTo>
                  <a:cubicBezTo>
                    <a:pt x="1359" y="954"/>
                    <a:pt x="1342" y="951"/>
                    <a:pt x="1326" y="947"/>
                  </a:cubicBezTo>
                  <a:cubicBezTo>
                    <a:pt x="1311" y="943"/>
                    <a:pt x="1297" y="936"/>
                    <a:pt x="1282" y="933"/>
                  </a:cubicBezTo>
                  <a:cubicBezTo>
                    <a:pt x="1266" y="930"/>
                    <a:pt x="1250" y="931"/>
                    <a:pt x="1234" y="934"/>
                  </a:cubicBezTo>
                  <a:cubicBezTo>
                    <a:pt x="1249" y="916"/>
                    <a:pt x="1256" y="879"/>
                    <a:pt x="1282" y="872"/>
                  </a:cubicBezTo>
                  <a:cubicBezTo>
                    <a:pt x="1291" y="870"/>
                    <a:pt x="1302" y="870"/>
                    <a:pt x="1311" y="870"/>
                  </a:cubicBezTo>
                  <a:cubicBezTo>
                    <a:pt x="1330" y="870"/>
                    <a:pt x="1349" y="868"/>
                    <a:pt x="1367" y="864"/>
                  </a:cubicBezTo>
                  <a:cubicBezTo>
                    <a:pt x="1404" y="855"/>
                    <a:pt x="1433" y="836"/>
                    <a:pt x="1460" y="811"/>
                  </a:cubicBezTo>
                  <a:cubicBezTo>
                    <a:pt x="1487" y="786"/>
                    <a:pt x="1513" y="762"/>
                    <a:pt x="1549" y="751"/>
                  </a:cubicBezTo>
                  <a:cubicBezTo>
                    <a:pt x="1568" y="745"/>
                    <a:pt x="1587" y="743"/>
                    <a:pt x="1606" y="743"/>
                  </a:cubicBezTo>
                  <a:cubicBezTo>
                    <a:pt x="1619" y="742"/>
                    <a:pt x="1647" y="739"/>
                    <a:pt x="1656" y="750"/>
                  </a:cubicBezTo>
                  <a:cubicBezTo>
                    <a:pt x="1667" y="762"/>
                    <a:pt x="1673" y="779"/>
                    <a:pt x="1681" y="793"/>
                  </a:cubicBezTo>
                  <a:cubicBezTo>
                    <a:pt x="1688" y="805"/>
                    <a:pt x="1697" y="814"/>
                    <a:pt x="1708" y="822"/>
                  </a:cubicBezTo>
                  <a:cubicBezTo>
                    <a:pt x="1708" y="855"/>
                    <a:pt x="1713" y="886"/>
                    <a:pt x="1748" y="898"/>
                  </a:cubicBezTo>
                  <a:cubicBezTo>
                    <a:pt x="1777" y="909"/>
                    <a:pt x="1810" y="905"/>
                    <a:pt x="1840" y="901"/>
                  </a:cubicBezTo>
                  <a:cubicBezTo>
                    <a:pt x="1814" y="902"/>
                    <a:pt x="1787" y="904"/>
                    <a:pt x="1762" y="896"/>
                  </a:cubicBezTo>
                  <a:cubicBezTo>
                    <a:pt x="1748" y="893"/>
                    <a:pt x="1734" y="885"/>
                    <a:pt x="1726" y="873"/>
                  </a:cubicBezTo>
                  <a:cubicBezTo>
                    <a:pt x="1718" y="860"/>
                    <a:pt x="1719" y="844"/>
                    <a:pt x="1719" y="830"/>
                  </a:cubicBezTo>
                  <a:cubicBezTo>
                    <a:pt x="1762" y="856"/>
                    <a:pt x="1812" y="846"/>
                    <a:pt x="1856" y="830"/>
                  </a:cubicBezTo>
                  <a:cubicBezTo>
                    <a:pt x="1817" y="842"/>
                    <a:pt x="1774" y="849"/>
                    <a:pt x="1735" y="829"/>
                  </a:cubicBezTo>
                  <a:cubicBezTo>
                    <a:pt x="1724" y="823"/>
                    <a:pt x="1713" y="814"/>
                    <a:pt x="1704" y="805"/>
                  </a:cubicBezTo>
                  <a:cubicBezTo>
                    <a:pt x="1690" y="790"/>
                    <a:pt x="1685" y="767"/>
                    <a:pt x="1675" y="749"/>
                  </a:cubicBezTo>
                  <a:cubicBezTo>
                    <a:pt x="1727" y="758"/>
                    <a:pt x="1778" y="778"/>
                    <a:pt x="1830" y="787"/>
                  </a:cubicBezTo>
                  <a:cubicBezTo>
                    <a:pt x="1884" y="796"/>
                    <a:pt x="1937" y="787"/>
                    <a:pt x="1990" y="778"/>
                  </a:cubicBezTo>
                  <a:cubicBezTo>
                    <a:pt x="1989" y="781"/>
                    <a:pt x="1986" y="788"/>
                    <a:pt x="1988" y="795"/>
                  </a:cubicBezTo>
                  <a:cubicBezTo>
                    <a:pt x="1990" y="804"/>
                    <a:pt x="2000" y="809"/>
                    <a:pt x="2000" y="809"/>
                  </a:cubicBezTo>
                  <a:cubicBezTo>
                    <a:pt x="2000" y="809"/>
                    <a:pt x="2005" y="800"/>
                    <a:pt x="2003" y="791"/>
                  </a:cubicBezTo>
                  <a:cubicBezTo>
                    <a:pt x="2000" y="782"/>
                    <a:pt x="1991" y="777"/>
                    <a:pt x="1991" y="777"/>
                  </a:cubicBezTo>
                  <a:cubicBezTo>
                    <a:pt x="1991" y="777"/>
                    <a:pt x="1991" y="778"/>
                    <a:pt x="1990" y="778"/>
                  </a:cubicBezTo>
                  <a:cubicBezTo>
                    <a:pt x="1944" y="783"/>
                    <a:pt x="1896" y="789"/>
                    <a:pt x="1849" y="780"/>
                  </a:cubicBezTo>
                  <a:cubicBezTo>
                    <a:pt x="1800" y="770"/>
                    <a:pt x="1753" y="749"/>
                    <a:pt x="1705" y="735"/>
                  </a:cubicBezTo>
                  <a:cubicBezTo>
                    <a:pt x="1726" y="737"/>
                    <a:pt x="1747" y="726"/>
                    <a:pt x="1765" y="716"/>
                  </a:cubicBezTo>
                  <a:cubicBezTo>
                    <a:pt x="1769" y="713"/>
                    <a:pt x="1785" y="701"/>
                    <a:pt x="1789" y="704"/>
                  </a:cubicBezTo>
                  <a:cubicBezTo>
                    <a:pt x="1797" y="709"/>
                    <a:pt x="1807" y="711"/>
                    <a:pt x="1816" y="713"/>
                  </a:cubicBezTo>
                  <a:cubicBezTo>
                    <a:pt x="1855" y="719"/>
                    <a:pt x="1897" y="710"/>
                    <a:pt x="1933" y="696"/>
                  </a:cubicBezTo>
                  <a:cubicBezTo>
                    <a:pt x="1937" y="697"/>
                    <a:pt x="1942" y="697"/>
                    <a:pt x="1947" y="695"/>
                  </a:cubicBezTo>
                  <a:cubicBezTo>
                    <a:pt x="1956" y="691"/>
                    <a:pt x="1960" y="681"/>
                    <a:pt x="1960" y="681"/>
                  </a:cubicBezTo>
                  <a:cubicBezTo>
                    <a:pt x="1960" y="681"/>
                    <a:pt x="1949" y="677"/>
                    <a:pt x="1941" y="681"/>
                  </a:cubicBezTo>
                  <a:cubicBezTo>
                    <a:pt x="1932" y="685"/>
                    <a:pt x="1928" y="695"/>
                    <a:pt x="1928" y="695"/>
                  </a:cubicBezTo>
                  <a:cubicBezTo>
                    <a:pt x="1928" y="695"/>
                    <a:pt x="1930" y="696"/>
                    <a:pt x="1933" y="696"/>
                  </a:cubicBezTo>
                  <a:cubicBezTo>
                    <a:pt x="1913" y="702"/>
                    <a:pt x="1892" y="706"/>
                    <a:pt x="1870" y="708"/>
                  </a:cubicBezTo>
                  <a:cubicBezTo>
                    <a:pt x="1846" y="709"/>
                    <a:pt x="1818" y="709"/>
                    <a:pt x="1797" y="697"/>
                  </a:cubicBezTo>
                  <a:cubicBezTo>
                    <a:pt x="1863" y="667"/>
                    <a:pt x="1936" y="671"/>
                    <a:pt x="2005" y="657"/>
                  </a:cubicBezTo>
                  <a:cubicBezTo>
                    <a:pt x="1935" y="667"/>
                    <a:pt x="1862" y="657"/>
                    <a:pt x="1794" y="683"/>
                  </a:cubicBezTo>
                  <a:cubicBezTo>
                    <a:pt x="1808" y="666"/>
                    <a:pt x="1829" y="654"/>
                    <a:pt x="1847" y="644"/>
                  </a:cubicBezTo>
                  <a:cubicBezTo>
                    <a:pt x="1870" y="631"/>
                    <a:pt x="1895" y="622"/>
                    <a:pt x="1921" y="615"/>
                  </a:cubicBezTo>
                  <a:cubicBezTo>
                    <a:pt x="1888" y="621"/>
                    <a:pt x="1857" y="632"/>
                    <a:pt x="1828" y="648"/>
                  </a:cubicBezTo>
                  <a:cubicBezTo>
                    <a:pt x="1816" y="654"/>
                    <a:pt x="1804" y="661"/>
                    <a:pt x="1793" y="670"/>
                  </a:cubicBezTo>
                  <a:cubicBezTo>
                    <a:pt x="1788" y="672"/>
                    <a:pt x="1784" y="679"/>
                    <a:pt x="1781" y="683"/>
                  </a:cubicBezTo>
                  <a:cubicBezTo>
                    <a:pt x="1779" y="686"/>
                    <a:pt x="1777" y="688"/>
                    <a:pt x="1775" y="691"/>
                  </a:cubicBezTo>
                  <a:cubicBezTo>
                    <a:pt x="1770" y="694"/>
                    <a:pt x="1765" y="697"/>
                    <a:pt x="1759" y="700"/>
                  </a:cubicBezTo>
                  <a:cubicBezTo>
                    <a:pt x="1728" y="715"/>
                    <a:pt x="1692" y="721"/>
                    <a:pt x="1657" y="720"/>
                  </a:cubicBezTo>
                  <a:cubicBezTo>
                    <a:pt x="1628" y="719"/>
                    <a:pt x="1601" y="714"/>
                    <a:pt x="1572" y="716"/>
                  </a:cubicBezTo>
                  <a:cubicBezTo>
                    <a:pt x="1533" y="719"/>
                    <a:pt x="1498" y="733"/>
                    <a:pt x="1467" y="756"/>
                  </a:cubicBezTo>
                  <a:cubicBezTo>
                    <a:pt x="1436" y="779"/>
                    <a:pt x="1408" y="809"/>
                    <a:pt x="1368" y="818"/>
                  </a:cubicBezTo>
                  <a:cubicBezTo>
                    <a:pt x="1349" y="822"/>
                    <a:pt x="1331" y="822"/>
                    <a:pt x="1312" y="821"/>
                  </a:cubicBezTo>
                  <a:cubicBezTo>
                    <a:pt x="1299" y="820"/>
                    <a:pt x="1285" y="819"/>
                    <a:pt x="1272" y="822"/>
                  </a:cubicBezTo>
                  <a:cubicBezTo>
                    <a:pt x="1245" y="827"/>
                    <a:pt x="1222" y="848"/>
                    <a:pt x="1207" y="871"/>
                  </a:cubicBezTo>
                  <a:cubicBezTo>
                    <a:pt x="1197" y="888"/>
                    <a:pt x="1188" y="907"/>
                    <a:pt x="1179" y="925"/>
                  </a:cubicBezTo>
                  <a:cubicBezTo>
                    <a:pt x="1170" y="944"/>
                    <a:pt x="1161" y="963"/>
                    <a:pt x="1153" y="982"/>
                  </a:cubicBezTo>
                  <a:cubicBezTo>
                    <a:pt x="1147" y="944"/>
                    <a:pt x="1158" y="901"/>
                    <a:pt x="1171" y="866"/>
                  </a:cubicBezTo>
                  <a:cubicBezTo>
                    <a:pt x="1176" y="850"/>
                    <a:pt x="1181" y="834"/>
                    <a:pt x="1194" y="823"/>
                  </a:cubicBezTo>
                  <a:cubicBezTo>
                    <a:pt x="1206" y="813"/>
                    <a:pt x="1221" y="808"/>
                    <a:pt x="1236" y="803"/>
                  </a:cubicBezTo>
                  <a:cubicBezTo>
                    <a:pt x="1254" y="796"/>
                    <a:pt x="1272" y="791"/>
                    <a:pt x="1289" y="782"/>
                  </a:cubicBezTo>
                  <a:cubicBezTo>
                    <a:pt x="1306" y="774"/>
                    <a:pt x="1319" y="762"/>
                    <a:pt x="1332" y="749"/>
                  </a:cubicBezTo>
                  <a:cubicBezTo>
                    <a:pt x="1351" y="730"/>
                    <a:pt x="1367" y="708"/>
                    <a:pt x="1385" y="687"/>
                  </a:cubicBezTo>
                  <a:cubicBezTo>
                    <a:pt x="1407" y="661"/>
                    <a:pt x="1451" y="668"/>
                    <a:pt x="1482" y="668"/>
                  </a:cubicBezTo>
                  <a:cubicBezTo>
                    <a:pt x="1506" y="668"/>
                    <a:pt x="1529" y="663"/>
                    <a:pt x="1550" y="653"/>
                  </a:cubicBezTo>
                  <a:cubicBezTo>
                    <a:pt x="1561" y="647"/>
                    <a:pt x="1570" y="640"/>
                    <a:pt x="1581" y="633"/>
                  </a:cubicBezTo>
                  <a:cubicBezTo>
                    <a:pt x="1595" y="625"/>
                    <a:pt x="1609" y="616"/>
                    <a:pt x="1622" y="605"/>
                  </a:cubicBezTo>
                  <a:cubicBezTo>
                    <a:pt x="1636" y="593"/>
                    <a:pt x="1649" y="578"/>
                    <a:pt x="1667" y="571"/>
                  </a:cubicBezTo>
                  <a:cubicBezTo>
                    <a:pt x="1670" y="570"/>
                    <a:pt x="1680" y="574"/>
                    <a:pt x="1684" y="575"/>
                  </a:cubicBezTo>
                  <a:cubicBezTo>
                    <a:pt x="1693" y="575"/>
                    <a:pt x="1702" y="575"/>
                    <a:pt x="1711" y="574"/>
                  </a:cubicBezTo>
                  <a:cubicBezTo>
                    <a:pt x="1747" y="571"/>
                    <a:pt x="1780" y="563"/>
                    <a:pt x="1814" y="553"/>
                  </a:cubicBezTo>
                  <a:cubicBezTo>
                    <a:pt x="1793" y="558"/>
                    <a:pt x="1773" y="563"/>
                    <a:pt x="1751" y="565"/>
                  </a:cubicBezTo>
                  <a:cubicBezTo>
                    <a:pt x="1728" y="567"/>
                    <a:pt x="1698" y="572"/>
                    <a:pt x="1675" y="564"/>
                  </a:cubicBezTo>
                  <a:cubicBezTo>
                    <a:pt x="1711" y="542"/>
                    <a:pt x="1753" y="525"/>
                    <a:pt x="1796" y="531"/>
                  </a:cubicBezTo>
                  <a:cubicBezTo>
                    <a:pt x="1752" y="522"/>
                    <a:pt x="1706" y="538"/>
                    <a:pt x="1667" y="558"/>
                  </a:cubicBezTo>
                  <a:cubicBezTo>
                    <a:pt x="1671" y="529"/>
                    <a:pt x="1702" y="511"/>
                    <a:pt x="1726" y="500"/>
                  </a:cubicBezTo>
                  <a:cubicBezTo>
                    <a:pt x="1748" y="489"/>
                    <a:pt x="1772" y="481"/>
                    <a:pt x="1796" y="478"/>
                  </a:cubicBezTo>
                  <a:cubicBezTo>
                    <a:pt x="1753" y="481"/>
                    <a:pt x="1699" y="497"/>
                    <a:pt x="1670" y="530"/>
                  </a:cubicBezTo>
                  <a:cubicBezTo>
                    <a:pt x="1663" y="539"/>
                    <a:pt x="1657" y="549"/>
                    <a:pt x="1656" y="561"/>
                  </a:cubicBezTo>
                  <a:cubicBezTo>
                    <a:pt x="1655" y="569"/>
                    <a:pt x="1635" y="578"/>
                    <a:pt x="1628" y="583"/>
                  </a:cubicBezTo>
                  <a:cubicBezTo>
                    <a:pt x="1611" y="597"/>
                    <a:pt x="1593" y="610"/>
                    <a:pt x="1573" y="619"/>
                  </a:cubicBezTo>
                  <a:cubicBezTo>
                    <a:pt x="1590" y="593"/>
                    <a:pt x="1603" y="563"/>
                    <a:pt x="1612" y="534"/>
                  </a:cubicBezTo>
                  <a:cubicBezTo>
                    <a:pt x="1622" y="499"/>
                    <a:pt x="1631" y="464"/>
                    <a:pt x="1667" y="450"/>
                  </a:cubicBezTo>
                  <a:cubicBezTo>
                    <a:pt x="1701" y="437"/>
                    <a:pt x="1740" y="435"/>
                    <a:pt x="1761" y="402"/>
                  </a:cubicBezTo>
                  <a:cubicBezTo>
                    <a:pt x="1777" y="375"/>
                    <a:pt x="1773" y="340"/>
                    <a:pt x="1794" y="315"/>
                  </a:cubicBezTo>
                  <a:cubicBezTo>
                    <a:pt x="1772" y="338"/>
                    <a:pt x="1773" y="374"/>
                    <a:pt x="1755" y="399"/>
                  </a:cubicBezTo>
                  <a:cubicBezTo>
                    <a:pt x="1732" y="430"/>
                    <a:pt x="1691" y="428"/>
                    <a:pt x="1658" y="440"/>
                  </a:cubicBezTo>
                  <a:cubicBezTo>
                    <a:pt x="1620" y="453"/>
                    <a:pt x="1607" y="488"/>
                    <a:pt x="1594" y="523"/>
                  </a:cubicBezTo>
                  <a:cubicBezTo>
                    <a:pt x="1583" y="553"/>
                    <a:pt x="1568" y="583"/>
                    <a:pt x="1548" y="608"/>
                  </a:cubicBezTo>
                  <a:cubicBezTo>
                    <a:pt x="1538" y="620"/>
                    <a:pt x="1525" y="632"/>
                    <a:pt x="1510" y="635"/>
                  </a:cubicBezTo>
                  <a:cubicBezTo>
                    <a:pt x="1501" y="636"/>
                    <a:pt x="1492" y="635"/>
                    <a:pt x="1484" y="635"/>
                  </a:cubicBezTo>
                  <a:cubicBezTo>
                    <a:pt x="1448" y="633"/>
                    <a:pt x="1405" y="625"/>
                    <a:pt x="1372" y="645"/>
                  </a:cubicBezTo>
                  <a:cubicBezTo>
                    <a:pt x="1348" y="660"/>
                    <a:pt x="1331" y="687"/>
                    <a:pt x="1310" y="707"/>
                  </a:cubicBezTo>
                  <a:cubicBezTo>
                    <a:pt x="1297" y="718"/>
                    <a:pt x="1284" y="731"/>
                    <a:pt x="1268" y="738"/>
                  </a:cubicBezTo>
                  <a:cubicBezTo>
                    <a:pt x="1251" y="745"/>
                    <a:pt x="1233" y="748"/>
                    <a:pt x="1216" y="753"/>
                  </a:cubicBezTo>
                  <a:cubicBezTo>
                    <a:pt x="1196" y="758"/>
                    <a:pt x="1177" y="765"/>
                    <a:pt x="1160" y="778"/>
                  </a:cubicBezTo>
                  <a:cubicBezTo>
                    <a:pt x="1177" y="739"/>
                    <a:pt x="1222" y="731"/>
                    <a:pt x="1252" y="705"/>
                  </a:cubicBezTo>
                  <a:cubicBezTo>
                    <a:pt x="1270" y="690"/>
                    <a:pt x="1283" y="671"/>
                    <a:pt x="1291" y="648"/>
                  </a:cubicBezTo>
                  <a:cubicBezTo>
                    <a:pt x="1298" y="629"/>
                    <a:pt x="1299" y="609"/>
                    <a:pt x="1304" y="589"/>
                  </a:cubicBezTo>
                  <a:cubicBezTo>
                    <a:pt x="1309" y="568"/>
                    <a:pt x="1324" y="550"/>
                    <a:pt x="1339" y="536"/>
                  </a:cubicBezTo>
                  <a:cubicBezTo>
                    <a:pt x="1353" y="522"/>
                    <a:pt x="1387" y="533"/>
                    <a:pt x="1405" y="536"/>
                  </a:cubicBezTo>
                  <a:cubicBezTo>
                    <a:pt x="1410" y="536"/>
                    <a:pt x="1415" y="537"/>
                    <a:pt x="1420" y="538"/>
                  </a:cubicBezTo>
                  <a:cubicBezTo>
                    <a:pt x="1424" y="541"/>
                    <a:pt x="1428" y="545"/>
                    <a:pt x="1432" y="549"/>
                  </a:cubicBezTo>
                  <a:cubicBezTo>
                    <a:pt x="1441" y="556"/>
                    <a:pt x="1451" y="561"/>
                    <a:pt x="1463" y="559"/>
                  </a:cubicBezTo>
                  <a:cubicBezTo>
                    <a:pt x="1476" y="557"/>
                    <a:pt x="1488" y="550"/>
                    <a:pt x="1499" y="545"/>
                  </a:cubicBezTo>
                  <a:cubicBezTo>
                    <a:pt x="1510" y="540"/>
                    <a:pt x="1520" y="535"/>
                    <a:pt x="1531" y="530"/>
                  </a:cubicBezTo>
                  <a:cubicBezTo>
                    <a:pt x="1515" y="537"/>
                    <a:pt x="1498" y="543"/>
                    <a:pt x="1482" y="549"/>
                  </a:cubicBezTo>
                  <a:cubicBezTo>
                    <a:pt x="1461" y="557"/>
                    <a:pt x="1447" y="554"/>
                    <a:pt x="1432" y="538"/>
                  </a:cubicBezTo>
                  <a:cubicBezTo>
                    <a:pt x="1487" y="538"/>
                    <a:pt x="1528" y="501"/>
                    <a:pt x="1569" y="468"/>
                  </a:cubicBezTo>
                  <a:cubicBezTo>
                    <a:pt x="1542" y="487"/>
                    <a:pt x="1515" y="508"/>
                    <a:pt x="1484" y="520"/>
                  </a:cubicBezTo>
                  <a:cubicBezTo>
                    <a:pt x="1443" y="536"/>
                    <a:pt x="1406" y="521"/>
                    <a:pt x="1365" y="515"/>
                  </a:cubicBezTo>
                  <a:cubicBezTo>
                    <a:pt x="1396" y="495"/>
                    <a:pt x="1430" y="480"/>
                    <a:pt x="1464" y="465"/>
                  </a:cubicBezTo>
                  <a:cubicBezTo>
                    <a:pt x="1490" y="454"/>
                    <a:pt x="1508" y="439"/>
                    <a:pt x="1522" y="415"/>
                  </a:cubicBezTo>
                  <a:cubicBezTo>
                    <a:pt x="1530" y="400"/>
                    <a:pt x="1533" y="384"/>
                    <a:pt x="1553" y="387"/>
                  </a:cubicBezTo>
                  <a:cubicBezTo>
                    <a:pt x="1568" y="388"/>
                    <a:pt x="1581" y="394"/>
                    <a:pt x="1596" y="394"/>
                  </a:cubicBezTo>
                  <a:cubicBezTo>
                    <a:pt x="1624" y="395"/>
                    <a:pt x="1648" y="383"/>
                    <a:pt x="1670" y="367"/>
                  </a:cubicBezTo>
                  <a:cubicBezTo>
                    <a:pt x="1652" y="378"/>
                    <a:pt x="1632" y="388"/>
                    <a:pt x="1610" y="390"/>
                  </a:cubicBezTo>
                  <a:cubicBezTo>
                    <a:pt x="1588" y="391"/>
                    <a:pt x="1569" y="378"/>
                    <a:pt x="1547" y="378"/>
                  </a:cubicBezTo>
                  <a:cubicBezTo>
                    <a:pt x="1559" y="368"/>
                    <a:pt x="1574" y="365"/>
                    <a:pt x="1588" y="362"/>
                  </a:cubicBezTo>
                  <a:cubicBezTo>
                    <a:pt x="1607" y="357"/>
                    <a:pt x="1626" y="351"/>
                    <a:pt x="1644" y="344"/>
                  </a:cubicBezTo>
                  <a:cubicBezTo>
                    <a:pt x="1676" y="332"/>
                    <a:pt x="1708" y="315"/>
                    <a:pt x="1728" y="287"/>
                  </a:cubicBezTo>
                  <a:cubicBezTo>
                    <a:pt x="1705" y="314"/>
                    <a:pt x="1670" y="328"/>
                    <a:pt x="1637" y="338"/>
                  </a:cubicBezTo>
                  <a:cubicBezTo>
                    <a:pt x="1620" y="342"/>
                    <a:pt x="1603" y="346"/>
                    <a:pt x="1586" y="349"/>
                  </a:cubicBezTo>
                  <a:cubicBezTo>
                    <a:pt x="1568" y="351"/>
                    <a:pt x="1550" y="354"/>
                    <a:pt x="1536" y="365"/>
                  </a:cubicBezTo>
                  <a:cubicBezTo>
                    <a:pt x="1540" y="343"/>
                    <a:pt x="1542" y="319"/>
                    <a:pt x="1558" y="304"/>
                  </a:cubicBezTo>
                  <a:cubicBezTo>
                    <a:pt x="1579" y="285"/>
                    <a:pt x="1610" y="282"/>
                    <a:pt x="1636" y="280"/>
                  </a:cubicBezTo>
                  <a:cubicBezTo>
                    <a:pt x="1612" y="280"/>
                    <a:pt x="1587" y="281"/>
                    <a:pt x="1565" y="292"/>
                  </a:cubicBezTo>
                  <a:cubicBezTo>
                    <a:pt x="1544" y="304"/>
                    <a:pt x="1537" y="322"/>
                    <a:pt x="1531" y="344"/>
                  </a:cubicBezTo>
                  <a:cubicBezTo>
                    <a:pt x="1528" y="355"/>
                    <a:pt x="1525" y="367"/>
                    <a:pt x="1522" y="378"/>
                  </a:cubicBezTo>
                  <a:cubicBezTo>
                    <a:pt x="1519" y="389"/>
                    <a:pt x="1514" y="397"/>
                    <a:pt x="1508" y="407"/>
                  </a:cubicBezTo>
                  <a:cubicBezTo>
                    <a:pt x="1496" y="424"/>
                    <a:pt x="1484" y="435"/>
                    <a:pt x="1465" y="442"/>
                  </a:cubicBezTo>
                  <a:cubicBezTo>
                    <a:pt x="1399" y="468"/>
                    <a:pt x="1325" y="489"/>
                    <a:pt x="1283" y="550"/>
                  </a:cubicBezTo>
                  <a:cubicBezTo>
                    <a:pt x="1280" y="535"/>
                    <a:pt x="1275" y="520"/>
                    <a:pt x="1270" y="505"/>
                  </a:cubicBezTo>
                  <a:cubicBezTo>
                    <a:pt x="1264" y="489"/>
                    <a:pt x="1257" y="475"/>
                    <a:pt x="1260" y="457"/>
                  </a:cubicBezTo>
                  <a:cubicBezTo>
                    <a:pt x="1262" y="442"/>
                    <a:pt x="1272" y="429"/>
                    <a:pt x="1286" y="423"/>
                  </a:cubicBezTo>
                  <a:cubicBezTo>
                    <a:pt x="1301" y="416"/>
                    <a:pt x="1319" y="416"/>
                    <a:pt x="1334" y="410"/>
                  </a:cubicBezTo>
                  <a:cubicBezTo>
                    <a:pt x="1341" y="407"/>
                    <a:pt x="1347" y="403"/>
                    <a:pt x="1352" y="398"/>
                  </a:cubicBezTo>
                  <a:cubicBezTo>
                    <a:pt x="1354" y="395"/>
                    <a:pt x="1359" y="385"/>
                    <a:pt x="1363" y="386"/>
                  </a:cubicBezTo>
                  <a:cubicBezTo>
                    <a:pt x="1378" y="389"/>
                    <a:pt x="1397" y="376"/>
                    <a:pt x="1408" y="367"/>
                  </a:cubicBezTo>
                  <a:cubicBezTo>
                    <a:pt x="1429" y="348"/>
                    <a:pt x="1436" y="307"/>
                    <a:pt x="1472" y="314"/>
                  </a:cubicBezTo>
                  <a:cubicBezTo>
                    <a:pt x="1450" y="308"/>
                    <a:pt x="1435" y="324"/>
                    <a:pt x="1422" y="340"/>
                  </a:cubicBezTo>
                  <a:cubicBezTo>
                    <a:pt x="1410" y="357"/>
                    <a:pt x="1389" y="382"/>
                    <a:pt x="1365" y="377"/>
                  </a:cubicBezTo>
                  <a:cubicBezTo>
                    <a:pt x="1379" y="353"/>
                    <a:pt x="1390" y="327"/>
                    <a:pt x="1416" y="315"/>
                  </a:cubicBezTo>
                  <a:cubicBezTo>
                    <a:pt x="1382" y="329"/>
                    <a:pt x="1372" y="365"/>
                    <a:pt x="1349" y="390"/>
                  </a:cubicBezTo>
                  <a:cubicBezTo>
                    <a:pt x="1335" y="405"/>
                    <a:pt x="1316" y="404"/>
                    <a:pt x="1298" y="408"/>
                  </a:cubicBezTo>
                  <a:cubicBezTo>
                    <a:pt x="1278" y="411"/>
                    <a:pt x="1260" y="421"/>
                    <a:pt x="1251" y="439"/>
                  </a:cubicBezTo>
                  <a:cubicBezTo>
                    <a:pt x="1251" y="437"/>
                    <a:pt x="1250" y="426"/>
                    <a:pt x="1250" y="426"/>
                  </a:cubicBezTo>
                  <a:cubicBezTo>
                    <a:pt x="1250" y="374"/>
                    <a:pt x="1282" y="326"/>
                    <a:pt x="1320" y="290"/>
                  </a:cubicBezTo>
                  <a:cubicBezTo>
                    <a:pt x="1324" y="290"/>
                    <a:pt x="1326" y="289"/>
                    <a:pt x="1326" y="289"/>
                  </a:cubicBezTo>
                  <a:cubicBezTo>
                    <a:pt x="1326" y="289"/>
                    <a:pt x="1326" y="288"/>
                    <a:pt x="1325" y="286"/>
                  </a:cubicBezTo>
                  <a:cubicBezTo>
                    <a:pt x="1328" y="283"/>
                    <a:pt x="1331" y="281"/>
                    <a:pt x="1334" y="278"/>
                  </a:cubicBezTo>
                  <a:cubicBezTo>
                    <a:pt x="1331" y="280"/>
                    <a:pt x="1328" y="283"/>
                    <a:pt x="1324" y="285"/>
                  </a:cubicBezTo>
                  <a:cubicBezTo>
                    <a:pt x="1322" y="282"/>
                    <a:pt x="1318" y="276"/>
                    <a:pt x="1311" y="273"/>
                  </a:cubicBezTo>
                  <a:cubicBezTo>
                    <a:pt x="1301" y="269"/>
                    <a:pt x="1290" y="274"/>
                    <a:pt x="1290" y="274"/>
                  </a:cubicBezTo>
                  <a:cubicBezTo>
                    <a:pt x="1290" y="274"/>
                    <a:pt x="1294" y="285"/>
                    <a:pt x="1304" y="289"/>
                  </a:cubicBezTo>
                  <a:cubicBezTo>
                    <a:pt x="1309" y="291"/>
                    <a:pt x="1314" y="291"/>
                    <a:pt x="1318" y="291"/>
                  </a:cubicBezTo>
                  <a:cubicBezTo>
                    <a:pt x="1296" y="308"/>
                    <a:pt x="1278" y="329"/>
                    <a:pt x="1263" y="352"/>
                  </a:cubicBezTo>
                  <a:cubicBezTo>
                    <a:pt x="1252" y="339"/>
                    <a:pt x="1254" y="315"/>
                    <a:pt x="1260" y="300"/>
                  </a:cubicBezTo>
                  <a:cubicBezTo>
                    <a:pt x="1266" y="285"/>
                    <a:pt x="1279" y="275"/>
                    <a:pt x="1292" y="266"/>
                  </a:cubicBezTo>
                  <a:cubicBezTo>
                    <a:pt x="1267" y="281"/>
                    <a:pt x="1250" y="301"/>
                    <a:pt x="1251" y="332"/>
                  </a:cubicBezTo>
                  <a:cubicBezTo>
                    <a:pt x="1251" y="338"/>
                    <a:pt x="1252" y="345"/>
                    <a:pt x="1254" y="350"/>
                  </a:cubicBezTo>
                  <a:cubicBezTo>
                    <a:pt x="1258" y="359"/>
                    <a:pt x="1259" y="357"/>
                    <a:pt x="1255" y="367"/>
                  </a:cubicBezTo>
                  <a:cubicBezTo>
                    <a:pt x="1250" y="375"/>
                    <a:pt x="1247" y="384"/>
                    <a:pt x="1244" y="394"/>
                  </a:cubicBezTo>
                  <a:cubicBezTo>
                    <a:pt x="1244" y="391"/>
                    <a:pt x="1243" y="389"/>
                    <a:pt x="1243" y="387"/>
                  </a:cubicBezTo>
                  <a:cubicBezTo>
                    <a:pt x="1243" y="383"/>
                    <a:pt x="1242" y="380"/>
                    <a:pt x="1241" y="377"/>
                  </a:cubicBezTo>
                  <a:cubicBezTo>
                    <a:pt x="1241" y="376"/>
                    <a:pt x="1241" y="375"/>
                    <a:pt x="1240" y="374"/>
                  </a:cubicBezTo>
                  <a:cubicBezTo>
                    <a:pt x="1240" y="373"/>
                    <a:pt x="1240" y="373"/>
                    <a:pt x="1240" y="373"/>
                  </a:cubicBezTo>
                  <a:cubicBezTo>
                    <a:pt x="1240" y="373"/>
                    <a:pt x="1240" y="373"/>
                    <a:pt x="1240" y="372"/>
                  </a:cubicBezTo>
                  <a:cubicBezTo>
                    <a:pt x="1239" y="371"/>
                    <a:pt x="1239" y="369"/>
                    <a:pt x="1239" y="368"/>
                  </a:cubicBezTo>
                  <a:cubicBezTo>
                    <a:pt x="1236" y="354"/>
                    <a:pt x="1232" y="341"/>
                    <a:pt x="1228" y="327"/>
                  </a:cubicBezTo>
                  <a:cubicBezTo>
                    <a:pt x="1224" y="314"/>
                    <a:pt x="1219" y="300"/>
                    <a:pt x="1216" y="288"/>
                  </a:cubicBezTo>
                  <a:cubicBezTo>
                    <a:pt x="1213" y="275"/>
                    <a:pt x="1211" y="263"/>
                    <a:pt x="1209" y="253"/>
                  </a:cubicBezTo>
                  <a:cubicBezTo>
                    <a:pt x="1209" y="247"/>
                    <a:pt x="1208" y="243"/>
                    <a:pt x="1208" y="238"/>
                  </a:cubicBezTo>
                  <a:cubicBezTo>
                    <a:pt x="1208" y="234"/>
                    <a:pt x="1208" y="230"/>
                    <a:pt x="1208" y="227"/>
                  </a:cubicBezTo>
                  <a:cubicBezTo>
                    <a:pt x="1208" y="221"/>
                    <a:pt x="1209" y="218"/>
                    <a:pt x="1209" y="218"/>
                  </a:cubicBezTo>
                  <a:cubicBezTo>
                    <a:pt x="1209" y="218"/>
                    <a:pt x="1208" y="221"/>
                    <a:pt x="1207" y="227"/>
                  </a:cubicBezTo>
                  <a:cubicBezTo>
                    <a:pt x="1207" y="230"/>
                    <a:pt x="1207" y="234"/>
                    <a:pt x="1207" y="238"/>
                  </a:cubicBezTo>
                  <a:cubicBezTo>
                    <a:pt x="1207" y="243"/>
                    <a:pt x="1206" y="247"/>
                    <a:pt x="1207" y="253"/>
                  </a:cubicBezTo>
                  <a:cubicBezTo>
                    <a:pt x="1207" y="263"/>
                    <a:pt x="1208" y="276"/>
                    <a:pt x="1211" y="289"/>
                  </a:cubicBezTo>
                  <a:cubicBezTo>
                    <a:pt x="1213" y="302"/>
                    <a:pt x="1216" y="316"/>
                    <a:pt x="1219" y="329"/>
                  </a:cubicBezTo>
                  <a:cubicBezTo>
                    <a:pt x="1222" y="343"/>
                    <a:pt x="1225" y="357"/>
                    <a:pt x="1227" y="370"/>
                  </a:cubicBezTo>
                  <a:cubicBezTo>
                    <a:pt x="1227" y="371"/>
                    <a:pt x="1228" y="373"/>
                    <a:pt x="1228" y="374"/>
                  </a:cubicBezTo>
                  <a:cubicBezTo>
                    <a:pt x="1228" y="376"/>
                    <a:pt x="1228" y="376"/>
                    <a:pt x="1228" y="376"/>
                  </a:cubicBezTo>
                  <a:cubicBezTo>
                    <a:pt x="1228" y="377"/>
                    <a:pt x="1229" y="378"/>
                    <a:pt x="1229" y="378"/>
                  </a:cubicBezTo>
                  <a:cubicBezTo>
                    <a:pt x="1229" y="378"/>
                    <a:pt x="1229" y="379"/>
                    <a:pt x="1229" y="379"/>
                  </a:cubicBezTo>
                  <a:cubicBezTo>
                    <a:pt x="1229" y="382"/>
                    <a:pt x="1230" y="385"/>
                    <a:pt x="1230" y="388"/>
                  </a:cubicBezTo>
                  <a:cubicBezTo>
                    <a:pt x="1230" y="390"/>
                    <a:pt x="1230" y="391"/>
                    <a:pt x="1230" y="393"/>
                  </a:cubicBezTo>
                  <a:cubicBezTo>
                    <a:pt x="1226" y="384"/>
                    <a:pt x="1214" y="375"/>
                    <a:pt x="1205" y="370"/>
                  </a:cubicBezTo>
                  <a:cubicBezTo>
                    <a:pt x="1191" y="363"/>
                    <a:pt x="1186" y="359"/>
                    <a:pt x="1172" y="355"/>
                  </a:cubicBezTo>
                  <a:cubicBezTo>
                    <a:pt x="1156" y="349"/>
                    <a:pt x="1139" y="331"/>
                    <a:pt x="1149" y="314"/>
                  </a:cubicBezTo>
                  <a:cubicBezTo>
                    <a:pt x="1158" y="299"/>
                    <a:pt x="1172" y="270"/>
                    <a:pt x="1149" y="259"/>
                  </a:cubicBezTo>
                  <a:cubicBezTo>
                    <a:pt x="1160" y="265"/>
                    <a:pt x="1161" y="277"/>
                    <a:pt x="1159" y="287"/>
                  </a:cubicBezTo>
                  <a:cubicBezTo>
                    <a:pt x="1156" y="301"/>
                    <a:pt x="1145" y="309"/>
                    <a:pt x="1141" y="322"/>
                  </a:cubicBezTo>
                  <a:cubicBezTo>
                    <a:pt x="1129" y="299"/>
                    <a:pt x="1115" y="268"/>
                    <a:pt x="1124" y="242"/>
                  </a:cubicBezTo>
                  <a:cubicBezTo>
                    <a:pt x="1117" y="259"/>
                    <a:pt x="1121" y="280"/>
                    <a:pt x="1126" y="297"/>
                  </a:cubicBezTo>
                  <a:cubicBezTo>
                    <a:pt x="1132" y="319"/>
                    <a:pt x="1142" y="341"/>
                    <a:pt x="1160" y="357"/>
                  </a:cubicBezTo>
                  <a:cubicBezTo>
                    <a:pt x="1140" y="361"/>
                    <a:pt x="1120" y="367"/>
                    <a:pt x="1100" y="372"/>
                  </a:cubicBezTo>
                  <a:cubicBezTo>
                    <a:pt x="1084" y="376"/>
                    <a:pt x="1075" y="340"/>
                    <a:pt x="1068" y="330"/>
                  </a:cubicBezTo>
                  <a:cubicBezTo>
                    <a:pt x="1077" y="344"/>
                    <a:pt x="1078" y="366"/>
                    <a:pt x="1093" y="375"/>
                  </a:cubicBezTo>
                  <a:cubicBezTo>
                    <a:pt x="1082" y="380"/>
                    <a:pt x="1066" y="387"/>
                    <a:pt x="1057" y="375"/>
                  </a:cubicBezTo>
                  <a:cubicBezTo>
                    <a:pt x="1046" y="361"/>
                    <a:pt x="1050" y="340"/>
                    <a:pt x="1037" y="327"/>
                  </a:cubicBezTo>
                  <a:cubicBezTo>
                    <a:pt x="1051" y="343"/>
                    <a:pt x="1041" y="379"/>
                    <a:pt x="1065" y="385"/>
                  </a:cubicBezTo>
                  <a:cubicBezTo>
                    <a:pt x="1080" y="389"/>
                    <a:pt x="1097" y="380"/>
                    <a:pt x="1111" y="377"/>
                  </a:cubicBezTo>
                  <a:cubicBezTo>
                    <a:pt x="1100" y="387"/>
                    <a:pt x="1093" y="400"/>
                    <a:pt x="1081" y="409"/>
                  </a:cubicBezTo>
                  <a:cubicBezTo>
                    <a:pt x="1071" y="417"/>
                    <a:pt x="1060" y="422"/>
                    <a:pt x="1047" y="425"/>
                  </a:cubicBezTo>
                  <a:cubicBezTo>
                    <a:pt x="1062" y="422"/>
                    <a:pt x="1075" y="417"/>
                    <a:pt x="1086" y="408"/>
                  </a:cubicBezTo>
                  <a:cubicBezTo>
                    <a:pt x="1100" y="398"/>
                    <a:pt x="1109" y="382"/>
                    <a:pt x="1125" y="375"/>
                  </a:cubicBezTo>
                  <a:cubicBezTo>
                    <a:pt x="1137" y="371"/>
                    <a:pt x="1151" y="369"/>
                    <a:pt x="1164" y="367"/>
                  </a:cubicBezTo>
                  <a:cubicBezTo>
                    <a:pt x="1175" y="366"/>
                    <a:pt x="1188" y="370"/>
                    <a:pt x="1196" y="376"/>
                  </a:cubicBezTo>
                  <a:cubicBezTo>
                    <a:pt x="1237" y="408"/>
                    <a:pt x="1240" y="455"/>
                    <a:pt x="1240" y="460"/>
                  </a:cubicBezTo>
                  <a:cubicBezTo>
                    <a:pt x="1246" y="490"/>
                    <a:pt x="1258" y="518"/>
                    <a:pt x="1262" y="548"/>
                  </a:cubicBezTo>
                  <a:cubicBezTo>
                    <a:pt x="1270" y="597"/>
                    <a:pt x="1258" y="653"/>
                    <a:pt x="1213" y="679"/>
                  </a:cubicBezTo>
                  <a:cubicBezTo>
                    <a:pt x="1181" y="697"/>
                    <a:pt x="1145" y="705"/>
                    <a:pt x="1123" y="736"/>
                  </a:cubicBezTo>
                  <a:cubicBezTo>
                    <a:pt x="1111" y="754"/>
                    <a:pt x="1103" y="775"/>
                    <a:pt x="1096" y="795"/>
                  </a:cubicBezTo>
                  <a:cubicBezTo>
                    <a:pt x="1074" y="859"/>
                    <a:pt x="1059" y="927"/>
                    <a:pt x="1038" y="991"/>
                  </a:cubicBezTo>
                  <a:cubicBezTo>
                    <a:pt x="1036" y="970"/>
                    <a:pt x="1031" y="950"/>
                    <a:pt x="1025" y="929"/>
                  </a:cubicBezTo>
                  <a:cubicBezTo>
                    <a:pt x="1018" y="907"/>
                    <a:pt x="1007" y="886"/>
                    <a:pt x="1002" y="864"/>
                  </a:cubicBezTo>
                  <a:cubicBezTo>
                    <a:pt x="997" y="844"/>
                    <a:pt x="996" y="823"/>
                    <a:pt x="1008" y="805"/>
                  </a:cubicBezTo>
                  <a:cubicBezTo>
                    <a:pt x="1018" y="788"/>
                    <a:pt x="1033" y="774"/>
                    <a:pt x="1045" y="759"/>
                  </a:cubicBezTo>
                  <a:cubicBezTo>
                    <a:pt x="1049" y="753"/>
                    <a:pt x="1051" y="748"/>
                    <a:pt x="1057" y="744"/>
                  </a:cubicBezTo>
                  <a:cubicBezTo>
                    <a:pt x="1065" y="738"/>
                    <a:pt x="1074" y="732"/>
                    <a:pt x="1082" y="725"/>
                  </a:cubicBezTo>
                  <a:cubicBezTo>
                    <a:pt x="1099" y="708"/>
                    <a:pt x="1105" y="690"/>
                    <a:pt x="1105" y="667"/>
                  </a:cubicBezTo>
                  <a:cubicBezTo>
                    <a:pt x="1103" y="653"/>
                    <a:pt x="1094" y="642"/>
                    <a:pt x="1100" y="627"/>
                  </a:cubicBezTo>
                  <a:cubicBezTo>
                    <a:pt x="1104" y="617"/>
                    <a:pt x="1116" y="613"/>
                    <a:pt x="1123" y="605"/>
                  </a:cubicBezTo>
                  <a:cubicBezTo>
                    <a:pt x="1129" y="598"/>
                    <a:pt x="1132" y="590"/>
                    <a:pt x="1131" y="582"/>
                  </a:cubicBezTo>
                  <a:cubicBezTo>
                    <a:pt x="1131" y="610"/>
                    <a:pt x="1096" y="611"/>
                    <a:pt x="1093" y="638"/>
                  </a:cubicBezTo>
                  <a:cubicBezTo>
                    <a:pt x="1083" y="621"/>
                    <a:pt x="1088" y="609"/>
                    <a:pt x="1101" y="595"/>
                  </a:cubicBezTo>
                  <a:cubicBezTo>
                    <a:pt x="1111" y="584"/>
                    <a:pt x="1122" y="575"/>
                    <a:pt x="1133" y="565"/>
                  </a:cubicBezTo>
                  <a:cubicBezTo>
                    <a:pt x="1117" y="579"/>
                    <a:pt x="1082" y="597"/>
                    <a:pt x="1082" y="621"/>
                  </a:cubicBezTo>
                  <a:cubicBezTo>
                    <a:pt x="1075" y="604"/>
                    <a:pt x="1080" y="592"/>
                    <a:pt x="1090" y="576"/>
                  </a:cubicBezTo>
                  <a:cubicBezTo>
                    <a:pt x="1081" y="588"/>
                    <a:pt x="1072" y="601"/>
                    <a:pt x="1077" y="616"/>
                  </a:cubicBezTo>
                  <a:cubicBezTo>
                    <a:pt x="1080" y="628"/>
                    <a:pt x="1087" y="639"/>
                    <a:pt x="1092" y="650"/>
                  </a:cubicBezTo>
                  <a:cubicBezTo>
                    <a:pt x="1106" y="680"/>
                    <a:pt x="1086" y="708"/>
                    <a:pt x="1062" y="724"/>
                  </a:cubicBezTo>
                  <a:cubicBezTo>
                    <a:pt x="1070" y="696"/>
                    <a:pt x="1069" y="672"/>
                    <a:pt x="1049" y="649"/>
                  </a:cubicBezTo>
                  <a:cubicBezTo>
                    <a:pt x="1038" y="637"/>
                    <a:pt x="1025" y="627"/>
                    <a:pt x="1015" y="614"/>
                  </a:cubicBezTo>
                  <a:cubicBezTo>
                    <a:pt x="1003" y="598"/>
                    <a:pt x="1015" y="584"/>
                    <a:pt x="1028" y="572"/>
                  </a:cubicBezTo>
                  <a:cubicBezTo>
                    <a:pt x="1041" y="562"/>
                    <a:pt x="1054" y="552"/>
                    <a:pt x="1067" y="541"/>
                  </a:cubicBezTo>
                  <a:cubicBezTo>
                    <a:pt x="1077" y="534"/>
                    <a:pt x="1080" y="532"/>
                    <a:pt x="1091" y="531"/>
                  </a:cubicBezTo>
                  <a:cubicBezTo>
                    <a:pt x="1124" y="527"/>
                    <a:pt x="1149" y="509"/>
                    <a:pt x="1169" y="484"/>
                  </a:cubicBezTo>
                  <a:cubicBezTo>
                    <a:pt x="1156" y="499"/>
                    <a:pt x="1142" y="511"/>
                    <a:pt x="1124" y="518"/>
                  </a:cubicBezTo>
                  <a:cubicBezTo>
                    <a:pt x="1126" y="513"/>
                    <a:pt x="1129" y="510"/>
                    <a:pt x="1131" y="505"/>
                  </a:cubicBezTo>
                  <a:cubicBezTo>
                    <a:pt x="1133" y="499"/>
                    <a:pt x="1134" y="492"/>
                    <a:pt x="1137" y="486"/>
                  </a:cubicBezTo>
                  <a:cubicBezTo>
                    <a:pt x="1142" y="477"/>
                    <a:pt x="1149" y="467"/>
                    <a:pt x="1158" y="460"/>
                  </a:cubicBezTo>
                  <a:cubicBezTo>
                    <a:pt x="1140" y="473"/>
                    <a:pt x="1135" y="488"/>
                    <a:pt x="1127" y="506"/>
                  </a:cubicBezTo>
                  <a:cubicBezTo>
                    <a:pt x="1124" y="511"/>
                    <a:pt x="1120" y="519"/>
                    <a:pt x="1115" y="521"/>
                  </a:cubicBezTo>
                  <a:cubicBezTo>
                    <a:pt x="1105" y="523"/>
                    <a:pt x="1095" y="525"/>
                    <a:pt x="1085" y="525"/>
                  </a:cubicBezTo>
                  <a:cubicBezTo>
                    <a:pt x="1106" y="505"/>
                    <a:pt x="1122" y="481"/>
                    <a:pt x="1126" y="452"/>
                  </a:cubicBezTo>
                  <a:cubicBezTo>
                    <a:pt x="1121" y="481"/>
                    <a:pt x="1103" y="503"/>
                    <a:pt x="1081" y="521"/>
                  </a:cubicBezTo>
                  <a:cubicBezTo>
                    <a:pt x="1080" y="515"/>
                    <a:pt x="1080" y="508"/>
                    <a:pt x="1080" y="502"/>
                  </a:cubicBezTo>
                  <a:cubicBezTo>
                    <a:pt x="1079" y="493"/>
                    <a:pt x="1076" y="484"/>
                    <a:pt x="1077" y="475"/>
                  </a:cubicBezTo>
                  <a:cubicBezTo>
                    <a:pt x="1079" y="460"/>
                    <a:pt x="1091" y="448"/>
                    <a:pt x="1100" y="437"/>
                  </a:cubicBezTo>
                  <a:cubicBezTo>
                    <a:pt x="1093" y="445"/>
                    <a:pt x="1085" y="452"/>
                    <a:pt x="1079" y="461"/>
                  </a:cubicBezTo>
                  <a:cubicBezTo>
                    <a:pt x="1072" y="475"/>
                    <a:pt x="1075" y="488"/>
                    <a:pt x="1075" y="502"/>
                  </a:cubicBezTo>
                  <a:cubicBezTo>
                    <a:pt x="1075" y="508"/>
                    <a:pt x="1075" y="513"/>
                    <a:pt x="1075" y="518"/>
                  </a:cubicBezTo>
                  <a:cubicBezTo>
                    <a:pt x="1075" y="521"/>
                    <a:pt x="1075" y="523"/>
                    <a:pt x="1075" y="526"/>
                  </a:cubicBezTo>
                  <a:cubicBezTo>
                    <a:pt x="1072" y="529"/>
                    <a:pt x="1068" y="531"/>
                    <a:pt x="1065" y="534"/>
                  </a:cubicBezTo>
                  <a:cubicBezTo>
                    <a:pt x="1053" y="543"/>
                    <a:pt x="1041" y="551"/>
                    <a:pt x="1029" y="559"/>
                  </a:cubicBezTo>
                  <a:cubicBezTo>
                    <a:pt x="1008" y="573"/>
                    <a:pt x="986" y="594"/>
                    <a:pt x="1002" y="620"/>
                  </a:cubicBezTo>
                  <a:cubicBezTo>
                    <a:pt x="1015" y="641"/>
                    <a:pt x="1047" y="660"/>
                    <a:pt x="1047" y="688"/>
                  </a:cubicBezTo>
                  <a:cubicBezTo>
                    <a:pt x="1040" y="676"/>
                    <a:pt x="1036" y="667"/>
                    <a:pt x="1021" y="664"/>
                  </a:cubicBezTo>
                  <a:cubicBezTo>
                    <a:pt x="1007" y="663"/>
                    <a:pt x="992" y="666"/>
                    <a:pt x="979" y="660"/>
                  </a:cubicBezTo>
                  <a:cubicBezTo>
                    <a:pt x="973" y="658"/>
                    <a:pt x="969" y="658"/>
                    <a:pt x="970" y="651"/>
                  </a:cubicBezTo>
                  <a:cubicBezTo>
                    <a:pt x="971" y="645"/>
                    <a:pt x="973" y="638"/>
                    <a:pt x="973" y="632"/>
                  </a:cubicBezTo>
                  <a:cubicBezTo>
                    <a:pt x="973" y="622"/>
                    <a:pt x="969" y="613"/>
                    <a:pt x="961" y="608"/>
                  </a:cubicBezTo>
                  <a:cubicBezTo>
                    <a:pt x="976" y="619"/>
                    <a:pt x="970" y="638"/>
                    <a:pt x="966" y="654"/>
                  </a:cubicBezTo>
                  <a:cubicBezTo>
                    <a:pt x="948" y="639"/>
                    <a:pt x="946" y="610"/>
                    <a:pt x="944" y="589"/>
                  </a:cubicBezTo>
                  <a:cubicBezTo>
                    <a:pt x="945" y="611"/>
                    <a:pt x="945" y="636"/>
                    <a:pt x="960" y="654"/>
                  </a:cubicBezTo>
                  <a:cubicBezTo>
                    <a:pt x="954" y="656"/>
                    <a:pt x="947" y="659"/>
                    <a:pt x="942" y="652"/>
                  </a:cubicBezTo>
                  <a:cubicBezTo>
                    <a:pt x="936" y="645"/>
                    <a:pt x="933" y="636"/>
                    <a:pt x="927" y="629"/>
                  </a:cubicBezTo>
                  <a:cubicBezTo>
                    <a:pt x="915" y="616"/>
                    <a:pt x="899" y="611"/>
                    <a:pt x="883" y="608"/>
                  </a:cubicBezTo>
                  <a:cubicBezTo>
                    <a:pt x="902" y="612"/>
                    <a:pt x="918" y="621"/>
                    <a:pt x="929" y="638"/>
                  </a:cubicBezTo>
                  <a:cubicBezTo>
                    <a:pt x="934" y="646"/>
                    <a:pt x="936" y="660"/>
                    <a:pt x="947" y="662"/>
                  </a:cubicBezTo>
                  <a:cubicBezTo>
                    <a:pt x="954" y="663"/>
                    <a:pt x="959" y="658"/>
                    <a:pt x="965" y="659"/>
                  </a:cubicBezTo>
                  <a:cubicBezTo>
                    <a:pt x="974" y="666"/>
                    <a:pt x="986" y="670"/>
                    <a:pt x="997" y="671"/>
                  </a:cubicBezTo>
                  <a:cubicBezTo>
                    <a:pt x="1006" y="672"/>
                    <a:pt x="1019" y="670"/>
                    <a:pt x="1027" y="676"/>
                  </a:cubicBezTo>
                  <a:cubicBezTo>
                    <a:pt x="1035" y="682"/>
                    <a:pt x="1035" y="693"/>
                    <a:pt x="1043" y="699"/>
                  </a:cubicBezTo>
                  <a:cubicBezTo>
                    <a:pt x="1049" y="705"/>
                    <a:pt x="1040" y="719"/>
                    <a:pt x="1037" y="726"/>
                  </a:cubicBezTo>
                  <a:cubicBezTo>
                    <a:pt x="1016" y="766"/>
                    <a:pt x="969" y="785"/>
                    <a:pt x="966" y="835"/>
                  </a:cubicBezTo>
                  <a:cubicBezTo>
                    <a:pt x="962" y="882"/>
                    <a:pt x="988" y="926"/>
                    <a:pt x="994" y="972"/>
                  </a:cubicBezTo>
                  <a:cubicBezTo>
                    <a:pt x="981" y="937"/>
                    <a:pt x="970" y="901"/>
                    <a:pt x="956" y="867"/>
                  </a:cubicBezTo>
                  <a:cubicBezTo>
                    <a:pt x="943" y="832"/>
                    <a:pt x="926" y="797"/>
                    <a:pt x="896" y="773"/>
                  </a:cubicBezTo>
                  <a:cubicBezTo>
                    <a:pt x="883" y="763"/>
                    <a:pt x="866" y="758"/>
                    <a:pt x="850" y="755"/>
                  </a:cubicBezTo>
                  <a:cubicBezTo>
                    <a:pt x="841" y="754"/>
                    <a:pt x="817" y="755"/>
                    <a:pt x="812" y="745"/>
                  </a:cubicBezTo>
                  <a:cubicBezTo>
                    <a:pt x="806" y="734"/>
                    <a:pt x="814" y="713"/>
                    <a:pt x="818" y="702"/>
                  </a:cubicBezTo>
                  <a:cubicBezTo>
                    <a:pt x="821" y="689"/>
                    <a:pt x="824" y="675"/>
                    <a:pt x="826" y="662"/>
                  </a:cubicBezTo>
                  <a:cubicBezTo>
                    <a:pt x="827" y="644"/>
                    <a:pt x="828" y="627"/>
                    <a:pt x="823" y="610"/>
                  </a:cubicBezTo>
                  <a:cubicBezTo>
                    <a:pt x="821" y="602"/>
                    <a:pt x="818" y="594"/>
                    <a:pt x="814" y="587"/>
                  </a:cubicBezTo>
                  <a:cubicBezTo>
                    <a:pt x="812" y="583"/>
                    <a:pt x="810" y="580"/>
                    <a:pt x="807" y="577"/>
                  </a:cubicBezTo>
                  <a:cubicBezTo>
                    <a:pt x="807" y="572"/>
                    <a:pt x="808" y="568"/>
                    <a:pt x="809" y="563"/>
                  </a:cubicBezTo>
                  <a:cubicBezTo>
                    <a:pt x="825" y="532"/>
                    <a:pt x="866" y="526"/>
                    <a:pt x="897" y="519"/>
                  </a:cubicBezTo>
                  <a:cubicBezTo>
                    <a:pt x="908" y="517"/>
                    <a:pt x="917" y="509"/>
                    <a:pt x="929" y="506"/>
                  </a:cubicBezTo>
                  <a:cubicBezTo>
                    <a:pt x="943" y="503"/>
                    <a:pt x="959" y="503"/>
                    <a:pt x="973" y="496"/>
                  </a:cubicBezTo>
                  <a:cubicBezTo>
                    <a:pt x="995" y="484"/>
                    <a:pt x="1004" y="459"/>
                    <a:pt x="1019" y="441"/>
                  </a:cubicBezTo>
                  <a:cubicBezTo>
                    <a:pt x="1021" y="439"/>
                    <a:pt x="1023" y="438"/>
                    <a:pt x="1024" y="436"/>
                  </a:cubicBezTo>
                  <a:cubicBezTo>
                    <a:pt x="1028" y="431"/>
                    <a:pt x="1034" y="427"/>
                    <a:pt x="1041" y="424"/>
                  </a:cubicBezTo>
                  <a:cubicBezTo>
                    <a:pt x="1035" y="426"/>
                    <a:pt x="1029" y="429"/>
                    <a:pt x="1025" y="433"/>
                  </a:cubicBezTo>
                  <a:cubicBezTo>
                    <a:pt x="1023" y="432"/>
                    <a:pt x="1017" y="430"/>
                    <a:pt x="1011" y="432"/>
                  </a:cubicBezTo>
                  <a:cubicBezTo>
                    <a:pt x="1004" y="435"/>
                    <a:pt x="1001" y="442"/>
                    <a:pt x="1001" y="442"/>
                  </a:cubicBezTo>
                  <a:cubicBezTo>
                    <a:pt x="1001" y="442"/>
                    <a:pt x="1007" y="445"/>
                    <a:pt x="1013" y="444"/>
                  </a:cubicBezTo>
                  <a:cubicBezTo>
                    <a:pt x="1008" y="450"/>
                    <a:pt x="1003" y="457"/>
                    <a:pt x="998" y="464"/>
                  </a:cubicBezTo>
                  <a:cubicBezTo>
                    <a:pt x="991" y="473"/>
                    <a:pt x="984" y="482"/>
                    <a:pt x="974" y="488"/>
                  </a:cubicBezTo>
                  <a:cubicBezTo>
                    <a:pt x="963" y="495"/>
                    <a:pt x="949" y="494"/>
                    <a:pt x="937" y="496"/>
                  </a:cubicBezTo>
                  <a:cubicBezTo>
                    <a:pt x="955" y="478"/>
                    <a:pt x="969" y="457"/>
                    <a:pt x="992" y="444"/>
                  </a:cubicBezTo>
                  <a:cubicBezTo>
                    <a:pt x="972" y="454"/>
                    <a:pt x="957" y="470"/>
                    <a:pt x="941" y="485"/>
                  </a:cubicBezTo>
                  <a:cubicBezTo>
                    <a:pt x="924" y="501"/>
                    <a:pt x="907" y="510"/>
                    <a:pt x="882" y="513"/>
                  </a:cubicBezTo>
                  <a:cubicBezTo>
                    <a:pt x="892" y="483"/>
                    <a:pt x="902" y="453"/>
                    <a:pt x="931" y="438"/>
                  </a:cubicBezTo>
                  <a:cubicBezTo>
                    <a:pt x="900" y="451"/>
                    <a:pt x="889" y="481"/>
                    <a:pt x="877" y="511"/>
                  </a:cubicBezTo>
                  <a:cubicBezTo>
                    <a:pt x="874" y="516"/>
                    <a:pt x="860" y="516"/>
                    <a:pt x="855" y="517"/>
                  </a:cubicBezTo>
                  <a:cubicBezTo>
                    <a:pt x="846" y="520"/>
                    <a:pt x="838" y="523"/>
                    <a:pt x="831" y="527"/>
                  </a:cubicBezTo>
                  <a:cubicBezTo>
                    <a:pt x="816" y="534"/>
                    <a:pt x="798" y="545"/>
                    <a:pt x="793" y="562"/>
                  </a:cubicBezTo>
                  <a:cubicBezTo>
                    <a:pt x="775" y="546"/>
                    <a:pt x="744" y="527"/>
                    <a:pt x="751" y="499"/>
                  </a:cubicBezTo>
                  <a:cubicBezTo>
                    <a:pt x="757" y="476"/>
                    <a:pt x="784" y="469"/>
                    <a:pt x="803" y="462"/>
                  </a:cubicBezTo>
                  <a:cubicBezTo>
                    <a:pt x="780" y="469"/>
                    <a:pt x="756" y="474"/>
                    <a:pt x="747" y="498"/>
                  </a:cubicBezTo>
                  <a:cubicBezTo>
                    <a:pt x="742" y="475"/>
                    <a:pt x="761" y="458"/>
                    <a:pt x="777" y="445"/>
                  </a:cubicBezTo>
                  <a:cubicBezTo>
                    <a:pt x="786" y="438"/>
                    <a:pt x="795" y="432"/>
                    <a:pt x="803" y="426"/>
                  </a:cubicBezTo>
                  <a:cubicBezTo>
                    <a:pt x="809" y="422"/>
                    <a:pt x="819" y="411"/>
                    <a:pt x="825" y="410"/>
                  </a:cubicBezTo>
                  <a:cubicBezTo>
                    <a:pt x="864" y="409"/>
                    <a:pt x="904" y="402"/>
                    <a:pt x="934" y="377"/>
                  </a:cubicBezTo>
                  <a:cubicBezTo>
                    <a:pt x="951" y="364"/>
                    <a:pt x="964" y="347"/>
                    <a:pt x="971" y="327"/>
                  </a:cubicBezTo>
                  <a:cubicBezTo>
                    <a:pt x="972" y="323"/>
                    <a:pt x="973" y="318"/>
                    <a:pt x="974" y="314"/>
                  </a:cubicBezTo>
                  <a:cubicBezTo>
                    <a:pt x="976" y="314"/>
                    <a:pt x="978" y="313"/>
                    <a:pt x="979" y="313"/>
                  </a:cubicBezTo>
                  <a:cubicBezTo>
                    <a:pt x="991" y="311"/>
                    <a:pt x="1004" y="305"/>
                    <a:pt x="1018" y="295"/>
                  </a:cubicBezTo>
                  <a:cubicBezTo>
                    <a:pt x="1021" y="292"/>
                    <a:pt x="1024" y="289"/>
                    <a:pt x="1028" y="286"/>
                  </a:cubicBezTo>
                  <a:cubicBezTo>
                    <a:pt x="1031" y="282"/>
                    <a:pt x="1034" y="278"/>
                    <a:pt x="1037" y="274"/>
                  </a:cubicBezTo>
                  <a:cubicBezTo>
                    <a:pt x="1042" y="266"/>
                    <a:pt x="1047" y="257"/>
                    <a:pt x="1050" y="247"/>
                  </a:cubicBezTo>
                  <a:cubicBezTo>
                    <a:pt x="1057" y="228"/>
                    <a:pt x="1061" y="208"/>
                    <a:pt x="1064" y="187"/>
                  </a:cubicBezTo>
                  <a:cubicBezTo>
                    <a:pt x="1065" y="182"/>
                    <a:pt x="1066" y="177"/>
                    <a:pt x="1066" y="172"/>
                  </a:cubicBezTo>
                  <a:cubicBezTo>
                    <a:pt x="1067" y="166"/>
                    <a:pt x="1067" y="161"/>
                    <a:pt x="1068" y="156"/>
                  </a:cubicBezTo>
                  <a:cubicBezTo>
                    <a:pt x="1068" y="155"/>
                    <a:pt x="1068" y="154"/>
                    <a:pt x="1068" y="153"/>
                  </a:cubicBezTo>
                  <a:cubicBezTo>
                    <a:pt x="1072" y="150"/>
                    <a:pt x="1077" y="146"/>
                    <a:pt x="1083" y="141"/>
                  </a:cubicBezTo>
                  <a:cubicBezTo>
                    <a:pt x="1089" y="136"/>
                    <a:pt x="1097" y="131"/>
                    <a:pt x="1107" y="131"/>
                  </a:cubicBezTo>
                  <a:cubicBezTo>
                    <a:pt x="1111" y="130"/>
                    <a:pt x="1117" y="130"/>
                    <a:pt x="1122" y="131"/>
                  </a:cubicBezTo>
                  <a:cubicBezTo>
                    <a:pt x="1127" y="132"/>
                    <a:pt x="1133" y="133"/>
                    <a:pt x="1138" y="134"/>
                  </a:cubicBezTo>
                  <a:cubicBezTo>
                    <a:pt x="1150" y="137"/>
                    <a:pt x="1161" y="139"/>
                    <a:pt x="1172" y="140"/>
                  </a:cubicBezTo>
                  <a:cubicBezTo>
                    <a:pt x="1183" y="141"/>
                    <a:pt x="1193" y="140"/>
                    <a:pt x="1201" y="138"/>
                  </a:cubicBezTo>
                  <a:cubicBezTo>
                    <a:pt x="1210" y="135"/>
                    <a:pt x="1216" y="132"/>
                    <a:pt x="1220" y="129"/>
                  </a:cubicBezTo>
                  <a:cubicBezTo>
                    <a:pt x="1225" y="127"/>
                    <a:pt x="1227" y="125"/>
                    <a:pt x="1227" y="125"/>
                  </a:cubicBezTo>
                  <a:cubicBezTo>
                    <a:pt x="1227" y="125"/>
                    <a:pt x="1225" y="126"/>
                    <a:pt x="1220" y="129"/>
                  </a:cubicBezTo>
                  <a:cubicBezTo>
                    <a:pt x="1216" y="131"/>
                    <a:pt x="1209" y="134"/>
                    <a:pt x="1201" y="135"/>
                  </a:cubicBezTo>
                  <a:cubicBezTo>
                    <a:pt x="1193" y="137"/>
                    <a:pt x="1183" y="137"/>
                    <a:pt x="1172" y="136"/>
                  </a:cubicBezTo>
                  <a:cubicBezTo>
                    <a:pt x="1162" y="134"/>
                    <a:pt x="1151" y="131"/>
                    <a:pt x="1140" y="127"/>
                  </a:cubicBezTo>
                  <a:cubicBezTo>
                    <a:pt x="1135" y="126"/>
                    <a:pt x="1129" y="124"/>
                    <a:pt x="1123" y="123"/>
                  </a:cubicBezTo>
                  <a:cubicBezTo>
                    <a:pt x="1118" y="122"/>
                    <a:pt x="1112" y="121"/>
                    <a:pt x="1106" y="121"/>
                  </a:cubicBezTo>
                  <a:cubicBezTo>
                    <a:pt x="1100" y="121"/>
                    <a:pt x="1094" y="122"/>
                    <a:pt x="1089" y="125"/>
                  </a:cubicBezTo>
                  <a:cubicBezTo>
                    <a:pt x="1084" y="127"/>
                    <a:pt x="1080" y="129"/>
                    <a:pt x="1076" y="132"/>
                  </a:cubicBezTo>
                  <a:cubicBezTo>
                    <a:pt x="1074" y="133"/>
                    <a:pt x="1072" y="134"/>
                    <a:pt x="1071" y="135"/>
                  </a:cubicBezTo>
                  <a:cubicBezTo>
                    <a:pt x="1071" y="133"/>
                    <a:pt x="1072" y="130"/>
                    <a:pt x="1072" y="127"/>
                  </a:cubicBezTo>
                  <a:cubicBezTo>
                    <a:pt x="1075" y="108"/>
                    <a:pt x="1080" y="91"/>
                    <a:pt x="1087" y="78"/>
                  </a:cubicBezTo>
                  <a:cubicBezTo>
                    <a:pt x="1094" y="64"/>
                    <a:pt x="1103" y="54"/>
                    <a:pt x="1110" y="50"/>
                  </a:cubicBezTo>
                  <a:cubicBezTo>
                    <a:pt x="1114" y="47"/>
                    <a:pt x="1117" y="46"/>
                    <a:pt x="1120" y="45"/>
                  </a:cubicBezTo>
                  <a:cubicBezTo>
                    <a:pt x="1122" y="45"/>
                    <a:pt x="1123" y="44"/>
                    <a:pt x="1123" y="44"/>
                  </a:cubicBezTo>
                  <a:cubicBezTo>
                    <a:pt x="1123" y="44"/>
                    <a:pt x="1122" y="45"/>
                    <a:pt x="1120" y="45"/>
                  </a:cubicBezTo>
                  <a:cubicBezTo>
                    <a:pt x="1117" y="46"/>
                    <a:pt x="1114" y="47"/>
                    <a:pt x="1110" y="49"/>
                  </a:cubicBezTo>
                  <a:cubicBezTo>
                    <a:pt x="1102" y="53"/>
                    <a:pt x="1092" y="62"/>
                    <a:pt x="1084" y="76"/>
                  </a:cubicBezTo>
                  <a:cubicBezTo>
                    <a:pt x="1076" y="89"/>
                    <a:pt x="1069" y="107"/>
                    <a:pt x="1064" y="125"/>
                  </a:cubicBezTo>
                  <a:cubicBezTo>
                    <a:pt x="1064" y="128"/>
                    <a:pt x="1063" y="131"/>
                    <a:pt x="1062" y="134"/>
                  </a:cubicBezTo>
                  <a:cubicBezTo>
                    <a:pt x="1060" y="133"/>
                    <a:pt x="1058" y="133"/>
                    <a:pt x="1055" y="131"/>
                  </a:cubicBezTo>
                  <a:cubicBezTo>
                    <a:pt x="1051" y="129"/>
                    <a:pt x="1048" y="126"/>
                    <a:pt x="1044" y="123"/>
                  </a:cubicBezTo>
                  <a:cubicBezTo>
                    <a:pt x="1038" y="117"/>
                    <a:pt x="1032" y="110"/>
                    <a:pt x="1027" y="102"/>
                  </a:cubicBezTo>
                  <a:cubicBezTo>
                    <a:pt x="1024" y="98"/>
                    <a:pt x="1022" y="94"/>
                    <a:pt x="1021" y="90"/>
                  </a:cubicBezTo>
                  <a:cubicBezTo>
                    <a:pt x="1020" y="85"/>
                    <a:pt x="1019" y="80"/>
                    <a:pt x="1018" y="75"/>
                  </a:cubicBezTo>
                  <a:cubicBezTo>
                    <a:pt x="1017" y="71"/>
                    <a:pt x="1016" y="65"/>
                    <a:pt x="1014" y="61"/>
                  </a:cubicBezTo>
                  <a:cubicBezTo>
                    <a:pt x="1013" y="58"/>
                    <a:pt x="1011" y="56"/>
                    <a:pt x="1010" y="53"/>
                  </a:cubicBezTo>
                  <a:cubicBezTo>
                    <a:pt x="1009" y="51"/>
                    <a:pt x="1007" y="49"/>
                    <a:pt x="1005" y="47"/>
                  </a:cubicBezTo>
                  <a:cubicBezTo>
                    <a:pt x="1005" y="47"/>
                    <a:pt x="1005" y="47"/>
                    <a:pt x="1005" y="48"/>
                  </a:cubicBezTo>
                  <a:cubicBezTo>
                    <a:pt x="997" y="35"/>
                    <a:pt x="986" y="25"/>
                    <a:pt x="974" y="17"/>
                  </a:cubicBezTo>
                  <a:cubicBezTo>
                    <a:pt x="961" y="9"/>
                    <a:pt x="948" y="3"/>
                    <a:pt x="934" y="0"/>
                  </a:cubicBezTo>
                  <a:cubicBezTo>
                    <a:pt x="948" y="4"/>
                    <a:pt x="960" y="11"/>
                    <a:pt x="971" y="20"/>
                  </a:cubicBezTo>
                  <a:cubicBezTo>
                    <a:pt x="983" y="29"/>
                    <a:pt x="992" y="39"/>
                    <a:pt x="1000" y="51"/>
                  </a:cubicBezTo>
                  <a:cubicBezTo>
                    <a:pt x="1000" y="51"/>
                    <a:pt x="1000" y="51"/>
                    <a:pt x="1000" y="51"/>
                  </a:cubicBezTo>
                  <a:cubicBezTo>
                    <a:pt x="1006" y="58"/>
                    <a:pt x="1008" y="67"/>
                    <a:pt x="1009" y="77"/>
                  </a:cubicBezTo>
                  <a:cubicBezTo>
                    <a:pt x="1010" y="82"/>
                    <a:pt x="1010" y="87"/>
                    <a:pt x="1011" y="92"/>
                  </a:cubicBezTo>
                  <a:cubicBezTo>
                    <a:pt x="1012" y="94"/>
                    <a:pt x="1013" y="97"/>
                    <a:pt x="1014" y="100"/>
                  </a:cubicBezTo>
                  <a:cubicBezTo>
                    <a:pt x="1015" y="102"/>
                    <a:pt x="1016" y="105"/>
                    <a:pt x="1017" y="107"/>
                  </a:cubicBezTo>
                  <a:cubicBezTo>
                    <a:pt x="1022" y="116"/>
                    <a:pt x="1028" y="125"/>
                    <a:pt x="1035" y="133"/>
                  </a:cubicBezTo>
                  <a:cubicBezTo>
                    <a:pt x="1039" y="137"/>
                    <a:pt x="1042" y="141"/>
                    <a:pt x="1048" y="144"/>
                  </a:cubicBezTo>
                  <a:cubicBezTo>
                    <a:pt x="1059" y="149"/>
                    <a:pt x="1058" y="155"/>
                    <a:pt x="1058" y="155"/>
                  </a:cubicBezTo>
                  <a:cubicBezTo>
                    <a:pt x="1057" y="160"/>
                    <a:pt x="1056" y="165"/>
                    <a:pt x="1055" y="170"/>
                  </a:cubicBezTo>
                  <a:cubicBezTo>
                    <a:pt x="1054" y="175"/>
                    <a:pt x="1053" y="180"/>
                    <a:pt x="1052" y="185"/>
                  </a:cubicBezTo>
                  <a:cubicBezTo>
                    <a:pt x="1047" y="205"/>
                    <a:pt x="1042" y="224"/>
                    <a:pt x="1034" y="241"/>
                  </a:cubicBezTo>
                  <a:cubicBezTo>
                    <a:pt x="1030" y="249"/>
                    <a:pt x="1026" y="256"/>
                    <a:pt x="1021" y="263"/>
                  </a:cubicBezTo>
                  <a:cubicBezTo>
                    <a:pt x="1018" y="266"/>
                    <a:pt x="1016" y="269"/>
                    <a:pt x="1013" y="271"/>
                  </a:cubicBezTo>
                  <a:cubicBezTo>
                    <a:pt x="1011" y="273"/>
                    <a:pt x="1008" y="276"/>
                    <a:pt x="1005" y="278"/>
                  </a:cubicBezTo>
                  <a:cubicBezTo>
                    <a:pt x="994" y="285"/>
                    <a:pt x="983" y="289"/>
                    <a:pt x="976" y="289"/>
                  </a:cubicBezTo>
                  <a:cubicBezTo>
                    <a:pt x="976" y="289"/>
                    <a:pt x="976" y="289"/>
                    <a:pt x="975" y="289"/>
                  </a:cubicBezTo>
                  <a:cubicBezTo>
                    <a:pt x="975" y="283"/>
                    <a:pt x="974" y="277"/>
                    <a:pt x="977" y="272"/>
                  </a:cubicBezTo>
                  <a:cubicBezTo>
                    <a:pt x="987" y="258"/>
                    <a:pt x="997" y="240"/>
                    <a:pt x="995" y="222"/>
                  </a:cubicBezTo>
                  <a:cubicBezTo>
                    <a:pt x="992" y="205"/>
                    <a:pt x="984" y="189"/>
                    <a:pt x="980" y="172"/>
                  </a:cubicBezTo>
                  <a:cubicBezTo>
                    <a:pt x="983" y="188"/>
                    <a:pt x="990" y="204"/>
                    <a:pt x="991" y="220"/>
                  </a:cubicBezTo>
                  <a:cubicBezTo>
                    <a:pt x="993" y="237"/>
                    <a:pt x="983" y="254"/>
                    <a:pt x="972" y="267"/>
                  </a:cubicBezTo>
                  <a:cubicBezTo>
                    <a:pt x="966" y="239"/>
                    <a:pt x="960" y="210"/>
                    <a:pt x="945" y="185"/>
                  </a:cubicBezTo>
                  <a:cubicBezTo>
                    <a:pt x="934" y="165"/>
                    <a:pt x="919" y="149"/>
                    <a:pt x="903" y="133"/>
                  </a:cubicBezTo>
                  <a:cubicBezTo>
                    <a:pt x="918" y="151"/>
                    <a:pt x="934" y="169"/>
                    <a:pt x="943" y="191"/>
                  </a:cubicBezTo>
                  <a:cubicBezTo>
                    <a:pt x="949" y="204"/>
                    <a:pt x="954" y="218"/>
                    <a:pt x="956" y="233"/>
                  </a:cubicBezTo>
                  <a:cubicBezTo>
                    <a:pt x="958" y="250"/>
                    <a:pt x="963" y="268"/>
                    <a:pt x="964" y="285"/>
                  </a:cubicBezTo>
                  <a:cubicBezTo>
                    <a:pt x="964" y="292"/>
                    <a:pt x="964" y="298"/>
                    <a:pt x="963" y="304"/>
                  </a:cubicBezTo>
                  <a:cubicBezTo>
                    <a:pt x="961" y="313"/>
                    <a:pt x="961" y="313"/>
                    <a:pt x="961" y="313"/>
                  </a:cubicBezTo>
                  <a:cubicBezTo>
                    <a:pt x="961" y="313"/>
                    <a:pt x="961" y="313"/>
                    <a:pt x="961" y="313"/>
                  </a:cubicBezTo>
                  <a:cubicBezTo>
                    <a:pt x="948" y="357"/>
                    <a:pt x="900" y="382"/>
                    <a:pt x="854" y="384"/>
                  </a:cubicBezTo>
                  <a:cubicBezTo>
                    <a:pt x="872" y="366"/>
                    <a:pt x="887" y="345"/>
                    <a:pt x="891" y="319"/>
                  </a:cubicBezTo>
                  <a:cubicBezTo>
                    <a:pt x="895" y="292"/>
                    <a:pt x="887" y="264"/>
                    <a:pt x="873" y="240"/>
                  </a:cubicBezTo>
                  <a:cubicBezTo>
                    <a:pt x="843" y="189"/>
                    <a:pt x="794" y="168"/>
                    <a:pt x="736" y="163"/>
                  </a:cubicBezTo>
                  <a:cubicBezTo>
                    <a:pt x="797" y="173"/>
                    <a:pt x="848" y="201"/>
                    <a:pt x="869" y="262"/>
                  </a:cubicBezTo>
                  <a:cubicBezTo>
                    <a:pt x="861" y="262"/>
                    <a:pt x="855" y="268"/>
                    <a:pt x="847" y="270"/>
                  </a:cubicBezTo>
                  <a:cubicBezTo>
                    <a:pt x="838" y="273"/>
                    <a:pt x="829" y="275"/>
                    <a:pt x="820" y="277"/>
                  </a:cubicBezTo>
                  <a:cubicBezTo>
                    <a:pt x="811" y="280"/>
                    <a:pt x="801" y="280"/>
                    <a:pt x="791" y="281"/>
                  </a:cubicBezTo>
                  <a:cubicBezTo>
                    <a:pt x="787" y="281"/>
                    <a:pt x="784" y="281"/>
                    <a:pt x="780" y="281"/>
                  </a:cubicBezTo>
                  <a:cubicBezTo>
                    <a:pt x="774" y="280"/>
                    <a:pt x="776" y="278"/>
                    <a:pt x="774" y="273"/>
                  </a:cubicBezTo>
                  <a:cubicBezTo>
                    <a:pt x="758" y="239"/>
                    <a:pt x="722" y="215"/>
                    <a:pt x="688" y="203"/>
                  </a:cubicBezTo>
                  <a:cubicBezTo>
                    <a:pt x="705" y="210"/>
                    <a:pt x="720" y="220"/>
                    <a:pt x="734" y="232"/>
                  </a:cubicBezTo>
                  <a:cubicBezTo>
                    <a:pt x="747" y="244"/>
                    <a:pt x="764" y="260"/>
                    <a:pt x="768" y="278"/>
                  </a:cubicBezTo>
                  <a:cubicBezTo>
                    <a:pt x="745" y="271"/>
                    <a:pt x="725" y="257"/>
                    <a:pt x="702" y="251"/>
                  </a:cubicBezTo>
                  <a:cubicBezTo>
                    <a:pt x="683" y="246"/>
                    <a:pt x="664" y="246"/>
                    <a:pt x="644" y="250"/>
                  </a:cubicBezTo>
                  <a:cubicBezTo>
                    <a:pt x="663" y="248"/>
                    <a:pt x="682" y="249"/>
                    <a:pt x="701" y="255"/>
                  </a:cubicBezTo>
                  <a:cubicBezTo>
                    <a:pt x="725" y="263"/>
                    <a:pt x="744" y="278"/>
                    <a:pt x="767" y="287"/>
                  </a:cubicBezTo>
                  <a:cubicBezTo>
                    <a:pt x="787" y="292"/>
                    <a:pt x="807" y="292"/>
                    <a:pt x="827" y="289"/>
                  </a:cubicBezTo>
                  <a:cubicBezTo>
                    <a:pt x="831" y="288"/>
                    <a:pt x="871" y="278"/>
                    <a:pt x="871" y="279"/>
                  </a:cubicBezTo>
                  <a:cubicBezTo>
                    <a:pt x="874" y="295"/>
                    <a:pt x="877" y="313"/>
                    <a:pt x="870" y="329"/>
                  </a:cubicBezTo>
                  <a:cubicBezTo>
                    <a:pt x="860" y="352"/>
                    <a:pt x="838" y="370"/>
                    <a:pt x="818" y="384"/>
                  </a:cubicBezTo>
                  <a:cubicBezTo>
                    <a:pt x="782" y="409"/>
                    <a:pt x="726" y="430"/>
                    <a:pt x="714" y="477"/>
                  </a:cubicBezTo>
                  <a:cubicBezTo>
                    <a:pt x="708" y="470"/>
                    <a:pt x="700" y="463"/>
                    <a:pt x="699" y="454"/>
                  </a:cubicBezTo>
                  <a:cubicBezTo>
                    <a:pt x="698" y="445"/>
                    <a:pt x="703" y="435"/>
                    <a:pt x="706" y="427"/>
                  </a:cubicBezTo>
                  <a:cubicBezTo>
                    <a:pt x="712" y="406"/>
                    <a:pt x="705" y="389"/>
                    <a:pt x="695" y="371"/>
                  </a:cubicBezTo>
                  <a:cubicBezTo>
                    <a:pt x="697" y="362"/>
                    <a:pt x="700" y="344"/>
                    <a:pt x="699" y="334"/>
                  </a:cubicBezTo>
                  <a:cubicBezTo>
                    <a:pt x="698" y="317"/>
                    <a:pt x="682" y="305"/>
                    <a:pt x="676" y="290"/>
                  </a:cubicBezTo>
                  <a:cubicBezTo>
                    <a:pt x="680" y="304"/>
                    <a:pt x="692" y="315"/>
                    <a:pt x="696" y="330"/>
                  </a:cubicBezTo>
                  <a:cubicBezTo>
                    <a:pt x="697" y="339"/>
                    <a:pt x="692" y="355"/>
                    <a:pt x="690" y="364"/>
                  </a:cubicBezTo>
                  <a:cubicBezTo>
                    <a:pt x="677" y="342"/>
                    <a:pt x="657" y="314"/>
                    <a:pt x="631" y="307"/>
                  </a:cubicBezTo>
                  <a:cubicBezTo>
                    <a:pt x="664" y="319"/>
                    <a:pt x="689" y="364"/>
                    <a:pt x="698" y="396"/>
                  </a:cubicBezTo>
                  <a:cubicBezTo>
                    <a:pt x="704" y="419"/>
                    <a:pt x="685" y="436"/>
                    <a:pt x="688" y="458"/>
                  </a:cubicBezTo>
                  <a:cubicBezTo>
                    <a:pt x="689" y="469"/>
                    <a:pt x="697" y="477"/>
                    <a:pt x="703" y="486"/>
                  </a:cubicBezTo>
                  <a:cubicBezTo>
                    <a:pt x="706" y="489"/>
                    <a:pt x="711" y="494"/>
                    <a:pt x="711" y="498"/>
                  </a:cubicBezTo>
                  <a:cubicBezTo>
                    <a:pt x="683" y="482"/>
                    <a:pt x="646" y="469"/>
                    <a:pt x="636" y="433"/>
                  </a:cubicBezTo>
                  <a:cubicBezTo>
                    <a:pt x="641" y="458"/>
                    <a:pt x="661" y="475"/>
                    <a:pt x="681" y="488"/>
                  </a:cubicBezTo>
                  <a:cubicBezTo>
                    <a:pt x="692" y="495"/>
                    <a:pt x="706" y="499"/>
                    <a:pt x="713" y="511"/>
                  </a:cubicBezTo>
                  <a:cubicBezTo>
                    <a:pt x="720" y="523"/>
                    <a:pt x="723" y="537"/>
                    <a:pt x="731" y="549"/>
                  </a:cubicBezTo>
                  <a:cubicBezTo>
                    <a:pt x="746" y="569"/>
                    <a:pt x="771" y="585"/>
                    <a:pt x="781" y="608"/>
                  </a:cubicBezTo>
                  <a:cubicBezTo>
                    <a:pt x="789" y="629"/>
                    <a:pt x="785" y="655"/>
                    <a:pt x="778" y="675"/>
                  </a:cubicBezTo>
                  <a:cubicBezTo>
                    <a:pt x="770" y="701"/>
                    <a:pt x="757" y="727"/>
                    <a:pt x="761" y="754"/>
                  </a:cubicBezTo>
                  <a:cubicBezTo>
                    <a:pt x="765" y="780"/>
                    <a:pt x="786" y="795"/>
                    <a:pt x="809" y="802"/>
                  </a:cubicBezTo>
                  <a:cubicBezTo>
                    <a:pt x="827" y="808"/>
                    <a:pt x="850" y="807"/>
                    <a:pt x="864" y="822"/>
                  </a:cubicBezTo>
                  <a:cubicBezTo>
                    <a:pt x="880" y="840"/>
                    <a:pt x="889" y="865"/>
                    <a:pt x="896" y="888"/>
                  </a:cubicBezTo>
                  <a:cubicBezTo>
                    <a:pt x="842" y="855"/>
                    <a:pt x="774" y="850"/>
                    <a:pt x="728" y="806"/>
                  </a:cubicBezTo>
                  <a:cubicBezTo>
                    <a:pt x="708" y="787"/>
                    <a:pt x="690" y="766"/>
                    <a:pt x="668" y="749"/>
                  </a:cubicBezTo>
                  <a:cubicBezTo>
                    <a:pt x="668" y="749"/>
                    <a:pt x="667" y="749"/>
                    <a:pt x="667" y="748"/>
                  </a:cubicBezTo>
                  <a:cubicBezTo>
                    <a:pt x="666" y="747"/>
                    <a:pt x="665" y="746"/>
                    <a:pt x="664" y="745"/>
                  </a:cubicBezTo>
                  <a:cubicBezTo>
                    <a:pt x="661" y="742"/>
                    <a:pt x="659" y="739"/>
                    <a:pt x="656" y="735"/>
                  </a:cubicBezTo>
                  <a:cubicBezTo>
                    <a:pt x="656" y="735"/>
                    <a:pt x="656" y="735"/>
                    <a:pt x="655" y="735"/>
                  </a:cubicBezTo>
                  <a:cubicBezTo>
                    <a:pt x="653" y="731"/>
                    <a:pt x="650" y="727"/>
                    <a:pt x="646" y="723"/>
                  </a:cubicBezTo>
                  <a:cubicBezTo>
                    <a:pt x="645" y="720"/>
                    <a:pt x="644" y="718"/>
                    <a:pt x="642" y="716"/>
                  </a:cubicBezTo>
                  <a:cubicBezTo>
                    <a:pt x="642" y="715"/>
                    <a:pt x="642" y="715"/>
                    <a:pt x="642" y="714"/>
                  </a:cubicBezTo>
                  <a:cubicBezTo>
                    <a:pt x="641" y="707"/>
                    <a:pt x="640" y="699"/>
                    <a:pt x="643" y="691"/>
                  </a:cubicBezTo>
                  <a:cubicBezTo>
                    <a:pt x="643" y="689"/>
                    <a:pt x="644" y="687"/>
                    <a:pt x="645" y="685"/>
                  </a:cubicBezTo>
                  <a:cubicBezTo>
                    <a:pt x="646" y="683"/>
                    <a:pt x="647" y="681"/>
                    <a:pt x="648" y="679"/>
                  </a:cubicBezTo>
                  <a:cubicBezTo>
                    <a:pt x="651" y="675"/>
                    <a:pt x="653" y="672"/>
                    <a:pt x="657" y="668"/>
                  </a:cubicBezTo>
                  <a:cubicBezTo>
                    <a:pt x="663" y="661"/>
                    <a:pt x="670" y="653"/>
                    <a:pt x="675" y="645"/>
                  </a:cubicBezTo>
                  <a:cubicBezTo>
                    <a:pt x="677" y="641"/>
                    <a:pt x="679" y="637"/>
                    <a:pt x="681" y="633"/>
                  </a:cubicBezTo>
                  <a:cubicBezTo>
                    <a:pt x="682" y="629"/>
                    <a:pt x="684" y="625"/>
                    <a:pt x="685" y="622"/>
                  </a:cubicBezTo>
                  <a:cubicBezTo>
                    <a:pt x="686" y="618"/>
                    <a:pt x="687" y="615"/>
                    <a:pt x="688" y="612"/>
                  </a:cubicBezTo>
                  <a:cubicBezTo>
                    <a:pt x="688" y="609"/>
                    <a:pt x="688" y="607"/>
                    <a:pt x="689" y="604"/>
                  </a:cubicBezTo>
                  <a:cubicBezTo>
                    <a:pt x="689" y="600"/>
                    <a:pt x="690" y="598"/>
                    <a:pt x="690" y="598"/>
                  </a:cubicBezTo>
                  <a:cubicBezTo>
                    <a:pt x="690" y="598"/>
                    <a:pt x="689" y="600"/>
                    <a:pt x="688" y="604"/>
                  </a:cubicBezTo>
                  <a:cubicBezTo>
                    <a:pt x="688" y="606"/>
                    <a:pt x="687" y="609"/>
                    <a:pt x="686" y="612"/>
                  </a:cubicBezTo>
                  <a:cubicBezTo>
                    <a:pt x="685" y="615"/>
                    <a:pt x="684" y="618"/>
                    <a:pt x="683" y="621"/>
                  </a:cubicBezTo>
                  <a:cubicBezTo>
                    <a:pt x="682" y="625"/>
                    <a:pt x="680" y="628"/>
                    <a:pt x="678" y="632"/>
                  </a:cubicBezTo>
                  <a:cubicBezTo>
                    <a:pt x="676" y="636"/>
                    <a:pt x="674" y="639"/>
                    <a:pt x="672" y="643"/>
                  </a:cubicBezTo>
                  <a:cubicBezTo>
                    <a:pt x="666" y="650"/>
                    <a:pt x="659" y="657"/>
                    <a:pt x="652" y="664"/>
                  </a:cubicBezTo>
                  <a:cubicBezTo>
                    <a:pt x="649" y="667"/>
                    <a:pt x="645" y="671"/>
                    <a:pt x="642" y="675"/>
                  </a:cubicBezTo>
                  <a:cubicBezTo>
                    <a:pt x="641" y="677"/>
                    <a:pt x="639" y="679"/>
                    <a:pt x="638" y="681"/>
                  </a:cubicBezTo>
                  <a:cubicBezTo>
                    <a:pt x="637" y="684"/>
                    <a:pt x="636" y="686"/>
                    <a:pt x="635" y="688"/>
                  </a:cubicBezTo>
                  <a:cubicBezTo>
                    <a:pt x="634" y="690"/>
                    <a:pt x="634" y="692"/>
                    <a:pt x="633" y="694"/>
                  </a:cubicBezTo>
                  <a:cubicBezTo>
                    <a:pt x="631" y="686"/>
                    <a:pt x="629" y="678"/>
                    <a:pt x="628" y="670"/>
                  </a:cubicBezTo>
                  <a:cubicBezTo>
                    <a:pt x="625" y="654"/>
                    <a:pt x="624" y="638"/>
                    <a:pt x="626" y="623"/>
                  </a:cubicBezTo>
                  <a:cubicBezTo>
                    <a:pt x="627" y="609"/>
                    <a:pt x="633" y="595"/>
                    <a:pt x="638" y="585"/>
                  </a:cubicBezTo>
                  <a:cubicBezTo>
                    <a:pt x="644" y="574"/>
                    <a:pt x="650" y="566"/>
                    <a:pt x="654" y="560"/>
                  </a:cubicBezTo>
                  <a:cubicBezTo>
                    <a:pt x="659" y="555"/>
                    <a:pt x="661" y="552"/>
                    <a:pt x="661" y="552"/>
                  </a:cubicBezTo>
                  <a:cubicBezTo>
                    <a:pt x="661" y="552"/>
                    <a:pt x="658" y="555"/>
                    <a:pt x="654" y="560"/>
                  </a:cubicBezTo>
                  <a:cubicBezTo>
                    <a:pt x="649" y="565"/>
                    <a:pt x="642" y="573"/>
                    <a:pt x="636" y="583"/>
                  </a:cubicBezTo>
                  <a:cubicBezTo>
                    <a:pt x="629" y="594"/>
                    <a:pt x="623" y="607"/>
                    <a:pt x="620" y="622"/>
                  </a:cubicBezTo>
                  <a:cubicBezTo>
                    <a:pt x="619" y="624"/>
                    <a:pt x="619" y="626"/>
                    <a:pt x="618" y="628"/>
                  </a:cubicBezTo>
                  <a:cubicBezTo>
                    <a:pt x="618" y="630"/>
                    <a:pt x="618" y="632"/>
                    <a:pt x="618" y="634"/>
                  </a:cubicBezTo>
                  <a:cubicBezTo>
                    <a:pt x="617" y="638"/>
                    <a:pt x="617" y="642"/>
                    <a:pt x="617" y="646"/>
                  </a:cubicBezTo>
                  <a:cubicBezTo>
                    <a:pt x="617" y="654"/>
                    <a:pt x="617" y="663"/>
                    <a:pt x="618" y="671"/>
                  </a:cubicBezTo>
                  <a:cubicBezTo>
                    <a:pt x="619" y="680"/>
                    <a:pt x="620" y="690"/>
                    <a:pt x="622" y="699"/>
                  </a:cubicBezTo>
                  <a:cubicBezTo>
                    <a:pt x="619" y="697"/>
                    <a:pt x="617" y="694"/>
                    <a:pt x="613" y="692"/>
                  </a:cubicBezTo>
                  <a:cubicBezTo>
                    <a:pt x="609" y="688"/>
                    <a:pt x="604" y="684"/>
                    <a:pt x="599" y="680"/>
                  </a:cubicBezTo>
                  <a:cubicBezTo>
                    <a:pt x="596" y="678"/>
                    <a:pt x="594" y="676"/>
                    <a:pt x="592" y="673"/>
                  </a:cubicBezTo>
                  <a:cubicBezTo>
                    <a:pt x="589" y="671"/>
                    <a:pt x="587" y="669"/>
                    <a:pt x="585" y="666"/>
                  </a:cubicBezTo>
                  <a:cubicBezTo>
                    <a:pt x="577" y="657"/>
                    <a:pt x="571" y="645"/>
                    <a:pt x="569" y="633"/>
                  </a:cubicBezTo>
                  <a:cubicBezTo>
                    <a:pt x="567" y="622"/>
                    <a:pt x="569" y="610"/>
                    <a:pt x="574" y="602"/>
                  </a:cubicBezTo>
                  <a:cubicBezTo>
                    <a:pt x="579" y="593"/>
                    <a:pt x="586" y="588"/>
                    <a:pt x="591" y="585"/>
                  </a:cubicBezTo>
                  <a:cubicBezTo>
                    <a:pt x="596" y="582"/>
                    <a:pt x="599" y="580"/>
                    <a:pt x="599" y="580"/>
                  </a:cubicBezTo>
                  <a:cubicBezTo>
                    <a:pt x="599" y="580"/>
                    <a:pt x="596" y="582"/>
                    <a:pt x="590" y="584"/>
                  </a:cubicBezTo>
                  <a:cubicBezTo>
                    <a:pt x="585" y="587"/>
                    <a:pt x="578" y="592"/>
                    <a:pt x="572" y="600"/>
                  </a:cubicBezTo>
                  <a:cubicBezTo>
                    <a:pt x="566" y="609"/>
                    <a:pt x="562" y="621"/>
                    <a:pt x="564" y="634"/>
                  </a:cubicBezTo>
                  <a:cubicBezTo>
                    <a:pt x="565" y="647"/>
                    <a:pt x="571" y="660"/>
                    <a:pt x="579" y="671"/>
                  </a:cubicBezTo>
                  <a:cubicBezTo>
                    <a:pt x="581" y="674"/>
                    <a:pt x="583" y="677"/>
                    <a:pt x="585" y="680"/>
                  </a:cubicBezTo>
                  <a:cubicBezTo>
                    <a:pt x="587" y="682"/>
                    <a:pt x="590" y="685"/>
                    <a:pt x="592" y="687"/>
                  </a:cubicBezTo>
                  <a:cubicBezTo>
                    <a:pt x="597" y="692"/>
                    <a:pt x="602" y="696"/>
                    <a:pt x="606" y="700"/>
                  </a:cubicBezTo>
                  <a:cubicBezTo>
                    <a:pt x="615" y="709"/>
                    <a:pt x="623" y="717"/>
                    <a:pt x="629" y="724"/>
                  </a:cubicBezTo>
                  <a:cubicBezTo>
                    <a:pt x="631" y="726"/>
                    <a:pt x="633" y="728"/>
                    <a:pt x="634" y="730"/>
                  </a:cubicBezTo>
                  <a:cubicBezTo>
                    <a:pt x="635" y="732"/>
                    <a:pt x="636" y="733"/>
                    <a:pt x="636" y="734"/>
                  </a:cubicBezTo>
                  <a:cubicBezTo>
                    <a:pt x="637" y="735"/>
                    <a:pt x="637" y="735"/>
                    <a:pt x="637" y="735"/>
                  </a:cubicBezTo>
                  <a:cubicBezTo>
                    <a:pt x="610" y="728"/>
                    <a:pt x="581" y="730"/>
                    <a:pt x="555" y="733"/>
                  </a:cubicBezTo>
                  <a:cubicBezTo>
                    <a:pt x="542" y="734"/>
                    <a:pt x="522" y="740"/>
                    <a:pt x="510" y="732"/>
                  </a:cubicBezTo>
                  <a:cubicBezTo>
                    <a:pt x="501" y="726"/>
                    <a:pt x="498" y="712"/>
                    <a:pt x="495" y="703"/>
                  </a:cubicBezTo>
                  <a:cubicBezTo>
                    <a:pt x="487" y="670"/>
                    <a:pt x="485" y="637"/>
                    <a:pt x="492" y="604"/>
                  </a:cubicBezTo>
                  <a:cubicBezTo>
                    <a:pt x="496" y="587"/>
                    <a:pt x="499" y="571"/>
                    <a:pt x="510" y="558"/>
                  </a:cubicBezTo>
                  <a:cubicBezTo>
                    <a:pt x="523" y="543"/>
                    <a:pt x="540" y="533"/>
                    <a:pt x="553" y="519"/>
                  </a:cubicBezTo>
                  <a:cubicBezTo>
                    <a:pt x="559" y="512"/>
                    <a:pt x="564" y="505"/>
                    <a:pt x="567" y="497"/>
                  </a:cubicBezTo>
                  <a:cubicBezTo>
                    <a:pt x="570" y="489"/>
                    <a:pt x="571" y="480"/>
                    <a:pt x="571" y="471"/>
                  </a:cubicBezTo>
                  <a:cubicBezTo>
                    <a:pt x="570" y="466"/>
                    <a:pt x="568" y="464"/>
                    <a:pt x="573" y="460"/>
                  </a:cubicBezTo>
                  <a:cubicBezTo>
                    <a:pt x="577" y="457"/>
                    <a:pt x="581" y="453"/>
                    <a:pt x="584" y="449"/>
                  </a:cubicBezTo>
                  <a:cubicBezTo>
                    <a:pt x="609" y="419"/>
                    <a:pt x="610" y="377"/>
                    <a:pt x="628" y="344"/>
                  </a:cubicBezTo>
                  <a:cubicBezTo>
                    <a:pt x="607" y="377"/>
                    <a:pt x="603" y="431"/>
                    <a:pt x="568" y="453"/>
                  </a:cubicBezTo>
                  <a:cubicBezTo>
                    <a:pt x="562" y="427"/>
                    <a:pt x="550" y="402"/>
                    <a:pt x="547" y="376"/>
                  </a:cubicBezTo>
                  <a:cubicBezTo>
                    <a:pt x="544" y="351"/>
                    <a:pt x="557" y="336"/>
                    <a:pt x="580" y="327"/>
                  </a:cubicBezTo>
                  <a:cubicBezTo>
                    <a:pt x="556" y="335"/>
                    <a:pt x="541" y="350"/>
                    <a:pt x="543" y="376"/>
                  </a:cubicBezTo>
                  <a:cubicBezTo>
                    <a:pt x="544" y="405"/>
                    <a:pt x="556" y="432"/>
                    <a:pt x="559" y="461"/>
                  </a:cubicBezTo>
                  <a:cubicBezTo>
                    <a:pt x="560" y="466"/>
                    <a:pt x="562" y="492"/>
                    <a:pt x="553" y="488"/>
                  </a:cubicBezTo>
                  <a:cubicBezTo>
                    <a:pt x="540" y="483"/>
                    <a:pt x="532" y="472"/>
                    <a:pt x="523" y="462"/>
                  </a:cubicBezTo>
                  <a:cubicBezTo>
                    <a:pt x="505" y="442"/>
                    <a:pt x="493" y="419"/>
                    <a:pt x="501" y="392"/>
                  </a:cubicBezTo>
                  <a:cubicBezTo>
                    <a:pt x="493" y="412"/>
                    <a:pt x="497" y="432"/>
                    <a:pt x="508" y="451"/>
                  </a:cubicBezTo>
                  <a:cubicBezTo>
                    <a:pt x="517" y="466"/>
                    <a:pt x="534" y="492"/>
                    <a:pt x="553" y="497"/>
                  </a:cubicBezTo>
                  <a:cubicBezTo>
                    <a:pt x="544" y="512"/>
                    <a:pt x="526" y="522"/>
                    <a:pt x="512" y="532"/>
                  </a:cubicBezTo>
                  <a:cubicBezTo>
                    <a:pt x="504" y="538"/>
                    <a:pt x="498" y="545"/>
                    <a:pt x="492" y="552"/>
                  </a:cubicBezTo>
                  <a:cubicBezTo>
                    <a:pt x="492" y="551"/>
                    <a:pt x="492" y="549"/>
                    <a:pt x="491" y="547"/>
                  </a:cubicBezTo>
                  <a:cubicBezTo>
                    <a:pt x="491" y="544"/>
                    <a:pt x="491" y="542"/>
                    <a:pt x="490" y="539"/>
                  </a:cubicBezTo>
                  <a:cubicBezTo>
                    <a:pt x="490" y="537"/>
                    <a:pt x="489" y="534"/>
                    <a:pt x="488" y="531"/>
                  </a:cubicBezTo>
                  <a:cubicBezTo>
                    <a:pt x="487" y="526"/>
                    <a:pt x="485" y="521"/>
                    <a:pt x="484" y="515"/>
                  </a:cubicBezTo>
                  <a:cubicBezTo>
                    <a:pt x="482" y="510"/>
                    <a:pt x="480" y="505"/>
                    <a:pt x="479" y="499"/>
                  </a:cubicBezTo>
                  <a:cubicBezTo>
                    <a:pt x="477" y="494"/>
                    <a:pt x="476" y="488"/>
                    <a:pt x="474" y="483"/>
                  </a:cubicBezTo>
                  <a:cubicBezTo>
                    <a:pt x="472" y="477"/>
                    <a:pt x="471" y="471"/>
                    <a:pt x="470" y="465"/>
                  </a:cubicBezTo>
                  <a:cubicBezTo>
                    <a:pt x="464" y="441"/>
                    <a:pt x="459" y="414"/>
                    <a:pt x="456" y="388"/>
                  </a:cubicBezTo>
                  <a:cubicBezTo>
                    <a:pt x="455" y="379"/>
                    <a:pt x="456" y="360"/>
                    <a:pt x="458" y="353"/>
                  </a:cubicBezTo>
                  <a:cubicBezTo>
                    <a:pt x="461" y="347"/>
                    <a:pt x="464" y="338"/>
                    <a:pt x="469" y="327"/>
                  </a:cubicBezTo>
                  <a:cubicBezTo>
                    <a:pt x="474" y="317"/>
                    <a:pt x="480" y="304"/>
                    <a:pt x="487" y="292"/>
                  </a:cubicBezTo>
                  <a:cubicBezTo>
                    <a:pt x="491" y="286"/>
                    <a:pt x="495" y="280"/>
                    <a:pt x="500" y="274"/>
                  </a:cubicBezTo>
                  <a:cubicBezTo>
                    <a:pt x="504" y="269"/>
                    <a:pt x="510" y="263"/>
                    <a:pt x="516" y="260"/>
                  </a:cubicBezTo>
                  <a:cubicBezTo>
                    <a:pt x="529" y="253"/>
                    <a:pt x="545" y="250"/>
                    <a:pt x="558" y="241"/>
                  </a:cubicBezTo>
                  <a:cubicBezTo>
                    <a:pt x="565" y="237"/>
                    <a:pt x="570" y="232"/>
                    <a:pt x="574" y="226"/>
                  </a:cubicBezTo>
                  <a:cubicBezTo>
                    <a:pt x="575" y="225"/>
                    <a:pt x="576" y="223"/>
                    <a:pt x="577" y="222"/>
                  </a:cubicBezTo>
                  <a:cubicBezTo>
                    <a:pt x="578" y="220"/>
                    <a:pt x="579" y="219"/>
                    <a:pt x="580" y="217"/>
                  </a:cubicBezTo>
                  <a:cubicBezTo>
                    <a:pt x="582" y="215"/>
                    <a:pt x="583" y="212"/>
                    <a:pt x="584" y="209"/>
                  </a:cubicBezTo>
                  <a:cubicBezTo>
                    <a:pt x="589" y="198"/>
                    <a:pt x="592" y="189"/>
                    <a:pt x="593" y="182"/>
                  </a:cubicBezTo>
                  <a:cubicBezTo>
                    <a:pt x="595" y="175"/>
                    <a:pt x="596" y="171"/>
                    <a:pt x="596" y="171"/>
                  </a:cubicBezTo>
                  <a:cubicBezTo>
                    <a:pt x="596" y="171"/>
                    <a:pt x="595" y="175"/>
                    <a:pt x="593" y="182"/>
                  </a:cubicBezTo>
                  <a:cubicBezTo>
                    <a:pt x="590" y="188"/>
                    <a:pt x="587" y="197"/>
                    <a:pt x="581" y="208"/>
                  </a:cubicBezTo>
                  <a:cubicBezTo>
                    <a:pt x="580" y="210"/>
                    <a:pt x="578" y="213"/>
                    <a:pt x="577" y="215"/>
                  </a:cubicBezTo>
                  <a:cubicBezTo>
                    <a:pt x="576" y="217"/>
                    <a:pt x="575" y="218"/>
                    <a:pt x="574" y="219"/>
                  </a:cubicBezTo>
                  <a:cubicBezTo>
                    <a:pt x="573" y="221"/>
                    <a:pt x="572" y="222"/>
                    <a:pt x="571" y="223"/>
                  </a:cubicBezTo>
                  <a:cubicBezTo>
                    <a:pt x="567" y="228"/>
                    <a:pt x="561" y="233"/>
                    <a:pt x="555" y="236"/>
                  </a:cubicBezTo>
                  <a:cubicBezTo>
                    <a:pt x="549" y="239"/>
                    <a:pt x="542" y="242"/>
                    <a:pt x="534" y="244"/>
                  </a:cubicBezTo>
                  <a:cubicBezTo>
                    <a:pt x="527" y="246"/>
                    <a:pt x="519" y="248"/>
                    <a:pt x="511" y="251"/>
                  </a:cubicBezTo>
                  <a:cubicBezTo>
                    <a:pt x="503" y="255"/>
                    <a:pt x="497" y="261"/>
                    <a:pt x="491" y="266"/>
                  </a:cubicBezTo>
                  <a:cubicBezTo>
                    <a:pt x="485" y="272"/>
                    <a:pt x="480" y="278"/>
                    <a:pt x="476" y="285"/>
                  </a:cubicBezTo>
                  <a:cubicBezTo>
                    <a:pt x="467" y="297"/>
                    <a:pt x="460" y="309"/>
                    <a:pt x="454" y="320"/>
                  </a:cubicBezTo>
                  <a:cubicBezTo>
                    <a:pt x="453" y="322"/>
                    <a:pt x="452" y="324"/>
                    <a:pt x="452" y="325"/>
                  </a:cubicBezTo>
                  <a:cubicBezTo>
                    <a:pt x="452" y="320"/>
                    <a:pt x="452" y="315"/>
                    <a:pt x="452" y="310"/>
                  </a:cubicBezTo>
                  <a:cubicBezTo>
                    <a:pt x="453" y="285"/>
                    <a:pt x="457" y="262"/>
                    <a:pt x="462" y="242"/>
                  </a:cubicBezTo>
                  <a:cubicBezTo>
                    <a:pt x="467" y="223"/>
                    <a:pt x="475" y="208"/>
                    <a:pt x="480" y="197"/>
                  </a:cubicBezTo>
                  <a:cubicBezTo>
                    <a:pt x="486" y="187"/>
                    <a:pt x="490" y="182"/>
                    <a:pt x="490" y="182"/>
                  </a:cubicBezTo>
                  <a:cubicBezTo>
                    <a:pt x="490" y="182"/>
                    <a:pt x="486" y="187"/>
                    <a:pt x="479" y="197"/>
                  </a:cubicBezTo>
                  <a:cubicBezTo>
                    <a:pt x="473" y="207"/>
                    <a:pt x="464" y="221"/>
                    <a:pt x="457" y="241"/>
                  </a:cubicBezTo>
                  <a:cubicBezTo>
                    <a:pt x="451" y="259"/>
                    <a:pt x="445" y="280"/>
                    <a:pt x="442" y="304"/>
                  </a:cubicBezTo>
                  <a:cubicBezTo>
                    <a:pt x="437" y="294"/>
                    <a:pt x="430" y="281"/>
                    <a:pt x="424" y="268"/>
                  </a:cubicBezTo>
                  <a:cubicBezTo>
                    <a:pt x="421" y="261"/>
                    <a:pt x="418" y="254"/>
                    <a:pt x="416" y="247"/>
                  </a:cubicBezTo>
                  <a:cubicBezTo>
                    <a:pt x="414" y="240"/>
                    <a:pt x="413" y="233"/>
                    <a:pt x="412" y="228"/>
                  </a:cubicBezTo>
                  <a:cubicBezTo>
                    <a:pt x="412" y="225"/>
                    <a:pt x="412" y="222"/>
                    <a:pt x="411" y="220"/>
                  </a:cubicBezTo>
                  <a:cubicBezTo>
                    <a:pt x="411" y="217"/>
                    <a:pt x="411" y="215"/>
                    <a:pt x="411" y="214"/>
                  </a:cubicBezTo>
                  <a:cubicBezTo>
                    <a:pt x="411" y="210"/>
                    <a:pt x="411" y="208"/>
                    <a:pt x="411" y="208"/>
                  </a:cubicBezTo>
                  <a:cubicBezTo>
                    <a:pt x="411" y="208"/>
                    <a:pt x="411" y="210"/>
                    <a:pt x="411" y="214"/>
                  </a:cubicBezTo>
                  <a:cubicBezTo>
                    <a:pt x="411" y="215"/>
                    <a:pt x="410" y="217"/>
                    <a:pt x="410" y="220"/>
                  </a:cubicBezTo>
                  <a:cubicBezTo>
                    <a:pt x="410" y="222"/>
                    <a:pt x="410" y="225"/>
                    <a:pt x="411" y="228"/>
                  </a:cubicBezTo>
                  <a:cubicBezTo>
                    <a:pt x="411" y="234"/>
                    <a:pt x="412" y="240"/>
                    <a:pt x="413" y="248"/>
                  </a:cubicBezTo>
                  <a:cubicBezTo>
                    <a:pt x="415" y="255"/>
                    <a:pt x="417" y="262"/>
                    <a:pt x="420" y="270"/>
                  </a:cubicBezTo>
                  <a:cubicBezTo>
                    <a:pt x="425" y="284"/>
                    <a:pt x="432" y="299"/>
                    <a:pt x="436" y="309"/>
                  </a:cubicBezTo>
                  <a:cubicBezTo>
                    <a:pt x="438" y="315"/>
                    <a:pt x="439" y="319"/>
                    <a:pt x="440" y="323"/>
                  </a:cubicBezTo>
                  <a:cubicBezTo>
                    <a:pt x="440" y="323"/>
                    <a:pt x="440" y="323"/>
                    <a:pt x="440" y="323"/>
                  </a:cubicBezTo>
                  <a:cubicBezTo>
                    <a:pt x="439" y="338"/>
                    <a:pt x="439" y="357"/>
                    <a:pt x="439" y="357"/>
                  </a:cubicBezTo>
                  <a:cubicBezTo>
                    <a:pt x="439" y="367"/>
                    <a:pt x="439" y="378"/>
                    <a:pt x="439" y="389"/>
                  </a:cubicBezTo>
                  <a:cubicBezTo>
                    <a:pt x="441" y="417"/>
                    <a:pt x="444" y="444"/>
                    <a:pt x="447" y="469"/>
                  </a:cubicBezTo>
                  <a:cubicBezTo>
                    <a:pt x="448" y="475"/>
                    <a:pt x="449" y="482"/>
                    <a:pt x="450" y="488"/>
                  </a:cubicBezTo>
                  <a:cubicBezTo>
                    <a:pt x="452" y="494"/>
                    <a:pt x="453" y="500"/>
                    <a:pt x="454" y="506"/>
                  </a:cubicBezTo>
                  <a:cubicBezTo>
                    <a:pt x="455" y="512"/>
                    <a:pt x="457" y="517"/>
                    <a:pt x="458" y="522"/>
                  </a:cubicBezTo>
                  <a:cubicBezTo>
                    <a:pt x="459" y="527"/>
                    <a:pt x="460" y="532"/>
                    <a:pt x="461" y="537"/>
                  </a:cubicBezTo>
                  <a:cubicBezTo>
                    <a:pt x="461" y="539"/>
                    <a:pt x="462" y="541"/>
                    <a:pt x="462" y="544"/>
                  </a:cubicBezTo>
                  <a:cubicBezTo>
                    <a:pt x="462" y="545"/>
                    <a:pt x="462" y="547"/>
                    <a:pt x="462" y="549"/>
                  </a:cubicBezTo>
                  <a:cubicBezTo>
                    <a:pt x="453" y="534"/>
                    <a:pt x="439" y="521"/>
                    <a:pt x="423" y="513"/>
                  </a:cubicBezTo>
                  <a:cubicBezTo>
                    <a:pt x="404" y="503"/>
                    <a:pt x="385" y="495"/>
                    <a:pt x="369" y="480"/>
                  </a:cubicBezTo>
                  <a:cubicBezTo>
                    <a:pt x="358" y="470"/>
                    <a:pt x="357" y="455"/>
                    <a:pt x="354" y="442"/>
                  </a:cubicBezTo>
                  <a:cubicBezTo>
                    <a:pt x="351" y="434"/>
                    <a:pt x="352" y="433"/>
                    <a:pt x="355" y="426"/>
                  </a:cubicBezTo>
                  <a:cubicBezTo>
                    <a:pt x="359" y="419"/>
                    <a:pt x="361" y="412"/>
                    <a:pt x="362" y="404"/>
                  </a:cubicBezTo>
                  <a:cubicBezTo>
                    <a:pt x="367" y="375"/>
                    <a:pt x="358" y="346"/>
                    <a:pt x="342" y="321"/>
                  </a:cubicBezTo>
                  <a:cubicBezTo>
                    <a:pt x="360" y="353"/>
                    <a:pt x="366" y="393"/>
                    <a:pt x="348" y="425"/>
                  </a:cubicBezTo>
                  <a:cubicBezTo>
                    <a:pt x="335" y="396"/>
                    <a:pt x="312" y="376"/>
                    <a:pt x="282" y="368"/>
                  </a:cubicBezTo>
                  <a:cubicBezTo>
                    <a:pt x="295" y="373"/>
                    <a:pt x="307" y="379"/>
                    <a:pt x="318" y="389"/>
                  </a:cubicBezTo>
                  <a:cubicBezTo>
                    <a:pt x="324" y="394"/>
                    <a:pt x="329" y="401"/>
                    <a:pt x="333" y="408"/>
                  </a:cubicBezTo>
                  <a:cubicBezTo>
                    <a:pt x="336" y="412"/>
                    <a:pt x="338" y="416"/>
                    <a:pt x="339" y="420"/>
                  </a:cubicBezTo>
                  <a:cubicBezTo>
                    <a:pt x="342" y="426"/>
                    <a:pt x="344" y="428"/>
                    <a:pt x="338" y="431"/>
                  </a:cubicBezTo>
                  <a:cubicBezTo>
                    <a:pt x="307" y="444"/>
                    <a:pt x="259" y="430"/>
                    <a:pt x="239" y="404"/>
                  </a:cubicBezTo>
                  <a:cubicBezTo>
                    <a:pt x="259" y="434"/>
                    <a:pt x="312" y="452"/>
                    <a:pt x="345" y="436"/>
                  </a:cubicBezTo>
                  <a:cubicBezTo>
                    <a:pt x="351" y="458"/>
                    <a:pt x="350" y="479"/>
                    <a:pt x="368" y="495"/>
                  </a:cubicBezTo>
                  <a:cubicBezTo>
                    <a:pt x="348" y="504"/>
                    <a:pt x="330" y="509"/>
                    <a:pt x="307" y="505"/>
                  </a:cubicBezTo>
                  <a:cubicBezTo>
                    <a:pt x="294" y="503"/>
                    <a:pt x="281" y="500"/>
                    <a:pt x="268" y="497"/>
                  </a:cubicBezTo>
                  <a:cubicBezTo>
                    <a:pt x="261" y="496"/>
                    <a:pt x="255" y="495"/>
                    <a:pt x="249" y="494"/>
                  </a:cubicBezTo>
                  <a:cubicBezTo>
                    <a:pt x="246" y="489"/>
                    <a:pt x="243" y="485"/>
                    <a:pt x="239" y="481"/>
                  </a:cubicBezTo>
                  <a:cubicBezTo>
                    <a:pt x="208" y="442"/>
                    <a:pt x="155" y="427"/>
                    <a:pt x="108" y="443"/>
                  </a:cubicBezTo>
                  <a:cubicBezTo>
                    <a:pt x="157" y="430"/>
                    <a:pt x="208" y="450"/>
                    <a:pt x="235" y="491"/>
                  </a:cubicBezTo>
                  <a:cubicBezTo>
                    <a:pt x="207" y="488"/>
                    <a:pt x="182" y="489"/>
                    <a:pt x="156" y="497"/>
                  </a:cubicBezTo>
                  <a:cubicBezTo>
                    <a:pt x="140" y="502"/>
                    <a:pt x="125" y="509"/>
                    <a:pt x="110" y="516"/>
                  </a:cubicBezTo>
                  <a:cubicBezTo>
                    <a:pt x="110" y="516"/>
                    <a:pt x="110" y="516"/>
                    <a:pt x="110" y="516"/>
                  </a:cubicBezTo>
                  <a:cubicBezTo>
                    <a:pt x="110" y="516"/>
                    <a:pt x="110" y="516"/>
                    <a:pt x="110" y="516"/>
                  </a:cubicBezTo>
                  <a:cubicBezTo>
                    <a:pt x="108" y="517"/>
                    <a:pt x="105" y="518"/>
                    <a:pt x="105" y="519"/>
                  </a:cubicBezTo>
                  <a:cubicBezTo>
                    <a:pt x="105" y="519"/>
                    <a:pt x="105" y="519"/>
                    <a:pt x="105" y="519"/>
                  </a:cubicBezTo>
                  <a:cubicBezTo>
                    <a:pt x="105" y="519"/>
                    <a:pt x="97" y="519"/>
                    <a:pt x="92" y="524"/>
                  </a:cubicBezTo>
                  <a:cubicBezTo>
                    <a:pt x="87" y="529"/>
                    <a:pt x="87" y="537"/>
                    <a:pt x="87" y="537"/>
                  </a:cubicBezTo>
                  <a:cubicBezTo>
                    <a:pt x="87" y="537"/>
                    <a:pt x="95" y="537"/>
                    <a:pt x="100" y="532"/>
                  </a:cubicBezTo>
                  <a:cubicBezTo>
                    <a:pt x="104" y="528"/>
                    <a:pt x="105" y="521"/>
                    <a:pt x="105" y="519"/>
                  </a:cubicBezTo>
                  <a:cubicBezTo>
                    <a:pt x="106" y="519"/>
                    <a:pt x="108" y="518"/>
                    <a:pt x="109" y="518"/>
                  </a:cubicBezTo>
                  <a:cubicBezTo>
                    <a:pt x="108" y="519"/>
                    <a:pt x="108" y="522"/>
                    <a:pt x="108" y="525"/>
                  </a:cubicBezTo>
                  <a:cubicBezTo>
                    <a:pt x="109" y="529"/>
                    <a:pt x="114" y="532"/>
                    <a:pt x="114" y="532"/>
                  </a:cubicBezTo>
                  <a:cubicBezTo>
                    <a:pt x="114" y="532"/>
                    <a:pt x="117" y="528"/>
                    <a:pt x="116" y="523"/>
                  </a:cubicBezTo>
                  <a:cubicBezTo>
                    <a:pt x="115" y="520"/>
                    <a:pt x="113" y="518"/>
                    <a:pt x="111" y="517"/>
                  </a:cubicBezTo>
                  <a:cubicBezTo>
                    <a:pt x="130" y="509"/>
                    <a:pt x="150" y="502"/>
                    <a:pt x="170" y="499"/>
                  </a:cubicBezTo>
                  <a:cubicBezTo>
                    <a:pt x="203" y="493"/>
                    <a:pt x="235" y="500"/>
                    <a:pt x="267" y="509"/>
                  </a:cubicBezTo>
                  <a:cubicBezTo>
                    <a:pt x="245" y="525"/>
                    <a:pt x="221" y="540"/>
                    <a:pt x="194" y="546"/>
                  </a:cubicBezTo>
                  <a:cubicBezTo>
                    <a:pt x="159" y="555"/>
                    <a:pt x="120" y="548"/>
                    <a:pt x="89" y="571"/>
                  </a:cubicBezTo>
                  <a:cubicBezTo>
                    <a:pt x="121" y="550"/>
                    <a:pt x="160" y="560"/>
                    <a:pt x="196" y="553"/>
                  </a:cubicBezTo>
                  <a:cubicBezTo>
                    <a:pt x="224" y="548"/>
                    <a:pt x="255" y="534"/>
                    <a:pt x="279" y="516"/>
                  </a:cubicBezTo>
                  <a:cubicBezTo>
                    <a:pt x="283" y="513"/>
                    <a:pt x="287" y="515"/>
                    <a:pt x="292" y="516"/>
                  </a:cubicBezTo>
                  <a:cubicBezTo>
                    <a:pt x="302" y="519"/>
                    <a:pt x="312" y="522"/>
                    <a:pt x="322" y="523"/>
                  </a:cubicBezTo>
                  <a:cubicBezTo>
                    <a:pt x="336" y="524"/>
                    <a:pt x="350" y="522"/>
                    <a:pt x="363" y="518"/>
                  </a:cubicBezTo>
                  <a:cubicBezTo>
                    <a:pt x="370" y="515"/>
                    <a:pt x="376" y="512"/>
                    <a:pt x="383" y="511"/>
                  </a:cubicBezTo>
                  <a:cubicBezTo>
                    <a:pt x="391" y="510"/>
                    <a:pt x="395" y="514"/>
                    <a:pt x="402" y="517"/>
                  </a:cubicBezTo>
                  <a:cubicBezTo>
                    <a:pt x="417" y="526"/>
                    <a:pt x="431" y="534"/>
                    <a:pt x="441" y="548"/>
                  </a:cubicBezTo>
                  <a:cubicBezTo>
                    <a:pt x="407" y="538"/>
                    <a:pt x="370" y="546"/>
                    <a:pt x="342" y="567"/>
                  </a:cubicBezTo>
                  <a:cubicBezTo>
                    <a:pt x="316" y="587"/>
                    <a:pt x="285" y="594"/>
                    <a:pt x="254" y="605"/>
                  </a:cubicBezTo>
                  <a:cubicBezTo>
                    <a:pt x="272" y="600"/>
                    <a:pt x="291" y="596"/>
                    <a:pt x="309" y="591"/>
                  </a:cubicBezTo>
                  <a:cubicBezTo>
                    <a:pt x="331" y="584"/>
                    <a:pt x="348" y="568"/>
                    <a:pt x="369" y="560"/>
                  </a:cubicBezTo>
                  <a:cubicBezTo>
                    <a:pt x="349" y="604"/>
                    <a:pt x="314" y="630"/>
                    <a:pt x="272" y="651"/>
                  </a:cubicBezTo>
                  <a:cubicBezTo>
                    <a:pt x="302" y="639"/>
                    <a:pt x="331" y="624"/>
                    <a:pt x="353" y="599"/>
                  </a:cubicBezTo>
                  <a:cubicBezTo>
                    <a:pt x="363" y="588"/>
                    <a:pt x="372" y="575"/>
                    <a:pt x="379" y="561"/>
                  </a:cubicBezTo>
                  <a:cubicBezTo>
                    <a:pt x="386" y="549"/>
                    <a:pt x="418" y="555"/>
                    <a:pt x="430" y="558"/>
                  </a:cubicBezTo>
                  <a:cubicBezTo>
                    <a:pt x="437" y="560"/>
                    <a:pt x="444" y="563"/>
                    <a:pt x="450" y="568"/>
                  </a:cubicBezTo>
                  <a:cubicBezTo>
                    <a:pt x="456" y="572"/>
                    <a:pt x="457" y="584"/>
                    <a:pt x="459" y="590"/>
                  </a:cubicBezTo>
                  <a:cubicBezTo>
                    <a:pt x="459" y="590"/>
                    <a:pt x="460" y="599"/>
                    <a:pt x="460" y="599"/>
                  </a:cubicBezTo>
                  <a:cubicBezTo>
                    <a:pt x="462" y="616"/>
                    <a:pt x="463" y="634"/>
                    <a:pt x="462" y="651"/>
                  </a:cubicBezTo>
                  <a:cubicBezTo>
                    <a:pt x="461" y="678"/>
                    <a:pt x="466" y="706"/>
                    <a:pt x="473" y="731"/>
                  </a:cubicBezTo>
                  <a:cubicBezTo>
                    <a:pt x="496" y="805"/>
                    <a:pt x="601" y="741"/>
                    <a:pt x="646" y="785"/>
                  </a:cubicBezTo>
                  <a:cubicBezTo>
                    <a:pt x="669" y="808"/>
                    <a:pt x="688" y="834"/>
                    <a:pt x="711" y="856"/>
                  </a:cubicBezTo>
                  <a:cubicBezTo>
                    <a:pt x="728" y="872"/>
                    <a:pt x="748" y="882"/>
                    <a:pt x="768" y="891"/>
                  </a:cubicBezTo>
                  <a:cubicBezTo>
                    <a:pt x="816" y="913"/>
                    <a:pt x="867" y="930"/>
                    <a:pt x="900" y="974"/>
                  </a:cubicBezTo>
                  <a:cubicBezTo>
                    <a:pt x="854" y="939"/>
                    <a:pt x="798" y="924"/>
                    <a:pt x="742" y="926"/>
                  </a:cubicBezTo>
                  <a:cubicBezTo>
                    <a:pt x="728" y="926"/>
                    <a:pt x="715" y="927"/>
                    <a:pt x="701" y="929"/>
                  </a:cubicBezTo>
                  <a:cubicBezTo>
                    <a:pt x="693" y="930"/>
                    <a:pt x="686" y="931"/>
                    <a:pt x="678" y="932"/>
                  </a:cubicBezTo>
                  <a:cubicBezTo>
                    <a:pt x="674" y="927"/>
                    <a:pt x="670" y="921"/>
                    <a:pt x="667" y="916"/>
                  </a:cubicBezTo>
                  <a:cubicBezTo>
                    <a:pt x="651" y="895"/>
                    <a:pt x="632" y="870"/>
                    <a:pt x="606" y="861"/>
                  </a:cubicBezTo>
                  <a:cubicBezTo>
                    <a:pt x="579" y="853"/>
                    <a:pt x="551" y="861"/>
                    <a:pt x="524" y="862"/>
                  </a:cubicBezTo>
                  <a:cubicBezTo>
                    <a:pt x="496" y="864"/>
                    <a:pt x="465" y="854"/>
                    <a:pt x="440" y="843"/>
                  </a:cubicBezTo>
                  <a:cubicBezTo>
                    <a:pt x="435" y="841"/>
                    <a:pt x="415" y="835"/>
                    <a:pt x="414" y="829"/>
                  </a:cubicBezTo>
                  <a:cubicBezTo>
                    <a:pt x="413" y="818"/>
                    <a:pt x="411" y="807"/>
                    <a:pt x="405" y="798"/>
                  </a:cubicBezTo>
                  <a:cubicBezTo>
                    <a:pt x="390" y="778"/>
                    <a:pt x="373" y="760"/>
                    <a:pt x="350" y="751"/>
                  </a:cubicBezTo>
                  <a:cubicBezTo>
                    <a:pt x="364" y="757"/>
                    <a:pt x="375" y="766"/>
                    <a:pt x="384" y="778"/>
                  </a:cubicBezTo>
                  <a:cubicBezTo>
                    <a:pt x="395" y="791"/>
                    <a:pt x="409" y="809"/>
                    <a:pt x="409" y="827"/>
                  </a:cubicBezTo>
                  <a:cubicBezTo>
                    <a:pt x="378" y="809"/>
                    <a:pt x="350" y="788"/>
                    <a:pt x="317" y="775"/>
                  </a:cubicBezTo>
                  <a:cubicBezTo>
                    <a:pt x="288" y="764"/>
                    <a:pt x="260" y="760"/>
                    <a:pt x="230" y="760"/>
                  </a:cubicBezTo>
                  <a:cubicBezTo>
                    <a:pt x="272" y="763"/>
                    <a:pt x="310" y="775"/>
                    <a:pt x="346" y="799"/>
                  </a:cubicBezTo>
                  <a:cubicBezTo>
                    <a:pt x="365" y="811"/>
                    <a:pt x="382" y="825"/>
                    <a:pt x="400" y="838"/>
                  </a:cubicBezTo>
                  <a:cubicBezTo>
                    <a:pt x="421" y="851"/>
                    <a:pt x="443" y="863"/>
                    <a:pt x="467" y="872"/>
                  </a:cubicBezTo>
                  <a:cubicBezTo>
                    <a:pt x="421" y="881"/>
                    <a:pt x="378" y="894"/>
                    <a:pt x="332" y="876"/>
                  </a:cubicBezTo>
                  <a:cubicBezTo>
                    <a:pt x="356" y="888"/>
                    <a:pt x="379" y="891"/>
                    <a:pt x="405" y="889"/>
                  </a:cubicBezTo>
                  <a:cubicBezTo>
                    <a:pt x="421" y="888"/>
                    <a:pt x="437" y="885"/>
                    <a:pt x="452" y="883"/>
                  </a:cubicBezTo>
                  <a:cubicBezTo>
                    <a:pt x="465" y="881"/>
                    <a:pt x="481" y="876"/>
                    <a:pt x="494" y="880"/>
                  </a:cubicBezTo>
                  <a:cubicBezTo>
                    <a:pt x="523" y="888"/>
                    <a:pt x="552" y="879"/>
                    <a:pt x="582" y="883"/>
                  </a:cubicBezTo>
                  <a:cubicBezTo>
                    <a:pt x="611" y="886"/>
                    <a:pt x="629" y="915"/>
                    <a:pt x="643" y="938"/>
                  </a:cubicBezTo>
                  <a:cubicBezTo>
                    <a:pt x="612" y="945"/>
                    <a:pt x="581" y="955"/>
                    <a:pt x="553" y="971"/>
                  </a:cubicBezTo>
                  <a:cubicBezTo>
                    <a:pt x="539" y="979"/>
                    <a:pt x="521" y="1001"/>
                    <a:pt x="504" y="999"/>
                  </a:cubicBezTo>
                  <a:cubicBezTo>
                    <a:pt x="487" y="996"/>
                    <a:pt x="470" y="985"/>
                    <a:pt x="456" y="977"/>
                  </a:cubicBezTo>
                  <a:cubicBezTo>
                    <a:pt x="428" y="961"/>
                    <a:pt x="399" y="946"/>
                    <a:pt x="370" y="932"/>
                  </a:cubicBezTo>
                  <a:cubicBezTo>
                    <a:pt x="359" y="927"/>
                    <a:pt x="348" y="922"/>
                    <a:pt x="336" y="920"/>
                  </a:cubicBezTo>
                  <a:cubicBezTo>
                    <a:pt x="328" y="918"/>
                    <a:pt x="329" y="918"/>
                    <a:pt x="324" y="913"/>
                  </a:cubicBezTo>
                  <a:cubicBezTo>
                    <a:pt x="320" y="906"/>
                    <a:pt x="313" y="902"/>
                    <a:pt x="307" y="899"/>
                  </a:cubicBezTo>
                  <a:cubicBezTo>
                    <a:pt x="295" y="894"/>
                    <a:pt x="282" y="891"/>
                    <a:pt x="274" y="880"/>
                  </a:cubicBezTo>
                  <a:cubicBezTo>
                    <a:pt x="267" y="872"/>
                    <a:pt x="264" y="861"/>
                    <a:pt x="260" y="851"/>
                  </a:cubicBezTo>
                  <a:cubicBezTo>
                    <a:pt x="258" y="846"/>
                    <a:pt x="256" y="840"/>
                    <a:pt x="253" y="835"/>
                  </a:cubicBezTo>
                  <a:cubicBezTo>
                    <a:pt x="252" y="833"/>
                    <a:pt x="251" y="831"/>
                    <a:pt x="249" y="829"/>
                  </a:cubicBezTo>
                  <a:cubicBezTo>
                    <a:pt x="247" y="827"/>
                    <a:pt x="246" y="825"/>
                    <a:pt x="244" y="823"/>
                  </a:cubicBezTo>
                  <a:cubicBezTo>
                    <a:pt x="240" y="820"/>
                    <a:pt x="241" y="817"/>
                    <a:pt x="239" y="813"/>
                  </a:cubicBezTo>
                  <a:cubicBezTo>
                    <a:pt x="226" y="790"/>
                    <a:pt x="200" y="772"/>
                    <a:pt x="175" y="765"/>
                  </a:cubicBezTo>
                  <a:cubicBezTo>
                    <a:pt x="198" y="773"/>
                    <a:pt x="224" y="792"/>
                    <a:pt x="234" y="816"/>
                  </a:cubicBezTo>
                  <a:cubicBezTo>
                    <a:pt x="220" y="807"/>
                    <a:pt x="204" y="805"/>
                    <a:pt x="188" y="802"/>
                  </a:cubicBezTo>
                  <a:cubicBezTo>
                    <a:pt x="160" y="796"/>
                    <a:pt x="132" y="791"/>
                    <a:pt x="103" y="788"/>
                  </a:cubicBezTo>
                  <a:cubicBezTo>
                    <a:pt x="130" y="792"/>
                    <a:pt x="156" y="799"/>
                    <a:pt x="182" y="806"/>
                  </a:cubicBezTo>
                  <a:cubicBezTo>
                    <a:pt x="193" y="809"/>
                    <a:pt x="203" y="811"/>
                    <a:pt x="214" y="815"/>
                  </a:cubicBezTo>
                  <a:cubicBezTo>
                    <a:pt x="233" y="823"/>
                    <a:pt x="243" y="836"/>
                    <a:pt x="250" y="856"/>
                  </a:cubicBezTo>
                  <a:cubicBezTo>
                    <a:pt x="254" y="868"/>
                    <a:pt x="256" y="879"/>
                    <a:pt x="263" y="890"/>
                  </a:cubicBezTo>
                  <a:cubicBezTo>
                    <a:pt x="265" y="893"/>
                    <a:pt x="276" y="903"/>
                    <a:pt x="277" y="903"/>
                  </a:cubicBezTo>
                  <a:cubicBezTo>
                    <a:pt x="284" y="907"/>
                    <a:pt x="291" y="910"/>
                    <a:pt x="298" y="913"/>
                  </a:cubicBezTo>
                  <a:cubicBezTo>
                    <a:pt x="247" y="909"/>
                    <a:pt x="197" y="918"/>
                    <a:pt x="147" y="927"/>
                  </a:cubicBezTo>
                  <a:cubicBezTo>
                    <a:pt x="197" y="921"/>
                    <a:pt x="248" y="915"/>
                    <a:pt x="298" y="923"/>
                  </a:cubicBezTo>
                  <a:cubicBezTo>
                    <a:pt x="351" y="932"/>
                    <a:pt x="398" y="963"/>
                    <a:pt x="441" y="993"/>
                  </a:cubicBezTo>
                  <a:cubicBezTo>
                    <a:pt x="401" y="1008"/>
                    <a:pt x="352" y="1078"/>
                    <a:pt x="307" y="1041"/>
                  </a:cubicBezTo>
                  <a:cubicBezTo>
                    <a:pt x="299" y="1035"/>
                    <a:pt x="292" y="1028"/>
                    <a:pt x="283" y="1023"/>
                  </a:cubicBezTo>
                  <a:cubicBezTo>
                    <a:pt x="268" y="1017"/>
                    <a:pt x="253" y="1013"/>
                    <a:pt x="238" y="1011"/>
                  </a:cubicBezTo>
                  <a:cubicBezTo>
                    <a:pt x="212" y="1007"/>
                    <a:pt x="185" y="1008"/>
                    <a:pt x="159" y="1011"/>
                  </a:cubicBezTo>
                  <a:cubicBezTo>
                    <a:pt x="187" y="1010"/>
                    <a:pt x="215" y="1010"/>
                    <a:pt x="242" y="1017"/>
                  </a:cubicBezTo>
                  <a:cubicBezTo>
                    <a:pt x="257" y="1020"/>
                    <a:pt x="271" y="1026"/>
                    <a:pt x="285" y="1035"/>
                  </a:cubicBezTo>
                  <a:cubicBezTo>
                    <a:pt x="294" y="1040"/>
                    <a:pt x="300" y="1050"/>
                    <a:pt x="308" y="1056"/>
                  </a:cubicBezTo>
                  <a:cubicBezTo>
                    <a:pt x="270" y="1059"/>
                    <a:pt x="232" y="1058"/>
                    <a:pt x="194" y="1067"/>
                  </a:cubicBezTo>
                  <a:cubicBezTo>
                    <a:pt x="163" y="1075"/>
                    <a:pt x="134" y="1088"/>
                    <a:pt x="105" y="1102"/>
                  </a:cubicBezTo>
                  <a:cubicBezTo>
                    <a:pt x="131" y="1091"/>
                    <a:pt x="157" y="1082"/>
                    <a:pt x="185" y="1076"/>
                  </a:cubicBezTo>
                  <a:cubicBezTo>
                    <a:pt x="223" y="1067"/>
                    <a:pt x="260" y="1070"/>
                    <a:pt x="298" y="1070"/>
                  </a:cubicBezTo>
                  <a:cubicBezTo>
                    <a:pt x="288" y="1078"/>
                    <a:pt x="281" y="1089"/>
                    <a:pt x="271" y="1097"/>
                  </a:cubicBezTo>
                  <a:cubicBezTo>
                    <a:pt x="261" y="1105"/>
                    <a:pt x="250" y="1111"/>
                    <a:pt x="238" y="1115"/>
                  </a:cubicBezTo>
                  <a:cubicBezTo>
                    <a:pt x="217" y="1122"/>
                    <a:pt x="195" y="1124"/>
                    <a:pt x="173" y="1126"/>
                  </a:cubicBezTo>
                  <a:cubicBezTo>
                    <a:pt x="172" y="1122"/>
                    <a:pt x="168" y="1113"/>
                    <a:pt x="159" y="1108"/>
                  </a:cubicBezTo>
                  <a:cubicBezTo>
                    <a:pt x="149" y="1102"/>
                    <a:pt x="135" y="1106"/>
                    <a:pt x="135" y="1106"/>
                  </a:cubicBezTo>
                  <a:cubicBezTo>
                    <a:pt x="135" y="1106"/>
                    <a:pt x="139" y="1120"/>
                    <a:pt x="150" y="1126"/>
                  </a:cubicBezTo>
                  <a:cubicBezTo>
                    <a:pt x="160" y="1132"/>
                    <a:pt x="174" y="1128"/>
                    <a:pt x="174" y="1128"/>
                  </a:cubicBezTo>
                  <a:cubicBezTo>
                    <a:pt x="174" y="1128"/>
                    <a:pt x="174" y="1127"/>
                    <a:pt x="173" y="1126"/>
                  </a:cubicBezTo>
                  <a:cubicBezTo>
                    <a:pt x="205" y="1125"/>
                    <a:pt x="239" y="1124"/>
                    <a:pt x="268" y="1107"/>
                  </a:cubicBezTo>
                  <a:cubicBezTo>
                    <a:pt x="282" y="1099"/>
                    <a:pt x="292" y="1085"/>
                    <a:pt x="306" y="1076"/>
                  </a:cubicBezTo>
                  <a:cubicBezTo>
                    <a:pt x="321" y="1066"/>
                    <a:pt x="339" y="1069"/>
                    <a:pt x="356" y="1065"/>
                  </a:cubicBezTo>
                  <a:cubicBezTo>
                    <a:pt x="391" y="1056"/>
                    <a:pt x="416" y="1025"/>
                    <a:pt x="451" y="1015"/>
                  </a:cubicBezTo>
                  <a:cubicBezTo>
                    <a:pt x="467" y="1010"/>
                    <a:pt x="476" y="1016"/>
                    <a:pt x="491" y="1021"/>
                  </a:cubicBezTo>
                  <a:cubicBezTo>
                    <a:pt x="508" y="1027"/>
                    <a:pt x="524" y="1025"/>
                    <a:pt x="539" y="1015"/>
                  </a:cubicBezTo>
                  <a:cubicBezTo>
                    <a:pt x="598" y="975"/>
                    <a:pt x="669" y="967"/>
                    <a:pt x="739" y="968"/>
                  </a:cubicBezTo>
                  <a:cubicBezTo>
                    <a:pt x="800" y="969"/>
                    <a:pt x="881" y="999"/>
                    <a:pt x="899" y="1065"/>
                  </a:cubicBezTo>
                  <a:cubicBezTo>
                    <a:pt x="910" y="1105"/>
                    <a:pt x="915" y="1147"/>
                    <a:pt x="911" y="1189"/>
                  </a:cubicBezTo>
                  <a:cubicBezTo>
                    <a:pt x="908" y="1218"/>
                    <a:pt x="905" y="1302"/>
                    <a:pt x="905" y="1332"/>
                  </a:cubicBezTo>
                  <a:cubicBezTo>
                    <a:pt x="904" y="1361"/>
                    <a:pt x="909" y="1390"/>
                    <a:pt x="903" y="1419"/>
                  </a:cubicBezTo>
                  <a:cubicBezTo>
                    <a:pt x="895" y="1455"/>
                    <a:pt x="876" y="1474"/>
                    <a:pt x="848" y="1495"/>
                  </a:cubicBezTo>
                  <a:cubicBezTo>
                    <a:pt x="786" y="1543"/>
                    <a:pt x="722" y="1587"/>
                    <a:pt x="663" y="1638"/>
                  </a:cubicBezTo>
                  <a:cubicBezTo>
                    <a:pt x="657" y="1643"/>
                    <a:pt x="651" y="1649"/>
                    <a:pt x="645" y="1654"/>
                  </a:cubicBezTo>
                  <a:cubicBezTo>
                    <a:pt x="639" y="1660"/>
                    <a:pt x="632" y="1660"/>
                    <a:pt x="625" y="1662"/>
                  </a:cubicBezTo>
                  <a:cubicBezTo>
                    <a:pt x="611" y="1666"/>
                    <a:pt x="598" y="1669"/>
                    <a:pt x="584" y="1671"/>
                  </a:cubicBezTo>
                  <a:cubicBezTo>
                    <a:pt x="563" y="1674"/>
                    <a:pt x="544" y="1680"/>
                    <a:pt x="525" y="1690"/>
                  </a:cubicBezTo>
                  <a:cubicBezTo>
                    <a:pt x="496" y="1704"/>
                    <a:pt x="469" y="1721"/>
                    <a:pt x="437" y="1727"/>
                  </a:cubicBezTo>
                  <a:cubicBezTo>
                    <a:pt x="405" y="1733"/>
                    <a:pt x="372" y="1722"/>
                    <a:pt x="340" y="1725"/>
                  </a:cubicBezTo>
                  <a:cubicBezTo>
                    <a:pt x="284" y="1730"/>
                    <a:pt x="228" y="1748"/>
                    <a:pt x="173" y="1760"/>
                  </a:cubicBezTo>
                  <a:cubicBezTo>
                    <a:pt x="115" y="1773"/>
                    <a:pt x="54" y="1749"/>
                    <a:pt x="0" y="1780"/>
                  </a:cubicBezTo>
                  <a:cubicBezTo>
                    <a:pt x="53" y="1754"/>
                    <a:pt x="107" y="1780"/>
                    <a:pt x="162" y="1774"/>
                  </a:cubicBezTo>
                  <a:cubicBezTo>
                    <a:pt x="127" y="1792"/>
                    <a:pt x="95" y="1812"/>
                    <a:pt x="54" y="1811"/>
                  </a:cubicBezTo>
                  <a:cubicBezTo>
                    <a:pt x="106" y="1816"/>
                    <a:pt x="147" y="1783"/>
                    <a:pt x="195" y="1770"/>
                  </a:cubicBezTo>
                  <a:cubicBezTo>
                    <a:pt x="220" y="1763"/>
                    <a:pt x="247" y="1760"/>
                    <a:pt x="272" y="1756"/>
                  </a:cubicBezTo>
                  <a:cubicBezTo>
                    <a:pt x="299" y="1752"/>
                    <a:pt x="327" y="1747"/>
                    <a:pt x="354" y="1749"/>
                  </a:cubicBezTo>
                  <a:cubicBezTo>
                    <a:pt x="307" y="1763"/>
                    <a:pt x="266" y="1791"/>
                    <a:pt x="220" y="1806"/>
                  </a:cubicBezTo>
                  <a:cubicBezTo>
                    <a:pt x="183" y="1819"/>
                    <a:pt x="146" y="1820"/>
                    <a:pt x="107" y="1819"/>
                  </a:cubicBezTo>
                  <a:cubicBezTo>
                    <a:pt x="134" y="1822"/>
                    <a:pt x="160" y="1823"/>
                    <a:pt x="187" y="1821"/>
                  </a:cubicBezTo>
                  <a:cubicBezTo>
                    <a:pt x="181" y="1842"/>
                    <a:pt x="157" y="1850"/>
                    <a:pt x="139" y="1855"/>
                  </a:cubicBezTo>
                  <a:cubicBezTo>
                    <a:pt x="156" y="1852"/>
                    <a:pt x="174" y="1847"/>
                    <a:pt x="185" y="1832"/>
                  </a:cubicBezTo>
                  <a:cubicBezTo>
                    <a:pt x="188" y="1828"/>
                    <a:pt x="190" y="1824"/>
                    <a:pt x="191" y="1820"/>
                  </a:cubicBezTo>
                  <a:cubicBezTo>
                    <a:pt x="197" y="1819"/>
                    <a:pt x="203" y="1818"/>
                    <a:pt x="208" y="1817"/>
                  </a:cubicBezTo>
                  <a:cubicBezTo>
                    <a:pt x="220" y="1815"/>
                    <a:pt x="232" y="1811"/>
                    <a:pt x="243" y="1808"/>
                  </a:cubicBezTo>
                  <a:cubicBezTo>
                    <a:pt x="221" y="1828"/>
                    <a:pt x="203" y="1853"/>
                    <a:pt x="182" y="1874"/>
                  </a:cubicBezTo>
                  <a:cubicBezTo>
                    <a:pt x="163" y="1892"/>
                    <a:pt x="136" y="1913"/>
                    <a:pt x="109" y="1896"/>
                  </a:cubicBezTo>
                  <a:cubicBezTo>
                    <a:pt x="124" y="1907"/>
                    <a:pt x="141" y="1906"/>
                    <a:pt x="157" y="1898"/>
                  </a:cubicBezTo>
                  <a:cubicBezTo>
                    <a:pt x="156" y="1912"/>
                    <a:pt x="158" y="1924"/>
                    <a:pt x="151" y="1937"/>
                  </a:cubicBezTo>
                  <a:cubicBezTo>
                    <a:pt x="144" y="1951"/>
                    <a:pt x="135" y="1964"/>
                    <a:pt x="130" y="1979"/>
                  </a:cubicBezTo>
                  <a:cubicBezTo>
                    <a:pt x="138" y="1960"/>
                    <a:pt x="154" y="1944"/>
                    <a:pt x="160" y="1924"/>
                  </a:cubicBezTo>
                  <a:cubicBezTo>
                    <a:pt x="162" y="1918"/>
                    <a:pt x="160" y="1897"/>
                    <a:pt x="164" y="1894"/>
                  </a:cubicBezTo>
                  <a:cubicBezTo>
                    <a:pt x="175" y="1886"/>
                    <a:pt x="186" y="1878"/>
                    <a:pt x="196" y="1868"/>
                  </a:cubicBezTo>
                  <a:cubicBezTo>
                    <a:pt x="217" y="1849"/>
                    <a:pt x="236" y="1829"/>
                    <a:pt x="257" y="1811"/>
                  </a:cubicBezTo>
                  <a:cubicBezTo>
                    <a:pt x="263" y="1806"/>
                    <a:pt x="268" y="1800"/>
                    <a:pt x="274" y="1796"/>
                  </a:cubicBezTo>
                  <a:cubicBezTo>
                    <a:pt x="289" y="1790"/>
                    <a:pt x="305" y="1784"/>
                    <a:pt x="320" y="1778"/>
                  </a:cubicBezTo>
                  <a:cubicBezTo>
                    <a:pt x="304" y="1802"/>
                    <a:pt x="299" y="1828"/>
                    <a:pt x="275" y="1846"/>
                  </a:cubicBezTo>
                  <a:cubicBezTo>
                    <a:pt x="255" y="1861"/>
                    <a:pt x="231" y="1870"/>
                    <a:pt x="210" y="1882"/>
                  </a:cubicBezTo>
                  <a:cubicBezTo>
                    <a:pt x="233" y="1871"/>
                    <a:pt x="259" y="1864"/>
                    <a:pt x="281" y="1849"/>
                  </a:cubicBezTo>
                  <a:cubicBezTo>
                    <a:pt x="268" y="1870"/>
                    <a:pt x="250" y="1881"/>
                    <a:pt x="226" y="1888"/>
                  </a:cubicBezTo>
                  <a:cubicBezTo>
                    <a:pt x="243" y="1884"/>
                    <a:pt x="259" y="1879"/>
                    <a:pt x="272" y="1867"/>
                  </a:cubicBezTo>
                  <a:cubicBezTo>
                    <a:pt x="278" y="1861"/>
                    <a:pt x="283" y="1854"/>
                    <a:pt x="288" y="1846"/>
                  </a:cubicBezTo>
                  <a:cubicBezTo>
                    <a:pt x="292" y="1839"/>
                    <a:pt x="299" y="1833"/>
                    <a:pt x="304" y="1826"/>
                  </a:cubicBezTo>
                  <a:cubicBezTo>
                    <a:pt x="315" y="1809"/>
                    <a:pt x="321" y="1786"/>
                    <a:pt x="338" y="1774"/>
                  </a:cubicBezTo>
                  <a:cubicBezTo>
                    <a:pt x="352" y="1764"/>
                    <a:pt x="373" y="1762"/>
                    <a:pt x="390" y="1762"/>
                  </a:cubicBezTo>
                  <a:cubicBezTo>
                    <a:pt x="370" y="1776"/>
                    <a:pt x="354" y="1794"/>
                    <a:pt x="340" y="1815"/>
                  </a:cubicBezTo>
                  <a:cubicBezTo>
                    <a:pt x="325" y="1838"/>
                    <a:pt x="312" y="1862"/>
                    <a:pt x="293" y="1882"/>
                  </a:cubicBezTo>
                  <a:cubicBezTo>
                    <a:pt x="269" y="1907"/>
                    <a:pt x="241" y="1924"/>
                    <a:pt x="213" y="1944"/>
                  </a:cubicBezTo>
                  <a:cubicBezTo>
                    <a:pt x="190" y="1960"/>
                    <a:pt x="172" y="1978"/>
                    <a:pt x="165" y="2006"/>
                  </a:cubicBezTo>
                  <a:cubicBezTo>
                    <a:pt x="172" y="1984"/>
                    <a:pt x="186" y="1969"/>
                    <a:pt x="204" y="1956"/>
                  </a:cubicBezTo>
                  <a:cubicBezTo>
                    <a:pt x="230" y="1938"/>
                    <a:pt x="259" y="1924"/>
                    <a:pt x="284" y="1905"/>
                  </a:cubicBezTo>
                  <a:cubicBezTo>
                    <a:pt x="283" y="1912"/>
                    <a:pt x="282" y="1919"/>
                    <a:pt x="282" y="1926"/>
                  </a:cubicBezTo>
                  <a:cubicBezTo>
                    <a:pt x="282" y="1936"/>
                    <a:pt x="279" y="1938"/>
                    <a:pt x="273" y="1945"/>
                  </a:cubicBezTo>
                  <a:cubicBezTo>
                    <a:pt x="260" y="1962"/>
                    <a:pt x="248" y="1976"/>
                    <a:pt x="230" y="1987"/>
                  </a:cubicBezTo>
                  <a:cubicBezTo>
                    <a:pt x="251" y="1976"/>
                    <a:pt x="266" y="1959"/>
                    <a:pt x="282" y="1942"/>
                  </a:cubicBezTo>
                  <a:cubicBezTo>
                    <a:pt x="284" y="1981"/>
                    <a:pt x="290" y="2020"/>
                    <a:pt x="257" y="2048"/>
                  </a:cubicBezTo>
                  <a:cubicBezTo>
                    <a:pt x="288" y="2024"/>
                    <a:pt x="290" y="1989"/>
                    <a:pt x="290" y="1953"/>
                  </a:cubicBezTo>
                  <a:cubicBezTo>
                    <a:pt x="301" y="1970"/>
                    <a:pt x="322" y="1962"/>
                    <a:pt x="336" y="1974"/>
                  </a:cubicBezTo>
                  <a:cubicBezTo>
                    <a:pt x="348" y="1985"/>
                    <a:pt x="350" y="2004"/>
                    <a:pt x="351" y="2019"/>
                  </a:cubicBezTo>
                  <a:cubicBezTo>
                    <a:pt x="351" y="1999"/>
                    <a:pt x="349" y="1973"/>
                    <a:pt x="327" y="1965"/>
                  </a:cubicBezTo>
                  <a:cubicBezTo>
                    <a:pt x="317" y="1962"/>
                    <a:pt x="306" y="1962"/>
                    <a:pt x="299" y="1954"/>
                  </a:cubicBezTo>
                  <a:cubicBezTo>
                    <a:pt x="291" y="1945"/>
                    <a:pt x="290" y="1932"/>
                    <a:pt x="292" y="1921"/>
                  </a:cubicBezTo>
                  <a:cubicBezTo>
                    <a:pt x="293" y="1912"/>
                    <a:pt x="295" y="1902"/>
                    <a:pt x="300" y="1893"/>
                  </a:cubicBezTo>
                  <a:cubicBezTo>
                    <a:pt x="305" y="1884"/>
                    <a:pt x="316" y="1876"/>
                    <a:pt x="323" y="1867"/>
                  </a:cubicBezTo>
                  <a:cubicBezTo>
                    <a:pt x="336" y="1853"/>
                    <a:pt x="346" y="1837"/>
                    <a:pt x="357" y="1822"/>
                  </a:cubicBezTo>
                  <a:cubicBezTo>
                    <a:pt x="370" y="1805"/>
                    <a:pt x="386" y="1791"/>
                    <a:pt x="404" y="1779"/>
                  </a:cubicBezTo>
                  <a:cubicBezTo>
                    <a:pt x="427" y="1765"/>
                    <a:pt x="452" y="1758"/>
                    <a:pt x="477" y="1749"/>
                  </a:cubicBezTo>
                  <a:cubicBezTo>
                    <a:pt x="518" y="1735"/>
                    <a:pt x="555" y="1714"/>
                    <a:pt x="598" y="1707"/>
                  </a:cubicBezTo>
                  <a:cubicBezTo>
                    <a:pt x="582" y="1733"/>
                    <a:pt x="569" y="1760"/>
                    <a:pt x="560" y="1790"/>
                  </a:cubicBezTo>
                  <a:cubicBezTo>
                    <a:pt x="558" y="1798"/>
                    <a:pt x="559" y="1808"/>
                    <a:pt x="550" y="1809"/>
                  </a:cubicBezTo>
                  <a:cubicBezTo>
                    <a:pt x="541" y="1811"/>
                    <a:pt x="533" y="1813"/>
                    <a:pt x="524" y="1816"/>
                  </a:cubicBezTo>
                  <a:cubicBezTo>
                    <a:pt x="508" y="1821"/>
                    <a:pt x="492" y="1829"/>
                    <a:pt x="477" y="1839"/>
                  </a:cubicBezTo>
                  <a:cubicBezTo>
                    <a:pt x="458" y="1852"/>
                    <a:pt x="435" y="1858"/>
                    <a:pt x="411" y="1856"/>
                  </a:cubicBezTo>
                  <a:cubicBezTo>
                    <a:pt x="391" y="1854"/>
                    <a:pt x="378" y="1862"/>
                    <a:pt x="366" y="1878"/>
                  </a:cubicBezTo>
                  <a:cubicBezTo>
                    <a:pt x="357" y="1892"/>
                    <a:pt x="344" y="1903"/>
                    <a:pt x="332" y="1914"/>
                  </a:cubicBezTo>
                  <a:cubicBezTo>
                    <a:pt x="340" y="1908"/>
                    <a:pt x="348" y="1902"/>
                    <a:pt x="355" y="1895"/>
                  </a:cubicBezTo>
                  <a:cubicBezTo>
                    <a:pt x="366" y="1886"/>
                    <a:pt x="373" y="1872"/>
                    <a:pt x="385" y="1865"/>
                  </a:cubicBezTo>
                  <a:cubicBezTo>
                    <a:pt x="397" y="1858"/>
                    <a:pt x="413" y="1865"/>
                    <a:pt x="426" y="1865"/>
                  </a:cubicBezTo>
                  <a:cubicBezTo>
                    <a:pt x="434" y="1866"/>
                    <a:pt x="445" y="1864"/>
                    <a:pt x="453" y="1861"/>
                  </a:cubicBezTo>
                  <a:cubicBezTo>
                    <a:pt x="425" y="1893"/>
                    <a:pt x="410" y="1933"/>
                    <a:pt x="377" y="1961"/>
                  </a:cubicBezTo>
                  <a:cubicBezTo>
                    <a:pt x="415" y="1932"/>
                    <a:pt x="433" y="1887"/>
                    <a:pt x="469" y="1857"/>
                  </a:cubicBezTo>
                  <a:cubicBezTo>
                    <a:pt x="469" y="1870"/>
                    <a:pt x="475" y="1882"/>
                    <a:pt x="479" y="1894"/>
                  </a:cubicBezTo>
                  <a:cubicBezTo>
                    <a:pt x="483" y="1907"/>
                    <a:pt x="481" y="1919"/>
                    <a:pt x="475" y="1931"/>
                  </a:cubicBezTo>
                  <a:cubicBezTo>
                    <a:pt x="465" y="1953"/>
                    <a:pt x="448" y="1971"/>
                    <a:pt x="442" y="1994"/>
                  </a:cubicBezTo>
                  <a:cubicBezTo>
                    <a:pt x="454" y="1958"/>
                    <a:pt x="496" y="1933"/>
                    <a:pt x="486" y="1891"/>
                  </a:cubicBezTo>
                  <a:cubicBezTo>
                    <a:pt x="484" y="1881"/>
                    <a:pt x="479" y="1872"/>
                    <a:pt x="479" y="1862"/>
                  </a:cubicBezTo>
                  <a:cubicBezTo>
                    <a:pt x="479" y="1850"/>
                    <a:pt x="484" y="1846"/>
                    <a:pt x="493" y="1842"/>
                  </a:cubicBezTo>
                  <a:cubicBezTo>
                    <a:pt x="512" y="1833"/>
                    <a:pt x="531" y="1828"/>
                    <a:pt x="551" y="1825"/>
                  </a:cubicBezTo>
                  <a:cubicBezTo>
                    <a:pt x="539" y="1876"/>
                    <a:pt x="533" y="1929"/>
                    <a:pt x="516" y="1980"/>
                  </a:cubicBezTo>
                  <a:cubicBezTo>
                    <a:pt x="506" y="2012"/>
                    <a:pt x="492" y="2043"/>
                    <a:pt x="469" y="2068"/>
                  </a:cubicBezTo>
                  <a:cubicBezTo>
                    <a:pt x="449" y="2090"/>
                    <a:pt x="425" y="2105"/>
                    <a:pt x="399" y="2118"/>
                  </a:cubicBezTo>
                  <a:cubicBezTo>
                    <a:pt x="428" y="2106"/>
                    <a:pt x="454" y="2092"/>
                    <a:pt x="476" y="2069"/>
                  </a:cubicBezTo>
                  <a:cubicBezTo>
                    <a:pt x="502" y="2043"/>
                    <a:pt x="519" y="2009"/>
                    <a:pt x="532" y="1975"/>
                  </a:cubicBezTo>
                  <a:cubicBezTo>
                    <a:pt x="533" y="1991"/>
                    <a:pt x="537" y="2007"/>
                    <a:pt x="543" y="2022"/>
                  </a:cubicBezTo>
                  <a:cubicBezTo>
                    <a:pt x="549" y="2039"/>
                    <a:pt x="559" y="2055"/>
                    <a:pt x="562" y="2073"/>
                  </a:cubicBezTo>
                  <a:cubicBezTo>
                    <a:pt x="568" y="2105"/>
                    <a:pt x="546" y="2125"/>
                    <a:pt x="525" y="2144"/>
                  </a:cubicBezTo>
                  <a:cubicBezTo>
                    <a:pt x="537" y="2135"/>
                    <a:pt x="550" y="2125"/>
                    <a:pt x="559" y="2112"/>
                  </a:cubicBezTo>
                  <a:cubicBezTo>
                    <a:pt x="571" y="2095"/>
                    <a:pt x="570" y="2074"/>
                    <a:pt x="564" y="2054"/>
                  </a:cubicBezTo>
                  <a:cubicBezTo>
                    <a:pt x="558" y="2034"/>
                    <a:pt x="549" y="2014"/>
                    <a:pt x="546" y="1993"/>
                  </a:cubicBezTo>
                  <a:cubicBezTo>
                    <a:pt x="543" y="1971"/>
                    <a:pt x="546" y="1950"/>
                    <a:pt x="550" y="1928"/>
                  </a:cubicBezTo>
                  <a:cubicBezTo>
                    <a:pt x="556" y="1939"/>
                    <a:pt x="563" y="1950"/>
                    <a:pt x="571" y="1960"/>
                  </a:cubicBezTo>
                  <a:cubicBezTo>
                    <a:pt x="576" y="1969"/>
                    <a:pt x="577" y="1969"/>
                    <a:pt x="574" y="1979"/>
                  </a:cubicBezTo>
                  <a:cubicBezTo>
                    <a:pt x="572" y="1988"/>
                    <a:pt x="570" y="1998"/>
                    <a:pt x="570" y="2007"/>
                  </a:cubicBezTo>
                  <a:cubicBezTo>
                    <a:pt x="568" y="2030"/>
                    <a:pt x="568" y="2068"/>
                    <a:pt x="594" y="2077"/>
                  </a:cubicBezTo>
                  <a:cubicBezTo>
                    <a:pt x="561" y="2063"/>
                    <a:pt x="573" y="2003"/>
                    <a:pt x="583" y="1977"/>
                  </a:cubicBezTo>
                  <a:cubicBezTo>
                    <a:pt x="592" y="1988"/>
                    <a:pt x="604" y="1994"/>
                    <a:pt x="614" y="2003"/>
                  </a:cubicBezTo>
                  <a:cubicBezTo>
                    <a:pt x="625" y="2013"/>
                    <a:pt x="631" y="2025"/>
                    <a:pt x="634" y="2040"/>
                  </a:cubicBezTo>
                  <a:cubicBezTo>
                    <a:pt x="639" y="2064"/>
                    <a:pt x="641" y="2092"/>
                    <a:pt x="629" y="2115"/>
                  </a:cubicBezTo>
                  <a:cubicBezTo>
                    <a:pt x="647" y="2085"/>
                    <a:pt x="648" y="2031"/>
                    <a:pt x="626" y="2004"/>
                  </a:cubicBezTo>
                  <a:cubicBezTo>
                    <a:pt x="619" y="1996"/>
                    <a:pt x="612" y="1990"/>
                    <a:pt x="604" y="1984"/>
                  </a:cubicBezTo>
                  <a:cubicBezTo>
                    <a:pt x="600" y="1980"/>
                    <a:pt x="596" y="1977"/>
                    <a:pt x="593" y="1973"/>
                  </a:cubicBezTo>
                  <a:cubicBezTo>
                    <a:pt x="588" y="1966"/>
                    <a:pt x="588" y="1965"/>
                    <a:pt x="592" y="1957"/>
                  </a:cubicBezTo>
                  <a:cubicBezTo>
                    <a:pt x="604" y="1936"/>
                    <a:pt x="627" y="1923"/>
                    <a:pt x="640" y="1904"/>
                  </a:cubicBezTo>
                  <a:cubicBezTo>
                    <a:pt x="668" y="1943"/>
                    <a:pt x="687" y="1992"/>
                    <a:pt x="689" y="2041"/>
                  </a:cubicBezTo>
                  <a:cubicBezTo>
                    <a:pt x="691" y="2087"/>
                    <a:pt x="673" y="2128"/>
                    <a:pt x="641" y="2160"/>
                  </a:cubicBezTo>
                  <a:cubicBezTo>
                    <a:pt x="662" y="2142"/>
                    <a:pt x="679" y="2120"/>
                    <a:pt x="688" y="2094"/>
                  </a:cubicBezTo>
                  <a:cubicBezTo>
                    <a:pt x="684" y="2114"/>
                    <a:pt x="684" y="2133"/>
                    <a:pt x="685" y="2152"/>
                  </a:cubicBezTo>
                  <a:cubicBezTo>
                    <a:pt x="685" y="2095"/>
                    <a:pt x="709" y="2049"/>
                    <a:pt x="735" y="2000"/>
                  </a:cubicBezTo>
                  <a:cubicBezTo>
                    <a:pt x="733" y="2022"/>
                    <a:pt x="725" y="2043"/>
                    <a:pt x="723" y="2065"/>
                  </a:cubicBezTo>
                  <a:cubicBezTo>
                    <a:pt x="722" y="2086"/>
                    <a:pt x="728" y="2105"/>
                    <a:pt x="739" y="2123"/>
                  </a:cubicBezTo>
                  <a:cubicBezTo>
                    <a:pt x="725" y="2097"/>
                    <a:pt x="724" y="2071"/>
                    <a:pt x="732" y="2043"/>
                  </a:cubicBezTo>
                  <a:cubicBezTo>
                    <a:pt x="736" y="2028"/>
                    <a:pt x="742" y="2013"/>
                    <a:pt x="744" y="1998"/>
                  </a:cubicBezTo>
                  <a:cubicBezTo>
                    <a:pt x="744" y="1994"/>
                    <a:pt x="743" y="1986"/>
                    <a:pt x="744" y="1983"/>
                  </a:cubicBezTo>
                  <a:cubicBezTo>
                    <a:pt x="748" y="1974"/>
                    <a:pt x="752" y="1966"/>
                    <a:pt x="756" y="1957"/>
                  </a:cubicBezTo>
                  <a:cubicBezTo>
                    <a:pt x="761" y="2032"/>
                    <a:pt x="779" y="2105"/>
                    <a:pt x="789" y="2179"/>
                  </a:cubicBezTo>
                  <a:cubicBezTo>
                    <a:pt x="785" y="2125"/>
                    <a:pt x="777" y="2071"/>
                    <a:pt x="773" y="2016"/>
                  </a:cubicBezTo>
                  <a:cubicBezTo>
                    <a:pt x="803" y="1954"/>
                    <a:pt x="814" y="1884"/>
                    <a:pt x="830" y="1818"/>
                  </a:cubicBezTo>
                  <a:cubicBezTo>
                    <a:pt x="835" y="1828"/>
                    <a:pt x="841" y="1837"/>
                    <a:pt x="845" y="1848"/>
                  </a:cubicBezTo>
                  <a:cubicBezTo>
                    <a:pt x="848" y="1860"/>
                    <a:pt x="847" y="1873"/>
                    <a:pt x="844" y="1885"/>
                  </a:cubicBezTo>
                  <a:cubicBezTo>
                    <a:pt x="840" y="1903"/>
                    <a:pt x="832" y="1919"/>
                    <a:pt x="825" y="1935"/>
                  </a:cubicBezTo>
                  <a:cubicBezTo>
                    <a:pt x="838" y="1911"/>
                    <a:pt x="854" y="1884"/>
                    <a:pt x="852" y="1855"/>
                  </a:cubicBezTo>
                  <a:cubicBezTo>
                    <a:pt x="851" y="1840"/>
                    <a:pt x="843" y="1828"/>
                    <a:pt x="838" y="1815"/>
                  </a:cubicBezTo>
                  <a:cubicBezTo>
                    <a:pt x="835" y="1805"/>
                    <a:pt x="837" y="1791"/>
                    <a:pt x="839" y="1782"/>
                  </a:cubicBezTo>
                  <a:cubicBezTo>
                    <a:pt x="855" y="1802"/>
                    <a:pt x="874" y="1812"/>
                    <a:pt x="874" y="1840"/>
                  </a:cubicBezTo>
                  <a:cubicBezTo>
                    <a:pt x="873" y="1867"/>
                    <a:pt x="857" y="1890"/>
                    <a:pt x="844" y="1912"/>
                  </a:cubicBezTo>
                  <a:cubicBezTo>
                    <a:pt x="867" y="1879"/>
                    <a:pt x="897" y="1835"/>
                    <a:pt x="865" y="1797"/>
                  </a:cubicBezTo>
                  <a:cubicBezTo>
                    <a:pt x="859" y="1789"/>
                    <a:pt x="851" y="1782"/>
                    <a:pt x="846" y="1774"/>
                  </a:cubicBezTo>
                  <a:cubicBezTo>
                    <a:pt x="840" y="1765"/>
                    <a:pt x="850" y="1750"/>
                    <a:pt x="854" y="1741"/>
                  </a:cubicBezTo>
                  <a:cubicBezTo>
                    <a:pt x="859" y="1732"/>
                    <a:pt x="874" y="1727"/>
                    <a:pt x="883" y="1720"/>
                  </a:cubicBezTo>
                  <a:cubicBezTo>
                    <a:pt x="893" y="1713"/>
                    <a:pt x="903" y="1705"/>
                    <a:pt x="912" y="1698"/>
                  </a:cubicBezTo>
                  <a:cubicBezTo>
                    <a:pt x="911" y="1734"/>
                    <a:pt x="918" y="1770"/>
                    <a:pt x="924" y="1805"/>
                  </a:cubicBezTo>
                  <a:cubicBezTo>
                    <a:pt x="928" y="1823"/>
                    <a:pt x="931" y="1841"/>
                    <a:pt x="934" y="1859"/>
                  </a:cubicBezTo>
                  <a:cubicBezTo>
                    <a:pt x="935" y="1868"/>
                    <a:pt x="937" y="1874"/>
                    <a:pt x="931" y="1882"/>
                  </a:cubicBezTo>
                  <a:cubicBezTo>
                    <a:pt x="927" y="1888"/>
                    <a:pt x="922" y="1894"/>
                    <a:pt x="916" y="1900"/>
                  </a:cubicBezTo>
                  <a:cubicBezTo>
                    <a:pt x="890" y="1926"/>
                    <a:pt x="861" y="1951"/>
                    <a:pt x="840" y="1982"/>
                  </a:cubicBezTo>
                  <a:cubicBezTo>
                    <a:pt x="823" y="2009"/>
                    <a:pt x="816" y="2038"/>
                    <a:pt x="815" y="2070"/>
                  </a:cubicBezTo>
                  <a:cubicBezTo>
                    <a:pt x="817" y="2044"/>
                    <a:pt x="823" y="2019"/>
                    <a:pt x="838" y="1996"/>
                  </a:cubicBezTo>
                  <a:cubicBezTo>
                    <a:pt x="855" y="1970"/>
                    <a:pt x="879" y="1948"/>
                    <a:pt x="902" y="1928"/>
                  </a:cubicBezTo>
                  <a:cubicBezTo>
                    <a:pt x="878" y="1969"/>
                    <a:pt x="853" y="2006"/>
                    <a:pt x="853" y="2055"/>
                  </a:cubicBezTo>
                  <a:cubicBezTo>
                    <a:pt x="855" y="2018"/>
                    <a:pt x="870" y="1989"/>
                    <a:pt x="891" y="1960"/>
                  </a:cubicBezTo>
                  <a:cubicBezTo>
                    <a:pt x="886" y="1993"/>
                    <a:pt x="883" y="2027"/>
                    <a:pt x="892" y="2060"/>
                  </a:cubicBezTo>
                  <a:cubicBezTo>
                    <a:pt x="885" y="2026"/>
                    <a:pt x="889" y="1987"/>
                    <a:pt x="900" y="1954"/>
                  </a:cubicBezTo>
                  <a:cubicBezTo>
                    <a:pt x="907" y="1932"/>
                    <a:pt x="924" y="1913"/>
                    <a:pt x="939" y="1896"/>
                  </a:cubicBezTo>
                  <a:cubicBezTo>
                    <a:pt x="942" y="1919"/>
                    <a:pt x="944" y="1943"/>
                    <a:pt x="946" y="1966"/>
                  </a:cubicBezTo>
                  <a:cubicBezTo>
                    <a:pt x="947" y="1994"/>
                    <a:pt x="950" y="2021"/>
                    <a:pt x="947" y="2049"/>
                  </a:cubicBezTo>
                  <a:cubicBezTo>
                    <a:pt x="944" y="2048"/>
                    <a:pt x="942" y="2053"/>
                    <a:pt x="939" y="2055"/>
                  </a:cubicBezTo>
                  <a:cubicBezTo>
                    <a:pt x="933" y="2061"/>
                    <a:pt x="925" y="2066"/>
                    <a:pt x="918" y="2070"/>
                  </a:cubicBezTo>
                  <a:cubicBezTo>
                    <a:pt x="901" y="2080"/>
                    <a:pt x="883" y="2089"/>
                    <a:pt x="866" y="2099"/>
                  </a:cubicBezTo>
                  <a:cubicBezTo>
                    <a:pt x="837" y="2118"/>
                    <a:pt x="815" y="2140"/>
                    <a:pt x="806" y="2174"/>
                  </a:cubicBezTo>
                  <a:cubicBezTo>
                    <a:pt x="816" y="2146"/>
                    <a:pt x="833" y="2126"/>
                    <a:pt x="858" y="2111"/>
                  </a:cubicBezTo>
                  <a:cubicBezTo>
                    <a:pt x="885" y="2095"/>
                    <a:pt x="918" y="2087"/>
                    <a:pt x="944" y="2067"/>
                  </a:cubicBezTo>
                  <a:cubicBezTo>
                    <a:pt x="940" y="2092"/>
                    <a:pt x="933" y="2116"/>
                    <a:pt x="926" y="2140"/>
                  </a:cubicBezTo>
                  <a:cubicBezTo>
                    <a:pt x="920" y="2159"/>
                    <a:pt x="904" y="2171"/>
                    <a:pt x="890" y="2183"/>
                  </a:cubicBezTo>
                  <a:cubicBezTo>
                    <a:pt x="850" y="2219"/>
                    <a:pt x="822" y="2259"/>
                    <a:pt x="818" y="2313"/>
                  </a:cubicBezTo>
                  <a:cubicBezTo>
                    <a:pt x="822" y="2286"/>
                    <a:pt x="831" y="2261"/>
                    <a:pt x="847" y="2239"/>
                  </a:cubicBezTo>
                  <a:cubicBezTo>
                    <a:pt x="866" y="2212"/>
                    <a:pt x="893" y="2195"/>
                    <a:pt x="918" y="2174"/>
                  </a:cubicBezTo>
                  <a:cubicBezTo>
                    <a:pt x="919" y="2179"/>
                    <a:pt x="915" y="2187"/>
                    <a:pt x="914" y="2192"/>
                  </a:cubicBezTo>
                  <a:cubicBezTo>
                    <a:pt x="912" y="2201"/>
                    <a:pt x="910" y="2210"/>
                    <a:pt x="908" y="2220"/>
                  </a:cubicBezTo>
                  <a:cubicBezTo>
                    <a:pt x="905" y="2238"/>
                    <a:pt x="903" y="2257"/>
                    <a:pt x="904" y="2275"/>
                  </a:cubicBezTo>
                  <a:cubicBezTo>
                    <a:pt x="904" y="2305"/>
                    <a:pt x="911" y="2332"/>
                    <a:pt x="924" y="2359"/>
                  </a:cubicBezTo>
                  <a:cubicBezTo>
                    <a:pt x="902" y="2305"/>
                    <a:pt x="909" y="2249"/>
                    <a:pt x="925" y="2194"/>
                  </a:cubicBezTo>
                  <a:cubicBezTo>
                    <a:pt x="940" y="2226"/>
                    <a:pt x="960" y="2263"/>
                    <a:pt x="943" y="2297"/>
                  </a:cubicBezTo>
                  <a:cubicBezTo>
                    <a:pt x="957" y="2273"/>
                    <a:pt x="951" y="2247"/>
                    <a:pt x="943" y="2222"/>
                  </a:cubicBezTo>
                  <a:cubicBezTo>
                    <a:pt x="940" y="2210"/>
                    <a:pt x="931" y="2197"/>
                    <a:pt x="929" y="2184"/>
                  </a:cubicBezTo>
                  <a:cubicBezTo>
                    <a:pt x="928" y="2179"/>
                    <a:pt x="932" y="2173"/>
                    <a:pt x="934" y="2167"/>
                  </a:cubicBezTo>
                  <a:cubicBezTo>
                    <a:pt x="937" y="2158"/>
                    <a:pt x="940" y="2148"/>
                    <a:pt x="943" y="2139"/>
                  </a:cubicBezTo>
                  <a:cubicBezTo>
                    <a:pt x="948" y="2165"/>
                    <a:pt x="963" y="2188"/>
                    <a:pt x="970" y="2213"/>
                  </a:cubicBezTo>
                  <a:cubicBezTo>
                    <a:pt x="977" y="2237"/>
                    <a:pt x="976" y="2257"/>
                    <a:pt x="967" y="2280"/>
                  </a:cubicBezTo>
                  <a:cubicBezTo>
                    <a:pt x="986" y="2242"/>
                    <a:pt x="974" y="2206"/>
                    <a:pt x="961" y="2168"/>
                  </a:cubicBezTo>
                  <a:cubicBezTo>
                    <a:pt x="956" y="2152"/>
                    <a:pt x="946" y="2129"/>
                    <a:pt x="952" y="2113"/>
                  </a:cubicBezTo>
                  <a:cubicBezTo>
                    <a:pt x="959" y="2089"/>
                    <a:pt x="966" y="2064"/>
                    <a:pt x="970" y="2039"/>
                  </a:cubicBezTo>
                  <a:cubicBezTo>
                    <a:pt x="978" y="2049"/>
                    <a:pt x="981" y="2065"/>
                    <a:pt x="984" y="2077"/>
                  </a:cubicBezTo>
                  <a:cubicBezTo>
                    <a:pt x="988" y="2093"/>
                    <a:pt x="992" y="2109"/>
                    <a:pt x="995" y="2125"/>
                  </a:cubicBezTo>
                  <a:cubicBezTo>
                    <a:pt x="1001" y="2153"/>
                    <a:pt x="1002" y="2187"/>
                    <a:pt x="982" y="2210"/>
                  </a:cubicBezTo>
                  <a:cubicBezTo>
                    <a:pt x="1009" y="2183"/>
                    <a:pt x="1005" y="2139"/>
                    <a:pt x="998" y="2105"/>
                  </a:cubicBezTo>
                  <a:cubicBezTo>
                    <a:pt x="1015" y="2123"/>
                    <a:pt x="1021" y="2144"/>
                    <a:pt x="1022" y="2167"/>
                  </a:cubicBezTo>
                  <a:cubicBezTo>
                    <a:pt x="1022" y="2144"/>
                    <a:pt x="1018" y="2123"/>
                    <a:pt x="1004" y="2104"/>
                  </a:cubicBezTo>
                  <a:cubicBezTo>
                    <a:pt x="1001" y="2100"/>
                    <a:pt x="997" y="2097"/>
                    <a:pt x="996" y="2092"/>
                  </a:cubicBezTo>
                  <a:cubicBezTo>
                    <a:pt x="995" y="2085"/>
                    <a:pt x="994" y="2077"/>
                    <a:pt x="992" y="2070"/>
                  </a:cubicBezTo>
                  <a:cubicBezTo>
                    <a:pt x="990" y="2058"/>
                    <a:pt x="987" y="2045"/>
                    <a:pt x="981" y="2035"/>
                  </a:cubicBezTo>
                  <a:cubicBezTo>
                    <a:pt x="979" y="2031"/>
                    <a:pt x="976" y="2027"/>
                    <a:pt x="971" y="2025"/>
                  </a:cubicBezTo>
                  <a:cubicBezTo>
                    <a:pt x="972" y="2018"/>
                    <a:pt x="972" y="2011"/>
                    <a:pt x="972" y="2003"/>
                  </a:cubicBezTo>
                  <a:cubicBezTo>
                    <a:pt x="972" y="1992"/>
                    <a:pt x="972" y="1981"/>
                    <a:pt x="972" y="1969"/>
                  </a:cubicBezTo>
                  <a:cubicBezTo>
                    <a:pt x="972" y="1947"/>
                    <a:pt x="971" y="1925"/>
                    <a:pt x="971" y="1903"/>
                  </a:cubicBezTo>
                  <a:cubicBezTo>
                    <a:pt x="977" y="1909"/>
                    <a:pt x="983" y="1915"/>
                    <a:pt x="989" y="1921"/>
                  </a:cubicBezTo>
                  <a:cubicBezTo>
                    <a:pt x="992" y="1924"/>
                    <a:pt x="995" y="1927"/>
                    <a:pt x="998" y="1930"/>
                  </a:cubicBezTo>
                  <a:cubicBezTo>
                    <a:pt x="1002" y="1935"/>
                    <a:pt x="1000" y="1937"/>
                    <a:pt x="1000" y="1943"/>
                  </a:cubicBezTo>
                  <a:cubicBezTo>
                    <a:pt x="998" y="1958"/>
                    <a:pt x="1000" y="1972"/>
                    <a:pt x="1003" y="1986"/>
                  </a:cubicBezTo>
                  <a:cubicBezTo>
                    <a:pt x="1001" y="1969"/>
                    <a:pt x="1001" y="1953"/>
                    <a:pt x="1004" y="1937"/>
                  </a:cubicBezTo>
                  <a:cubicBezTo>
                    <a:pt x="1030" y="1968"/>
                    <a:pt x="999" y="2003"/>
                    <a:pt x="996" y="2037"/>
                  </a:cubicBezTo>
                  <a:cubicBezTo>
                    <a:pt x="1000" y="2011"/>
                    <a:pt x="1018" y="1990"/>
                    <a:pt x="1020" y="1964"/>
                  </a:cubicBezTo>
                  <a:cubicBezTo>
                    <a:pt x="1037" y="2005"/>
                    <a:pt x="1027" y="2053"/>
                    <a:pt x="1033" y="2096"/>
                  </a:cubicBezTo>
                  <a:cubicBezTo>
                    <a:pt x="1030" y="2055"/>
                    <a:pt x="1040" y="2013"/>
                    <a:pt x="1032" y="1972"/>
                  </a:cubicBezTo>
                  <a:cubicBezTo>
                    <a:pt x="1030" y="1962"/>
                    <a:pt x="1026" y="1952"/>
                    <a:pt x="1021" y="1943"/>
                  </a:cubicBezTo>
                  <a:cubicBezTo>
                    <a:pt x="1019" y="1938"/>
                    <a:pt x="1015" y="1933"/>
                    <a:pt x="1012" y="1929"/>
                  </a:cubicBezTo>
                  <a:cubicBezTo>
                    <a:pt x="1008" y="1923"/>
                    <a:pt x="1007" y="1922"/>
                    <a:pt x="1010" y="1914"/>
                  </a:cubicBezTo>
                  <a:cubicBezTo>
                    <a:pt x="1016" y="1893"/>
                    <a:pt x="1023" y="1873"/>
                    <a:pt x="1027" y="1852"/>
                  </a:cubicBezTo>
                  <a:cubicBezTo>
                    <a:pt x="1038" y="1874"/>
                    <a:pt x="1049" y="1899"/>
                    <a:pt x="1056" y="1923"/>
                  </a:cubicBezTo>
                  <a:cubicBezTo>
                    <a:pt x="1063" y="1949"/>
                    <a:pt x="1062" y="1977"/>
                    <a:pt x="1059" y="2004"/>
                  </a:cubicBezTo>
                  <a:cubicBezTo>
                    <a:pt x="1052" y="2059"/>
                    <a:pt x="1023" y="2109"/>
                    <a:pt x="1025" y="2166"/>
                  </a:cubicBezTo>
                  <a:cubicBezTo>
                    <a:pt x="1035" y="2133"/>
                    <a:pt x="1047" y="2100"/>
                    <a:pt x="1061" y="2067"/>
                  </a:cubicBezTo>
                  <a:cubicBezTo>
                    <a:pt x="1075" y="2114"/>
                    <a:pt x="1099" y="2160"/>
                    <a:pt x="1085" y="2210"/>
                  </a:cubicBezTo>
                  <a:cubicBezTo>
                    <a:pt x="1098" y="2172"/>
                    <a:pt x="1090" y="2133"/>
                    <a:pt x="1079" y="2096"/>
                  </a:cubicBezTo>
                  <a:cubicBezTo>
                    <a:pt x="1076" y="2087"/>
                    <a:pt x="1073" y="2077"/>
                    <a:pt x="1071" y="2068"/>
                  </a:cubicBezTo>
                  <a:cubicBezTo>
                    <a:pt x="1070" y="2064"/>
                    <a:pt x="1069" y="2060"/>
                    <a:pt x="1068" y="2056"/>
                  </a:cubicBezTo>
                  <a:cubicBezTo>
                    <a:pt x="1067" y="2051"/>
                    <a:pt x="1070" y="2047"/>
                    <a:pt x="1073" y="2042"/>
                  </a:cubicBezTo>
                  <a:cubicBezTo>
                    <a:pt x="1082" y="2026"/>
                    <a:pt x="1088" y="2009"/>
                    <a:pt x="1089" y="1990"/>
                  </a:cubicBezTo>
                  <a:cubicBezTo>
                    <a:pt x="1101" y="2042"/>
                    <a:pt x="1116" y="2094"/>
                    <a:pt x="1108" y="2148"/>
                  </a:cubicBezTo>
                  <a:cubicBezTo>
                    <a:pt x="1117" y="2108"/>
                    <a:pt x="1113" y="2068"/>
                    <a:pt x="1106" y="2027"/>
                  </a:cubicBezTo>
                  <a:cubicBezTo>
                    <a:pt x="1102" y="2003"/>
                    <a:pt x="1097" y="1980"/>
                    <a:pt x="1095" y="1956"/>
                  </a:cubicBezTo>
                  <a:cubicBezTo>
                    <a:pt x="1093" y="1934"/>
                    <a:pt x="1094" y="1913"/>
                    <a:pt x="1090" y="1891"/>
                  </a:cubicBezTo>
                  <a:cubicBezTo>
                    <a:pt x="1109" y="1924"/>
                    <a:pt x="1132" y="1955"/>
                    <a:pt x="1133" y="1994"/>
                  </a:cubicBezTo>
                  <a:cubicBezTo>
                    <a:pt x="1134" y="2024"/>
                    <a:pt x="1126" y="2054"/>
                    <a:pt x="1117" y="2083"/>
                  </a:cubicBezTo>
                  <a:cubicBezTo>
                    <a:pt x="1125" y="2062"/>
                    <a:pt x="1132" y="2042"/>
                    <a:pt x="1136" y="2020"/>
                  </a:cubicBezTo>
                  <a:cubicBezTo>
                    <a:pt x="1133" y="2070"/>
                    <a:pt x="1124" y="2118"/>
                    <a:pt x="1129" y="2169"/>
                  </a:cubicBezTo>
                  <a:cubicBezTo>
                    <a:pt x="1128" y="2117"/>
                    <a:pt x="1141" y="2067"/>
                    <a:pt x="1147" y="2016"/>
                  </a:cubicBezTo>
                  <a:cubicBezTo>
                    <a:pt x="1158" y="2064"/>
                    <a:pt x="1168" y="2110"/>
                    <a:pt x="1160" y="2159"/>
                  </a:cubicBezTo>
                  <a:cubicBezTo>
                    <a:pt x="1171" y="2111"/>
                    <a:pt x="1164" y="2064"/>
                    <a:pt x="1157" y="2015"/>
                  </a:cubicBezTo>
                  <a:cubicBezTo>
                    <a:pt x="1150" y="1973"/>
                    <a:pt x="1148" y="1930"/>
                    <a:pt x="1146" y="1888"/>
                  </a:cubicBezTo>
                  <a:cubicBezTo>
                    <a:pt x="1162" y="1915"/>
                    <a:pt x="1174" y="1945"/>
                    <a:pt x="1179" y="1977"/>
                  </a:cubicBezTo>
                  <a:cubicBezTo>
                    <a:pt x="1184" y="2010"/>
                    <a:pt x="1182" y="2043"/>
                    <a:pt x="1185" y="2077"/>
                  </a:cubicBezTo>
                  <a:cubicBezTo>
                    <a:pt x="1190" y="2133"/>
                    <a:pt x="1212" y="2183"/>
                    <a:pt x="1237" y="2233"/>
                  </a:cubicBezTo>
                  <a:cubicBezTo>
                    <a:pt x="1215" y="2181"/>
                    <a:pt x="1197" y="2129"/>
                    <a:pt x="1196" y="2072"/>
                  </a:cubicBezTo>
                  <a:cubicBezTo>
                    <a:pt x="1248" y="2098"/>
                    <a:pt x="1263" y="2161"/>
                    <a:pt x="1258" y="2214"/>
                  </a:cubicBezTo>
                  <a:cubicBezTo>
                    <a:pt x="1265" y="2172"/>
                    <a:pt x="1260" y="2125"/>
                    <a:pt x="1234" y="2090"/>
                  </a:cubicBezTo>
                  <a:cubicBezTo>
                    <a:pt x="1227" y="2082"/>
                    <a:pt x="1220" y="2074"/>
                    <a:pt x="1211" y="2068"/>
                  </a:cubicBezTo>
                  <a:cubicBezTo>
                    <a:pt x="1208" y="2066"/>
                    <a:pt x="1205" y="2064"/>
                    <a:pt x="1202" y="2062"/>
                  </a:cubicBezTo>
                  <a:cubicBezTo>
                    <a:pt x="1195" y="2059"/>
                    <a:pt x="1196" y="2058"/>
                    <a:pt x="1197" y="2050"/>
                  </a:cubicBezTo>
                  <a:cubicBezTo>
                    <a:pt x="1197" y="2024"/>
                    <a:pt x="1199" y="1998"/>
                    <a:pt x="1196" y="1972"/>
                  </a:cubicBezTo>
                  <a:cubicBezTo>
                    <a:pt x="1205" y="1996"/>
                    <a:pt x="1217" y="2019"/>
                    <a:pt x="1231" y="2040"/>
                  </a:cubicBezTo>
                  <a:cubicBezTo>
                    <a:pt x="1207" y="2001"/>
                    <a:pt x="1194" y="1956"/>
                    <a:pt x="1188" y="1910"/>
                  </a:cubicBezTo>
                  <a:cubicBezTo>
                    <a:pt x="1221" y="1929"/>
                    <a:pt x="1244" y="1956"/>
                    <a:pt x="1256" y="1992"/>
                  </a:cubicBezTo>
                  <a:cubicBezTo>
                    <a:pt x="1266" y="2024"/>
                    <a:pt x="1268" y="2057"/>
                    <a:pt x="1269" y="2091"/>
                  </a:cubicBezTo>
                  <a:cubicBezTo>
                    <a:pt x="1271" y="2051"/>
                    <a:pt x="1272" y="2006"/>
                    <a:pt x="1255" y="1969"/>
                  </a:cubicBezTo>
                  <a:cubicBezTo>
                    <a:pt x="1246" y="1948"/>
                    <a:pt x="1235" y="1931"/>
                    <a:pt x="1218" y="1915"/>
                  </a:cubicBezTo>
                  <a:cubicBezTo>
                    <a:pt x="1210" y="1908"/>
                    <a:pt x="1201" y="1902"/>
                    <a:pt x="1193" y="1896"/>
                  </a:cubicBezTo>
                  <a:cubicBezTo>
                    <a:pt x="1184" y="1889"/>
                    <a:pt x="1186" y="1880"/>
                    <a:pt x="1186" y="1870"/>
                  </a:cubicBezTo>
                  <a:cubicBezTo>
                    <a:pt x="1197" y="1880"/>
                    <a:pt x="1209" y="1889"/>
                    <a:pt x="1222" y="1897"/>
                  </a:cubicBezTo>
                  <a:cubicBezTo>
                    <a:pt x="1233" y="1904"/>
                    <a:pt x="1242" y="1914"/>
                    <a:pt x="1252" y="1922"/>
                  </a:cubicBezTo>
                  <a:cubicBezTo>
                    <a:pt x="1258" y="1927"/>
                    <a:pt x="1264" y="1931"/>
                    <a:pt x="1270" y="1935"/>
                  </a:cubicBezTo>
                  <a:cubicBezTo>
                    <a:pt x="1278" y="1939"/>
                    <a:pt x="1279" y="1944"/>
                    <a:pt x="1282" y="1952"/>
                  </a:cubicBezTo>
                  <a:cubicBezTo>
                    <a:pt x="1288" y="1968"/>
                    <a:pt x="1294" y="1983"/>
                    <a:pt x="1300" y="1998"/>
                  </a:cubicBezTo>
                  <a:cubicBezTo>
                    <a:pt x="1303" y="2006"/>
                    <a:pt x="1306" y="2013"/>
                    <a:pt x="1309" y="2021"/>
                  </a:cubicBezTo>
                  <a:cubicBezTo>
                    <a:pt x="1312" y="2029"/>
                    <a:pt x="1312" y="2030"/>
                    <a:pt x="1308" y="2038"/>
                  </a:cubicBezTo>
                  <a:cubicBezTo>
                    <a:pt x="1303" y="2051"/>
                    <a:pt x="1293" y="2062"/>
                    <a:pt x="1285" y="2074"/>
                  </a:cubicBezTo>
                  <a:cubicBezTo>
                    <a:pt x="1271" y="2096"/>
                    <a:pt x="1265" y="2118"/>
                    <a:pt x="1266" y="2144"/>
                  </a:cubicBezTo>
                  <a:cubicBezTo>
                    <a:pt x="1266" y="2127"/>
                    <a:pt x="1269" y="2112"/>
                    <a:pt x="1277" y="2097"/>
                  </a:cubicBezTo>
                  <a:cubicBezTo>
                    <a:pt x="1287" y="2076"/>
                    <a:pt x="1306" y="2061"/>
                    <a:pt x="1316" y="2040"/>
                  </a:cubicBezTo>
                  <a:cubicBezTo>
                    <a:pt x="1341" y="2108"/>
                    <a:pt x="1368" y="2184"/>
                    <a:pt x="1311" y="2243"/>
                  </a:cubicBezTo>
                  <a:cubicBezTo>
                    <a:pt x="1349" y="2209"/>
                    <a:pt x="1358" y="2163"/>
                    <a:pt x="1350" y="2115"/>
                  </a:cubicBezTo>
                  <a:cubicBezTo>
                    <a:pt x="1341" y="2059"/>
                    <a:pt x="1321" y="2004"/>
                    <a:pt x="1304" y="1950"/>
                  </a:cubicBezTo>
                  <a:cubicBezTo>
                    <a:pt x="1316" y="1955"/>
                    <a:pt x="1328" y="1958"/>
                    <a:pt x="1341" y="1961"/>
                  </a:cubicBezTo>
                  <a:cubicBezTo>
                    <a:pt x="1345" y="1962"/>
                    <a:pt x="1352" y="1962"/>
                    <a:pt x="1355" y="1965"/>
                  </a:cubicBezTo>
                  <a:cubicBezTo>
                    <a:pt x="1359" y="1969"/>
                    <a:pt x="1363" y="1974"/>
                    <a:pt x="1366" y="1979"/>
                  </a:cubicBezTo>
                  <a:cubicBezTo>
                    <a:pt x="1380" y="2002"/>
                    <a:pt x="1389" y="2029"/>
                    <a:pt x="1390" y="2056"/>
                  </a:cubicBezTo>
                  <a:cubicBezTo>
                    <a:pt x="1394" y="2103"/>
                    <a:pt x="1383" y="2155"/>
                    <a:pt x="1352" y="2191"/>
                  </a:cubicBezTo>
                  <a:cubicBezTo>
                    <a:pt x="1407" y="2136"/>
                    <a:pt x="1416" y="2034"/>
                    <a:pt x="1377" y="1967"/>
                  </a:cubicBezTo>
                  <a:cubicBezTo>
                    <a:pt x="1388" y="1969"/>
                    <a:pt x="1402" y="1969"/>
                    <a:pt x="1412" y="1974"/>
                  </a:cubicBezTo>
                  <a:cubicBezTo>
                    <a:pt x="1422" y="1979"/>
                    <a:pt x="1433" y="1993"/>
                    <a:pt x="1439" y="2003"/>
                  </a:cubicBezTo>
                  <a:cubicBezTo>
                    <a:pt x="1458" y="2034"/>
                    <a:pt x="1456" y="2068"/>
                    <a:pt x="1446" y="2101"/>
                  </a:cubicBezTo>
                  <a:cubicBezTo>
                    <a:pt x="1462" y="2057"/>
                    <a:pt x="1461" y="2010"/>
                    <a:pt x="1426" y="1974"/>
                  </a:cubicBezTo>
                  <a:cubicBezTo>
                    <a:pt x="1434" y="1975"/>
                    <a:pt x="1441" y="1977"/>
                    <a:pt x="1449" y="1978"/>
                  </a:cubicBezTo>
                  <a:cubicBezTo>
                    <a:pt x="1454" y="1979"/>
                    <a:pt x="1473" y="1980"/>
                    <a:pt x="1473" y="1985"/>
                  </a:cubicBezTo>
                  <a:cubicBezTo>
                    <a:pt x="1473" y="2000"/>
                    <a:pt x="1484" y="2012"/>
                    <a:pt x="1489" y="2025"/>
                  </a:cubicBezTo>
                  <a:cubicBezTo>
                    <a:pt x="1494" y="2035"/>
                    <a:pt x="1498" y="2045"/>
                    <a:pt x="1500" y="2056"/>
                  </a:cubicBezTo>
                  <a:cubicBezTo>
                    <a:pt x="1502" y="2066"/>
                    <a:pt x="1489" y="2082"/>
                    <a:pt x="1484" y="2089"/>
                  </a:cubicBezTo>
                  <a:cubicBezTo>
                    <a:pt x="1466" y="2116"/>
                    <a:pt x="1448" y="2143"/>
                    <a:pt x="1443" y="2176"/>
                  </a:cubicBezTo>
                  <a:cubicBezTo>
                    <a:pt x="1437" y="2207"/>
                    <a:pt x="1444" y="2237"/>
                    <a:pt x="1456" y="2265"/>
                  </a:cubicBezTo>
                  <a:cubicBezTo>
                    <a:pt x="1444" y="2231"/>
                    <a:pt x="1440" y="2197"/>
                    <a:pt x="1453" y="2162"/>
                  </a:cubicBezTo>
                  <a:cubicBezTo>
                    <a:pt x="1466" y="2127"/>
                    <a:pt x="1495" y="2102"/>
                    <a:pt x="1511" y="2069"/>
                  </a:cubicBezTo>
                  <a:cubicBezTo>
                    <a:pt x="1520" y="2096"/>
                    <a:pt x="1521" y="2123"/>
                    <a:pt x="1528" y="2150"/>
                  </a:cubicBezTo>
                  <a:cubicBezTo>
                    <a:pt x="1536" y="2172"/>
                    <a:pt x="1557" y="2185"/>
                    <a:pt x="1568" y="2205"/>
                  </a:cubicBezTo>
                  <a:cubicBezTo>
                    <a:pt x="1560" y="2187"/>
                    <a:pt x="1544" y="2175"/>
                    <a:pt x="1536" y="2158"/>
                  </a:cubicBezTo>
                  <a:cubicBezTo>
                    <a:pt x="1525" y="2142"/>
                    <a:pt x="1528" y="2116"/>
                    <a:pt x="1526" y="2098"/>
                  </a:cubicBezTo>
                  <a:cubicBezTo>
                    <a:pt x="1525" y="2079"/>
                    <a:pt x="1520" y="2061"/>
                    <a:pt x="1513" y="2044"/>
                  </a:cubicBezTo>
                  <a:cubicBezTo>
                    <a:pt x="1509" y="2033"/>
                    <a:pt x="1504" y="2023"/>
                    <a:pt x="1499" y="2012"/>
                  </a:cubicBezTo>
                  <a:cubicBezTo>
                    <a:pt x="1495" y="2004"/>
                    <a:pt x="1488" y="1995"/>
                    <a:pt x="1489" y="1986"/>
                  </a:cubicBezTo>
                  <a:cubicBezTo>
                    <a:pt x="1504" y="1989"/>
                    <a:pt x="1518" y="1993"/>
                    <a:pt x="1532" y="1999"/>
                  </a:cubicBezTo>
                  <a:cubicBezTo>
                    <a:pt x="1532" y="2012"/>
                    <a:pt x="1533" y="2024"/>
                    <a:pt x="1537" y="2036"/>
                  </a:cubicBezTo>
                  <a:cubicBezTo>
                    <a:pt x="1534" y="2024"/>
                    <a:pt x="1533" y="2012"/>
                    <a:pt x="1534" y="2001"/>
                  </a:cubicBezTo>
                  <a:cubicBezTo>
                    <a:pt x="1559" y="2012"/>
                    <a:pt x="1577" y="2032"/>
                    <a:pt x="1577" y="2061"/>
                  </a:cubicBezTo>
                  <a:cubicBezTo>
                    <a:pt x="1578" y="2086"/>
                    <a:pt x="1569" y="2110"/>
                    <a:pt x="1559" y="2132"/>
                  </a:cubicBezTo>
                  <a:cubicBezTo>
                    <a:pt x="1576" y="2100"/>
                    <a:pt x="1593" y="2059"/>
                    <a:pt x="1575" y="2024"/>
                  </a:cubicBezTo>
                  <a:cubicBezTo>
                    <a:pt x="1570" y="2016"/>
                    <a:pt x="1564" y="2009"/>
                    <a:pt x="1556" y="2003"/>
                  </a:cubicBezTo>
                  <a:cubicBezTo>
                    <a:pt x="1553" y="2000"/>
                    <a:pt x="1550" y="1998"/>
                    <a:pt x="1547" y="1996"/>
                  </a:cubicBezTo>
                  <a:cubicBezTo>
                    <a:pt x="1541" y="1992"/>
                    <a:pt x="1536" y="1992"/>
                    <a:pt x="1537" y="1985"/>
                  </a:cubicBezTo>
                  <a:cubicBezTo>
                    <a:pt x="1539" y="1974"/>
                    <a:pt x="1541" y="1963"/>
                    <a:pt x="1541" y="1952"/>
                  </a:cubicBezTo>
                  <a:cubicBezTo>
                    <a:pt x="1541" y="1942"/>
                    <a:pt x="1538" y="1932"/>
                    <a:pt x="1538" y="1923"/>
                  </a:cubicBezTo>
                  <a:cubicBezTo>
                    <a:pt x="1548" y="1935"/>
                    <a:pt x="1557" y="1947"/>
                    <a:pt x="1565" y="1961"/>
                  </a:cubicBezTo>
                  <a:cubicBezTo>
                    <a:pt x="1573" y="1974"/>
                    <a:pt x="1576" y="1986"/>
                    <a:pt x="1579" y="2002"/>
                  </a:cubicBezTo>
                  <a:cubicBezTo>
                    <a:pt x="1584" y="2027"/>
                    <a:pt x="1586" y="2052"/>
                    <a:pt x="1588" y="2077"/>
                  </a:cubicBezTo>
                  <a:cubicBezTo>
                    <a:pt x="1588" y="2046"/>
                    <a:pt x="1587" y="2016"/>
                    <a:pt x="1582" y="1986"/>
                  </a:cubicBezTo>
                  <a:cubicBezTo>
                    <a:pt x="1593" y="1998"/>
                    <a:pt x="1607" y="2007"/>
                    <a:pt x="1624" y="2009"/>
                  </a:cubicBezTo>
                  <a:cubicBezTo>
                    <a:pt x="1613" y="2007"/>
                    <a:pt x="1604" y="2002"/>
                    <a:pt x="1595" y="1995"/>
                  </a:cubicBezTo>
                  <a:cubicBezTo>
                    <a:pt x="1591" y="1991"/>
                    <a:pt x="1587" y="1987"/>
                    <a:pt x="1583" y="1982"/>
                  </a:cubicBezTo>
                  <a:cubicBezTo>
                    <a:pt x="1579" y="1976"/>
                    <a:pt x="1578" y="1967"/>
                    <a:pt x="1576" y="1959"/>
                  </a:cubicBezTo>
                  <a:cubicBezTo>
                    <a:pt x="1570" y="1933"/>
                    <a:pt x="1558" y="1908"/>
                    <a:pt x="1541" y="1887"/>
                  </a:cubicBezTo>
                  <a:cubicBezTo>
                    <a:pt x="1560" y="1889"/>
                    <a:pt x="1579" y="1895"/>
                    <a:pt x="1596" y="1904"/>
                  </a:cubicBezTo>
                  <a:cubicBezTo>
                    <a:pt x="1601" y="1918"/>
                    <a:pt x="1609" y="1930"/>
                    <a:pt x="1620" y="1941"/>
                  </a:cubicBezTo>
                  <a:cubicBezTo>
                    <a:pt x="1611" y="1930"/>
                    <a:pt x="1604" y="1919"/>
                    <a:pt x="1600" y="1906"/>
                  </a:cubicBezTo>
                  <a:cubicBezTo>
                    <a:pt x="1629" y="1922"/>
                    <a:pt x="1654" y="1946"/>
                    <a:pt x="1673" y="1973"/>
                  </a:cubicBezTo>
                  <a:cubicBezTo>
                    <a:pt x="1666" y="1955"/>
                    <a:pt x="1654" y="1938"/>
                    <a:pt x="1642" y="1923"/>
                  </a:cubicBezTo>
                  <a:cubicBezTo>
                    <a:pt x="1630" y="1909"/>
                    <a:pt x="1617" y="1897"/>
                    <a:pt x="1602" y="1887"/>
                  </a:cubicBezTo>
                  <a:cubicBezTo>
                    <a:pt x="1597" y="1884"/>
                    <a:pt x="1593" y="1884"/>
                    <a:pt x="1592" y="1877"/>
                  </a:cubicBezTo>
                  <a:cubicBezTo>
                    <a:pt x="1590" y="1871"/>
                    <a:pt x="1589" y="1865"/>
                    <a:pt x="1588" y="1859"/>
                  </a:cubicBezTo>
                  <a:cubicBezTo>
                    <a:pt x="1586" y="1847"/>
                    <a:pt x="1585" y="1835"/>
                    <a:pt x="1583" y="1823"/>
                  </a:cubicBezTo>
                  <a:cubicBezTo>
                    <a:pt x="1598" y="1823"/>
                    <a:pt x="1614" y="1823"/>
                    <a:pt x="1630" y="1826"/>
                  </a:cubicBezTo>
                  <a:cubicBezTo>
                    <a:pt x="1637" y="1827"/>
                    <a:pt x="1644" y="1829"/>
                    <a:pt x="1651" y="1832"/>
                  </a:cubicBezTo>
                  <a:cubicBezTo>
                    <a:pt x="1660" y="1835"/>
                    <a:pt x="1663" y="1836"/>
                    <a:pt x="1667" y="1845"/>
                  </a:cubicBezTo>
                  <a:cubicBezTo>
                    <a:pt x="1678" y="1868"/>
                    <a:pt x="1681" y="1894"/>
                    <a:pt x="1684" y="1919"/>
                  </a:cubicBezTo>
                  <a:cubicBezTo>
                    <a:pt x="1683" y="1893"/>
                    <a:pt x="1681" y="1865"/>
                    <a:pt x="1671" y="1840"/>
                  </a:cubicBezTo>
                  <a:cubicBezTo>
                    <a:pt x="1674" y="1842"/>
                    <a:pt x="1674" y="1844"/>
                    <a:pt x="1679" y="1846"/>
                  </a:cubicBezTo>
                  <a:cubicBezTo>
                    <a:pt x="1687" y="1850"/>
                    <a:pt x="1694" y="1855"/>
                    <a:pt x="1700" y="1861"/>
                  </a:cubicBezTo>
                  <a:cubicBezTo>
                    <a:pt x="1714" y="1874"/>
                    <a:pt x="1726" y="1889"/>
                    <a:pt x="1736" y="1906"/>
                  </a:cubicBezTo>
                  <a:cubicBezTo>
                    <a:pt x="1751" y="1934"/>
                    <a:pt x="1760" y="1964"/>
                    <a:pt x="1764" y="1996"/>
                  </a:cubicBezTo>
                  <a:cubicBezTo>
                    <a:pt x="1761" y="1949"/>
                    <a:pt x="1748" y="1903"/>
                    <a:pt x="1718" y="1866"/>
                  </a:cubicBezTo>
                  <a:cubicBezTo>
                    <a:pt x="1747" y="1878"/>
                    <a:pt x="1776" y="1890"/>
                    <a:pt x="1802" y="1909"/>
                  </a:cubicBezTo>
                  <a:cubicBezTo>
                    <a:pt x="1815" y="1918"/>
                    <a:pt x="1822" y="1928"/>
                    <a:pt x="1827" y="1944"/>
                  </a:cubicBezTo>
                  <a:cubicBezTo>
                    <a:pt x="1831" y="1957"/>
                    <a:pt x="1835" y="1977"/>
                    <a:pt x="1850" y="1982"/>
                  </a:cubicBezTo>
                  <a:cubicBezTo>
                    <a:pt x="1826" y="1972"/>
                    <a:pt x="1835" y="1934"/>
                    <a:pt x="1819" y="1917"/>
                  </a:cubicBezTo>
                  <a:cubicBezTo>
                    <a:pt x="1803" y="1898"/>
                    <a:pt x="1778" y="1883"/>
                    <a:pt x="1756" y="1873"/>
                  </a:cubicBezTo>
                  <a:cubicBezTo>
                    <a:pt x="1778" y="1875"/>
                    <a:pt x="1794" y="1860"/>
                    <a:pt x="1816" y="1871"/>
                  </a:cubicBezTo>
                  <a:cubicBezTo>
                    <a:pt x="1837" y="1882"/>
                    <a:pt x="1857" y="1891"/>
                    <a:pt x="1880" y="1898"/>
                  </a:cubicBezTo>
                  <a:cubicBezTo>
                    <a:pt x="1867" y="1893"/>
                    <a:pt x="1853" y="1888"/>
                    <a:pt x="1841" y="1882"/>
                  </a:cubicBezTo>
                  <a:cubicBezTo>
                    <a:pt x="1826" y="1874"/>
                    <a:pt x="1814" y="1861"/>
                    <a:pt x="1797" y="1860"/>
                  </a:cubicBezTo>
                  <a:cubicBezTo>
                    <a:pt x="1781" y="1859"/>
                    <a:pt x="1768" y="1867"/>
                    <a:pt x="1752" y="1863"/>
                  </a:cubicBezTo>
                  <a:cubicBezTo>
                    <a:pt x="1733" y="1858"/>
                    <a:pt x="1717" y="1849"/>
                    <a:pt x="1700" y="1840"/>
                  </a:cubicBezTo>
                  <a:cubicBezTo>
                    <a:pt x="1687" y="1833"/>
                    <a:pt x="1674" y="1827"/>
                    <a:pt x="1661" y="1820"/>
                  </a:cubicBezTo>
                  <a:cubicBezTo>
                    <a:pt x="1652" y="1806"/>
                    <a:pt x="1640" y="1794"/>
                    <a:pt x="1626" y="1785"/>
                  </a:cubicBezTo>
                  <a:cubicBezTo>
                    <a:pt x="1611" y="1775"/>
                    <a:pt x="1594" y="1771"/>
                    <a:pt x="1579" y="1764"/>
                  </a:cubicBezTo>
                  <a:cubicBezTo>
                    <a:pt x="1565" y="1758"/>
                    <a:pt x="1563" y="1749"/>
                    <a:pt x="1557" y="1735"/>
                  </a:cubicBezTo>
                  <a:cubicBezTo>
                    <a:pt x="1600" y="1740"/>
                    <a:pt x="1642" y="1749"/>
                    <a:pt x="1683" y="1764"/>
                  </a:cubicBezTo>
                  <a:cubicBezTo>
                    <a:pt x="1718" y="1777"/>
                    <a:pt x="1732" y="1821"/>
                    <a:pt x="1751" y="1851"/>
                  </a:cubicBezTo>
                  <a:cubicBezTo>
                    <a:pt x="1737" y="1826"/>
                    <a:pt x="1728" y="1797"/>
                    <a:pt x="1710" y="1774"/>
                  </a:cubicBezTo>
                  <a:cubicBezTo>
                    <a:pt x="1729" y="1782"/>
                    <a:pt x="1748" y="1792"/>
                    <a:pt x="1766" y="1802"/>
                  </a:cubicBezTo>
                  <a:cubicBezTo>
                    <a:pt x="1770" y="1804"/>
                    <a:pt x="1773" y="1805"/>
                    <a:pt x="1774" y="1809"/>
                  </a:cubicBezTo>
                  <a:cubicBezTo>
                    <a:pt x="1774" y="1814"/>
                    <a:pt x="1774" y="1820"/>
                    <a:pt x="1774" y="1825"/>
                  </a:cubicBezTo>
                  <a:cubicBezTo>
                    <a:pt x="1774" y="1830"/>
                    <a:pt x="1774" y="1836"/>
                    <a:pt x="1774" y="1841"/>
                  </a:cubicBezTo>
                  <a:cubicBezTo>
                    <a:pt x="1774" y="1830"/>
                    <a:pt x="1775" y="1819"/>
                    <a:pt x="1776" y="1808"/>
                  </a:cubicBezTo>
                  <a:cubicBezTo>
                    <a:pt x="1781" y="1810"/>
                    <a:pt x="1785" y="1813"/>
                    <a:pt x="1790" y="1817"/>
                  </a:cubicBezTo>
                  <a:cubicBezTo>
                    <a:pt x="1788" y="1815"/>
                    <a:pt x="1787" y="1814"/>
                    <a:pt x="1785" y="1813"/>
                  </a:cubicBezTo>
                  <a:cubicBezTo>
                    <a:pt x="1778" y="1807"/>
                    <a:pt x="1776" y="1807"/>
                    <a:pt x="1776" y="1797"/>
                  </a:cubicBezTo>
                  <a:cubicBezTo>
                    <a:pt x="1777" y="1784"/>
                    <a:pt x="1777" y="1771"/>
                    <a:pt x="1776" y="1758"/>
                  </a:cubicBezTo>
                  <a:cubicBezTo>
                    <a:pt x="1774" y="1733"/>
                    <a:pt x="1768" y="1708"/>
                    <a:pt x="1752" y="1689"/>
                  </a:cubicBezTo>
                  <a:cubicBezTo>
                    <a:pt x="1775" y="1690"/>
                    <a:pt x="1800" y="1697"/>
                    <a:pt x="1815" y="1715"/>
                  </a:cubicBezTo>
                  <a:cubicBezTo>
                    <a:pt x="1832" y="1734"/>
                    <a:pt x="1825" y="1762"/>
                    <a:pt x="1840" y="1782"/>
                  </a:cubicBezTo>
                  <a:cubicBezTo>
                    <a:pt x="1854" y="1804"/>
                    <a:pt x="1881" y="1812"/>
                    <a:pt x="1906" y="1816"/>
                  </a:cubicBezTo>
                  <a:cubicBezTo>
                    <a:pt x="1927" y="1820"/>
                    <a:pt x="1957" y="1813"/>
                    <a:pt x="1971" y="1834"/>
                  </a:cubicBezTo>
                  <a:cubicBezTo>
                    <a:pt x="1963" y="1819"/>
                    <a:pt x="1943" y="1816"/>
                    <a:pt x="1928" y="1814"/>
                  </a:cubicBezTo>
                  <a:cubicBezTo>
                    <a:pt x="1906" y="1812"/>
                    <a:pt x="1884" y="1808"/>
                    <a:pt x="1865" y="1795"/>
                  </a:cubicBezTo>
                  <a:cubicBezTo>
                    <a:pt x="1848" y="1784"/>
                    <a:pt x="1843" y="1768"/>
                    <a:pt x="1840" y="1749"/>
                  </a:cubicBezTo>
                  <a:cubicBezTo>
                    <a:pt x="1837" y="1727"/>
                    <a:pt x="1832" y="1709"/>
                    <a:pt x="1815" y="1693"/>
                  </a:cubicBezTo>
                  <a:cubicBezTo>
                    <a:pt x="1831" y="1696"/>
                    <a:pt x="1847" y="1698"/>
                    <a:pt x="1862" y="1705"/>
                  </a:cubicBezTo>
                  <a:cubicBezTo>
                    <a:pt x="1879" y="1712"/>
                    <a:pt x="1890" y="1719"/>
                    <a:pt x="1899" y="1736"/>
                  </a:cubicBezTo>
                  <a:cubicBezTo>
                    <a:pt x="1916" y="1767"/>
                    <a:pt x="1924" y="1801"/>
                    <a:pt x="1963" y="1809"/>
                  </a:cubicBezTo>
                  <a:cubicBezTo>
                    <a:pt x="1921" y="1797"/>
                    <a:pt x="1919" y="1757"/>
                    <a:pt x="1901" y="1725"/>
                  </a:cubicBezTo>
                  <a:cubicBezTo>
                    <a:pt x="1930" y="1740"/>
                    <a:pt x="1960" y="1752"/>
                    <a:pt x="1993" y="1743"/>
                  </a:cubicBezTo>
                  <a:close/>
                  <a:moveTo>
                    <a:pt x="633" y="1815"/>
                  </a:moveTo>
                  <a:cubicBezTo>
                    <a:pt x="633" y="1815"/>
                    <a:pt x="633" y="1815"/>
                    <a:pt x="633" y="1816"/>
                  </a:cubicBezTo>
                  <a:cubicBezTo>
                    <a:pt x="632" y="1817"/>
                    <a:pt x="632" y="1817"/>
                    <a:pt x="632" y="1817"/>
                  </a:cubicBezTo>
                  <a:cubicBezTo>
                    <a:pt x="616" y="1837"/>
                    <a:pt x="615" y="1860"/>
                    <a:pt x="626" y="1882"/>
                  </a:cubicBezTo>
                  <a:cubicBezTo>
                    <a:pt x="630" y="1889"/>
                    <a:pt x="632" y="1890"/>
                    <a:pt x="628" y="1897"/>
                  </a:cubicBezTo>
                  <a:cubicBezTo>
                    <a:pt x="624" y="1904"/>
                    <a:pt x="619" y="1910"/>
                    <a:pt x="614" y="1916"/>
                  </a:cubicBezTo>
                  <a:cubicBezTo>
                    <a:pt x="602" y="1929"/>
                    <a:pt x="590" y="1941"/>
                    <a:pt x="582" y="1957"/>
                  </a:cubicBezTo>
                  <a:cubicBezTo>
                    <a:pt x="574" y="1943"/>
                    <a:pt x="565" y="1929"/>
                    <a:pt x="559" y="1914"/>
                  </a:cubicBezTo>
                  <a:cubicBezTo>
                    <a:pt x="556" y="1908"/>
                    <a:pt x="554" y="1903"/>
                    <a:pt x="556" y="1896"/>
                  </a:cubicBezTo>
                  <a:cubicBezTo>
                    <a:pt x="558" y="1887"/>
                    <a:pt x="561" y="1877"/>
                    <a:pt x="563" y="1868"/>
                  </a:cubicBezTo>
                  <a:cubicBezTo>
                    <a:pt x="573" y="1833"/>
                    <a:pt x="583" y="1798"/>
                    <a:pt x="599" y="1765"/>
                  </a:cubicBezTo>
                  <a:cubicBezTo>
                    <a:pt x="629" y="1705"/>
                    <a:pt x="684" y="1667"/>
                    <a:pt x="738" y="1632"/>
                  </a:cubicBezTo>
                  <a:cubicBezTo>
                    <a:pt x="710" y="1684"/>
                    <a:pt x="682" y="1741"/>
                    <a:pt x="636" y="1781"/>
                  </a:cubicBezTo>
                  <a:cubicBezTo>
                    <a:pt x="669" y="1756"/>
                    <a:pt x="693" y="1724"/>
                    <a:pt x="715" y="1689"/>
                  </a:cubicBezTo>
                  <a:cubicBezTo>
                    <a:pt x="728" y="1668"/>
                    <a:pt x="742" y="1648"/>
                    <a:pt x="755" y="1628"/>
                  </a:cubicBezTo>
                  <a:cubicBezTo>
                    <a:pt x="760" y="1620"/>
                    <a:pt x="764" y="1615"/>
                    <a:pt x="773" y="1609"/>
                  </a:cubicBezTo>
                  <a:cubicBezTo>
                    <a:pt x="782" y="1602"/>
                    <a:pt x="792" y="1596"/>
                    <a:pt x="802" y="1589"/>
                  </a:cubicBezTo>
                  <a:cubicBezTo>
                    <a:pt x="791" y="1608"/>
                    <a:pt x="785" y="1628"/>
                    <a:pt x="781" y="1649"/>
                  </a:cubicBezTo>
                  <a:cubicBezTo>
                    <a:pt x="774" y="1676"/>
                    <a:pt x="760" y="1700"/>
                    <a:pt x="743" y="1721"/>
                  </a:cubicBezTo>
                  <a:cubicBezTo>
                    <a:pt x="727" y="1740"/>
                    <a:pt x="709" y="1757"/>
                    <a:pt x="691" y="1772"/>
                  </a:cubicBezTo>
                  <a:cubicBezTo>
                    <a:pt x="672" y="1788"/>
                    <a:pt x="650" y="1798"/>
                    <a:pt x="633" y="1815"/>
                  </a:cubicBezTo>
                  <a:close/>
                  <a:moveTo>
                    <a:pt x="692" y="1982"/>
                  </a:moveTo>
                  <a:cubicBezTo>
                    <a:pt x="691" y="1978"/>
                    <a:pt x="691" y="1980"/>
                    <a:pt x="691" y="1981"/>
                  </a:cubicBezTo>
                  <a:cubicBezTo>
                    <a:pt x="685" y="1955"/>
                    <a:pt x="676" y="1929"/>
                    <a:pt x="663" y="1905"/>
                  </a:cubicBezTo>
                  <a:cubicBezTo>
                    <a:pt x="656" y="1892"/>
                    <a:pt x="641" y="1875"/>
                    <a:pt x="641" y="1859"/>
                  </a:cubicBezTo>
                  <a:cubicBezTo>
                    <a:pt x="640" y="1840"/>
                    <a:pt x="654" y="1829"/>
                    <a:pt x="668" y="1820"/>
                  </a:cubicBezTo>
                  <a:cubicBezTo>
                    <a:pt x="692" y="1805"/>
                    <a:pt x="717" y="1796"/>
                    <a:pt x="737" y="1777"/>
                  </a:cubicBezTo>
                  <a:cubicBezTo>
                    <a:pt x="724" y="1809"/>
                    <a:pt x="697" y="1833"/>
                    <a:pt x="693" y="1868"/>
                  </a:cubicBezTo>
                  <a:cubicBezTo>
                    <a:pt x="691" y="1889"/>
                    <a:pt x="692" y="1910"/>
                    <a:pt x="697" y="1929"/>
                  </a:cubicBezTo>
                  <a:cubicBezTo>
                    <a:pt x="699" y="1939"/>
                    <a:pt x="696" y="1948"/>
                    <a:pt x="695" y="1959"/>
                  </a:cubicBezTo>
                  <a:cubicBezTo>
                    <a:pt x="694" y="1967"/>
                    <a:pt x="693" y="1976"/>
                    <a:pt x="692" y="1985"/>
                  </a:cubicBezTo>
                  <a:cubicBezTo>
                    <a:pt x="692" y="1984"/>
                    <a:pt x="692" y="1983"/>
                    <a:pt x="692" y="1982"/>
                  </a:cubicBezTo>
                  <a:close/>
                  <a:moveTo>
                    <a:pt x="755" y="1910"/>
                  </a:moveTo>
                  <a:cubicBezTo>
                    <a:pt x="748" y="1965"/>
                    <a:pt x="713" y="2015"/>
                    <a:pt x="696" y="2067"/>
                  </a:cubicBezTo>
                  <a:cubicBezTo>
                    <a:pt x="699" y="2045"/>
                    <a:pt x="698" y="2024"/>
                    <a:pt x="695" y="2002"/>
                  </a:cubicBezTo>
                  <a:cubicBezTo>
                    <a:pt x="693" y="1981"/>
                    <a:pt x="695" y="1963"/>
                    <a:pt x="701" y="1942"/>
                  </a:cubicBezTo>
                  <a:cubicBezTo>
                    <a:pt x="706" y="1955"/>
                    <a:pt x="712" y="1965"/>
                    <a:pt x="720" y="1975"/>
                  </a:cubicBezTo>
                  <a:cubicBezTo>
                    <a:pt x="716" y="1968"/>
                    <a:pt x="711" y="1961"/>
                    <a:pt x="708" y="1954"/>
                  </a:cubicBezTo>
                  <a:cubicBezTo>
                    <a:pt x="706" y="1948"/>
                    <a:pt x="704" y="1943"/>
                    <a:pt x="702" y="1938"/>
                  </a:cubicBezTo>
                  <a:cubicBezTo>
                    <a:pt x="704" y="1931"/>
                    <a:pt x="707" y="1925"/>
                    <a:pt x="710" y="1918"/>
                  </a:cubicBezTo>
                  <a:cubicBezTo>
                    <a:pt x="721" y="1893"/>
                    <a:pt x="739" y="1877"/>
                    <a:pt x="759" y="1860"/>
                  </a:cubicBezTo>
                  <a:cubicBezTo>
                    <a:pt x="757" y="1877"/>
                    <a:pt x="756" y="1894"/>
                    <a:pt x="755" y="1910"/>
                  </a:cubicBezTo>
                  <a:close/>
                  <a:moveTo>
                    <a:pt x="820" y="1790"/>
                  </a:moveTo>
                  <a:cubicBezTo>
                    <a:pt x="820" y="1790"/>
                    <a:pt x="820" y="1791"/>
                    <a:pt x="820" y="1792"/>
                  </a:cubicBezTo>
                  <a:cubicBezTo>
                    <a:pt x="819" y="1795"/>
                    <a:pt x="819" y="1796"/>
                    <a:pt x="819" y="1796"/>
                  </a:cubicBezTo>
                  <a:cubicBezTo>
                    <a:pt x="807" y="1868"/>
                    <a:pt x="801" y="1945"/>
                    <a:pt x="773" y="2014"/>
                  </a:cubicBezTo>
                  <a:cubicBezTo>
                    <a:pt x="767" y="1924"/>
                    <a:pt x="774" y="1833"/>
                    <a:pt x="828" y="1757"/>
                  </a:cubicBezTo>
                  <a:cubicBezTo>
                    <a:pt x="825" y="1768"/>
                    <a:pt x="822" y="1779"/>
                    <a:pt x="820" y="1790"/>
                  </a:cubicBezTo>
                  <a:close/>
                  <a:moveTo>
                    <a:pt x="862" y="1658"/>
                  </a:moveTo>
                  <a:cubicBezTo>
                    <a:pt x="852" y="1672"/>
                    <a:pt x="858" y="1663"/>
                    <a:pt x="861" y="1659"/>
                  </a:cubicBezTo>
                  <a:cubicBezTo>
                    <a:pt x="829" y="1703"/>
                    <a:pt x="795" y="1745"/>
                    <a:pt x="776" y="1796"/>
                  </a:cubicBezTo>
                  <a:cubicBezTo>
                    <a:pt x="771" y="1809"/>
                    <a:pt x="767" y="1823"/>
                    <a:pt x="764" y="1837"/>
                  </a:cubicBezTo>
                  <a:cubicBezTo>
                    <a:pt x="762" y="1847"/>
                    <a:pt x="749" y="1855"/>
                    <a:pt x="741" y="1863"/>
                  </a:cubicBezTo>
                  <a:cubicBezTo>
                    <a:pt x="721" y="1880"/>
                    <a:pt x="708" y="1904"/>
                    <a:pt x="700" y="1930"/>
                  </a:cubicBezTo>
                  <a:cubicBezTo>
                    <a:pt x="694" y="1899"/>
                    <a:pt x="695" y="1857"/>
                    <a:pt x="717" y="1832"/>
                  </a:cubicBezTo>
                  <a:cubicBezTo>
                    <a:pt x="730" y="1817"/>
                    <a:pt x="741" y="1802"/>
                    <a:pt x="750" y="1784"/>
                  </a:cubicBezTo>
                  <a:cubicBezTo>
                    <a:pt x="754" y="1775"/>
                    <a:pt x="759" y="1766"/>
                    <a:pt x="763" y="1757"/>
                  </a:cubicBezTo>
                  <a:cubicBezTo>
                    <a:pt x="767" y="1746"/>
                    <a:pt x="773" y="1740"/>
                    <a:pt x="780" y="1731"/>
                  </a:cubicBezTo>
                  <a:cubicBezTo>
                    <a:pt x="799" y="1708"/>
                    <a:pt x="811" y="1682"/>
                    <a:pt x="826" y="1658"/>
                  </a:cubicBezTo>
                  <a:cubicBezTo>
                    <a:pt x="831" y="1650"/>
                    <a:pt x="835" y="1639"/>
                    <a:pt x="845" y="1639"/>
                  </a:cubicBezTo>
                  <a:cubicBezTo>
                    <a:pt x="852" y="1639"/>
                    <a:pt x="860" y="1639"/>
                    <a:pt x="867" y="1641"/>
                  </a:cubicBezTo>
                  <a:cubicBezTo>
                    <a:pt x="876" y="1644"/>
                    <a:pt x="866" y="1652"/>
                    <a:pt x="862" y="1658"/>
                  </a:cubicBezTo>
                  <a:close/>
                  <a:moveTo>
                    <a:pt x="1017" y="1857"/>
                  </a:moveTo>
                  <a:cubicBezTo>
                    <a:pt x="1017" y="1858"/>
                    <a:pt x="1017" y="1858"/>
                    <a:pt x="1017" y="1858"/>
                  </a:cubicBezTo>
                  <a:cubicBezTo>
                    <a:pt x="1014" y="1879"/>
                    <a:pt x="1008" y="1898"/>
                    <a:pt x="1004" y="1918"/>
                  </a:cubicBezTo>
                  <a:cubicBezTo>
                    <a:pt x="994" y="1907"/>
                    <a:pt x="984" y="1896"/>
                    <a:pt x="975" y="1884"/>
                  </a:cubicBezTo>
                  <a:cubicBezTo>
                    <a:pt x="970" y="1879"/>
                    <a:pt x="971" y="1869"/>
                    <a:pt x="970" y="1863"/>
                  </a:cubicBezTo>
                  <a:cubicBezTo>
                    <a:pt x="965" y="1832"/>
                    <a:pt x="962" y="1800"/>
                    <a:pt x="958" y="1769"/>
                  </a:cubicBezTo>
                  <a:cubicBezTo>
                    <a:pt x="972" y="1781"/>
                    <a:pt x="986" y="1793"/>
                    <a:pt x="999" y="1807"/>
                  </a:cubicBezTo>
                  <a:cubicBezTo>
                    <a:pt x="1005" y="1814"/>
                    <a:pt x="1010" y="1821"/>
                    <a:pt x="1015" y="1828"/>
                  </a:cubicBezTo>
                  <a:cubicBezTo>
                    <a:pt x="1021" y="1838"/>
                    <a:pt x="1019" y="1847"/>
                    <a:pt x="1017" y="1857"/>
                  </a:cubicBezTo>
                  <a:close/>
                  <a:moveTo>
                    <a:pt x="1107" y="1894"/>
                  </a:moveTo>
                  <a:cubicBezTo>
                    <a:pt x="1109" y="1898"/>
                    <a:pt x="1111" y="1902"/>
                    <a:pt x="1106" y="1893"/>
                  </a:cubicBezTo>
                  <a:cubicBezTo>
                    <a:pt x="1101" y="1882"/>
                    <a:pt x="1103" y="1887"/>
                    <a:pt x="1106" y="1892"/>
                  </a:cubicBezTo>
                  <a:cubicBezTo>
                    <a:pt x="1097" y="1875"/>
                    <a:pt x="1089" y="1858"/>
                    <a:pt x="1081" y="1841"/>
                  </a:cubicBezTo>
                  <a:cubicBezTo>
                    <a:pt x="1073" y="1822"/>
                    <a:pt x="1067" y="1804"/>
                    <a:pt x="1063" y="1784"/>
                  </a:cubicBezTo>
                  <a:cubicBezTo>
                    <a:pt x="1059" y="1767"/>
                    <a:pt x="1054" y="1750"/>
                    <a:pt x="1049" y="1733"/>
                  </a:cubicBezTo>
                  <a:cubicBezTo>
                    <a:pt x="1046" y="1722"/>
                    <a:pt x="1042" y="1709"/>
                    <a:pt x="1035" y="1700"/>
                  </a:cubicBezTo>
                  <a:cubicBezTo>
                    <a:pt x="1038" y="1704"/>
                    <a:pt x="1041" y="1709"/>
                    <a:pt x="1045" y="1713"/>
                  </a:cubicBezTo>
                  <a:cubicBezTo>
                    <a:pt x="1052" y="1723"/>
                    <a:pt x="1056" y="1732"/>
                    <a:pt x="1060" y="1744"/>
                  </a:cubicBezTo>
                  <a:cubicBezTo>
                    <a:pt x="1071" y="1769"/>
                    <a:pt x="1084" y="1792"/>
                    <a:pt x="1099" y="1814"/>
                  </a:cubicBezTo>
                  <a:cubicBezTo>
                    <a:pt x="1106" y="1825"/>
                    <a:pt x="1113" y="1836"/>
                    <a:pt x="1120" y="1846"/>
                  </a:cubicBezTo>
                  <a:cubicBezTo>
                    <a:pt x="1122" y="1857"/>
                    <a:pt x="1124" y="1867"/>
                    <a:pt x="1125" y="1878"/>
                  </a:cubicBezTo>
                  <a:cubicBezTo>
                    <a:pt x="1129" y="1903"/>
                    <a:pt x="1131" y="1928"/>
                    <a:pt x="1134" y="1953"/>
                  </a:cubicBezTo>
                  <a:cubicBezTo>
                    <a:pt x="1127" y="1932"/>
                    <a:pt x="1116" y="1913"/>
                    <a:pt x="1107" y="1894"/>
                  </a:cubicBezTo>
                  <a:close/>
                  <a:moveTo>
                    <a:pt x="1111" y="1698"/>
                  </a:moveTo>
                  <a:cubicBezTo>
                    <a:pt x="1113" y="1684"/>
                    <a:pt x="1119" y="1670"/>
                    <a:pt x="1128" y="1659"/>
                  </a:cubicBezTo>
                  <a:cubicBezTo>
                    <a:pt x="1153" y="1705"/>
                    <a:pt x="1168" y="1752"/>
                    <a:pt x="1171" y="1804"/>
                  </a:cubicBezTo>
                  <a:cubicBezTo>
                    <a:pt x="1140" y="1778"/>
                    <a:pt x="1107" y="1742"/>
                    <a:pt x="1111" y="1698"/>
                  </a:cubicBezTo>
                  <a:close/>
                  <a:moveTo>
                    <a:pt x="1176" y="1896"/>
                  </a:moveTo>
                  <a:cubicBezTo>
                    <a:pt x="1165" y="1870"/>
                    <a:pt x="1152" y="1846"/>
                    <a:pt x="1138" y="1822"/>
                  </a:cubicBezTo>
                  <a:cubicBezTo>
                    <a:pt x="1148" y="1833"/>
                    <a:pt x="1159" y="1844"/>
                    <a:pt x="1170" y="1855"/>
                  </a:cubicBezTo>
                  <a:cubicBezTo>
                    <a:pt x="1176" y="1860"/>
                    <a:pt x="1174" y="1870"/>
                    <a:pt x="1175" y="1878"/>
                  </a:cubicBezTo>
                  <a:cubicBezTo>
                    <a:pt x="1175" y="1883"/>
                    <a:pt x="1177" y="1891"/>
                    <a:pt x="1176" y="1896"/>
                  </a:cubicBezTo>
                  <a:close/>
                  <a:moveTo>
                    <a:pt x="1307" y="1609"/>
                  </a:moveTo>
                  <a:cubicBezTo>
                    <a:pt x="1307" y="1609"/>
                    <a:pt x="1308" y="1609"/>
                    <a:pt x="1308" y="1609"/>
                  </a:cubicBezTo>
                  <a:cubicBezTo>
                    <a:pt x="1347" y="1612"/>
                    <a:pt x="1386" y="1617"/>
                    <a:pt x="1425" y="1625"/>
                  </a:cubicBezTo>
                  <a:cubicBezTo>
                    <a:pt x="1442" y="1628"/>
                    <a:pt x="1456" y="1641"/>
                    <a:pt x="1469" y="1652"/>
                  </a:cubicBezTo>
                  <a:cubicBezTo>
                    <a:pt x="1485" y="1666"/>
                    <a:pt x="1500" y="1681"/>
                    <a:pt x="1514" y="1697"/>
                  </a:cubicBezTo>
                  <a:cubicBezTo>
                    <a:pt x="1467" y="1693"/>
                    <a:pt x="1415" y="1689"/>
                    <a:pt x="1371" y="1669"/>
                  </a:cubicBezTo>
                  <a:cubicBezTo>
                    <a:pt x="1367" y="1668"/>
                    <a:pt x="1363" y="1666"/>
                    <a:pt x="1360" y="1663"/>
                  </a:cubicBezTo>
                  <a:cubicBezTo>
                    <a:pt x="1340" y="1646"/>
                    <a:pt x="1320" y="1627"/>
                    <a:pt x="1301" y="1608"/>
                  </a:cubicBezTo>
                  <a:cubicBezTo>
                    <a:pt x="1303" y="1608"/>
                    <a:pt x="1305" y="1608"/>
                    <a:pt x="1307" y="1609"/>
                  </a:cubicBezTo>
                  <a:close/>
                  <a:moveTo>
                    <a:pt x="1190" y="1819"/>
                  </a:moveTo>
                  <a:cubicBezTo>
                    <a:pt x="1189" y="1818"/>
                    <a:pt x="1188" y="1818"/>
                    <a:pt x="1188" y="1817"/>
                  </a:cubicBezTo>
                  <a:cubicBezTo>
                    <a:pt x="1188" y="1789"/>
                    <a:pt x="1188" y="1761"/>
                    <a:pt x="1182" y="1734"/>
                  </a:cubicBezTo>
                  <a:cubicBezTo>
                    <a:pt x="1195" y="1755"/>
                    <a:pt x="1208" y="1775"/>
                    <a:pt x="1220" y="1796"/>
                  </a:cubicBezTo>
                  <a:cubicBezTo>
                    <a:pt x="1232" y="1816"/>
                    <a:pt x="1239" y="1837"/>
                    <a:pt x="1247" y="1859"/>
                  </a:cubicBezTo>
                  <a:cubicBezTo>
                    <a:pt x="1228" y="1845"/>
                    <a:pt x="1208" y="1833"/>
                    <a:pt x="1190" y="1819"/>
                  </a:cubicBezTo>
                  <a:close/>
                  <a:moveTo>
                    <a:pt x="1278" y="1867"/>
                  </a:moveTo>
                  <a:cubicBezTo>
                    <a:pt x="1271" y="1843"/>
                    <a:pt x="1265" y="1819"/>
                    <a:pt x="1255" y="1795"/>
                  </a:cubicBezTo>
                  <a:cubicBezTo>
                    <a:pt x="1245" y="1772"/>
                    <a:pt x="1233" y="1750"/>
                    <a:pt x="1221" y="1728"/>
                  </a:cubicBezTo>
                  <a:cubicBezTo>
                    <a:pt x="1236" y="1737"/>
                    <a:pt x="1250" y="1747"/>
                    <a:pt x="1265" y="1755"/>
                  </a:cubicBezTo>
                  <a:cubicBezTo>
                    <a:pt x="1274" y="1760"/>
                    <a:pt x="1282" y="1765"/>
                    <a:pt x="1290" y="1769"/>
                  </a:cubicBezTo>
                  <a:cubicBezTo>
                    <a:pt x="1299" y="1774"/>
                    <a:pt x="1307" y="1776"/>
                    <a:pt x="1310" y="1786"/>
                  </a:cubicBezTo>
                  <a:cubicBezTo>
                    <a:pt x="1321" y="1817"/>
                    <a:pt x="1323" y="1851"/>
                    <a:pt x="1345" y="1878"/>
                  </a:cubicBezTo>
                  <a:cubicBezTo>
                    <a:pt x="1332" y="1878"/>
                    <a:pt x="1320" y="1878"/>
                    <a:pt x="1307" y="1877"/>
                  </a:cubicBezTo>
                  <a:cubicBezTo>
                    <a:pt x="1302" y="1876"/>
                    <a:pt x="1296" y="1876"/>
                    <a:pt x="1291" y="1875"/>
                  </a:cubicBezTo>
                  <a:cubicBezTo>
                    <a:pt x="1283" y="1874"/>
                    <a:pt x="1280" y="1875"/>
                    <a:pt x="1278" y="1867"/>
                  </a:cubicBezTo>
                  <a:close/>
                  <a:moveTo>
                    <a:pt x="1426" y="1902"/>
                  </a:moveTo>
                  <a:cubicBezTo>
                    <a:pt x="1429" y="1908"/>
                    <a:pt x="1431" y="1913"/>
                    <a:pt x="1432" y="1919"/>
                  </a:cubicBezTo>
                  <a:cubicBezTo>
                    <a:pt x="1420" y="1915"/>
                    <a:pt x="1407" y="1911"/>
                    <a:pt x="1394" y="1906"/>
                  </a:cubicBezTo>
                  <a:cubicBezTo>
                    <a:pt x="1405" y="1905"/>
                    <a:pt x="1416" y="1904"/>
                    <a:pt x="1426" y="1902"/>
                  </a:cubicBezTo>
                  <a:close/>
                  <a:moveTo>
                    <a:pt x="1354" y="1877"/>
                  </a:moveTo>
                  <a:cubicBezTo>
                    <a:pt x="1345" y="1866"/>
                    <a:pt x="1340" y="1854"/>
                    <a:pt x="1336" y="1840"/>
                  </a:cubicBezTo>
                  <a:cubicBezTo>
                    <a:pt x="1356" y="1858"/>
                    <a:pt x="1383" y="1861"/>
                    <a:pt x="1406" y="1875"/>
                  </a:cubicBezTo>
                  <a:cubicBezTo>
                    <a:pt x="1389" y="1876"/>
                    <a:pt x="1371" y="1877"/>
                    <a:pt x="1354" y="1877"/>
                  </a:cubicBezTo>
                  <a:close/>
                  <a:moveTo>
                    <a:pt x="1414" y="1874"/>
                  </a:moveTo>
                  <a:cubicBezTo>
                    <a:pt x="1394" y="1857"/>
                    <a:pt x="1366" y="1853"/>
                    <a:pt x="1346" y="1835"/>
                  </a:cubicBezTo>
                  <a:cubicBezTo>
                    <a:pt x="1333" y="1823"/>
                    <a:pt x="1329" y="1803"/>
                    <a:pt x="1325" y="1787"/>
                  </a:cubicBezTo>
                  <a:cubicBezTo>
                    <a:pt x="1339" y="1794"/>
                    <a:pt x="1353" y="1800"/>
                    <a:pt x="1368" y="1806"/>
                  </a:cubicBezTo>
                  <a:cubicBezTo>
                    <a:pt x="1375" y="1808"/>
                    <a:pt x="1382" y="1811"/>
                    <a:pt x="1390" y="1813"/>
                  </a:cubicBezTo>
                  <a:cubicBezTo>
                    <a:pt x="1396" y="1818"/>
                    <a:pt x="1402" y="1821"/>
                    <a:pt x="1408" y="1825"/>
                  </a:cubicBezTo>
                  <a:cubicBezTo>
                    <a:pt x="1437" y="1841"/>
                    <a:pt x="1469" y="1852"/>
                    <a:pt x="1497" y="1869"/>
                  </a:cubicBezTo>
                  <a:cubicBezTo>
                    <a:pt x="1470" y="1871"/>
                    <a:pt x="1442" y="1873"/>
                    <a:pt x="1414" y="1874"/>
                  </a:cubicBezTo>
                  <a:close/>
                  <a:moveTo>
                    <a:pt x="1534" y="1974"/>
                  </a:moveTo>
                  <a:cubicBezTo>
                    <a:pt x="1534" y="1979"/>
                    <a:pt x="1533" y="1983"/>
                    <a:pt x="1533" y="1988"/>
                  </a:cubicBezTo>
                  <a:cubicBezTo>
                    <a:pt x="1493" y="1968"/>
                    <a:pt x="1448" y="1960"/>
                    <a:pt x="1405" y="1951"/>
                  </a:cubicBezTo>
                  <a:cubicBezTo>
                    <a:pt x="1384" y="1947"/>
                    <a:pt x="1363" y="1942"/>
                    <a:pt x="1342" y="1936"/>
                  </a:cubicBezTo>
                  <a:cubicBezTo>
                    <a:pt x="1334" y="1934"/>
                    <a:pt x="1325" y="1931"/>
                    <a:pt x="1316" y="1927"/>
                  </a:cubicBezTo>
                  <a:cubicBezTo>
                    <a:pt x="1309" y="1924"/>
                    <a:pt x="1294" y="1920"/>
                    <a:pt x="1291" y="1912"/>
                  </a:cubicBezTo>
                  <a:cubicBezTo>
                    <a:pt x="1323" y="1912"/>
                    <a:pt x="1355" y="1910"/>
                    <a:pt x="1386" y="1907"/>
                  </a:cubicBezTo>
                  <a:cubicBezTo>
                    <a:pt x="1399" y="1912"/>
                    <a:pt x="1413" y="1915"/>
                    <a:pt x="1427" y="1919"/>
                  </a:cubicBezTo>
                  <a:cubicBezTo>
                    <a:pt x="1434" y="1921"/>
                    <a:pt x="1434" y="1923"/>
                    <a:pt x="1436" y="1931"/>
                  </a:cubicBezTo>
                  <a:cubicBezTo>
                    <a:pt x="1437" y="1937"/>
                    <a:pt x="1437" y="1944"/>
                    <a:pt x="1438" y="1950"/>
                  </a:cubicBezTo>
                  <a:cubicBezTo>
                    <a:pt x="1438" y="1940"/>
                    <a:pt x="1437" y="1930"/>
                    <a:pt x="1435" y="1921"/>
                  </a:cubicBezTo>
                  <a:cubicBezTo>
                    <a:pt x="1438" y="1922"/>
                    <a:pt x="1441" y="1922"/>
                    <a:pt x="1444" y="1923"/>
                  </a:cubicBezTo>
                  <a:cubicBezTo>
                    <a:pt x="1441" y="1922"/>
                    <a:pt x="1438" y="1921"/>
                    <a:pt x="1435" y="1920"/>
                  </a:cubicBezTo>
                  <a:cubicBezTo>
                    <a:pt x="1433" y="1914"/>
                    <a:pt x="1432" y="1908"/>
                    <a:pt x="1429" y="1902"/>
                  </a:cubicBezTo>
                  <a:cubicBezTo>
                    <a:pt x="1446" y="1899"/>
                    <a:pt x="1462" y="1896"/>
                    <a:pt x="1477" y="1893"/>
                  </a:cubicBezTo>
                  <a:cubicBezTo>
                    <a:pt x="1484" y="1892"/>
                    <a:pt x="1490" y="1890"/>
                    <a:pt x="1496" y="1889"/>
                  </a:cubicBezTo>
                  <a:cubicBezTo>
                    <a:pt x="1501" y="1892"/>
                    <a:pt x="1507" y="1894"/>
                    <a:pt x="1512" y="1898"/>
                  </a:cubicBezTo>
                  <a:cubicBezTo>
                    <a:pt x="1516" y="1901"/>
                    <a:pt x="1520" y="1905"/>
                    <a:pt x="1524" y="1908"/>
                  </a:cubicBezTo>
                  <a:cubicBezTo>
                    <a:pt x="1528" y="1912"/>
                    <a:pt x="1530" y="1913"/>
                    <a:pt x="1530" y="1918"/>
                  </a:cubicBezTo>
                  <a:cubicBezTo>
                    <a:pt x="1530" y="1921"/>
                    <a:pt x="1530" y="1925"/>
                    <a:pt x="1531" y="1928"/>
                  </a:cubicBezTo>
                  <a:cubicBezTo>
                    <a:pt x="1534" y="1944"/>
                    <a:pt x="1536" y="1958"/>
                    <a:pt x="1534" y="1973"/>
                  </a:cubicBezTo>
                  <a:cubicBezTo>
                    <a:pt x="1535" y="1972"/>
                    <a:pt x="1535" y="1970"/>
                    <a:pt x="1534" y="1974"/>
                  </a:cubicBezTo>
                  <a:close/>
                  <a:moveTo>
                    <a:pt x="1543" y="1910"/>
                  </a:moveTo>
                  <a:cubicBezTo>
                    <a:pt x="1552" y="1922"/>
                    <a:pt x="1558" y="1935"/>
                    <a:pt x="1564" y="1948"/>
                  </a:cubicBezTo>
                  <a:cubicBezTo>
                    <a:pt x="1562" y="1944"/>
                    <a:pt x="1559" y="1936"/>
                    <a:pt x="1565" y="1950"/>
                  </a:cubicBezTo>
                  <a:cubicBezTo>
                    <a:pt x="1551" y="1926"/>
                    <a:pt x="1536" y="1903"/>
                    <a:pt x="1514" y="1886"/>
                  </a:cubicBezTo>
                  <a:cubicBezTo>
                    <a:pt x="1527" y="1885"/>
                    <a:pt x="1536" y="1900"/>
                    <a:pt x="1543" y="1910"/>
                  </a:cubicBezTo>
                  <a:close/>
                  <a:moveTo>
                    <a:pt x="1587" y="1879"/>
                  </a:moveTo>
                  <a:cubicBezTo>
                    <a:pt x="1567" y="1869"/>
                    <a:pt x="1545" y="1867"/>
                    <a:pt x="1523" y="1868"/>
                  </a:cubicBezTo>
                  <a:cubicBezTo>
                    <a:pt x="1505" y="1853"/>
                    <a:pt x="1484" y="1841"/>
                    <a:pt x="1463" y="1830"/>
                  </a:cubicBezTo>
                  <a:cubicBezTo>
                    <a:pt x="1491" y="1833"/>
                    <a:pt x="1519" y="1830"/>
                    <a:pt x="1547" y="1827"/>
                  </a:cubicBezTo>
                  <a:cubicBezTo>
                    <a:pt x="1553" y="1826"/>
                    <a:pt x="1559" y="1825"/>
                    <a:pt x="1565" y="1825"/>
                  </a:cubicBezTo>
                  <a:cubicBezTo>
                    <a:pt x="1568" y="1824"/>
                    <a:pt x="1571" y="1824"/>
                    <a:pt x="1574" y="1824"/>
                  </a:cubicBezTo>
                  <a:cubicBezTo>
                    <a:pt x="1575" y="1828"/>
                    <a:pt x="1576" y="1833"/>
                    <a:pt x="1577" y="1837"/>
                  </a:cubicBezTo>
                  <a:cubicBezTo>
                    <a:pt x="1580" y="1851"/>
                    <a:pt x="1583" y="1865"/>
                    <a:pt x="1587" y="1879"/>
                  </a:cubicBezTo>
                  <a:close/>
                  <a:moveTo>
                    <a:pt x="1593" y="1782"/>
                  </a:moveTo>
                  <a:cubicBezTo>
                    <a:pt x="1590" y="1781"/>
                    <a:pt x="1593" y="1782"/>
                    <a:pt x="1595" y="1783"/>
                  </a:cubicBezTo>
                  <a:cubicBezTo>
                    <a:pt x="1595" y="1783"/>
                    <a:pt x="1594" y="1783"/>
                    <a:pt x="1594" y="1783"/>
                  </a:cubicBezTo>
                  <a:cubicBezTo>
                    <a:pt x="1598" y="1784"/>
                    <a:pt x="1597" y="1784"/>
                    <a:pt x="1595" y="1783"/>
                  </a:cubicBezTo>
                  <a:cubicBezTo>
                    <a:pt x="1615" y="1789"/>
                    <a:pt x="1633" y="1799"/>
                    <a:pt x="1648" y="1815"/>
                  </a:cubicBezTo>
                  <a:cubicBezTo>
                    <a:pt x="1633" y="1810"/>
                    <a:pt x="1619" y="1807"/>
                    <a:pt x="1604" y="1805"/>
                  </a:cubicBezTo>
                  <a:cubicBezTo>
                    <a:pt x="1596" y="1805"/>
                    <a:pt x="1587" y="1804"/>
                    <a:pt x="1579" y="1804"/>
                  </a:cubicBezTo>
                  <a:cubicBezTo>
                    <a:pt x="1577" y="1795"/>
                    <a:pt x="1574" y="1785"/>
                    <a:pt x="1572" y="1775"/>
                  </a:cubicBezTo>
                  <a:cubicBezTo>
                    <a:pt x="1578" y="1778"/>
                    <a:pt x="1586" y="1780"/>
                    <a:pt x="1593" y="1782"/>
                  </a:cubicBezTo>
                  <a:close/>
                  <a:moveTo>
                    <a:pt x="1569" y="1804"/>
                  </a:moveTo>
                  <a:cubicBezTo>
                    <a:pt x="1534" y="1805"/>
                    <a:pt x="1500" y="1808"/>
                    <a:pt x="1465" y="1803"/>
                  </a:cubicBezTo>
                  <a:cubicBezTo>
                    <a:pt x="1435" y="1798"/>
                    <a:pt x="1405" y="1786"/>
                    <a:pt x="1377" y="1773"/>
                  </a:cubicBezTo>
                  <a:cubicBezTo>
                    <a:pt x="1307" y="1741"/>
                    <a:pt x="1243" y="1693"/>
                    <a:pt x="1186" y="1642"/>
                  </a:cubicBezTo>
                  <a:cubicBezTo>
                    <a:pt x="1217" y="1648"/>
                    <a:pt x="1243" y="1666"/>
                    <a:pt x="1271" y="1679"/>
                  </a:cubicBezTo>
                  <a:cubicBezTo>
                    <a:pt x="1287" y="1686"/>
                    <a:pt x="1303" y="1692"/>
                    <a:pt x="1319" y="1697"/>
                  </a:cubicBezTo>
                  <a:cubicBezTo>
                    <a:pt x="1328" y="1700"/>
                    <a:pt x="1336" y="1703"/>
                    <a:pt x="1345" y="1705"/>
                  </a:cubicBezTo>
                  <a:cubicBezTo>
                    <a:pt x="1354" y="1707"/>
                    <a:pt x="1363" y="1708"/>
                    <a:pt x="1371" y="1712"/>
                  </a:cubicBezTo>
                  <a:cubicBezTo>
                    <a:pt x="1396" y="1728"/>
                    <a:pt x="1417" y="1748"/>
                    <a:pt x="1441" y="1765"/>
                  </a:cubicBezTo>
                  <a:cubicBezTo>
                    <a:pt x="1466" y="1783"/>
                    <a:pt x="1491" y="1784"/>
                    <a:pt x="1521" y="1782"/>
                  </a:cubicBezTo>
                  <a:cubicBezTo>
                    <a:pt x="1494" y="1782"/>
                    <a:pt x="1470" y="1781"/>
                    <a:pt x="1448" y="1764"/>
                  </a:cubicBezTo>
                  <a:cubicBezTo>
                    <a:pt x="1429" y="1749"/>
                    <a:pt x="1413" y="1731"/>
                    <a:pt x="1394" y="1716"/>
                  </a:cubicBezTo>
                  <a:cubicBezTo>
                    <a:pt x="1431" y="1722"/>
                    <a:pt x="1468" y="1726"/>
                    <a:pt x="1505" y="1730"/>
                  </a:cubicBezTo>
                  <a:cubicBezTo>
                    <a:pt x="1514" y="1731"/>
                    <a:pt x="1524" y="1732"/>
                    <a:pt x="1534" y="1733"/>
                  </a:cubicBezTo>
                  <a:cubicBezTo>
                    <a:pt x="1542" y="1734"/>
                    <a:pt x="1545" y="1744"/>
                    <a:pt x="1549" y="1752"/>
                  </a:cubicBezTo>
                  <a:cubicBezTo>
                    <a:pt x="1557" y="1768"/>
                    <a:pt x="1564" y="1786"/>
                    <a:pt x="1569" y="1804"/>
                  </a:cubicBezTo>
                  <a:close/>
                  <a:moveTo>
                    <a:pt x="1766" y="1737"/>
                  </a:moveTo>
                  <a:cubicBezTo>
                    <a:pt x="1772" y="1759"/>
                    <a:pt x="1773" y="1781"/>
                    <a:pt x="1773" y="1804"/>
                  </a:cubicBezTo>
                  <a:cubicBezTo>
                    <a:pt x="1735" y="1775"/>
                    <a:pt x="1693" y="1751"/>
                    <a:pt x="1650" y="1732"/>
                  </a:cubicBezTo>
                  <a:cubicBezTo>
                    <a:pt x="1621" y="1719"/>
                    <a:pt x="1590" y="1709"/>
                    <a:pt x="1559" y="1703"/>
                  </a:cubicBezTo>
                  <a:cubicBezTo>
                    <a:pt x="1552" y="1701"/>
                    <a:pt x="1544" y="1700"/>
                    <a:pt x="1537" y="1699"/>
                  </a:cubicBezTo>
                  <a:cubicBezTo>
                    <a:pt x="1532" y="1691"/>
                    <a:pt x="1526" y="1683"/>
                    <a:pt x="1520" y="1675"/>
                  </a:cubicBezTo>
                  <a:cubicBezTo>
                    <a:pt x="1510" y="1662"/>
                    <a:pt x="1499" y="1650"/>
                    <a:pt x="1487" y="1638"/>
                  </a:cubicBezTo>
                  <a:cubicBezTo>
                    <a:pt x="1540" y="1651"/>
                    <a:pt x="1592" y="1664"/>
                    <a:pt x="1646" y="1674"/>
                  </a:cubicBezTo>
                  <a:cubicBezTo>
                    <a:pt x="1670" y="1678"/>
                    <a:pt x="1694" y="1682"/>
                    <a:pt x="1718" y="1686"/>
                  </a:cubicBezTo>
                  <a:cubicBezTo>
                    <a:pt x="1724" y="1687"/>
                    <a:pt x="1733" y="1686"/>
                    <a:pt x="1738" y="1690"/>
                  </a:cubicBezTo>
                  <a:cubicBezTo>
                    <a:pt x="1753" y="1701"/>
                    <a:pt x="1762" y="1720"/>
                    <a:pt x="1766" y="1737"/>
                  </a:cubicBezTo>
                  <a:close/>
                </a:path>
              </a:pathLst>
            </a:custGeom>
            <a:solidFill>
              <a:srgbClr val="82BB4A"/>
            </a:solidFill>
            <a:ln>
              <a:noFill/>
            </a:ln>
          </p:spPr>
          <p:txBody>
            <a:bodyPr vert="horz" wrap="square" lIns="91440" tIns="45720" rIns="91440" bIns="45720" numCol="1" anchor="t" anchorCtr="0" compatLnSpc="1"/>
            <a:lstStyle/>
            <a:p>
              <a:endParaRPr lang="en-US" dirty="0">
                <a:solidFill>
                  <a:prstClr val="black"/>
                </a:solidFill>
              </a:endParaRPr>
            </a:p>
          </p:txBody>
        </p:sp>
      </p:grpSp>
      <p:sp>
        <p:nvSpPr>
          <p:cNvPr id="275" name="TextBox 448"/>
          <p:cNvSpPr txBox="1"/>
          <p:nvPr/>
        </p:nvSpPr>
        <p:spPr>
          <a:xfrm>
            <a:off x="422910" y="4942840"/>
            <a:ext cx="2917190" cy="829945"/>
          </a:xfrm>
          <a:prstGeom prst="rect">
            <a:avLst/>
          </a:prstGeom>
          <a:noFill/>
        </p:spPr>
        <p:txBody>
          <a:bodyPr wrap="square" lIns="121920" rIns="121920" rtlCol="0">
            <a:spAutoFit/>
          </a:bodyPr>
          <a:lstStyle/>
          <a:p>
            <a:pPr algn="ctr" defTabSz="1216660">
              <a:lnSpc>
                <a:spcPct val="120000"/>
              </a:lnSpc>
              <a:spcBef>
                <a:spcPct val="20000"/>
              </a:spcBef>
            </a:pPr>
            <a:r>
              <a:rPr lang="id-ID" altLang="zh-CN"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1. </a:t>
            </a:r>
            <a:r>
              <a:rPr lang="zh-CN" altLang="en-US"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Upaya preventif (pencegahan)</a:t>
            </a:r>
          </a:p>
        </p:txBody>
      </p:sp>
      <p:sp>
        <p:nvSpPr>
          <p:cNvPr id="276" name="TextBox 447"/>
          <p:cNvSpPr txBox="1"/>
          <p:nvPr/>
        </p:nvSpPr>
        <p:spPr>
          <a:xfrm>
            <a:off x="193675" y="2817495"/>
            <a:ext cx="3373755" cy="1198880"/>
          </a:xfrm>
          <a:prstGeom prst="rect">
            <a:avLst/>
          </a:prstGeom>
          <a:noFill/>
        </p:spPr>
        <p:txBody>
          <a:bodyPr wrap="square" lIns="121920" rIns="121920" rtlCol="0">
            <a:spAutoFit/>
          </a:bodyPr>
          <a:lstStyle/>
          <a:p>
            <a:pPr algn="ctr" defTabSz="1216660">
              <a:lnSpc>
                <a:spcPct val="120000"/>
              </a:lnSpc>
              <a:spcBef>
                <a:spcPct val="20000"/>
              </a:spcBef>
            </a:pPr>
            <a:r>
              <a:rPr lang="id-ID" altLang="zh-CN"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2. </a:t>
            </a:r>
            <a:r>
              <a:rPr lang="zh-CN" altLang="en-US"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Upaya promotif (meningkatkan derajat kesehatan) </a:t>
            </a:r>
          </a:p>
        </p:txBody>
      </p:sp>
      <p:sp>
        <p:nvSpPr>
          <p:cNvPr id="277" name="TextBox 446"/>
          <p:cNvSpPr txBox="1"/>
          <p:nvPr/>
        </p:nvSpPr>
        <p:spPr>
          <a:xfrm>
            <a:off x="3649980" y="1519555"/>
            <a:ext cx="2643505" cy="1198880"/>
          </a:xfrm>
          <a:prstGeom prst="rect">
            <a:avLst/>
          </a:prstGeom>
          <a:noFill/>
        </p:spPr>
        <p:txBody>
          <a:bodyPr wrap="square" lIns="121920" rIns="121920" rtlCol="0">
            <a:spAutoFit/>
          </a:bodyPr>
          <a:lstStyle/>
          <a:p>
            <a:pPr algn="ctr" defTabSz="1216660">
              <a:lnSpc>
                <a:spcPct val="120000"/>
              </a:lnSpc>
              <a:spcBef>
                <a:spcPct val="20000"/>
              </a:spcBef>
            </a:pPr>
            <a:r>
              <a:rPr lang="id-ID" altLang="zh-CN"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3.</a:t>
            </a:r>
            <a:r>
              <a:rPr lang="zh-CN" altLang="en-US"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Upaya kuratif (penyembuhan penyakit)</a:t>
            </a:r>
          </a:p>
        </p:txBody>
      </p:sp>
      <p:sp>
        <p:nvSpPr>
          <p:cNvPr id="2" name="TextBox 446"/>
          <p:cNvSpPr txBox="1"/>
          <p:nvPr/>
        </p:nvSpPr>
        <p:spPr>
          <a:xfrm>
            <a:off x="7035800" y="1831340"/>
            <a:ext cx="2643505" cy="829945"/>
          </a:xfrm>
          <a:prstGeom prst="rect">
            <a:avLst/>
          </a:prstGeom>
          <a:noFill/>
        </p:spPr>
        <p:txBody>
          <a:bodyPr wrap="square" lIns="121920" rIns="121920" rtlCol="0">
            <a:spAutoFit/>
          </a:bodyPr>
          <a:lstStyle/>
          <a:p>
            <a:pPr algn="ctr" defTabSz="1216660">
              <a:lnSpc>
                <a:spcPct val="120000"/>
              </a:lnSpc>
              <a:spcBef>
                <a:spcPct val="20000"/>
              </a:spcBef>
            </a:pPr>
            <a:r>
              <a:rPr lang="id-ID"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4. </a:t>
            </a:r>
            <a:r>
              <a:rPr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Sarana untuk pelestarian alam</a:t>
            </a:r>
          </a:p>
        </p:txBody>
      </p:sp>
      <p:sp>
        <p:nvSpPr>
          <p:cNvPr id="3" name="TextBox 446"/>
          <p:cNvSpPr txBox="1"/>
          <p:nvPr/>
        </p:nvSpPr>
        <p:spPr>
          <a:xfrm>
            <a:off x="9030970" y="3094355"/>
            <a:ext cx="2961640" cy="1198880"/>
          </a:xfrm>
          <a:prstGeom prst="rect">
            <a:avLst/>
          </a:prstGeom>
          <a:noFill/>
        </p:spPr>
        <p:txBody>
          <a:bodyPr wrap="square" lIns="121920" rIns="121920" rtlCol="0">
            <a:spAutoFit/>
          </a:bodyPr>
          <a:lstStyle/>
          <a:p>
            <a:pPr algn="ctr" defTabSz="1216660">
              <a:lnSpc>
                <a:spcPct val="120000"/>
              </a:lnSpc>
              <a:spcBef>
                <a:spcPct val="20000"/>
              </a:spcBef>
            </a:pPr>
            <a:r>
              <a:rPr lang="id-ID"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5. Sarana penyebaran gerakan penghijauan</a:t>
            </a:r>
          </a:p>
        </p:txBody>
      </p:sp>
      <p:sp>
        <p:nvSpPr>
          <p:cNvPr id="4" name="TextBox 446"/>
          <p:cNvSpPr txBox="1"/>
          <p:nvPr/>
        </p:nvSpPr>
        <p:spPr>
          <a:xfrm>
            <a:off x="8813800" y="5312410"/>
            <a:ext cx="3127375" cy="460375"/>
          </a:xfrm>
          <a:prstGeom prst="rect">
            <a:avLst/>
          </a:prstGeom>
          <a:noFill/>
        </p:spPr>
        <p:txBody>
          <a:bodyPr wrap="square" lIns="121920" rIns="121920" rtlCol="0">
            <a:spAutoFit/>
          </a:bodyPr>
          <a:lstStyle/>
          <a:p>
            <a:pPr algn="ctr" defTabSz="1216660">
              <a:lnSpc>
                <a:spcPct val="120000"/>
              </a:lnSpc>
              <a:spcBef>
                <a:spcPct val="20000"/>
              </a:spcBef>
            </a:pPr>
            <a:r>
              <a:rPr lang="id-ID" sz="2000" b="1" dirty="0">
                <a:solidFill>
                  <a:prstClr val="black">
                    <a:lumMod val="85000"/>
                    <a:lumOff val="15000"/>
                  </a:prstClr>
                </a:solidFill>
                <a:latin typeface="Microsoft YaHei" panose="020B0503020204020204" pitchFamily="34" charset="-122"/>
                <a:ea typeface="Microsoft YaHei" panose="020B0503020204020204" pitchFamily="34" charset="-122"/>
                <a:sym typeface="Arial" panose="020B0604020202020204" pitchFamily="34" charset="0"/>
              </a:rPr>
              <a:t>6. Sarana keindahan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0"/>
            <a:ext cx="4955852" cy="6107423"/>
            <a:chOff x="7236148" y="-11423"/>
            <a:chExt cx="4955852" cy="6107423"/>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a:spLocks noGrp="1"/>
          </p:cNvSpPr>
          <p:nvPr>
            <p:ph type="ctrTitle"/>
          </p:nvPr>
        </p:nvSpPr>
        <p:spPr>
          <a:xfrm>
            <a:off x="5530850" y="1487805"/>
            <a:ext cx="5820410" cy="3003550"/>
          </a:xfrm>
        </p:spPr>
        <p:txBody>
          <a:bodyPr>
            <a:noAutofit/>
          </a:bodyPr>
          <a:lstStyle/>
          <a:p>
            <a:r>
              <a:rPr lang="id-ID" altLang="en-US" sz="6600" b="1"/>
              <a:t>Cara penyiapan TOGA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1898650" y="638810"/>
            <a:ext cx="9680575" cy="5780405"/>
            <a:chOff x="644858" y="716532"/>
            <a:chExt cx="10633862" cy="6188866"/>
          </a:xfrm>
        </p:grpSpPr>
        <p:sp>
          <p:nvSpPr>
            <p:cNvPr id="101" name="Isosceles Triangle 3"/>
            <p:cNvSpPr/>
            <p:nvPr/>
          </p:nvSpPr>
          <p:spPr>
            <a:xfrm rot="10800000">
              <a:off x="5332952" y="5728891"/>
              <a:ext cx="1257222" cy="117340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02" name="Freeform 4"/>
            <p:cNvSpPr/>
            <p:nvPr/>
          </p:nvSpPr>
          <p:spPr>
            <a:xfrm rot="10800000">
              <a:off x="5332952" y="5731991"/>
              <a:ext cx="1257222" cy="1173407"/>
            </a:xfrm>
            <a:custGeom>
              <a:avLst/>
              <a:gdLst>
                <a:gd name="connsiteX0" fmla="*/ 1371600 w 1371600"/>
                <a:gd name="connsiteY0" fmla="*/ 1280160 h 1280160"/>
                <a:gd name="connsiteX1" fmla="*/ 902439 w 1371600"/>
                <a:gd name="connsiteY1" fmla="*/ 404393 h 1280160"/>
                <a:gd name="connsiteX2" fmla="*/ 843903 w 1371600"/>
                <a:gd name="connsiteY2" fmla="*/ 436166 h 1280160"/>
                <a:gd name="connsiteX3" fmla="*/ 685801 w 1371600"/>
                <a:gd name="connsiteY3" fmla="*/ 468085 h 1280160"/>
                <a:gd name="connsiteX4" fmla="*/ 527700 w 1371600"/>
                <a:gd name="connsiteY4" fmla="*/ 436166 h 1280160"/>
                <a:gd name="connsiteX5" fmla="*/ 469161 w 1371600"/>
                <a:gd name="connsiteY5" fmla="*/ 404393 h 1280160"/>
                <a:gd name="connsiteX6" fmla="*/ 0 w 1371600"/>
                <a:gd name="connsiteY6" fmla="*/ 1280160 h 1280160"/>
                <a:gd name="connsiteX7" fmla="*/ 685800 w 1371600"/>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280160">
                  <a:moveTo>
                    <a:pt x="1371600" y="1280160"/>
                  </a:moveTo>
                  <a:lnTo>
                    <a:pt x="902439" y="404393"/>
                  </a:lnTo>
                  <a:lnTo>
                    <a:pt x="843903" y="436166"/>
                  </a:lnTo>
                  <a:cubicBezTo>
                    <a:pt x="795309" y="456720"/>
                    <a:pt x="741882" y="468085"/>
                    <a:pt x="685801" y="468085"/>
                  </a:cubicBezTo>
                  <a:cubicBezTo>
                    <a:pt x="629720" y="468085"/>
                    <a:pt x="576294" y="456720"/>
                    <a:pt x="527700" y="436166"/>
                  </a:cubicBezTo>
                  <a:lnTo>
                    <a:pt x="469161" y="404393"/>
                  </a:lnTo>
                  <a:lnTo>
                    <a:pt x="0" y="1280160"/>
                  </a:lnTo>
                  <a:lnTo>
                    <a:pt x="6858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03" name="Rectangle 5"/>
            <p:cNvSpPr/>
            <p:nvPr/>
          </p:nvSpPr>
          <p:spPr>
            <a:xfrm>
              <a:off x="5329657" y="5538212"/>
              <a:ext cx="1257222" cy="193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grpSp>
          <p:nvGrpSpPr>
            <p:cNvPr id="104" name="Group 6"/>
            <p:cNvGrpSpPr/>
            <p:nvPr/>
          </p:nvGrpSpPr>
          <p:grpSpPr>
            <a:xfrm>
              <a:off x="6276761" y="3560710"/>
              <a:ext cx="5001959" cy="2168284"/>
              <a:chOff x="6342003" y="3746731"/>
              <a:chExt cx="3840480" cy="1664798"/>
            </a:xfrm>
            <a:solidFill>
              <a:srgbClr val="A0BC34"/>
            </a:solidFill>
          </p:grpSpPr>
          <p:sp>
            <p:nvSpPr>
              <p:cNvPr id="128" name="Freeform 7"/>
              <p:cNvSpPr/>
              <p:nvPr/>
            </p:nvSpPr>
            <p:spPr>
              <a:xfrm>
                <a:off x="6342004" y="5057278"/>
                <a:ext cx="240635" cy="354251"/>
              </a:xfrm>
              <a:custGeom>
                <a:avLst/>
                <a:gdLst>
                  <a:gd name="connsiteX0" fmla="*/ 0 w 341923"/>
                  <a:gd name="connsiteY0" fmla="*/ 0 h 674323"/>
                  <a:gd name="connsiteX1" fmla="*/ 341923 w 341923"/>
                  <a:gd name="connsiteY1" fmla="*/ 0 h 674323"/>
                  <a:gd name="connsiteX2" fmla="*/ 341923 w 341923"/>
                  <a:gd name="connsiteY2" fmla="*/ 674323 h 674323"/>
                  <a:gd name="connsiteX3" fmla="*/ 331403 w 341923"/>
                  <a:gd name="connsiteY3" fmla="*/ 661572 h 674323"/>
                  <a:gd name="connsiteX4" fmla="*/ 170961 w 341923"/>
                  <a:gd name="connsiteY4" fmla="*/ 595115 h 674323"/>
                  <a:gd name="connsiteX5" fmla="*/ 10519 w 341923"/>
                  <a:gd name="connsiteY5" fmla="*/ 661572 h 674323"/>
                  <a:gd name="connsiteX6" fmla="*/ 0 w 341923"/>
                  <a:gd name="connsiteY6" fmla="*/ 674322 h 67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923" h="674323">
                    <a:moveTo>
                      <a:pt x="0" y="0"/>
                    </a:moveTo>
                    <a:lnTo>
                      <a:pt x="341923" y="0"/>
                    </a:lnTo>
                    <a:lnTo>
                      <a:pt x="341923" y="674323"/>
                    </a:lnTo>
                    <a:lnTo>
                      <a:pt x="331403" y="661572"/>
                    </a:lnTo>
                    <a:cubicBezTo>
                      <a:pt x="290342" y="620512"/>
                      <a:pt x="233618" y="595115"/>
                      <a:pt x="170961" y="595115"/>
                    </a:cubicBezTo>
                    <a:cubicBezTo>
                      <a:pt x="108305" y="595115"/>
                      <a:pt x="51580" y="620512"/>
                      <a:pt x="10519" y="661572"/>
                    </a:cubicBezTo>
                    <a:lnTo>
                      <a:pt x="0" y="674322"/>
                    </a:lnTo>
                    <a:close/>
                  </a:path>
                </a:pathLst>
              </a:cu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129" name="Rectangle 8"/>
              <p:cNvSpPr/>
              <p:nvPr/>
            </p:nvSpPr>
            <p:spPr>
              <a:xfrm>
                <a:off x="6342003" y="3746731"/>
                <a:ext cx="3840480" cy="1315787"/>
              </a:xfrm>
              <a:prstGeom prst="rect">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grpSp>
        <p:grpSp>
          <p:nvGrpSpPr>
            <p:cNvPr id="105" name="Group 14"/>
            <p:cNvGrpSpPr/>
            <p:nvPr/>
          </p:nvGrpSpPr>
          <p:grpSpPr>
            <a:xfrm>
              <a:off x="5954712" y="1840479"/>
              <a:ext cx="5001959" cy="3891597"/>
              <a:chOff x="6094735" y="2425945"/>
              <a:chExt cx="3840480" cy="2987950"/>
            </a:xfrm>
            <a:solidFill>
              <a:srgbClr val="45BE9B"/>
            </a:solidFill>
          </p:grpSpPr>
          <p:sp>
            <p:nvSpPr>
              <p:cNvPr id="124" name="Freeform 15"/>
              <p:cNvSpPr/>
              <p:nvPr/>
            </p:nvSpPr>
            <p:spPr>
              <a:xfrm>
                <a:off x="6095827" y="4936961"/>
                <a:ext cx="246178" cy="476934"/>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25" name="Rectangle 16"/>
              <p:cNvSpPr/>
              <p:nvPr/>
            </p:nvSpPr>
            <p:spPr>
              <a:xfrm>
                <a:off x="6094735" y="2428324"/>
                <a:ext cx="3840480" cy="1318407"/>
              </a:xfrm>
              <a:prstGeom prst="rect">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26" name="Rectangle 17"/>
              <p:cNvSpPr/>
              <p:nvPr/>
            </p:nvSpPr>
            <p:spPr>
              <a:xfrm>
                <a:off x="6095826" y="2425945"/>
                <a:ext cx="247118" cy="2511018"/>
              </a:xfrm>
              <a:prstGeom prst="rect">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grpSp>
        <p:grpSp>
          <p:nvGrpSpPr>
            <p:cNvPr id="106" name="Group 23"/>
            <p:cNvGrpSpPr/>
            <p:nvPr/>
          </p:nvGrpSpPr>
          <p:grpSpPr>
            <a:xfrm>
              <a:off x="644858" y="2433667"/>
              <a:ext cx="5001959" cy="3298409"/>
              <a:chOff x="2010385" y="2881392"/>
              <a:chExt cx="3840480" cy="2532503"/>
            </a:xfrm>
            <a:solidFill>
              <a:srgbClr val="0087B1"/>
            </a:solidFill>
          </p:grpSpPr>
          <p:sp>
            <p:nvSpPr>
              <p:cNvPr id="120" name="Freeform 24"/>
              <p:cNvSpPr/>
              <p:nvPr/>
            </p:nvSpPr>
            <p:spPr>
              <a:xfrm>
                <a:off x="5612836" y="4936961"/>
                <a:ext cx="237016" cy="476934"/>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21" name="Rectangle 25"/>
              <p:cNvSpPr/>
              <p:nvPr/>
            </p:nvSpPr>
            <p:spPr>
              <a:xfrm>
                <a:off x="2010385" y="2881392"/>
                <a:ext cx="3840480" cy="132316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22" name="Rectangle 26"/>
              <p:cNvSpPr/>
              <p:nvPr/>
            </p:nvSpPr>
            <p:spPr>
              <a:xfrm>
                <a:off x="5612869" y="2883771"/>
                <a:ext cx="237921" cy="205319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grpSp>
        <p:grpSp>
          <p:nvGrpSpPr>
            <p:cNvPr id="107" name="Group 32"/>
            <p:cNvGrpSpPr/>
            <p:nvPr/>
          </p:nvGrpSpPr>
          <p:grpSpPr>
            <a:xfrm>
              <a:off x="953979" y="716532"/>
              <a:ext cx="5005061" cy="5015544"/>
              <a:chOff x="2255196" y="1562984"/>
              <a:chExt cx="3842862" cy="3850911"/>
            </a:xfrm>
            <a:solidFill>
              <a:srgbClr val="F49100"/>
            </a:solidFill>
          </p:grpSpPr>
          <p:sp>
            <p:nvSpPr>
              <p:cNvPr id="116" name="Freeform 33"/>
              <p:cNvSpPr/>
              <p:nvPr/>
            </p:nvSpPr>
            <p:spPr>
              <a:xfrm>
                <a:off x="5850941" y="4936961"/>
                <a:ext cx="246178" cy="476934"/>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17" name="Rectangle 34"/>
              <p:cNvSpPr/>
              <p:nvPr/>
            </p:nvSpPr>
            <p:spPr>
              <a:xfrm>
                <a:off x="2255196" y="1562984"/>
                <a:ext cx="3840480" cy="1318407"/>
              </a:xfrm>
              <a:prstGeom prst="rect">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18" name="Rectangle 35"/>
              <p:cNvSpPr/>
              <p:nvPr/>
            </p:nvSpPr>
            <p:spPr>
              <a:xfrm>
                <a:off x="5850940" y="1562985"/>
                <a:ext cx="247118" cy="3373978"/>
              </a:xfrm>
              <a:prstGeom prst="rect">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grpSp>
        <p:sp>
          <p:nvSpPr>
            <p:cNvPr id="115" name="Title 1"/>
            <p:cNvSpPr txBox="1"/>
            <p:nvPr/>
          </p:nvSpPr>
          <p:spPr>
            <a:xfrm>
              <a:off x="7241568" y="3989578"/>
              <a:ext cx="2456147" cy="555242"/>
            </a:xfrm>
            <a:prstGeom prst="rect">
              <a:avLst/>
            </a:prstGeom>
          </p:spPr>
          <p:txBody>
            <a:bodyPr/>
            <a:lstStyle>
              <a:defPPr>
                <a:defRPr lang="zh-CN"/>
              </a:defPPr>
              <a:lvl1pPr>
                <a:lnSpc>
                  <a:spcPct val="90000"/>
                </a:lnSpc>
                <a:spcBef>
                  <a:spcPct val="0"/>
                </a:spcBef>
                <a:buNone/>
                <a:defRPr sz="1600">
                  <a:solidFill>
                    <a:schemeClr val="bg1"/>
                  </a:solidFill>
                  <a:latin typeface="Microsoft YaHei" panose="020B0503020204020204" pitchFamily="34" charset="-122"/>
                  <a:ea typeface="Microsoft YaHei" panose="020B0503020204020204" pitchFamily="34" charset="-122"/>
                  <a:cs typeface="+mj-cs"/>
                </a:defRPr>
              </a:lvl1pPr>
            </a:lstStyle>
            <a:p>
              <a:endParaRPr>
                <a:solidFill>
                  <a:prstClr val="white"/>
                </a:solidFill>
                <a:sym typeface="Arial" panose="020B0604020202020204" pitchFamily="34" charset="0"/>
              </a:endParaRPr>
            </a:p>
          </p:txBody>
        </p:sp>
      </p:grpSp>
      <p:sp>
        <p:nvSpPr>
          <p:cNvPr id="3" name="Title 1"/>
          <p:cNvSpPr txBox="1"/>
          <p:nvPr/>
        </p:nvSpPr>
        <p:spPr>
          <a:xfrm>
            <a:off x="2534285" y="685165"/>
            <a:ext cx="3281680" cy="935990"/>
          </a:xfrm>
          <a:prstGeom prst="rect">
            <a:avLst/>
          </a:prstGeom>
        </p:spPr>
        <p:txBody>
          <a:bodyPr/>
          <a:lstStyle>
            <a:defPPr>
              <a:defRPr lang="zh-CN"/>
            </a:defPPr>
            <a:lvl1pPr>
              <a:lnSpc>
                <a:spcPct val="90000"/>
              </a:lnSpc>
              <a:spcBef>
                <a:spcPct val="0"/>
              </a:spcBef>
              <a:buNone/>
              <a:defRPr sz="1600">
                <a:solidFill>
                  <a:schemeClr val="bg1"/>
                </a:solidFill>
                <a:latin typeface="Microsoft YaHei" panose="020B0503020204020204" pitchFamily="34" charset="-122"/>
                <a:ea typeface="Microsoft YaHei" panose="020B0503020204020204" pitchFamily="34" charset="-122"/>
                <a:cs typeface="+mj-cs"/>
              </a:defRPr>
            </a:lvl1pPr>
          </a:lstStyle>
          <a:p>
            <a:r>
              <a:rPr lang="id-ID" altLang="zh-CN" sz="2400" b="1">
                <a:solidFill>
                  <a:schemeClr val="tx1"/>
                </a:solidFill>
                <a:sym typeface="Arial" panose="020B0604020202020204" pitchFamily="34" charset="0"/>
              </a:rPr>
              <a:t>1. </a:t>
            </a:r>
            <a:r>
              <a:rPr lang="zh-CN" altLang="en-US" sz="2400" b="1">
                <a:solidFill>
                  <a:schemeClr val="tx1"/>
                </a:solidFill>
                <a:sym typeface="Arial" panose="020B0604020202020204" pitchFamily="34" charset="0"/>
              </a:rPr>
              <a:t>Persiapan Bibit tanaman</a:t>
            </a:r>
          </a:p>
        </p:txBody>
      </p:sp>
      <p:sp>
        <p:nvSpPr>
          <p:cNvPr id="4" name="Title 1"/>
          <p:cNvSpPr txBox="1"/>
          <p:nvPr/>
        </p:nvSpPr>
        <p:spPr>
          <a:xfrm>
            <a:off x="2179955" y="2579370"/>
            <a:ext cx="3281680" cy="935990"/>
          </a:xfrm>
          <a:prstGeom prst="rect">
            <a:avLst/>
          </a:prstGeom>
        </p:spPr>
        <p:txBody>
          <a:bodyPr/>
          <a:lstStyle>
            <a:defPPr>
              <a:defRPr lang="zh-CN"/>
            </a:defPPr>
            <a:lvl1pPr>
              <a:lnSpc>
                <a:spcPct val="90000"/>
              </a:lnSpc>
              <a:spcBef>
                <a:spcPct val="0"/>
              </a:spcBef>
              <a:buNone/>
              <a:defRPr sz="1600">
                <a:solidFill>
                  <a:schemeClr val="bg1"/>
                </a:solidFill>
                <a:latin typeface="Microsoft YaHei" panose="020B0503020204020204" pitchFamily="34" charset="-122"/>
                <a:ea typeface="Microsoft YaHei" panose="020B0503020204020204" pitchFamily="34" charset="-122"/>
                <a:cs typeface="+mj-cs"/>
              </a:defRPr>
            </a:lvl1pPr>
          </a:lstStyle>
          <a:p>
            <a:r>
              <a:rPr sz="2400" b="1">
                <a:solidFill>
                  <a:schemeClr val="tx1"/>
                </a:solidFill>
                <a:sym typeface="Arial" panose="020B0604020202020204" pitchFamily="34" charset="0"/>
              </a:rPr>
              <a:t>2. Persiapan Media Tanam (Media Tanah)</a:t>
            </a:r>
            <a:endParaRPr lang="zh-CN" altLang="en-US" sz="2400" b="1">
              <a:solidFill>
                <a:schemeClr val="tx1"/>
              </a:solidFill>
              <a:sym typeface="Arial" panose="020B0604020202020204" pitchFamily="34" charset="0"/>
            </a:endParaRPr>
          </a:p>
        </p:txBody>
      </p:sp>
      <p:sp>
        <p:nvSpPr>
          <p:cNvPr id="5" name="Title 1"/>
          <p:cNvSpPr txBox="1"/>
          <p:nvPr/>
        </p:nvSpPr>
        <p:spPr>
          <a:xfrm>
            <a:off x="7381240" y="3515360"/>
            <a:ext cx="3281680" cy="935990"/>
          </a:xfrm>
          <a:prstGeom prst="rect">
            <a:avLst/>
          </a:prstGeom>
        </p:spPr>
        <p:txBody>
          <a:bodyPr/>
          <a:lstStyle>
            <a:defPPr>
              <a:defRPr lang="zh-CN"/>
            </a:defPPr>
            <a:lvl1pPr>
              <a:lnSpc>
                <a:spcPct val="90000"/>
              </a:lnSpc>
              <a:spcBef>
                <a:spcPct val="0"/>
              </a:spcBef>
              <a:buNone/>
              <a:defRPr sz="1600">
                <a:solidFill>
                  <a:schemeClr val="bg1"/>
                </a:solidFill>
                <a:latin typeface="Microsoft YaHei" panose="020B0503020204020204" pitchFamily="34" charset="-122"/>
                <a:ea typeface="Microsoft YaHei" panose="020B0503020204020204" pitchFamily="34" charset="-122"/>
                <a:cs typeface="+mj-cs"/>
              </a:defRPr>
            </a:lvl1pPr>
          </a:lstStyle>
          <a:p>
            <a:r>
              <a:rPr lang="id-ID" sz="2400" b="1">
                <a:solidFill>
                  <a:schemeClr val="tx1"/>
                </a:solidFill>
                <a:sym typeface="Arial" panose="020B0604020202020204" pitchFamily="34" charset="0"/>
              </a:rPr>
              <a:t>4. </a:t>
            </a:r>
            <a:r>
              <a:rPr sz="2400" b="1">
                <a:solidFill>
                  <a:schemeClr val="tx1"/>
                </a:solidFill>
                <a:sym typeface="Arial" panose="020B0604020202020204" pitchFamily="34" charset="0"/>
              </a:rPr>
              <a:t>Penyiraman</a:t>
            </a:r>
          </a:p>
        </p:txBody>
      </p:sp>
      <p:sp>
        <p:nvSpPr>
          <p:cNvPr id="6" name="Title 1"/>
          <p:cNvSpPr txBox="1"/>
          <p:nvPr/>
        </p:nvSpPr>
        <p:spPr>
          <a:xfrm>
            <a:off x="7025640" y="1889125"/>
            <a:ext cx="3281680" cy="935990"/>
          </a:xfrm>
          <a:prstGeom prst="rect">
            <a:avLst/>
          </a:prstGeom>
        </p:spPr>
        <p:txBody>
          <a:bodyPr/>
          <a:lstStyle>
            <a:defPPr>
              <a:defRPr lang="zh-CN"/>
            </a:defPPr>
            <a:lvl1pPr>
              <a:lnSpc>
                <a:spcPct val="90000"/>
              </a:lnSpc>
              <a:spcBef>
                <a:spcPct val="0"/>
              </a:spcBef>
              <a:buNone/>
              <a:defRPr sz="1600">
                <a:solidFill>
                  <a:schemeClr val="bg1"/>
                </a:solidFill>
                <a:latin typeface="Microsoft YaHei" panose="020B0503020204020204" pitchFamily="34" charset="-122"/>
                <a:ea typeface="Microsoft YaHei" panose="020B0503020204020204" pitchFamily="34" charset="-122"/>
                <a:cs typeface="+mj-cs"/>
              </a:defRPr>
            </a:lvl1pPr>
          </a:lstStyle>
          <a:p>
            <a:r>
              <a:rPr lang="id-ID" sz="2400" b="1">
                <a:solidFill>
                  <a:schemeClr val="tx1"/>
                </a:solidFill>
                <a:sym typeface="Arial" panose="020B0604020202020204" pitchFamily="34" charset="0"/>
              </a:rPr>
              <a:t>3</a:t>
            </a:r>
            <a:r>
              <a:rPr sz="2400" b="1">
                <a:solidFill>
                  <a:schemeClr val="tx1"/>
                </a:solidFill>
                <a:sym typeface="Arial" panose="020B0604020202020204" pitchFamily="34" charset="0"/>
              </a:rPr>
              <a:t>. Pemindahan Bibit tanaman ke Media Tanah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2" y="0"/>
            <a:ext cx="1348586" cy="107318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8282" y="207257"/>
            <a:ext cx="1781109" cy="1395657"/>
            <a:chOff x="279012" y="714261"/>
            <a:chExt cx="1781109" cy="1395657"/>
          </a:xfrm>
        </p:grpSpPr>
        <p:sp>
          <p:nvSpPr>
            <p:cNvPr id="29" name="椭圆 28"/>
            <p:cNvSpPr/>
            <p:nvPr/>
          </p:nvSpPr>
          <p:spPr>
            <a:xfrm flipH="1">
              <a:off x="279012" y="1432773"/>
              <a:ext cx="157985" cy="14712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475295" y="1383657"/>
              <a:ext cx="526614" cy="490423"/>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810413" y="1327201"/>
              <a:ext cx="325543" cy="30317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552361" y="781763"/>
              <a:ext cx="390171" cy="363358"/>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21081" y="1472933"/>
              <a:ext cx="81384" cy="75791"/>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348585" y="714261"/>
              <a:ext cx="153879" cy="14330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746661" y="715001"/>
              <a:ext cx="153879" cy="143305"/>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959698" y="835986"/>
              <a:ext cx="65623" cy="6111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786847" y="960995"/>
              <a:ext cx="273274" cy="254495"/>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1686424" y="1192392"/>
              <a:ext cx="100422" cy="935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568650" y="1297107"/>
              <a:ext cx="48924" cy="45719"/>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flipH="1">
              <a:off x="1756124" y="1471977"/>
              <a:ext cx="167359" cy="155857"/>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1185070" y="1639401"/>
              <a:ext cx="327031" cy="304557"/>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1139560" y="1630689"/>
              <a:ext cx="91021" cy="847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1405434" y="1994321"/>
              <a:ext cx="40184" cy="4571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904764" y="1929612"/>
              <a:ext cx="136844" cy="12744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flipV="1">
              <a:off x="700033" y="1902776"/>
              <a:ext cx="77137" cy="71836"/>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flipV="1">
              <a:off x="434139" y="1939493"/>
              <a:ext cx="106797" cy="99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flipV="1">
              <a:off x="699453" y="2064199"/>
              <a:ext cx="39150" cy="45719"/>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1760220" y="1466850"/>
            <a:ext cx="8987790" cy="5410200"/>
            <a:chOff x="644858" y="716532"/>
            <a:chExt cx="10633862" cy="6188866"/>
          </a:xfrm>
        </p:grpSpPr>
        <p:sp>
          <p:nvSpPr>
            <p:cNvPr id="101" name="Isosceles Triangle 3"/>
            <p:cNvSpPr/>
            <p:nvPr/>
          </p:nvSpPr>
          <p:spPr>
            <a:xfrm rot="10800000">
              <a:off x="5332952" y="5728891"/>
              <a:ext cx="1257222" cy="117340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02" name="Freeform 4"/>
            <p:cNvSpPr/>
            <p:nvPr/>
          </p:nvSpPr>
          <p:spPr>
            <a:xfrm rot="10800000">
              <a:off x="5332952" y="5731991"/>
              <a:ext cx="1257222" cy="1173407"/>
            </a:xfrm>
            <a:custGeom>
              <a:avLst/>
              <a:gdLst>
                <a:gd name="connsiteX0" fmla="*/ 1371600 w 1371600"/>
                <a:gd name="connsiteY0" fmla="*/ 1280160 h 1280160"/>
                <a:gd name="connsiteX1" fmla="*/ 902439 w 1371600"/>
                <a:gd name="connsiteY1" fmla="*/ 404393 h 1280160"/>
                <a:gd name="connsiteX2" fmla="*/ 843903 w 1371600"/>
                <a:gd name="connsiteY2" fmla="*/ 436166 h 1280160"/>
                <a:gd name="connsiteX3" fmla="*/ 685801 w 1371600"/>
                <a:gd name="connsiteY3" fmla="*/ 468085 h 1280160"/>
                <a:gd name="connsiteX4" fmla="*/ 527700 w 1371600"/>
                <a:gd name="connsiteY4" fmla="*/ 436166 h 1280160"/>
                <a:gd name="connsiteX5" fmla="*/ 469161 w 1371600"/>
                <a:gd name="connsiteY5" fmla="*/ 404393 h 1280160"/>
                <a:gd name="connsiteX6" fmla="*/ 0 w 1371600"/>
                <a:gd name="connsiteY6" fmla="*/ 1280160 h 1280160"/>
                <a:gd name="connsiteX7" fmla="*/ 685800 w 1371600"/>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280160">
                  <a:moveTo>
                    <a:pt x="1371600" y="1280160"/>
                  </a:moveTo>
                  <a:lnTo>
                    <a:pt x="902439" y="404393"/>
                  </a:lnTo>
                  <a:lnTo>
                    <a:pt x="843903" y="436166"/>
                  </a:lnTo>
                  <a:cubicBezTo>
                    <a:pt x="795309" y="456720"/>
                    <a:pt x="741882" y="468085"/>
                    <a:pt x="685801" y="468085"/>
                  </a:cubicBezTo>
                  <a:cubicBezTo>
                    <a:pt x="629720" y="468085"/>
                    <a:pt x="576294" y="456720"/>
                    <a:pt x="527700" y="436166"/>
                  </a:cubicBezTo>
                  <a:lnTo>
                    <a:pt x="469161" y="404393"/>
                  </a:lnTo>
                  <a:lnTo>
                    <a:pt x="0" y="1280160"/>
                  </a:lnTo>
                  <a:lnTo>
                    <a:pt x="6858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03" name="Rectangle 5"/>
            <p:cNvSpPr/>
            <p:nvPr/>
          </p:nvSpPr>
          <p:spPr>
            <a:xfrm>
              <a:off x="5329657" y="5538212"/>
              <a:ext cx="1257222" cy="193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grpSp>
          <p:nvGrpSpPr>
            <p:cNvPr id="104" name="Group 6"/>
            <p:cNvGrpSpPr/>
            <p:nvPr/>
          </p:nvGrpSpPr>
          <p:grpSpPr>
            <a:xfrm>
              <a:off x="6276761" y="3560710"/>
              <a:ext cx="5001959" cy="2168284"/>
              <a:chOff x="6342003" y="3746731"/>
              <a:chExt cx="3840480" cy="1664798"/>
            </a:xfrm>
            <a:solidFill>
              <a:srgbClr val="A0BC34"/>
            </a:solidFill>
          </p:grpSpPr>
          <p:sp>
            <p:nvSpPr>
              <p:cNvPr id="128" name="Freeform 7"/>
              <p:cNvSpPr/>
              <p:nvPr/>
            </p:nvSpPr>
            <p:spPr>
              <a:xfrm>
                <a:off x="6342004" y="5057278"/>
                <a:ext cx="240635" cy="354251"/>
              </a:xfrm>
              <a:custGeom>
                <a:avLst/>
                <a:gdLst>
                  <a:gd name="connsiteX0" fmla="*/ 0 w 341923"/>
                  <a:gd name="connsiteY0" fmla="*/ 0 h 674323"/>
                  <a:gd name="connsiteX1" fmla="*/ 341923 w 341923"/>
                  <a:gd name="connsiteY1" fmla="*/ 0 h 674323"/>
                  <a:gd name="connsiteX2" fmla="*/ 341923 w 341923"/>
                  <a:gd name="connsiteY2" fmla="*/ 674323 h 674323"/>
                  <a:gd name="connsiteX3" fmla="*/ 331403 w 341923"/>
                  <a:gd name="connsiteY3" fmla="*/ 661572 h 674323"/>
                  <a:gd name="connsiteX4" fmla="*/ 170961 w 341923"/>
                  <a:gd name="connsiteY4" fmla="*/ 595115 h 674323"/>
                  <a:gd name="connsiteX5" fmla="*/ 10519 w 341923"/>
                  <a:gd name="connsiteY5" fmla="*/ 661572 h 674323"/>
                  <a:gd name="connsiteX6" fmla="*/ 0 w 341923"/>
                  <a:gd name="connsiteY6" fmla="*/ 674322 h 67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923" h="674323">
                    <a:moveTo>
                      <a:pt x="0" y="0"/>
                    </a:moveTo>
                    <a:lnTo>
                      <a:pt x="341923" y="0"/>
                    </a:lnTo>
                    <a:lnTo>
                      <a:pt x="341923" y="674323"/>
                    </a:lnTo>
                    <a:lnTo>
                      <a:pt x="331403" y="661572"/>
                    </a:lnTo>
                    <a:cubicBezTo>
                      <a:pt x="290342" y="620512"/>
                      <a:pt x="233618" y="595115"/>
                      <a:pt x="170961" y="595115"/>
                    </a:cubicBezTo>
                    <a:cubicBezTo>
                      <a:pt x="108305" y="595115"/>
                      <a:pt x="51580" y="620512"/>
                      <a:pt x="10519" y="661572"/>
                    </a:cubicBezTo>
                    <a:lnTo>
                      <a:pt x="0" y="674322"/>
                    </a:lnTo>
                    <a:close/>
                  </a:path>
                </a:pathLst>
              </a:cu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129" name="Rectangle 8"/>
              <p:cNvSpPr/>
              <p:nvPr/>
            </p:nvSpPr>
            <p:spPr>
              <a:xfrm>
                <a:off x="6342003" y="3746731"/>
                <a:ext cx="3840480" cy="1315787"/>
              </a:xfrm>
              <a:prstGeom prst="rect">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grpSp>
        <p:grpSp>
          <p:nvGrpSpPr>
            <p:cNvPr id="105" name="Group 14"/>
            <p:cNvGrpSpPr/>
            <p:nvPr/>
          </p:nvGrpSpPr>
          <p:grpSpPr>
            <a:xfrm>
              <a:off x="5954712" y="1840479"/>
              <a:ext cx="5001959" cy="3891597"/>
              <a:chOff x="6094735" y="2425945"/>
              <a:chExt cx="3840480" cy="2987950"/>
            </a:xfrm>
            <a:solidFill>
              <a:srgbClr val="45BE9B"/>
            </a:solidFill>
          </p:grpSpPr>
          <p:sp>
            <p:nvSpPr>
              <p:cNvPr id="124" name="Freeform 15"/>
              <p:cNvSpPr/>
              <p:nvPr/>
            </p:nvSpPr>
            <p:spPr>
              <a:xfrm>
                <a:off x="6095827" y="4936961"/>
                <a:ext cx="246178" cy="476934"/>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25" name="Rectangle 16"/>
              <p:cNvSpPr/>
              <p:nvPr/>
            </p:nvSpPr>
            <p:spPr>
              <a:xfrm>
                <a:off x="6094735" y="2428324"/>
                <a:ext cx="3840480" cy="1318407"/>
              </a:xfrm>
              <a:prstGeom prst="rect">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26" name="Rectangle 17"/>
              <p:cNvSpPr/>
              <p:nvPr/>
            </p:nvSpPr>
            <p:spPr>
              <a:xfrm>
                <a:off x="6095826" y="2425945"/>
                <a:ext cx="247118" cy="2511018"/>
              </a:xfrm>
              <a:prstGeom prst="rect">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grpSp>
        <p:grpSp>
          <p:nvGrpSpPr>
            <p:cNvPr id="106" name="Group 23"/>
            <p:cNvGrpSpPr/>
            <p:nvPr/>
          </p:nvGrpSpPr>
          <p:grpSpPr>
            <a:xfrm>
              <a:off x="644858" y="2433667"/>
              <a:ext cx="5001959" cy="3298409"/>
              <a:chOff x="2010385" y="2881392"/>
              <a:chExt cx="3840480" cy="2532503"/>
            </a:xfrm>
            <a:solidFill>
              <a:srgbClr val="0087B1"/>
            </a:solidFill>
          </p:grpSpPr>
          <p:sp>
            <p:nvSpPr>
              <p:cNvPr id="120" name="Freeform 24"/>
              <p:cNvSpPr/>
              <p:nvPr/>
            </p:nvSpPr>
            <p:spPr>
              <a:xfrm>
                <a:off x="5612836" y="4936961"/>
                <a:ext cx="237016" cy="476934"/>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21" name="Rectangle 25"/>
              <p:cNvSpPr/>
              <p:nvPr/>
            </p:nvSpPr>
            <p:spPr>
              <a:xfrm>
                <a:off x="2010385" y="2881392"/>
                <a:ext cx="3840480" cy="132316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22" name="Rectangle 26"/>
              <p:cNvSpPr/>
              <p:nvPr/>
            </p:nvSpPr>
            <p:spPr>
              <a:xfrm>
                <a:off x="5612869" y="2883771"/>
                <a:ext cx="237921" cy="205319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grpSp>
        <p:grpSp>
          <p:nvGrpSpPr>
            <p:cNvPr id="107" name="Group 32"/>
            <p:cNvGrpSpPr/>
            <p:nvPr/>
          </p:nvGrpSpPr>
          <p:grpSpPr>
            <a:xfrm>
              <a:off x="953979" y="716532"/>
              <a:ext cx="5005061" cy="5015544"/>
              <a:chOff x="2255196" y="1562984"/>
              <a:chExt cx="3842862" cy="3850911"/>
            </a:xfrm>
            <a:solidFill>
              <a:srgbClr val="F49100"/>
            </a:solidFill>
          </p:grpSpPr>
          <p:sp>
            <p:nvSpPr>
              <p:cNvPr id="116" name="Freeform 33"/>
              <p:cNvSpPr/>
              <p:nvPr/>
            </p:nvSpPr>
            <p:spPr>
              <a:xfrm>
                <a:off x="5850941" y="4936961"/>
                <a:ext cx="246178" cy="476934"/>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17" name="Rectangle 34"/>
              <p:cNvSpPr/>
              <p:nvPr/>
            </p:nvSpPr>
            <p:spPr>
              <a:xfrm>
                <a:off x="2255196" y="1562984"/>
                <a:ext cx="3840480" cy="1318407"/>
              </a:xfrm>
              <a:prstGeom prst="rect">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sp>
            <p:nvSpPr>
              <p:cNvPr id="118" name="Rectangle 35"/>
              <p:cNvSpPr/>
              <p:nvPr/>
            </p:nvSpPr>
            <p:spPr>
              <a:xfrm>
                <a:off x="5850940" y="1562985"/>
                <a:ext cx="247118" cy="3373978"/>
              </a:xfrm>
              <a:prstGeom prst="rect">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dirty="0">
                  <a:solidFill>
                    <a:prstClr val="white"/>
                  </a:solidFill>
                </a:endParaRPr>
              </a:p>
            </p:txBody>
          </p:sp>
        </p:grpSp>
      </p:grpSp>
      <p:sp>
        <p:nvSpPr>
          <p:cNvPr id="4" name="Title 1"/>
          <p:cNvSpPr txBox="1"/>
          <p:nvPr/>
        </p:nvSpPr>
        <p:spPr>
          <a:xfrm>
            <a:off x="2438400" y="1749425"/>
            <a:ext cx="3281680" cy="935990"/>
          </a:xfrm>
          <a:prstGeom prst="rect">
            <a:avLst/>
          </a:prstGeom>
        </p:spPr>
        <p:txBody>
          <a:bodyPr/>
          <a:lstStyle>
            <a:defPPr>
              <a:defRPr lang="zh-CN"/>
            </a:defPPr>
            <a:lvl1pPr>
              <a:lnSpc>
                <a:spcPct val="90000"/>
              </a:lnSpc>
              <a:spcBef>
                <a:spcPct val="0"/>
              </a:spcBef>
              <a:buNone/>
              <a:defRPr sz="1600">
                <a:solidFill>
                  <a:schemeClr val="bg1"/>
                </a:solidFill>
                <a:latin typeface="Microsoft YaHei" panose="020B0503020204020204" pitchFamily="34" charset="-122"/>
                <a:ea typeface="Microsoft YaHei" panose="020B0503020204020204" pitchFamily="34" charset="-122"/>
                <a:cs typeface="+mj-cs"/>
              </a:defRPr>
            </a:lvl1pPr>
          </a:lstStyle>
          <a:p>
            <a:r>
              <a:rPr lang="id-ID" sz="2400" b="1">
                <a:solidFill>
                  <a:schemeClr val="tx1"/>
                </a:solidFill>
                <a:sym typeface="Arial" panose="020B0604020202020204" pitchFamily="34" charset="0"/>
              </a:rPr>
              <a:t>5. Pemupukan</a:t>
            </a:r>
          </a:p>
        </p:txBody>
      </p:sp>
      <p:sp>
        <p:nvSpPr>
          <p:cNvPr id="2" name="Title 1"/>
          <p:cNvSpPr txBox="1"/>
          <p:nvPr/>
        </p:nvSpPr>
        <p:spPr>
          <a:xfrm>
            <a:off x="2233295" y="3162935"/>
            <a:ext cx="3281680" cy="935990"/>
          </a:xfrm>
          <a:prstGeom prst="rect">
            <a:avLst/>
          </a:prstGeom>
        </p:spPr>
        <p:txBody>
          <a:bodyPr/>
          <a:lstStyle>
            <a:defPPr>
              <a:defRPr lang="zh-CN"/>
            </a:defPPr>
            <a:lvl1pPr>
              <a:lnSpc>
                <a:spcPct val="90000"/>
              </a:lnSpc>
              <a:spcBef>
                <a:spcPct val="0"/>
              </a:spcBef>
              <a:buNone/>
              <a:defRPr sz="1600">
                <a:solidFill>
                  <a:schemeClr val="bg1"/>
                </a:solidFill>
                <a:latin typeface="Microsoft YaHei" panose="020B0503020204020204" pitchFamily="34" charset="-122"/>
                <a:ea typeface="Microsoft YaHei" panose="020B0503020204020204" pitchFamily="34" charset="-122"/>
                <a:cs typeface="+mj-cs"/>
              </a:defRPr>
            </a:lvl1pPr>
          </a:lstStyle>
          <a:p>
            <a:r>
              <a:rPr lang="id-ID" sz="2400" b="1">
                <a:solidFill>
                  <a:schemeClr val="tx1"/>
                </a:solidFill>
                <a:sym typeface="Arial" panose="020B0604020202020204" pitchFamily="34" charset="0"/>
              </a:rPr>
              <a:t>6. Penyiangan dan Penggemburan Tanah</a:t>
            </a:r>
          </a:p>
        </p:txBody>
      </p:sp>
      <p:sp>
        <p:nvSpPr>
          <p:cNvPr id="3" name="Title 1"/>
          <p:cNvSpPr txBox="1"/>
          <p:nvPr/>
        </p:nvSpPr>
        <p:spPr>
          <a:xfrm>
            <a:off x="6894830" y="2825115"/>
            <a:ext cx="3281680" cy="935990"/>
          </a:xfrm>
          <a:prstGeom prst="rect">
            <a:avLst/>
          </a:prstGeom>
        </p:spPr>
        <p:txBody>
          <a:bodyPr/>
          <a:lstStyle>
            <a:defPPr>
              <a:defRPr lang="zh-CN"/>
            </a:defPPr>
            <a:lvl1pPr>
              <a:lnSpc>
                <a:spcPct val="90000"/>
              </a:lnSpc>
              <a:spcBef>
                <a:spcPct val="0"/>
              </a:spcBef>
              <a:buNone/>
              <a:defRPr sz="1600">
                <a:solidFill>
                  <a:schemeClr val="bg1"/>
                </a:solidFill>
                <a:latin typeface="Microsoft YaHei" panose="020B0503020204020204" pitchFamily="34" charset="-122"/>
                <a:ea typeface="Microsoft YaHei" panose="020B0503020204020204" pitchFamily="34" charset="-122"/>
                <a:cs typeface="+mj-cs"/>
              </a:defRPr>
            </a:lvl1pPr>
          </a:lstStyle>
          <a:p>
            <a:r>
              <a:rPr lang="id-ID" sz="2400" b="1">
                <a:solidFill>
                  <a:schemeClr val="tx1"/>
                </a:solidFill>
                <a:sym typeface="Arial" panose="020B0604020202020204" pitchFamily="34" charset="0"/>
              </a:rPr>
              <a:t>7. Proses Panen tanaman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0"/>
            <a:ext cx="4955852" cy="6107423"/>
            <a:chOff x="7236148" y="-11423"/>
            <a:chExt cx="4955852" cy="6107423"/>
          </a:xfrm>
        </p:grpSpPr>
        <p:sp>
          <p:nvSpPr>
            <p:cNvPr id="3" name="任意多边形 2"/>
            <p:cNvSpPr/>
            <p:nvPr/>
          </p:nvSpPr>
          <p:spPr>
            <a:xfrm>
              <a:off x="8708546" y="-11423"/>
              <a:ext cx="3483454" cy="3694901"/>
            </a:xfrm>
            <a:custGeom>
              <a:avLst/>
              <a:gdLst>
                <a:gd name="connsiteX0" fmla="*/ 465851 w 3483454"/>
                <a:gd name="connsiteY0" fmla="*/ 0 h 3694901"/>
                <a:gd name="connsiteX1" fmla="*/ 3483454 w 3483454"/>
                <a:gd name="connsiteY1" fmla="*/ 0 h 3694901"/>
                <a:gd name="connsiteX2" fmla="*/ 3483454 w 3483454"/>
                <a:gd name="connsiteY2" fmla="*/ 3370938 h 3694901"/>
                <a:gd name="connsiteX3" fmla="*/ 3408817 w 3483454"/>
                <a:gd name="connsiteY3" fmla="*/ 3416282 h 3694901"/>
                <a:gd name="connsiteX4" fmla="*/ 2308465 w 3483454"/>
                <a:gd name="connsiteY4" fmla="*/ 3694901 h 3694901"/>
                <a:gd name="connsiteX5" fmla="*/ 0 w 3483454"/>
                <a:gd name="connsiteY5" fmla="*/ 1386436 h 3694901"/>
                <a:gd name="connsiteX6" fmla="*/ 394250 w 3483454"/>
                <a:gd name="connsiteY6" fmla="*/ 95751 h 36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54" h="3694901">
                  <a:moveTo>
                    <a:pt x="465851" y="0"/>
                  </a:moveTo>
                  <a:lnTo>
                    <a:pt x="3483454" y="0"/>
                  </a:lnTo>
                  <a:lnTo>
                    <a:pt x="3483454" y="3370938"/>
                  </a:lnTo>
                  <a:lnTo>
                    <a:pt x="3408817" y="3416282"/>
                  </a:lnTo>
                  <a:cubicBezTo>
                    <a:pt x="3081723" y="3593970"/>
                    <a:pt x="2706881" y="3694901"/>
                    <a:pt x="2308465" y="3694901"/>
                  </a:cubicBezTo>
                  <a:cubicBezTo>
                    <a:pt x="1033535" y="3694901"/>
                    <a:pt x="0" y="2661366"/>
                    <a:pt x="0" y="1386436"/>
                  </a:cubicBezTo>
                  <a:cubicBezTo>
                    <a:pt x="0" y="908337"/>
                    <a:pt x="145341" y="464185"/>
                    <a:pt x="394250" y="9575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501349" y="3368972"/>
              <a:ext cx="415148" cy="415148"/>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16889" y="3683477"/>
              <a:ext cx="1383822" cy="1383822"/>
            </a:xfrm>
            <a:prstGeom prst="ellipse">
              <a:avLst/>
            </a:prstGeom>
            <a:solidFill>
              <a:srgbClr val="F9D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64641" y="3148818"/>
              <a:ext cx="855454" cy="855454"/>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45142" y="862370"/>
              <a:ext cx="1025282" cy="1025282"/>
            </a:xfrm>
            <a:prstGeom prst="ellipse">
              <a:avLst/>
            </a:prstGeom>
            <a:solidFill>
              <a:srgbClr val="82B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01540" y="3434268"/>
              <a:ext cx="213860" cy="213860"/>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01540" y="229005"/>
              <a:ext cx="404360" cy="404360"/>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55488" y="232233"/>
              <a:ext cx="404360" cy="4043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27592" y="633365"/>
              <a:ext cx="172443" cy="172443"/>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36148" y="1476491"/>
              <a:ext cx="718103" cy="71810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54251" y="2237886"/>
              <a:ext cx="263887" cy="2638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399063" y="2621462"/>
              <a:ext cx="128560" cy="128560"/>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95199" y="3553418"/>
              <a:ext cx="439782" cy="439782"/>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76218" y="4512736"/>
              <a:ext cx="859363" cy="859363"/>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415990" y="4136206"/>
              <a:ext cx="239182" cy="2391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0923" y="5685606"/>
              <a:ext cx="105594" cy="105594"/>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12571" y="5505809"/>
              <a:ext cx="359594" cy="359594"/>
            </a:xfrm>
            <a:prstGeom prst="ellipse">
              <a:avLst/>
            </a:prstGeom>
            <a:solidFill>
              <a:srgbClr val="97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07450" y="5303110"/>
              <a:ext cx="202699" cy="202699"/>
            </a:xfrm>
            <a:prstGeom prst="ellipse">
              <a:avLst/>
            </a:prstGeom>
            <a:solidFill>
              <a:srgbClr val="ED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228219" y="5505809"/>
              <a:ext cx="280638" cy="2806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708799" y="5993122"/>
              <a:ext cx="102878" cy="102878"/>
            </a:xfrm>
            <a:prstGeom prst="ellipse">
              <a:avLst/>
            </a:prstGeom>
            <a:solidFill>
              <a:srgbClr val="FCC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a:spLocks noGrp="1"/>
          </p:cNvSpPr>
          <p:nvPr>
            <p:ph type="ctrTitle"/>
          </p:nvPr>
        </p:nvSpPr>
        <p:spPr>
          <a:xfrm>
            <a:off x="5530850" y="1487805"/>
            <a:ext cx="5820410" cy="3003550"/>
          </a:xfrm>
        </p:spPr>
        <p:txBody>
          <a:bodyPr>
            <a:noAutofit/>
          </a:bodyPr>
          <a:lstStyle/>
          <a:p>
            <a:r>
              <a:rPr lang="id-ID" altLang="en-US" sz="6600" b="1"/>
              <a:t> Tanaman yang dapat dijadikan toga</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1011</Words>
  <Application>Microsoft Office PowerPoint</Application>
  <PresentationFormat>Custom</PresentationFormat>
  <Paragraphs>151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主题</vt:lpstr>
      <vt:lpstr>Slide 1</vt:lpstr>
      <vt:lpstr>Slide 2</vt:lpstr>
      <vt:lpstr>Tanaman obat keluarga (disingkat TOGA) adalah tanaman hasil budidaya rumahan yang  berkhasiat sebagai obat.</vt:lpstr>
      <vt:lpstr>Slide 4</vt:lpstr>
      <vt:lpstr>Slide 5</vt:lpstr>
      <vt:lpstr>Cara penyiapan TOGA</vt:lpstr>
      <vt:lpstr>Slide 7</vt:lpstr>
      <vt:lpstr>Slide 8</vt:lpstr>
      <vt:lpstr> Tanaman yang dapat dijadikan toga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ZhuLong</dc:creator>
  <cp:lastModifiedBy>Kepegawaian</cp:lastModifiedBy>
  <cp:revision>34</cp:revision>
  <dcterms:created xsi:type="dcterms:W3CDTF">2016-01-14T11:32:00Z</dcterms:created>
  <dcterms:modified xsi:type="dcterms:W3CDTF">2019-07-05T09:57:44Z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1033-10.2.0.5965</vt:lpwstr>
  </property>
</Properties>
</file>