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24"/>
  </p:notesMasterIdLst>
  <p:handoutMasterIdLst>
    <p:handoutMasterId r:id="rId25"/>
  </p:handoutMasterIdLst>
  <p:sldIdLst>
    <p:sldId id="256" r:id="rId3"/>
    <p:sldId id="293" r:id="rId4"/>
    <p:sldId id="295" r:id="rId5"/>
    <p:sldId id="294" r:id="rId6"/>
    <p:sldId id="296" r:id="rId7"/>
    <p:sldId id="297" r:id="rId8"/>
    <p:sldId id="298" r:id="rId9"/>
    <p:sldId id="299" r:id="rId10"/>
    <p:sldId id="300" r:id="rId11"/>
    <p:sldId id="301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02" r:id="rId21"/>
    <p:sldId id="304" r:id="rId22"/>
    <p:sldId id="291" r:id="rId23"/>
  </p:sldIdLst>
  <p:sldSz cx="18286413" cy="10287000"/>
  <p:notesSz cx="6858000" cy="9144000"/>
  <p:defaultTextStyle>
    <a:defPPr>
      <a:defRPr lang="en-US"/>
    </a:defPPr>
    <a:lvl1pPr marL="0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16376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32753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49129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65505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081882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898258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714634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531011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B8AD"/>
    <a:srgbClr val="CC66FF"/>
    <a:srgbClr val="000000"/>
    <a:srgbClr val="BBFF37"/>
    <a:srgbClr val="686868"/>
    <a:srgbClr val="525252"/>
    <a:srgbClr val="DEFD27"/>
    <a:srgbClr val="3B3B3B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9" autoAdjust="0"/>
    <p:restoredTop sz="94660"/>
  </p:normalViewPr>
  <p:slideViewPr>
    <p:cSldViewPr>
      <p:cViewPr>
        <p:scale>
          <a:sx n="40" d="100"/>
          <a:sy n="40" d="100"/>
        </p:scale>
        <p:origin x="-341" y="-58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4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BFA6-89EB-4D76-957E-E1C3AE8B4DCF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09484-7E19-44C5-BBA7-955540985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072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FB5F9-9D2A-4583-AD64-D8BB94702748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C9FC20-7366-4A0C-AA7D-F4AAF6FB2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153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816376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632753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2449129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3265505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4081882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4898258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5714634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6531011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9FC20-7366-4A0C-AA7D-F4AAF6FB2A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968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9FC20-7366-4A0C-AA7D-F4AAF6FB2A8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18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302446" y="5719564"/>
            <a:ext cx="13681520" cy="1584176"/>
          </a:xfrm>
        </p:spPr>
        <p:txBody>
          <a:bodyPr>
            <a:noAutofit/>
          </a:bodyPr>
          <a:lstStyle>
            <a:lvl1pPr marL="0" indent="0" algn="ctr">
              <a:lnSpc>
                <a:spcPts val="3000"/>
              </a:lnSpc>
              <a:buNone/>
              <a:defRPr sz="3600" i="0" baseline="0">
                <a:solidFill>
                  <a:schemeClr val="accent1"/>
                </a:solidFill>
                <a:latin typeface="+mj-lt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</a:p>
          <a:p>
            <a:r>
              <a:rPr lang="en-US" dirty="0" smtClean="0"/>
              <a:t>Sub Title Here</a:t>
            </a:r>
            <a:endParaRPr lang="en-US" dirty="0"/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-22244906" y="407674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2" name="正方形/長方形 21"/>
          <p:cNvSpPr/>
          <p:nvPr userDrawn="1"/>
        </p:nvSpPr>
        <p:spPr>
          <a:xfrm rot="18000000">
            <a:off x="-20596954" y="3917992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2645" y="4947478"/>
            <a:ext cx="12313369" cy="856887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430" y="4475196"/>
            <a:ext cx="11019680" cy="1368152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955656" y="4207396"/>
            <a:ext cx="12380238" cy="1401766"/>
          </a:xfrm>
        </p:spPr>
        <p:txBody>
          <a:bodyPr anchor="b">
            <a:noAutofit/>
          </a:bodyPr>
          <a:lstStyle>
            <a:lvl1pPr algn="ctr">
              <a:lnSpc>
                <a:spcPts val="9000"/>
              </a:lnSpc>
              <a:defRPr sz="9600"/>
            </a:lvl1pPr>
          </a:lstStyle>
          <a:p>
            <a:r>
              <a:rPr lang="en-US" altLang="ja-JP" dirty="0" smtClean="0"/>
              <a:t>Presentation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10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8910" y="4223804"/>
            <a:ext cx="6624736" cy="473992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34294" y="3631332"/>
            <a:ext cx="1642718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43658" y="4913820"/>
            <a:ext cx="16417824" cy="2749960"/>
          </a:xfrm>
        </p:spPr>
        <p:txBody>
          <a:bodyPr>
            <a:normAutofit/>
          </a:bodyPr>
          <a:lstStyle>
            <a:lvl1pPr algn="ctr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10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286" y="3071676"/>
            <a:ext cx="6624736" cy="473992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34294" y="2479204"/>
            <a:ext cx="7935577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43658" y="3761692"/>
            <a:ext cx="7926526" cy="3830080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pic>
        <p:nvPicPr>
          <p:cNvPr id="9" name="図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9230" y="4340315"/>
            <a:ext cx="6624736" cy="473992"/>
          </a:xfrm>
          <a:prstGeom prst="rect">
            <a:avLst/>
          </a:prstGeom>
        </p:spPr>
      </p:pic>
      <p:sp>
        <p:nvSpPr>
          <p:cNvPr id="10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9431238" y="3747843"/>
            <a:ext cx="7935577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1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9440602" y="5030331"/>
            <a:ext cx="7926526" cy="3830080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454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00"/>
                            </p:stCondLst>
                            <p:childTnLst>
                              <p:par>
                                <p:cTn id="35" presetID="2" presetClass="entr" presetSubtype="8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  <p:bldP spid="10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286" y="2927660"/>
            <a:ext cx="4968552" cy="355494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34295" y="2335188"/>
            <a:ext cx="4892760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43658" y="3401652"/>
            <a:ext cx="4887180" cy="2245904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5611" y="2927660"/>
            <a:ext cx="4968552" cy="355494"/>
          </a:xfrm>
          <a:prstGeom prst="rect">
            <a:avLst/>
          </a:prstGeom>
        </p:spPr>
      </p:pic>
      <p:sp>
        <p:nvSpPr>
          <p:cNvPr id="13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6697620" y="2335188"/>
            <a:ext cx="4892760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4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6706983" y="3401652"/>
            <a:ext cx="4887180" cy="2245904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15" name="図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3566" y="2927660"/>
            <a:ext cx="4968552" cy="355494"/>
          </a:xfrm>
          <a:prstGeom prst="rect">
            <a:avLst/>
          </a:prstGeom>
        </p:spPr>
      </p:pic>
      <p:sp>
        <p:nvSpPr>
          <p:cNvPr id="16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12455575" y="2335188"/>
            <a:ext cx="4892760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7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>
            <a:off x="12464938" y="3401652"/>
            <a:ext cx="4887180" cy="2245904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29" name="図 2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286" y="6600068"/>
            <a:ext cx="4968552" cy="355494"/>
          </a:xfrm>
          <a:prstGeom prst="rect">
            <a:avLst/>
          </a:prstGeom>
        </p:spPr>
      </p:pic>
      <p:sp>
        <p:nvSpPr>
          <p:cNvPr id="30" name="テキスト プレースホルダー 22"/>
          <p:cNvSpPr>
            <a:spLocks noGrp="1"/>
          </p:cNvSpPr>
          <p:nvPr>
            <p:ph type="body" sz="quarter" idx="19" hasCustomPrompt="1"/>
          </p:nvPr>
        </p:nvSpPr>
        <p:spPr>
          <a:xfrm>
            <a:off x="934295" y="6007596"/>
            <a:ext cx="4892760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1" name="テキスト プレースホルダー 5"/>
          <p:cNvSpPr>
            <a:spLocks noGrp="1"/>
          </p:cNvSpPr>
          <p:nvPr>
            <p:ph type="body" sz="quarter" idx="20" hasCustomPrompt="1"/>
          </p:nvPr>
        </p:nvSpPr>
        <p:spPr>
          <a:xfrm>
            <a:off x="943658" y="7074060"/>
            <a:ext cx="4887180" cy="2245904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32" name="図 3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5611" y="6600068"/>
            <a:ext cx="4968552" cy="355494"/>
          </a:xfrm>
          <a:prstGeom prst="rect">
            <a:avLst/>
          </a:prstGeom>
        </p:spPr>
      </p:pic>
      <p:sp>
        <p:nvSpPr>
          <p:cNvPr id="33" name="テキスト プレースホルダー 22"/>
          <p:cNvSpPr>
            <a:spLocks noGrp="1"/>
          </p:cNvSpPr>
          <p:nvPr>
            <p:ph type="body" sz="quarter" idx="21" hasCustomPrompt="1"/>
          </p:nvPr>
        </p:nvSpPr>
        <p:spPr>
          <a:xfrm>
            <a:off x="6697620" y="6007596"/>
            <a:ext cx="4892760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4" name="テキスト プレースホルダー 5"/>
          <p:cNvSpPr>
            <a:spLocks noGrp="1"/>
          </p:cNvSpPr>
          <p:nvPr>
            <p:ph type="body" sz="quarter" idx="22" hasCustomPrompt="1"/>
          </p:nvPr>
        </p:nvSpPr>
        <p:spPr>
          <a:xfrm>
            <a:off x="6706983" y="7074060"/>
            <a:ext cx="4887180" cy="2245904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35" name="図 3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3566" y="6600068"/>
            <a:ext cx="4968552" cy="355494"/>
          </a:xfrm>
          <a:prstGeom prst="rect">
            <a:avLst/>
          </a:prstGeom>
        </p:spPr>
      </p:pic>
      <p:sp>
        <p:nvSpPr>
          <p:cNvPr id="36" name="テキスト プレースホルダー 22"/>
          <p:cNvSpPr>
            <a:spLocks noGrp="1"/>
          </p:cNvSpPr>
          <p:nvPr>
            <p:ph type="body" sz="quarter" idx="23" hasCustomPrompt="1"/>
          </p:nvPr>
        </p:nvSpPr>
        <p:spPr>
          <a:xfrm>
            <a:off x="12455575" y="6007596"/>
            <a:ext cx="4892760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7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12464938" y="7074060"/>
            <a:ext cx="4887180" cy="2245904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86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"/>
                            </p:stCondLst>
                            <p:childTnLst>
                              <p:par>
                                <p:cTn id="35" presetID="2" presetClass="entr" presetSubtype="8" decel="10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" presetClass="entr" presetSubtype="8" decel="10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750"/>
                            </p:stCondLst>
                            <p:childTnLst>
                              <p:par>
                                <p:cTn id="61" presetID="2" presetClass="entr" presetSubtype="8" decel="10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500"/>
                            </p:stCondLst>
                            <p:childTnLst>
                              <p:par>
                                <p:cTn id="74" presetID="2" presetClass="entr" presetSubtype="8" decel="10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250"/>
                            </p:stCondLst>
                            <p:childTnLst>
                              <p:par>
                                <p:cTn id="87" presetID="2" presetClass="entr" presetSubtype="8" decel="10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  <p:bldP spid="1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- 3 Columns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対角する 2 つの角を切り取った四角形 23"/>
          <p:cNvSpPr/>
          <p:nvPr userDrawn="1"/>
        </p:nvSpPr>
        <p:spPr>
          <a:xfrm rot="163596">
            <a:off x="1390039" y="2196579"/>
            <a:ext cx="4389170" cy="2284362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5927028" y="2335188"/>
            <a:ext cx="9650468" cy="805744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5936392" y="3055268"/>
            <a:ext cx="9641554" cy="138180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5" name="対角する 2 つの角を切り取った四角形 14"/>
          <p:cNvSpPr/>
          <p:nvPr userDrawn="1"/>
        </p:nvSpPr>
        <p:spPr>
          <a:xfrm rot="21054230">
            <a:off x="1087412" y="2379739"/>
            <a:ext cx="4389170" cy="2284362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図プレースホルダー 8"/>
          <p:cNvSpPr>
            <a:spLocks noGrp="1"/>
          </p:cNvSpPr>
          <p:nvPr>
            <p:ph type="pic" sz="quarter" idx="16" hasCustomPrompt="1"/>
          </p:nvPr>
        </p:nvSpPr>
        <p:spPr>
          <a:xfrm rot="21432298">
            <a:off x="1205188" y="2193092"/>
            <a:ext cx="4490298" cy="2336452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25" name="対角する 2 つの角を切り取った四角形 24"/>
          <p:cNvSpPr/>
          <p:nvPr userDrawn="1"/>
        </p:nvSpPr>
        <p:spPr>
          <a:xfrm rot="163596">
            <a:off x="12344271" y="4658719"/>
            <a:ext cx="4389170" cy="2284362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2111293" y="4797329"/>
            <a:ext cx="9650468" cy="805744"/>
          </a:xfrm>
        </p:spPr>
        <p:txBody>
          <a:bodyPr anchor="b">
            <a:normAutofit/>
          </a:bodyPr>
          <a:lstStyle>
            <a:lvl1pPr algn="r">
              <a:defRPr sz="48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8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>
            <a:off x="2120657" y="5517409"/>
            <a:ext cx="9641554" cy="1381808"/>
          </a:xfrm>
        </p:spPr>
        <p:txBody>
          <a:bodyPr>
            <a:normAutofit/>
          </a:bodyPr>
          <a:lstStyle>
            <a:lvl1pPr algn="r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9" name="対角する 2 つの角を切り取った四角形 28"/>
          <p:cNvSpPr/>
          <p:nvPr userDrawn="1"/>
        </p:nvSpPr>
        <p:spPr>
          <a:xfrm rot="21054230">
            <a:off x="12041644" y="4841879"/>
            <a:ext cx="4389170" cy="2284362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図プレースホルダー 8"/>
          <p:cNvSpPr>
            <a:spLocks noGrp="1"/>
          </p:cNvSpPr>
          <p:nvPr>
            <p:ph type="pic" sz="quarter" idx="19" hasCustomPrompt="1"/>
          </p:nvPr>
        </p:nvSpPr>
        <p:spPr>
          <a:xfrm rot="21432298">
            <a:off x="12159420" y="4655232"/>
            <a:ext cx="4490298" cy="2336452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31" name="対角する 2 つの角を切り取った四角形 30"/>
          <p:cNvSpPr/>
          <p:nvPr userDrawn="1"/>
        </p:nvSpPr>
        <p:spPr>
          <a:xfrm rot="163596">
            <a:off x="3118231" y="7178999"/>
            <a:ext cx="4389170" cy="2284362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テキスト プレースホルダー 22"/>
          <p:cNvSpPr>
            <a:spLocks noGrp="1"/>
          </p:cNvSpPr>
          <p:nvPr>
            <p:ph type="body" sz="quarter" idx="20" hasCustomPrompt="1"/>
          </p:nvPr>
        </p:nvSpPr>
        <p:spPr>
          <a:xfrm>
            <a:off x="7652602" y="7317608"/>
            <a:ext cx="9650468" cy="805744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4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7661966" y="8037688"/>
            <a:ext cx="9641554" cy="138180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5" name="対角する 2 つの角を切り取った四角形 34"/>
          <p:cNvSpPr/>
          <p:nvPr userDrawn="1"/>
        </p:nvSpPr>
        <p:spPr>
          <a:xfrm rot="21054230">
            <a:off x="2815604" y="7362159"/>
            <a:ext cx="4389170" cy="2284362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図プレースホルダー 8"/>
          <p:cNvSpPr>
            <a:spLocks noGrp="1"/>
          </p:cNvSpPr>
          <p:nvPr>
            <p:ph type="pic" sz="quarter" idx="22" hasCustomPrompt="1"/>
          </p:nvPr>
        </p:nvSpPr>
        <p:spPr>
          <a:xfrm rot="21432298">
            <a:off x="2933380" y="7175512"/>
            <a:ext cx="4490298" cy="2336452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63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"/>
                            </p:stCondLst>
                            <p:childTnLst>
                              <p:par>
                                <p:cTn id="35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" presetClass="entr" presetSubtype="1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3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750"/>
                            </p:stCondLst>
                            <p:childTnLst>
                              <p:par>
                                <p:cTn id="57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500"/>
                            </p:stCondLst>
                            <p:childTnLst>
                              <p:par>
                                <p:cTn id="66" presetID="2" presetClass="entr" presetSubtype="1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3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250"/>
                            </p:stCondLst>
                            <p:childTnLst>
                              <p:par>
                                <p:cTn id="79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5" grpId="0"/>
      <p:bldP spid="23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  <p:bldP spid="15" grpId="0" animBg="1"/>
      <p:bldP spid="16" grpId="0" animBg="1"/>
      <p:bldP spid="25" grpId="0" animBg="1"/>
      <p:bldP spid="27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9" grpId="0" animBg="1"/>
      <p:bldP spid="30" grpId="0" animBg="1"/>
      <p:bldP spid="31" grpId="0" animBg="1"/>
      <p:bldP spid="33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5" grpId="0" animBg="1"/>
      <p:bldP spid="36" grpId="0" animBg="1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286" y="2841996"/>
            <a:ext cx="6624736" cy="473992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34294" y="2249524"/>
            <a:ext cx="12466748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43658" y="3329644"/>
            <a:ext cx="13136778" cy="138180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792" y="5218260"/>
            <a:ext cx="6624736" cy="473992"/>
          </a:xfrm>
          <a:prstGeom prst="rect">
            <a:avLst/>
          </a:prstGeom>
        </p:spPr>
      </p:pic>
      <p:sp>
        <p:nvSpPr>
          <p:cNvPr id="13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2621800" y="4625788"/>
            <a:ext cx="12466748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4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2631164" y="5705908"/>
            <a:ext cx="13136778" cy="138180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18" name="図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322" y="7594524"/>
            <a:ext cx="6624736" cy="473992"/>
          </a:xfrm>
          <a:prstGeom prst="rect">
            <a:avLst/>
          </a:prstGeom>
        </p:spPr>
      </p:pic>
      <p:sp>
        <p:nvSpPr>
          <p:cNvPr id="19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4525330" y="7002052"/>
            <a:ext cx="12466748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0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>
            <a:off x="4534694" y="8082172"/>
            <a:ext cx="13136778" cy="138180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691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00"/>
                            </p:stCondLst>
                            <p:childTnLst>
                              <p:par>
                                <p:cTn id="3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850"/>
                            </p:stCondLst>
                            <p:childTnLst>
                              <p:par>
                                <p:cTn id="48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  <p:bldP spid="1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0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1" name="対角する 2 つの角を切り取った四角形 10"/>
          <p:cNvSpPr/>
          <p:nvPr userDrawn="1"/>
        </p:nvSpPr>
        <p:spPr>
          <a:xfrm rot="21226749">
            <a:off x="1550603" y="3227586"/>
            <a:ext cx="1964856" cy="1964856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対角する 2 つの角を切り取った四角形 6"/>
          <p:cNvSpPr/>
          <p:nvPr userDrawn="1"/>
        </p:nvSpPr>
        <p:spPr>
          <a:xfrm rot="21054230">
            <a:off x="1232852" y="3061906"/>
            <a:ext cx="1964856" cy="1964856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873868" y="3513362"/>
            <a:ext cx="29523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cxnSp>
        <p:nvCxnSpPr>
          <p:cNvPr id="10" name="直線コネクタ 9"/>
          <p:cNvCxnSpPr/>
          <p:nvPr userDrawn="1"/>
        </p:nvCxnSpPr>
        <p:spPr>
          <a:xfrm flipV="1">
            <a:off x="0" y="4199648"/>
            <a:ext cx="1245207" cy="84674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841641" y="5201395"/>
            <a:ext cx="2984554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  <p:sp>
        <p:nvSpPr>
          <p:cNvPr id="84" name="対角する 2 つの角を切り取った四角形 83"/>
          <p:cNvSpPr/>
          <p:nvPr userDrawn="1"/>
        </p:nvSpPr>
        <p:spPr>
          <a:xfrm rot="21226749">
            <a:off x="5063736" y="4617233"/>
            <a:ext cx="1964856" cy="1964856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対角する 2 つの角を切り取った四角形 84"/>
          <p:cNvSpPr/>
          <p:nvPr userDrawn="1"/>
        </p:nvSpPr>
        <p:spPr>
          <a:xfrm rot="21054230">
            <a:off x="4745985" y="4451553"/>
            <a:ext cx="1964856" cy="1964856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4387001" y="4903009"/>
            <a:ext cx="29523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cxnSp>
        <p:nvCxnSpPr>
          <p:cNvPr id="87" name="直線コネクタ 86"/>
          <p:cNvCxnSpPr/>
          <p:nvPr userDrawn="1"/>
        </p:nvCxnSpPr>
        <p:spPr>
          <a:xfrm>
            <a:off x="3509674" y="4103557"/>
            <a:ext cx="1248666" cy="1485738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4354774" y="6591042"/>
            <a:ext cx="2984554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  <p:sp>
        <p:nvSpPr>
          <p:cNvPr id="90" name="対角する 2 つの角を切り取った四角形 89"/>
          <p:cNvSpPr/>
          <p:nvPr userDrawn="1"/>
        </p:nvSpPr>
        <p:spPr>
          <a:xfrm rot="21226749">
            <a:off x="8479322" y="3647160"/>
            <a:ext cx="1964856" cy="1964856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対角する 2 つの角を切り取った四角形 90"/>
          <p:cNvSpPr/>
          <p:nvPr userDrawn="1"/>
        </p:nvSpPr>
        <p:spPr>
          <a:xfrm rot="21054230">
            <a:off x="8161571" y="3481480"/>
            <a:ext cx="1964856" cy="1964856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テキスト プレースホルダー 22"/>
          <p:cNvSpPr>
            <a:spLocks noGrp="1"/>
          </p:cNvSpPr>
          <p:nvPr>
            <p:ph type="body" sz="quarter" idx="18" hasCustomPrompt="1"/>
          </p:nvPr>
        </p:nvSpPr>
        <p:spPr>
          <a:xfrm>
            <a:off x="7802587" y="3932936"/>
            <a:ext cx="29523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cxnSp>
        <p:nvCxnSpPr>
          <p:cNvPr id="93" name="直線コネクタ 92"/>
          <p:cNvCxnSpPr/>
          <p:nvPr userDrawn="1"/>
        </p:nvCxnSpPr>
        <p:spPr>
          <a:xfrm flipV="1">
            <a:off x="7022807" y="4619222"/>
            <a:ext cx="1151119" cy="873982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テキスト プレースホルダー 22"/>
          <p:cNvSpPr>
            <a:spLocks noGrp="1"/>
          </p:cNvSpPr>
          <p:nvPr>
            <p:ph type="body" sz="quarter" idx="19" hasCustomPrompt="1"/>
          </p:nvPr>
        </p:nvSpPr>
        <p:spPr>
          <a:xfrm>
            <a:off x="7770360" y="5620969"/>
            <a:ext cx="2984554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  <p:sp>
        <p:nvSpPr>
          <p:cNvPr id="99" name="対角する 2 つの角を切り取った四角形 98"/>
          <p:cNvSpPr/>
          <p:nvPr userDrawn="1"/>
        </p:nvSpPr>
        <p:spPr>
          <a:xfrm rot="21226749">
            <a:off x="12199759" y="5270395"/>
            <a:ext cx="1964856" cy="1964856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対角する 2 つの角を切り取った四角形 99"/>
          <p:cNvSpPr/>
          <p:nvPr userDrawn="1"/>
        </p:nvSpPr>
        <p:spPr>
          <a:xfrm rot="21054230">
            <a:off x="11882008" y="5104715"/>
            <a:ext cx="1964856" cy="1964856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テキスト プレースホルダー 22"/>
          <p:cNvSpPr>
            <a:spLocks noGrp="1"/>
          </p:cNvSpPr>
          <p:nvPr>
            <p:ph type="body" sz="quarter" idx="20" hasCustomPrompt="1"/>
          </p:nvPr>
        </p:nvSpPr>
        <p:spPr>
          <a:xfrm>
            <a:off x="11523024" y="5556171"/>
            <a:ext cx="29523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cxnSp>
        <p:nvCxnSpPr>
          <p:cNvPr id="102" name="直線コネクタ 101"/>
          <p:cNvCxnSpPr/>
          <p:nvPr userDrawn="1"/>
        </p:nvCxnSpPr>
        <p:spPr>
          <a:xfrm>
            <a:off x="10438393" y="4523131"/>
            <a:ext cx="1455970" cy="171932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テキスト プレースホルダー 22"/>
          <p:cNvSpPr>
            <a:spLocks noGrp="1"/>
          </p:cNvSpPr>
          <p:nvPr>
            <p:ph type="body" sz="quarter" idx="21" hasCustomPrompt="1"/>
          </p:nvPr>
        </p:nvSpPr>
        <p:spPr>
          <a:xfrm>
            <a:off x="11490797" y="7244204"/>
            <a:ext cx="2984554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  <p:sp>
        <p:nvSpPr>
          <p:cNvPr id="105" name="対角する 2 つの角を切り取った四角形 104"/>
          <p:cNvSpPr/>
          <p:nvPr userDrawn="1"/>
        </p:nvSpPr>
        <p:spPr>
          <a:xfrm rot="21226749">
            <a:off x="15796606" y="4564581"/>
            <a:ext cx="1964856" cy="1964856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対角する 2 つの角を切り取った四角形 105"/>
          <p:cNvSpPr/>
          <p:nvPr userDrawn="1"/>
        </p:nvSpPr>
        <p:spPr>
          <a:xfrm rot="21054230">
            <a:off x="15478855" y="4398901"/>
            <a:ext cx="1964856" cy="1964856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テキスト プレースホルダー 22"/>
          <p:cNvSpPr>
            <a:spLocks noGrp="1"/>
          </p:cNvSpPr>
          <p:nvPr>
            <p:ph type="body" sz="quarter" idx="22" hasCustomPrompt="1"/>
          </p:nvPr>
        </p:nvSpPr>
        <p:spPr>
          <a:xfrm>
            <a:off x="15119871" y="4850357"/>
            <a:ext cx="29523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cxnSp>
        <p:nvCxnSpPr>
          <p:cNvPr id="108" name="直線コネクタ 107"/>
          <p:cNvCxnSpPr/>
          <p:nvPr userDrawn="1"/>
        </p:nvCxnSpPr>
        <p:spPr>
          <a:xfrm flipV="1">
            <a:off x="14158830" y="5536643"/>
            <a:ext cx="1332380" cy="609723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テキスト プレースホルダー 22"/>
          <p:cNvSpPr>
            <a:spLocks noGrp="1"/>
          </p:cNvSpPr>
          <p:nvPr>
            <p:ph type="body" sz="quarter" idx="23" hasCustomPrompt="1"/>
          </p:nvPr>
        </p:nvSpPr>
        <p:spPr>
          <a:xfrm>
            <a:off x="15087644" y="6538390"/>
            <a:ext cx="2984554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  <p:cxnSp>
        <p:nvCxnSpPr>
          <p:cNvPr id="111" name="直線コネクタ 110"/>
          <p:cNvCxnSpPr/>
          <p:nvPr userDrawn="1"/>
        </p:nvCxnSpPr>
        <p:spPr>
          <a:xfrm>
            <a:off x="17755677" y="5440552"/>
            <a:ext cx="530736" cy="64659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828000" y="5863580"/>
            <a:ext cx="2952328" cy="1774844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15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4356000" y="7238560"/>
            <a:ext cx="2952328" cy="1774844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16" name="テキスト プレースホルダー 5"/>
          <p:cNvSpPr>
            <a:spLocks noGrp="1"/>
          </p:cNvSpPr>
          <p:nvPr>
            <p:ph type="body" sz="quarter" idx="25" hasCustomPrompt="1"/>
          </p:nvPr>
        </p:nvSpPr>
        <p:spPr>
          <a:xfrm>
            <a:off x="7776000" y="6248976"/>
            <a:ext cx="2952328" cy="1774844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17" name="テキスト プレースホルダー 5"/>
          <p:cNvSpPr>
            <a:spLocks noGrp="1"/>
          </p:cNvSpPr>
          <p:nvPr>
            <p:ph type="body" sz="quarter" idx="26" hasCustomPrompt="1"/>
          </p:nvPr>
        </p:nvSpPr>
        <p:spPr>
          <a:xfrm>
            <a:off x="11484000" y="7879804"/>
            <a:ext cx="2952328" cy="1774844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18" name="テキスト プレースホルダー 5"/>
          <p:cNvSpPr>
            <a:spLocks noGrp="1"/>
          </p:cNvSpPr>
          <p:nvPr>
            <p:ph type="body" sz="quarter" idx="27" hasCustomPrompt="1"/>
          </p:nvPr>
        </p:nvSpPr>
        <p:spPr>
          <a:xfrm>
            <a:off x="15084000" y="7159724"/>
            <a:ext cx="2952328" cy="1764000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74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5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25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5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50"/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75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500"/>
                            </p:stCondLst>
                            <p:childTnLst>
                              <p:par>
                                <p:cTn id="72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5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50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25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000"/>
                            </p:stCondLst>
                            <p:childTnLst>
                              <p:par>
                                <p:cTn id="9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65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50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50"/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6750"/>
                            </p:stCondLst>
                            <p:childTnLst>
                              <p:par>
                                <p:cTn id="114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7500"/>
                            </p:stCondLst>
                            <p:childTnLst>
                              <p:par>
                                <p:cTn id="118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800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50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50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8250"/>
                            </p:stCondLst>
                            <p:childTnLst>
                              <p:par>
                                <p:cTn id="137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11" grpId="0" animBg="1"/>
      <p:bldP spid="7" grpId="0" animBg="1"/>
      <p:bldP spid="1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7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4" grpId="0" animBg="1"/>
      <p:bldP spid="85" grpId="0" animBg="1"/>
      <p:bldP spid="8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8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0" grpId="0" animBg="1"/>
      <p:bldP spid="91" grpId="0" animBg="1"/>
      <p:bldP spid="9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9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9" grpId="0" animBg="1"/>
      <p:bldP spid="100" grpId="0" animBg="1"/>
      <p:bldP spid="10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10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5" grpId="0" animBg="1"/>
      <p:bldP spid="106" grpId="0" animBg="1"/>
      <p:bldP spid="10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10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1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11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1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1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11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Keywor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対角する 2 つの角を切り取った四角形 11"/>
          <p:cNvSpPr/>
          <p:nvPr userDrawn="1"/>
        </p:nvSpPr>
        <p:spPr>
          <a:xfrm rot="21226749">
            <a:off x="2590413" y="3017152"/>
            <a:ext cx="2809597" cy="280959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3" name="対角する 2 つの角を切り取った四角形 12"/>
          <p:cNvSpPr/>
          <p:nvPr userDrawn="1"/>
        </p:nvSpPr>
        <p:spPr>
          <a:xfrm rot="21054230">
            <a:off x="2290842" y="2827642"/>
            <a:ext cx="2809597" cy="280959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2302445" y="3711400"/>
            <a:ext cx="29523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KEYWORD</a:t>
            </a:r>
            <a:endParaRPr lang="en-US" dirty="0"/>
          </a:p>
        </p:txBody>
      </p:sp>
      <p:sp>
        <p:nvSpPr>
          <p:cNvPr id="15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1956047" y="6133191"/>
            <a:ext cx="475252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1942406" y="6795376"/>
            <a:ext cx="4766168" cy="223655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7" name="対角する 2 つの角を切り取った四角形 16"/>
          <p:cNvSpPr/>
          <p:nvPr userDrawn="1"/>
        </p:nvSpPr>
        <p:spPr>
          <a:xfrm rot="21226749">
            <a:off x="7929567" y="3017152"/>
            <a:ext cx="2809597" cy="280959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対角する 2 つの角を切り取った四角形 17"/>
          <p:cNvSpPr/>
          <p:nvPr userDrawn="1"/>
        </p:nvSpPr>
        <p:spPr>
          <a:xfrm rot="21054230">
            <a:off x="7629996" y="2827642"/>
            <a:ext cx="2809597" cy="280959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7641599" y="3711400"/>
            <a:ext cx="29523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KEYWORD</a:t>
            </a:r>
            <a:endParaRPr lang="en-US" dirty="0"/>
          </a:p>
        </p:txBody>
      </p:sp>
      <p:sp>
        <p:nvSpPr>
          <p:cNvPr id="20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7295201" y="6133191"/>
            <a:ext cx="475252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1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>
            <a:off x="7281560" y="6795376"/>
            <a:ext cx="4766168" cy="223655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4" name="対角する 2 つの角を切り取った四角形 23"/>
          <p:cNvSpPr/>
          <p:nvPr userDrawn="1"/>
        </p:nvSpPr>
        <p:spPr>
          <a:xfrm rot="21226749">
            <a:off x="13233956" y="3017152"/>
            <a:ext cx="2809597" cy="280959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対角する 2 つの角を切り取った四角形 24"/>
          <p:cNvSpPr/>
          <p:nvPr userDrawn="1"/>
        </p:nvSpPr>
        <p:spPr>
          <a:xfrm rot="21054230">
            <a:off x="12934385" y="2827642"/>
            <a:ext cx="2809597" cy="280959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テキスト プレースホルダー 22"/>
          <p:cNvSpPr>
            <a:spLocks noGrp="1"/>
          </p:cNvSpPr>
          <p:nvPr>
            <p:ph type="body" sz="quarter" idx="19" hasCustomPrompt="1"/>
          </p:nvPr>
        </p:nvSpPr>
        <p:spPr>
          <a:xfrm>
            <a:off x="12945988" y="3711400"/>
            <a:ext cx="29523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KEYWORD</a:t>
            </a:r>
            <a:endParaRPr lang="en-US" dirty="0"/>
          </a:p>
        </p:txBody>
      </p:sp>
      <p:sp>
        <p:nvSpPr>
          <p:cNvPr id="27" name="テキスト プレースホルダー 22"/>
          <p:cNvSpPr>
            <a:spLocks noGrp="1"/>
          </p:cNvSpPr>
          <p:nvPr>
            <p:ph type="body" sz="quarter" idx="20" hasCustomPrompt="1"/>
          </p:nvPr>
        </p:nvSpPr>
        <p:spPr>
          <a:xfrm>
            <a:off x="12599590" y="6133191"/>
            <a:ext cx="475252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8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12585949" y="6795376"/>
            <a:ext cx="4766168" cy="223655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70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5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" presetClass="entr" presetSubtype="8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5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750"/>
                            </p:stCondLst>
                            <p:childTnLst>
                              <p:par>
                                <p:cTn id="60" presetID="2" presetClass="entr" presetSubtype="8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1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75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5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5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" grpId="0"/>
      <p:bldP spid="2" grpId="0"/>
      <p:bldP spid="13" grpId="0" animBg="1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 animBg="1"/>
      <p:bldP spid="18" grpId="0" animBg="1"/>
      <p:bldP spid="1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animBg="1"/>
      <p:bldP spid="25" grpId="0" animBg="1"/>
      <p:bldP spid="2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yc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ひし形 36"/>
          <p:cNvSpPr/>
          <p:nvPr userDrawn="1"/>
        </p:nvSpPr>
        <p:spPr>
          <a:xfrm>
            <a:off x="3526582" y="2119164"/>
            <a:ext cx="2664296" cy="2664296"/>
          </a:xfrm>
          <a:prstGeom prst="diamond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ひし形 35"/>
          <p:cNvSpPr/>
          <p:nvPr userDrawn="1"/>
        </p:nvSpPr>
        <p:spPr>
          <a:xfrm>
            <a:off x="3549215" y="6511652"/>
            <a:ext cx="2664296" cy="2664296"/>
          </a:xfrm>
          <a:prstGeom prst="diamond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ひし形 34"/>
          <p:cNvSpPr/>
          <p:nvPr userDrawn="1"/>
        </p:nvSpPr>
        <p:spPr>
          <a:xfrm>
            <a:off x="5686822" y="4308552"/>
            <a:ext cx="2664296" cy="2664296"/>
          </a:xfrm>
          <a:prstGeom prst="diamond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ひし形 32"/>
          <p:cNvSpPr/>
          <p:nvPr userDrawn="1"/>
        </p:nvSpPr>
        <p:spPr>
          <a:xfrm>
            <a:off x="1366342" y="4308552"/>
            <a:ext cx="2664296" cy="2664296"/>
          </a:xfrm>
          <a:prstGeom prst="diamond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4" name="ひし形 3"/>
          <p:cNvSpPr/>
          <p:nvPr userDrawn="1"/>
        </p:nvSpPr>
        <p:spPr>
          <a:xfrm>
            <a:off x="3526582" y="2364336"/>
            <a:ext cx="2664296" cy="2664296"/>
          </a:xfrm>
          <a:prstGeom prst="diamond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ひし形 29"/>
          <p:cNvSpPr/>
          <p:nvPr userDrawn="1"/>
        </p:nvSpPr>
        <p:spPr>
          <a:xfrm>
            <a:off x="1615055" y="4308552"/>
            <a:ext cx="2664296" cy="2664296"/>
          </a:xfrm>
          <a:prstGeom prst="diamond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ひし形 30"/>
          <p:cNvSpPr/>
          <p:nvPr userDrawn="1"/>
        </p:nvSpPr>
        <p:spPr>
          <a:xfrm>
            <a:off x="3546302" y="6252768"/>
            <a:ext cx="2664296" cy="2664296"/>
          </a:xfrm>
          <a:prstGeom prst="diamond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ひし形 31"/>
          <p:cNvSpPr/>
          <p:nvPr userDrawn="1"/>
        </p:nvSpPr>
        <p:spPr>
          <a:xfrm>
            <a:off x="5431479" y="4315408"/>
            <a:ext cx="2664296" cy="2664296"/>
          </a:xfrm>
          <a:prstGeom prst="diamond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右矢印 5"/>
          <p:cNvSpPr/>
          <p:nvPr userDrawn="1"/>
        </p:nvSpPr>
        <p:spPr>
          <a:xfrm rot="2700000">
            <a:off x="5576571" y="4393111"/>
            <a:ext cx="492696" cy="612068"/>
          </a:xfrm>
          <a:prstGeom prst="rightArrow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右矢印 37"/>
          <p:cNvSpPr/>
          <p:nvPr userDrawn="1"/>
        </p:nvSpPr>
        <p:spPr>
          <a:xfrm rot="8100000">
            <a:off x="5553936" y="6319080"/>
            <a:ext cx="492696" cy="612068"/>
          </a:xfrm>
          <a:prstGeom prst="rightArrow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右矢印 38"/>
          <p:cNvSpPr/>
          <p:nvPr userDrawn="1"/>
        </p:nvSpPr>
        <p:spPr>
          <a:xfrm rot="13500000">
            <a:off x="3681728" y="6295201"/>
            <a:ext cx="492696" cy="612068"/>
          </a:xfrm>
          <a:prstGeom prst="rightArrow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右矢印 39"/>
          <p:cNvSpPr/>
          <p:nvPr userDrawn="1"/>
        </p:nvSpPr>
        <p:spPr>
          <a:xfrm rot="18900000">
            <a:off x="3681728" y="4374864"/>
            <a:ext cx="492696" cy="612068"/>
          </a:xfrm>
          <a:prstGeom prst="rightArrow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3742606" y="3055268"/>
            <a:ext cx="2232248" cy="1080120"/>
          </a:xfr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42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5758830" y="5071492"/>
            <a:ext cx="2232248" cy="1080120"/>
          </a:xfr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43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3742606" y="7159724"/>
            <a:ext cx="2232248" cy="1080120"/>
          </a:xfr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44" name="テキスト プレースホルダー 22"/>
          <p:cNvSpPr>
            <a:spLocks noGrp="1"/>
          </p:cNvSpPr>
          <p:nvPr>
            <p:ph type="body" sz="quarter" idx="18" hasCustomPrompt="1"/>
          </p:nvPr>
        </p:nvSpPr>
        <p:spPr>
          <a:xfrm>
            <a:off x="1654374" y="5071492"/>
            <a:ext cx="2232248" cy="1080120"/>
          </a:xfr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pic>
        <p:nvPicPr>
          <p:cNvPr id="48" name="図 4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4207396"/>
            <a:ext cx="6624736" cy="473992"/>
          </a:xfrm>
          <a:prstGeom prst="rect">
            <a:avLst/>
          </a:prstGeom>
        </p:spPr>
      </p:pic>
      <p:sp>
        <p:nvSpPr>
          <p:cNvPr id="49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287222" y="4798894"/>
            <a:ext cx="8424936" cy="315291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0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287222" y="3703340"/>
            <a:ext cx="8352928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33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1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9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" presetClass="entr" presetSubtype="9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" presetClass="entr" presetSubtype="2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3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750"/>
                            </p:stCondLst>
                            <p:childTnLst>
                              <p:par>
                                <p:cTn id="51" presetID="2" presetClass="entr" presetSubtype="3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250"/>
                            </p:stCondLst>
                            <p:childTnLst>
                              <p:par>
                                <p:cTn id="56" presetID="2" presetClass="entr" presetSubtype="6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000"/>
                            </p:stCondLst>
                            <p:childTnLst>
                              <p:par>
                                <p:cTn id="68" presetID="2" presetClass="entr" presetSubtype="6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2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2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500"/>
                            </p:stCondLst>
                            <p:childTnLst>
                              <p:par>
                                <p:cTn id="73" presetID="2" presetClass="entr" presetSubtype="12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250"/>
                            </p:stCondLst>
                            <p:childTnLst>
                              <p:par>
                                <p:cTn id="85" presetID="2" presetClass="entr" presetSubtype="12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750"/>
                            </p:stCondLst>
                            <p:childTnLst>
                              <p:par>
                                <p:cTn id="90" presetID="2" presetClass="entr" presetSubtype="8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6" grpId="0" animBg="1"/>
      <p:bldP spid="35" grpId="0" animBg="1"/>
      <p:bldP spid="33" grpId="0" animBg="1"/>
      <p:bldP spid="5" grpId="0"/>
      <p:bldP spid="2" grpId="0"/>
      <p:bldP spid="4" grpId="0" animBg="1"/>
      <p:bldP spid="30" grpId="0" animBg="1"/>
      <p:bldP spid="31" grpId="0" animBg="1"/>
      <p:bldP spid="32" grpId="0" animBg="1"/>
      <p:bldP spid="6" grpId="0" animBg="1"/>
      <p:bldP spid="38" grpId="0" animBg="1"/>
      <p:bldP spid="39" grpId="0" animBg="1"/>
      <p:bldP spid="40" grpId="0" animBg="1"/>
      <p:bldP spid="4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9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0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9" name="直角三角形 8"/>
          <p:cNvSpPr/>
          <p:nvPr userDrawn="1"/>
        </p:nvSpPr>
        <p:spPr>
          <a:xfrm rot="5400000">
            <a:off x="5821424" y="2469789"/>
            <a:ext cx="3322576" cy="3322576"/>
          </a:xfrm>
          <a:prstGeom prst="rtTriangle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直角三角形 26"/>
          <p:cNvSpPr>
            <a:spLocks/>
          </p:cNvSpPr>
          <p:nvPr userDrawn="1"/>
        </p:nvSpPr>
        <p:spPr>
          <a:xfrm rot="10800000">
            <a:off x="9132774" y="2468772"/>
            <a:ext cx="3322800" cy="3322800"/>
          </a:xfrm>
          <a:prstGeom prst="rtTriangle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直角三角形 27"/>
          <p:cNvSpPr>
            <a:spLocks/>
          </p:cNvSpPr>
          <p:nvPr userDrawn="1"/>
        </p:nvSpPr>
        <p:spPr>
          <a:xfrm>
            <a:off x="5821424" y="5781140"/>
            <a:ext cx="3322800" cy="3322800"/>
          </a:xfrm>
          <a:prstGeom prst="rtTriangle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直角三角形 28"/>
          <p:cNvSpPr>
            <a:spLocks/>
          </p:cNvSpPr>
          <p:nvPr userDrawn="1"/>
        </p:nvSpPr>
        <p:spPr>
          <a:xfrm rot="16200000">
            <a:off x="9132774" y="5781140"/>
            <a:ext cx="3322800" cy="3322800"/>
          </a:xfrm>
          <a:prstGeom prst="rtTriangle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7270998" y="4927476"/>
            <a:ext cx="3744416" cy="1512168"/>
          </a:xfrm>
        </p:spPr>
        <p:txBody>
          <a:bodyPr anchor="ctr">
            <a:noAutofit/>
          </a:bodyPr>
          <a:lstStyle>
            <a:lvl1pPr algn="ctr">
              <a:defRPr sz="15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45" name="テキスト プレースホルダー 22"/>
          <p:cNvSpPr>
            <a:spLocks noGrp="1"/>
          </p:cNvSpPr>
          <p:nvPr>
            <p:ph type="body" sz="quarter" idx="14" hasCustomPrompt="1"/>
          </p:nvPr>
        </p:nvSpPr>
        <p:spPr>
          <a:xfrm>
            <a:off x="5974854" y="2695228"/>
            <a:ext cx="896685" cy="1512168"/>
          </a:xfrm>
        </p:spPr>
        <p:txBody>
          <a:bodyPr anchor="ctr">
            <a:noAutofit/>
          </a:bodyPr>
          <a:lstStyle>
            <a:lvl1pPr algn="ctr">
              <a:defRPr sz="1500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46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11342865" y="2695228"/>
            <a:ext cx="896685" cy="1512168"/>
          </a:xfrm>
        </p:spPr>
        <p:txBody>
          <a:bodyPr anchor="ctr">
            <a:noAutofit/>
          </a:bodyPr>
          <a:lstStyle>
            <a:lvl1pPr algn="ctr">
              <a:defRPr sz="1500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47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5974854" y="7375748"/>
            <a:ext cx="896685" cy="1512168"/>
          </a:xfrm>
        </p:spPr>
        <p:txBody>
          <a:bodyPr anchor="ctr">
            <a:noAutofit/>
          </a:bodyPr>
          <a:lstStyle>
            <a:lvl1pPr algn="ctr">
              <a:defRPr sz="1500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51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11342865" y="7375748"/>
            <a:ext cx="896685" cy="1512168"/>
          </a:xfrm>
        </p:spPr>
        <p:txBody>
          <a:bodyPr anchor="ctr">
            <a:noAutofit/>
          </a:bodyPr>
          <a:lstStyle>
            <a:lvl1pPr algn="ctr">
              <a:defRPr sz="1500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</a:t>
            </a:r>
            <a:endParaRPr lang="en-US" dirty="0"/>
          </a:p>
        </p:txBody>
      </p:sp>
      <p:cxnSp>
        <p:nvCxnSpPr>
          <p:cNvPr id="11" name="直線コネクタ 10"/>
          <p:cNvCxnSpPr/>
          <p:nvPr userDrawn="1"/>
        </p:nvCxnSpPr>
        <p:spPr>
          <a:xfrm flipH="1">
            <a:off x="790278" y="3343300"/>
            <a:ext cx="5031146" cy="0"/>
          </a:xfrm>
          <a:prstGeom prst="line">
            <a:avLst/>
          </a:prstGeom>
          <a:ln w="28575">
            <a:solidFill>
              <a:srgbClr val="02B8AD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プレースホルダー 22"/>
          <p:cNvSpPr>
            <a:spLocks noGrp="1"/>
          </p:cNvSpPr>
          <p:nvPr>
            <p:ph type="body" sz="quarter" idx="18" hasCustomPrompt="1"/>
          </p:nvPr>
        </p:nvSpPr>
        <p:spPr>
          <a:xfrm>
            <a:off x="748172" y="2623220"/>
            <a:ext cx="5005918" cy="805744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3" name="テキスト プレースホルダー 5"/>
          <p:cNvSpPr>
            <a:spLocks noGrp="1"/>
          </p:cNvSpPr>
          <p:nvPr>
            <p:ph type="body" sz="quarter" idx="19" hasCustomPrompt="1"/>
          </p:nvPr>
        </p:nvSpPr>
        <p:spPr>
          <a:xfrm>
            <a:off x="757536" y="3343300"/>
            <a:ext cx="5001294" cy="2160240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cxnSp>
        <p:nvCxnSpPr>
          <p:cNvPr id="54" name="直線コネクタ 53"/>
          <p:cNvCxnSpPr/>
          <p:nvPr userDrawn="1"/>
        </p:nvCxnSpPr>
        <p:spPr>
          <a:xfrm flipH="1">
            <a:off x="12456000" y="3343300"/>
            <a:ext cx="5279912" cy="0"/>
          </a:xfrm>
          <a:prstGeom prst="line">
            <a:avLst/>
          </a:prstGeom>
          <a:ln w="28575">
            <a:solidFill>
              <a:schemeClr val="accent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プレースホルダー 22"/>
          <p:cNvSpPr>
            <a:spLocks noGrp="1"/>
          </p:cNvSpPr>
          <p:nvPr>
            <p:ph type="body" sz="quarter" idx="20" hasCustomPrompt="1"/>
          </p:nvPr>
        </p:nvSpPr>
        <p:spPr>
          <a:xfrm>
            <a:off x="12508804" y="2623220"/>
            <a:ext cx="5005918" cy="805744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6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12518168" y="3343300"/>
            <a:ext cx="5001294" cy="2160240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cxnSp>
        <p:nvCxnSpPr>
          <p:cNvPr id="61" name="直線コネクタ 60"/>
          <p:cNvCxnSpPr/>
          <p:nvPr userDrawn="1"/>
        </p:nvCxnSpPr>
        <p:spPr>
          <a:xfrm flipH="1">
            <a:off x="783095" y="6655668"/>
            <a:ext cx="5031146" cy="0"/>
          </a:xfrm>
          <a:prstGeom prst="line">
            <a:avLst/>
          </a:prstGeom>
          <a:ln w="28575">
            <a:solidFill>
              <a:schemeClr val="accent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プレースホルダー 22"/>
          <p:cNvSpPr>
            <a:spLocks noGrp="1"/>
          </p:cNvSpPr>
          <p:nvPr>
            <p:ph type="body" sz="quarter" idx="22" hasCustomPrompt="1"/>
          </p:nvPr>
        </p:nvSpPr>
        <p:spPr>
          <a:xfrm>
            <a:off x="740989" y="5935588"/>
            <a:ext cx="5005918" cy="805744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3" name="テキスト プレースホルダー 5"/>
          <p:cNvSpPr>
            <a:spLocks noGrp="1"/>
          </p:cNvSpPr>
          <p:nvPr>
            <p:ph type="body" sz="quarter" idx="23" hasCustomPrompt="1"/>
          </p:nvPr>
        </p:nvSpPr>
        <p:spPr>
          <a:xfrm>
            <a:off x="750353" y="6655668"/>
            <a:ext cx="5001294" cy="2160240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cxnSp>
        <p:nvCxnSpPr>
          <p:cNvPr id="64" name="直線コネクタ 63"/>
          <p:cNvCxnSpPr/>
          <p:nvPr userDrawn="1"/>
        </p:nvCxnSpPr>
        <p:spPr>
          <a:xfrm flipH="1">
            <a:off x="12455574" y="6655668"/>
            <a:ext cx="5279912" cy="0"/>
          </a:xfrm>
          <a:prstGeom prst="line">
            <a:avLst/>
          </a:prstGeom>
          <a:ln w="28575">
            <a:solidFill>
              <a:srgbClr val="02B8AD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プレースホルダー 22"/>
          <p:cNvSpPr>
            <a:spLocks noGrp="1"/>
          </p:cNvSpPr>
          <p:nvPr>
            <p:ph type="body" sz="quarter" idx="24" hasCustomPrompt="1"/>
          </p:nvPr>
        </p:nvSpPr>
        <p:spPr>
          <a:xfrm>
            <a:off x="12485476" y="5935588"/>
            <a:ext cx="5005918" cy="805744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6" name="テキスト プレースホルダー 5"/>
          <p:cNvSpPr>
            <a:spLocks noGrp="1"/>
          </p:cNvSpPr>
          <p:nvPr>
            <p:ph type="body" sz="quarter" idx="25" hasCustomPrompt="1"/>
          </p:nvPr>
        </p:nvSpPr>
        <p:spPr>
          <a:xfrm>
            <a:off x="12494840" y="6655668"/>
            <a:ext cx="5001294" cy="2160240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253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6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6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1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1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3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3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9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9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1" decel="100000" fill="hold" grpId="0" nodeType="withEffect">
                                  <p:stCondLst>
                                    <p:cond delay="1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650"/>
                            </p:stCondLst>
                            <p:childTnLst>
                              <p:par>
                                <p:cTn id="5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150"/>
                            </p:stCondLst>
                            <p:childTnLst>
                              <p:par>
                                <p:cTn id="63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9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400"/>
                            </p:stCondLst>
                            <p:childTnLst>
                              <p:par>
                                <p:cTn id="76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150"/>
                            </p:stCondLst>
                            <p:childTnLst>
                              <p:par>
                                <p:cTn id="8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650"/>
                            </p:stCondLst>
                            <p:childTnLst>
                              <p:par>
                                <p:cTn id="89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400"/>
                            </p:stCondLst>
                            <p:childTnLst>
                              <p:par>
                                <p:cTn id="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900"/>
                            </p:stCondLst>
                            <p:childTnLst>
                              <p:par>
                                <p:cTn id="102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9" grpId="0" animBg="1"/>
      <p:bldP spid="27" grpId="0" animBg="1"/>
      <p:bldP spid="28" grpId="0" animBg="1"/>
      <p:bldP spid="29" grpId="0" animBg="1"/>
      <p:bldP spid="34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125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5" grpId="0" build="p">
        <p:tmplLst>
          <p:tmpl lvl="1">
            <p:tnLst>
              <p:par>
                <p:cTn presetID="2" presetClass="entr" presetSubtype="6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6" grpId="0" build="p">
        <p:tmplLst>
          <p:tmpl lvl="1">
            <p:tnLst>
              <p:par>
                <p:cTn presetID="2" presetClass="entr" presetSubtype="1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7" grpId="0" build="p">
        <p:tmplLst>
          <p:tmpl lvl="1">
            <p:tnLst>
              <p:par>
                <p:cTn presetID="2" presetClass="entr" presetSubtype="3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1" grpId="0" build="p">
        <p:tmplLst>
          <p:tmpl lvl="1">
            <p:tnLst>
              <p:par>
                <p:cTn presetID="2" presetClass="entr" presetSubtype="9" decel="10000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2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3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5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6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2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3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5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6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pic>
        <p:nvPicPr>
          <p:cNvPr id="9" name="図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287" y="2911252"/>
            <a:ext cx="10729190" cy="6035170"/>
          </a:xfrm>
          <a:prstGeom prst="rect">
            <a:avLst/>
          </a:prstGeom>
        </p:spPr>
      </p:pic>
      <p:sp>
        <p:nvSpPr>
          <p:cNvPr id="11" name="直角三角形 10"/>
          <p:cNvSpPr/>
          <p:nvPr userDrawn="1"/>
        </p:nvSpPr>
        <p:spPr>
          <a:xfrm rot="10800000">
            <a:off x="1597398" y="4408388"/>
            <a:ext cx="561032" cy="561032"/>
          </a:xfrm>
          <a:prstGeom prst="rtTriangle">
            <a:avLst/>
          </a:prstGeom>
          <a:solidFill>
            <a:srgbClr val="02B8AD">
              <a:alpha val="40000"/>
            </a:srgb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1294334" y="3415308"/>
            <a:ext cx="11521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34" name="直角三角形 33"/>
          <p:cNvSpPr/>
          <p:nvPr userDrawn="1"/>
        </p:nvSpPr>
        <p:spPr>
          <a:xfrm rot="10800000">
            <a:off x="2950518" y="6511652"/>
            <a:ext cx="561032" cy="561032"/>
          </a:xfrm>
          <a:prstGeom prst="rtTriangle">
            <a:avLst/>
          </a:prstGeom>
          <a:solidFill>
            <a:schemeClr val="accent1">
              <a:alpha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2647454" y="5518572"/>
            <a:ext cx="11521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46" name="直角三角形 45"/>
          <p:cNvSpPr/>
          <p:nvPr userDrawn="1"/>
        </p:nvSpPr>
        <p:spPr>
          <a:xfrm rot="10800000">
            <a:off x="5470798" y="4083304"/>
            <a:ext cx="561032" cy="561032"/>
          </a:xfrm>
          <a:prstGeom prst="rtTriangle">
            <a:avLst/>
          </a:prstGeom>
          <a:solidFill>
            <a:schemeClr val="accent1">
              <a:alpha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5167734" y="3090224"/>
            <a:ext cx="11521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51" name="直角三角形 50"/>
          <p:cNvSpPr/>
          <p:nvPr userDrawn="1"/>
        </p:nvSpPr>
        <p:spPr>
          <a:xfrm rot="10800000">
            <a:off x="5665850" y="5988184"/>
            <a:ext cx="561032" cy="561032"/>
          </a:xfrm>
          <a:prstGeom prst="rtTriangle">
            <a:avLst/>
          </a:prstGeom>
          <a:solidFill>
            <a:srgbClr val="02B8AD">
              <a:alpha val="40000"/>
            </a:srgb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テキスト プレースホルダー 22"/>
          <p:cNvSpPr>
            <a:spLocks noGrp="1"/>
          </p:cNvSpPr>
          <p:nvPr>
            <p:ph type="body" sz="quarter" idx="18" hasCustomPrompt="1"/>
          </p:nvPr>
        </p:nvSpPr>
        <p:spPr>
          <a:xfrm>
            <a:off x="5362786" y="4995104"/>
            <a:ext cx="11521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53" name="直角三角形 52"/>
          <p:cNvSpPr/>
          <p:nvPr userDrawn="1"/>
        </p:nvSpPr>
        <p:spPr>
          <a:xfrm rot="10800000">
            <a:off x="8138766" y="4451909"/>
            <a:ext cx="561032" cy="561032"/>
          </a:xfrm>
          <a:prstGeom prst="rtTriangle">
            <a:avLst/>
          </a:prstGeom>
          <a:solidFill>
            <a:srgbClr val="02B8AD">
              <a:alpha val="40000"/>
            </a:srgb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テキスト プレースホルダー 22"/>
          <p:cNvSpPr>
            <a:spLocks noGrp="1"/>
          </p:cNvSpPr>
          <p:nvPr>
            <p:ph type="body" sz="quarter" idx="19" hasCustomPrompt="1"/>
          </p:nvPr>
        </p:nvSpPr>
        <p:spPr>
          <a:xfrm>
            <a:off x="7835702" y="3458829"/>
            <a:ext cx="11521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55" name="直角三角形 54"/>
          <p:cNvSpPr/>
          <p:nvPr userDrawn="1"/>
        </p:nvSpPr>
        <p:spPr>
          <a:xfrm rot="10800000">
            <a:off x="9471894" y="7030362"/>
            <a:ext cx="561032" cy="561032"/>
          </a:xfrm>
          <a:prstGeom prst="rtTriangle">
            <a:avLst/>
          </a:prstGeom>
          <a:solidFill>
            <a:schemeClr val="accent1">
              <a:alpha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テキスト プレースホルダー 22"/>
          <p:cNvSpPr>
            <a:spLocks noGrp="1"/>
          </p:cNvSpPr>
          <p:nvPr>
            <p:ph type="body" sz="quarter" idx="20" hasCustomPrompt="1"/>
          </p:nvPr>
        </p:nvSpPr>
        <p:spPr>
          <a:xfrm>
            <a:off x="9168830" y="6037282"/>
            <a:ext cx="11521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00</a:t>
            </a:r>
            <a:endParaRPr lang="en-US" dirty="0"/>
          </a:p>
        </p:txBody>
      </p:sp>
      <p:pic>
        <p:nvPicPr>
          <p:cNvPr id="57" name="図 5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1398" y="4207396"/>
            <a:ext cx="6624736" cy="473992"/>
          </a:xfrm>
          <a:prstGeom prst="rect">
            <a:avLst/>
          </a:prstGeom>
        </p:spPr>
      </p:pic>
      <p:sp>
        <p:nvSpPr>
          <p:cNvPr id="58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11014620" y="4798894"/>
            <a:ext cx="6697538" cy="315291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9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11014620" y="3703340"/>
            <a:ext cx="6640294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052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50"/>
                            </p:stCondLst>
                            <p:childTnLst>
                              <p:par>
                                <p:cTn id="26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750"/>
                            </p:stCondLst>
                            <p:childTnLst>
                              <p:par>
                                <p:cTn id="3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250"/>
                            </p:stCondLst>
                            <p:childTnLst>
                              <p:par>
                                <p:cTn id="44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750"/>
                            </p:stCondLst>
                            <p:childTnLst>
                              <p:par>
                                <p:cTn id="53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250"/>
                            </p:stCondLst>
                            <p:childTnLst>
                              <p:par>
                                <p:cTn id="62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750"/>
                            </p:stCondLst>
                            <p:childTnLst>
                              <p:par>
                                <p:cTn id="71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250"/>
                            </p:stCondLst>
                            <p:childTnLst>
                              <p:par>
                                <p:cTn id="80" presetID="2" presetClass="entr" presetSubtype="8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11" grpId="0" animBg="1"/>
      <p:bldP spid="29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4" grpId="0" animBg="1"/>
      <p:bldP spid="45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6" grpId="0" animBg="1"/>
      <p:bldP spid="47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1" grpId="0" animBg="1"/>
      <p:bldP spid="52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3" grpId="0" animBg="1"/>
      <p:bldP spid="54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5" grpId="0" animBg="1"/>
      <p:bldP spid="56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8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9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238" y="7655945"/>
            <a:ext cx="11019680" cy="1368152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294" y="8167210"/>
            <a:ext cx="12313369" cy="856887"/>
          </a:xfrm>
          <a:prstGeom prst="rect">
            <a:avLst/>
          </a:prstGeom>
        </p:spPr>
      </p:pic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1510358" y="8743900"/>
            <a:ext cx="15620598" cy="864096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4400" i="0" baseline="0">
                <a:solidFill>
                  <a:srgbClr val="525252"/>
                </a:solidFill>
                <a:latin typeface="+mj-lt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1510358" y="7735788"/>
            <a:ext cx="15625736" cy="1008112"/>
          </a:xfrm>
        </p:spPr>
        <p:txBody>
          <a:bodyPr anchor="b">
            <a:noAutofit/>
          </a:bodyPr>
          <a:lstStyle>
            <a:lvl1pPr algn="l">
              <a:lnSpc>
                <a:spcPts val="6000"/>
              </a:lnSpc>
              <a:defRPr sz="9600" baseline="0"/>
            </a:lvl1pPr>
          </a:lstStyle>
          <a:p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SECTION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785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78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6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4" decel="64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ep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ひし形 27"/>
          <p:cNvSpPr/>
          <p:nvPr userDrawn="1"/>
        </p:nvSpPr>
        <p:spPr>
          <a:xfrm>
            <a:off x="2447628" y="4351412"/>
            <a:ext cx="792088" cy="792088"/>
          </a:xfrm>
          <a:prstGeom prst="diamond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4" name="ひし形 3"/>
          <p:cNvSpPr/>
          <p:nvPr userDrawn="1"/>
        </p:nvSpPr>
        <p:spPr>
          <a:xfrm>
            <a:off x="2555640" y="4459424"/>
            <a:ext cx="576064" cy="576064"/>
          </a:xfrm>
          <a:prstGeom prst="diamond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直線コネクタ 8"/>
          <p:cNvCxnSpPr>
            <a:stCxn id="4" idx="3"/>
          </p:cNvCxnSpPr>
          <p:nvPr userDrawn="1"/>
        </p:nvCxnSpPr>
        <p:spPr>
          <a:xfrm>
            <a:off x="3131704" y="4747456"/>
            <a:ext cx="3635238" cy="0"/>
          </a:xfrm>
          <a:prstGeom prst="line">
            <a:avLst/>
          </a:prstGeom>
          <a:ln w="28575">
            <a:solidFill>
              <a:schemeClr val="accent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1367508" y="3235288"/>
            <a:ext cx="2952328" cy="1080120"/>
          </a:xfrm>
        </p:spPr>
        <p:txBody>
          <a:bodyPr anchor="ctr">
            <a:noAutofit/>
          </a:bodyPr>
          <a:lstStyle>
            <a:lvl1pPr algn="ctr">
              <a:defRPr sz="960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36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03883" y="5359524"/>
            <a:ext cx="3918843" cy="720080"/>
          </a:xfrm>
        </p:spPr>
        <p:txBody>
          <a:bodyPr anchor="ctr">
            <a:normAutofit/>
          </a:bodyPr>
          <a:lstStyle>
            <a:lvl1pPr algn="ctr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7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890242" y="6021709"/>
            <a:ext cx="3930090" cy="2290143"/>
          </a:xfrm>
        </p:spPr>
        <p:txBody>
          <a:bodyPr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8" name="ひし形 47"/>
          <p:cNvSpPr/>
          <p:nvPr userDrawn="1"/>
        </p:nvSpPr>
        <p:spPr>
          <a:xfrm>
            <a:off x="6668144" y="4351412"/>
            <a:ext cx="792088" cy="792088"/>
          </a:xfrm>
          <a:prstGeom prst="diamond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ひし形 48"/>
          <p:cNvSpPr/>
          <p:nvPr userDrawn="1"/>
        </p:nvSpPr>
        <p:spPr>
          <a:xfrm>
            <a:off x="6776156" y="4460400"/>
            <a:ext cx="576064" cy="576064"/>
          </a:xfrm>
          <a:prstGeom prst="diamond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直線コネクタ 49"/>
          <p:cNvCxnSpPr>
            <a:stCxn id="49" idx="3"/>
            <a:endCxn id="55" idx="1"/>
          </p:cNvCxnSpPr>
          <p:nvPr userDrawn="1"/>
        </p:nvCxnSpPr>
        <p:spPr>
          <a:xfrm>
            <a:off x="7352220" y="4748432"/>
            <a:ext cx="3600400" cy="0"/>
          </a:xfrm>
          <a:prstGeom prst="line">
            <a:avLst/>
          </a:prstGeom>
          <a:ln w="28575">
            <a:solidFill>
              <a:schemeClr val="accent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5588024" y="3235288"/>
            <a:ext cx="2952328" cy="1080120"/>
          </a:xfrm>
        </p:spPr>
        <p:txBody>
          <a:bodyPr anchor="ctr">
            <a:noAutofit/>
          </a:bodyPr>
          <a:lstStyle>
            <a:lvl1pPr algn="ctr">
              <a:defRPr sz="960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52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5124399" y="5359524"/>
            <a:ext cx="3918843" cy="720080"/>
          </a:xfrm>
        </p:spPr>
        <p:txBody>
          <a:bodyPr anchor="ctr">
            <a:normAutofit/>
          </a:bodyPr>
          <a:lstStyle>
            <a:lvl1pPr algn="ctr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3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>
            <a:off x="5110758" y="6021709"/>
            <a:ext cx="3930090" cy="2290143"/>
          </a:xfrm>
        </p:spPr>
        <p:txBody>
          <a:bodyPr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4" name="ひし形 53"/>
          <p:cNvSpPr/>
          <p:nvPr userDrawn="1"/>
        </p:nvSpPr>
        <p:spPr>
          <a:xfrm>
            <a:off x="10844608" y="4351412"/>
            <a:ext cx="792088" cy="792088"/>
          </a:xfrm>
          <a:prstGeom prst="diamond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ひし形 54"/>
          <p:cNvSpPr/>
          <p:nvPr userDrawn="1"/>
        </p:nvSpPr>
        <p:spPr>
          <a:xfrm>
            <a:off x="10952620" y="4460400"/>
            <a:ext cx="576064" cy="576064"/>
          </a:xfrm>
          <a:prstGeom prst="diamond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直線コネクタ 55"/>
          <p:cNvCxnSpPr>
            <a:stCxn id="55" idx="3"/>
            <a:endCxn id="61" idx="1"/>
          </p:cNvCxnSpPr>
          <p:nvPr userDrawn="1"/>
        </p:nvCxnSpPr>
        <p:spPr>
          <a:xfrm>
            <a:off x="11528684" y="4748432"/>
            <a:ext cx="3628356" cy="0"/>
          </a:xfrm>
          <a:prstGeom prst="line">
            <a:avLst/>
          </a:prstGeom>
          <a:ln w="28575">
            <a:solidFill>
              <a:schemeClr val="accent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テキスト プレースホルダー 22"/>
          <p:cNvSpPr>
            <a:spLocks noGrp="1"/>
          </p:cNvSpPr>
          <p:nvPr>
            <p:ph type="body" sz="quarter" idx="19" hasCustomPrompt="1"/>
          </p:nvPr>
        </p:nvSpPr>
        <p:spPr>
          <a:xfrm>
            <a:off x="9764488" y="3235288"/>
            <a:ext cx="2952328" cy="1080120"/>
          </a:xfrm>
        </p:spPr>
        <p:txBody>
          <a:bodyPr anchor="ctr">
            <a:noAutofit/>
          </a:bodyPr>
          <a:lstStyle>
            <a:lvl1pPr algn="ctr">
              <a:defRPr sz="960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58" name="テキスト プレースホルダー 22"/>
          <p:cNvSpPr>
            <a:spLocks noGrp="1"/>
          </p:cNvSpPr>
          <p:nvPr>
            <p:ph type="body" sz="quarter" idx="20" hasCustomPrompt="1"/>
          </p:nvPr>
        </p:nvSpPr>
        <p:spPr>
          <a:xfrm>
            <a:off x="9300863" y="5359524"/>
            <a:ext cx="3918843" cy="720080"/>
          </a:xfrm>
        </p:spPr>
        <p:txBody>
          <a:bodyPr anchor="ctr">
            <a:normAutofit/>
          </a:bodyPr>
          <a:lstStyle>
            <a:lvl1pPr algn="ctr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9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9287222" y="6021709"/>
            <a:ext cx="3930090" cy="2290143"/>
          </a:xfrm>
        </p:spPr>
        <p:txBody>
          <a:bodyPr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0" name="ひし形 59"/>
          <p:cNvSpPr/>
          <p:nvPr userDrawn="1"/>
        </p:nvSpPr>
        <p:spPr>
          <a:xfrm>
            <a:off x="15049028" y="4337299"/>
            <a:ext cx="792088" cy="792088"/>
          </a:xfrm>
          <a:prstGeom prst="diamond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ひし形 60"/>
          <p:cNvSpPr/>
          <p:nvPr userDrawn="1"/>
        </p:nvSpPr>
        <p:spPr>
          <a:xfrm>
            <a:off x="15157040" y="4460400"/>
            <a:ext cx="576064" cy="576064"/>
          </a:xfrm>
          <a:prstGeom prst="diamond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テキスト プレースホルダー 22"/>
          <p:cNvSpPr>
            <a:spLocks noGrp="1"/>
          </p:cNvSpPr>
          <p:nvPr>
            <p:ph type="body" sz="quarter" idx="22" hasCustomPrompt="1"/>
          </p:nvPr>
        </p:nvSpPr>
        <p:spPr>
          <a:xfrm>
            <a:off x="13968908" y="3221175"/>
            <a:ext cx="2952328" cy="1080120"/>
          </a:xfrm>
        </p:spPr>
        <p:txBody>
          <a:bodyPr anchor="ctr">
            <a:noAutofit/>
          </a:bodyPr>
          <a:lstStyle>
            <a:lvl1pPr algn="ctr">
              <a:defRPr sz="960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63" name="テキスト プレースホルダー 22"/>
          <p:cNvSpPr>
            <a:spLocks noGrp="1"/>
          </p:cNvSpPr>
          <p:nvPr>
            <p:ph type="body" sz="quarter" idx="23" hasCustomPrompt="1"/>
          </p:nvPr>
        </p:nvSpPr>
        <p:spPr>
          <a:xfrm>
            <a:off x="13505283" y="5345411"/>
            <a:ext cx="3918843" cy="720080"/>
          </a:xfrm>
        </p:spPr>
        <p:txBody>
          <a:bodyPr anchor="ctr">
            <a:normAutofit/>
          </a:bodyPr>
          <a:lstStyle>
            <a:lvl1pPr algn="ctr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4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13491642" y="6007596"/>
            <a:ext cx="3930090" cy="2290143"/>
          </a:xfrm>
        </p:spPr>
        <p:txBody>
          <a:bodyPr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644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49" presetClass="entr" presetSubtype="0" de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" presetClass="entr" presetSubtype="4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25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5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5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25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750"/>
                            </p:stCondLst>
                            <p:childTnLst>
                              <p:par>
                                <p:cTn id="73" presetID="2" presetClass="entr" presetSubtype="4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5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250"/>
                            </p:stCondLst>
                            <p:childTnLst>
                              <p:par>
                                <p:cTn id="8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750"/>
                            </p:stCondLst>
                            <p:childTnLst>
                              <p:par>
                                <p:cTn id="9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25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5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25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6000"/>
                            </p:stCondLst>
                            <p:childTnLst>
                              <p:par>
                                <p:cTn id="105" presetID="2" presetClass="entr" presetSubtype="4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6750"/>
                            </p:stCondLst>
                            <p:childTnLst>
                              <p:par>
                                <p:cTn id="114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7500"/>
                            </p:stCondLst>
                            <p:childTnLst>
                              <p:par>
                                <p:cTn id="11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8000"/>
                            </p:stCondLst>
                            <p:childTnLst>
                              <p:par>
                                <p:cTn id="1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25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5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25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8250"/>
                            </p:stCondLst>
                            <p:childTnLst>
                              <p:par>
                                <p:cTn id="137" presetID="2" presetClass="entr" presetSubtype="4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1" animBg="1"/>
      <p:bldP spid="5" grpId="0"/>
      <p:bldP spid="2" grpId="0"/>
      <p:bldP spid="4" grpId="1" animBg="1"/>
      <p:bldP spid="32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250" fill="hold"/>
                        <p:tgtEl>
                          <p:spTgt spid="3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250" fill="hold"/>
                        <p:tgtEl>
                          <p:spTgt spid="3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25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8" grpId="0" animBg="1"/>
      <p:bldP spid="49" grpId="0" animBg="1"/>
      <p:bldP spid="51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250" fill="hold"/>
                        <p:tgtEl>
                          <p:spTgt spid="5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250" fill="hold"/>
                        <p:tgtEl>
                          <p:spTgt spid="5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250"/>
                        <p:tgtEl>
                          <p:spTgt spid="5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2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3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4" grpId="0" animBg="1"/>
      <p:bldP spid="55" grpId="0" animBg="1"/>
      <p:bldP spid="57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250" fill="hold"/>
                        <p:tgtEl>
                          <p:spTgt spid="5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250" fill="hold"/>
                        <p:tgtEl>
                          <p:spTgt spid="5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250"/>
                        <p:tgtEl>
                          <p:spTgt spid="5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8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9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0" grpId="0" animBg="1"/>
      <p:bldP spid="61" grpId="0" animBg="1"/>
      <p:bldP spid="62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250" fill="hold"/>
                        <p:tgtEl>
                          <p:spTgt spid="6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250" fill="hold"/>
                        <p:tgtEl>
                          <p:spTgt spid="6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250"/>
                        <p:tgtEl>
                          <p:spTgt spid="6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3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4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o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27" name="対角する 2 つの角を切り取った四角形 26"/>
          <p:cNvSpPr/>
          <p:nvPr userDrawn="1"/>
        </p:nvSpPr>
        <p:spPr>
          <a:xfrm rot="21226749">
            <a:off x="7890144" y="2375107"/>
            <a:ext cx="930987" cy="93098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対角する 2 つの角を切り取った四角形 27"/>
          <p:cNvSpPr/>
          <p:nvPr userDrawn="1"/>
        </p:nvSpPr>
        <p:spPr>
          <a:xfrm rot="21054230">
            <a:off x="7701074" y="2258909"/>
            <a:ext cx="930987" cy="93098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7644696" y="2201667"/>
            <a:ext cx="1143846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7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8868832" y="2217119"/>
            <a:ext cx="8555294" cy="1064686"/>
          </a:xfrm>
        </p:spPr>
        <p:txBody>
          <a:bodyPr anchor="ctr"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1" name="対角する 2 つの角を切り取った四角形 50"/>
          <p:cNvSpPr/>
          <p:nvPr userDrawn="1"/>
        </p:nvSpPr>
        <p:spPr>
          <a:xfrm rot="21226749">
            <a:off x="7887845" y="3815266"/>
            <a:ext cx="930987" cy="93098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対角する 2 つの角を切り取った四角形 51"/>
          <p:cNvSpPr/>
          <p:nvPr userDrawn="1"/>
        </p:nvSpPr>
        <p:spPr>
          <a:xfrm rot="21054230">
            <a:off x="7698775" y="3699068"/>
            <a:ext cx="930987" cy="93098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7642397" y="3641826"/>
            <a:ext cx="1143846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4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>
            <a:off x="8866533" y="3657278"/>
            <a:ext cx="8555294" cy="1064686"/>
          </a:xfrm>
        </p:spPr>
        <p:txBody>
          <a:bodyPr anchor="ctr"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5" name="対角する 2 つの角を切り取った四角形 54"/>
          <p:cNvSpPr/>
          <p:nvPr userDrawn="1"/>
        </p:nvSpPr>
        <p:spPr>
          <a:xfrm rot="21226749">
            <a:off x="7890144" y="5337929"/>
            <a:ext cx="930987" cy="93098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対角する 2 つの角を切り取った四角形 55"/>
          <p:cNvSpPr/>
          <p:nvPr userDrawn="1"/>
        </p:nvSpPr>
        <p:spPr>
          <a:xfrm rot="21054230">
            <a:off x="7701074" y="5221731"/>
            <a:ext cx="930987" cy="93098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テキスト プレースホルダー 22"/>
          <p:cNvSpPr>
            <a:spLocks noGrp="1"/>
          </p:cNvSpPr>
          <p:nvPr>
            <p:ph type="body" sz="quarter" idx="18" hasCustomPrompt="1"/>
          </p:nvPr>
        </p:nvSpPr>
        <p:spPr>
          <a:xfrm>
            <a:off x="7644696" y="5164489"/>
            <a:ext cx="1143846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8" name="テキスト プレースホルダー 5"/>
          <p:cNvSpPr>
            <a:spLocks noGrp="1"/>
          </p:cNvSpPr>
          <p:nvPr>
            <p:ph type="body" sz="quarter" idx="19" hasCustomPrompt="1"/>
          </p:nvPr>
        </p:nvSpPr>
        <p:spPr>
          <a:xfrm>
            <a:off x="8868832" y="5179941"/>
            <a:ext cx="8555294" cy="1064686"/>
          </a:xfrm>
        </p:spPr>
        <p:txBody>
          <a:bodyPr anchor="ctr"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9" name="対角する 2 つの角を切り取った四角形 58"/>
          <p:cNvSpPr/>
          <p:nvPr userDrawn="1"/>
        </p:nvSpPr>
        <p:spPr>
          <a:xfrm rot="21226749">
            <a:off x="7887843" y="6850097"/>
            <a:ext cx="930987" cy="93098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対角する 2 つの角を切り取った四角形 59"/>
          <p:cNvSpPr/>
          <p:nvPr userDrawn="1"/>
        </p:nvSpPr>
        <p:spPr>
          <a:xfrm rot="21054230">
            <a:off x="7698773" y="6733899"/>
            <a:ext cx="930987" cy="93098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テキスト プレースホルダー 22"/>
          <p:cNvSpPr>
            <a:spLocks noGrp="1"/>
          </p:cNvSpPr>
          <p:nvPr>
            <p:ph type="body" sz="quarter" idx="20" hasCustomPrompt="1"/>
          </p:nvPr>
        </p:nvSpPr>
        <p:spPr>
          <a:xfrm>
            <a:off x="7642395" y="6676657"/>
            <a:ext cx="1143846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2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8866531" y="6692109"/>
            <a:ext cx="8555294" cy="1064686"/>
          </a:xfrm>
        </p:spPr>
        <p:txBody>
          <a:bodyPr anchor="ctr"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3" name="対角する 2 つの角を切り取った四角形 62"/>
          <p:cNvSpPr/>
          <p:nvPr userDrawn="1"/>
        </p:nvSpPr>
        <p:spPr>
          <a:xfrm rot="21226749">
            <a:off x="7887845" y="8351770"/>
            <a:ext cx="930987" cy="93098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対角する 2 つの角を切り取った四角形 63"/>
          <p:cNvSpPr/>
          <p:nvPr userDrawn="1"/>
        </p:nvSpPr>
        <p:spPr>
          <a:xfrm rot="21054230">
            <a:off x="7698775" y="8235572"/>
            <a:ext cx="930987" cy="93098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テキスト プレースホルダー 22"/>
          <p:cNvSpPr>
            <a:spLocks noGrp="1"/>
          </p:cNvSpPr>
          <p:nvPr>
            <p:ph type="body" sz="quarter" idx="22" hasCustomPrompt="1"/>
          </p:nvPr>
        </p:nvSpPr>
        <p:spPr>
          <a:xfrm>
            <a:off x="7642397" y="8178330"/>
            <a:ext cx="1143846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6" name="テキスト プレースホルダー 5"/>
          <p:cNvSpPr>
            <a:spLocks noGrp="1"/>
          </p:cNvSpPr>
          <p:nvPr>
            <p:ph type="body" sz="quarter" idx="23" hasCustomPrompt="1"/>
          </p:nvPr>
        </p:nvSpPr>
        <p:spPr>
          <a:xfrm>
            <a:off x="8866533" y="8193782"/>
            <a:ext cx="8555294" cy="1064686"/>
          </a:xfrm>
        </p:spPr>
        <p:txBody>
          <a:bodyPr anchor="ctr"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7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34295" y="2191172"/>
            <a:ext cx="6192688" cy="7043124"/>
          </a:xfrm>
        </p:spPr>
        <p:txBody>
          <a:bodyPr anchor="ctr">
            <a:normAutofit/>
          </a:bodyPr>
          <a:lstStyle>
            <a:lvl1pPr algn="l">
              <a:lnSpc>
                <a:spcPts val="8000"/>
              </a:lnSpc>
              <a:defRPr sz="8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br>
              <a:rPr lang="en-US" dirty="0" smtClean="0"/>
            </a:br>
            <a:r>
              <a:rPr lang="en-US" dirty="0" smtClean="0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850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9" decel="10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300"/>
                            </p:stCondLst>
                            <p:childTnLst>
                              <p:par>
                                <p:cTn id="27" presetID="2" presetClass="entr" presetSubtype="8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9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300"/>
                            </p:stCondLst>
                            <p:childTnLst>
                              <p:par>
                                <p:cTn id="39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35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35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650"/>
                            </p:stCondLst>
                            <p:childTnLst>
                              <p:par>
                                <p:cTn id="44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9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400"/>
                            </p:stCondLst>
                            <p:childTnLst>
                              <p:par>
                                <p:cTn id="56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35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35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750"/>
                            </p:stCondLst>
                            <p:childTnLst>
                              <p:par>
                                <p:cTn id="61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9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500"/>
                            </p:stCondLst>
                            <p:childTnLst>
                              <p:par>
                                <p:cTn id="73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35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35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850"/>
                            </p:stCondLst>
                            <p:childTnLst>
                              <p:par>
                                <p:cTn id="78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9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600"/>
                            </p:stCondLst>
                            <p:childTnLst>
                              <p:par>
                                <p:cTn id="90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35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35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950"/>
                            </p:stCondLst>
                            <p:childTnLst>
                              <p:par>
                                <p:cTn id="95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9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6700"/>
                            </p:stCondLst>
                            <p:childTnLst>
                              <p:par>
                                <p:cTn id="107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35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35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27" grpId="0" animBg="1"/>
      <p:bldP spid="28" grpId="0" animBg="1"/>
      <p:bldP spid="2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7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350" fill="hold"/>
                        <p:tgtEl>
                          <p:spTgt spid="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350" fill="hold"/>
                        <p:tgtEl>
                          <p:spTgt spid="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1" grpId="0" animBg="1"/>
      <p:bldP spid="52" grpId="0" animBg="1"/>
      <p:bldP spid="5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4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350" fill="hold"/>
                        <p:tgtEl>
                          <p:spTgt spid="5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350" fill="hold"/>
                        <p:tgtEl>
                          <p:spTgt spid="5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5" grpId="0" animBg="1"/>
      <p:bldP spid="56" grpId="0" animBg="1"/>
      <p:bldP spid="5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8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350" fill="hold"/>
                        <p:tgtEl>
                          <p:spTgt spid="5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350" fill="hold"/>
                        <p:tgtEl>
                          <p:spTgt spid="5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9" grpId="0" animBg="1"/>
      <p:bldP spid="60" grpId="0" animBg="1"/>
      <p:bldP spid="6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2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350" fill="hold"/>
                        <p:tgtEl>
                          <p:spTgt spid="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350" fill="hold"/>
                        <p:tgtEl>
                          <p:spTgt spid="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3" grpId="0" animBg="1"/>
      <p:bldP spid="64" grpId="0" animBg="1"/>
      <p:bldP spid="6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6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350" fill="hold"/>
                        <p:tgtEl>
                          <p:spTgt spid="6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350" fill="hold"/>
                        <p:tgtEl>
                          <p:spTgt spid="6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7" grpId="0" build="p">
        <p:tmplLst>
          <p:tmpl lvl="1">
            <p:tnLst>
              <p:par>
                <p:cTn presetID="2" presetClass="entr" presetSubtype="9" decel="100000" fill="hold" nodeType="after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o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27" name="対角する 2 つの角を切り取った四角形 26"/>
          <p:cNvSpPr/>
          <p:nvPr userDrawn="1"/>
        </p:nvSpPr>
        <p:spPr>
          <a:xfrm rot="21226749">
            <a:off x="7890144" y="2591131"/>
            <a:ext cx="930987" cy="93098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対角する 2 つの角を切り取った四角形 27"/>
          <p:cNvSpPr/>
          <p:nvPr userDrawn="1"/>
        </p:nvSpPr>
        <p:spPr>
          <a:xfrm rot="21054230">
            <a:off x="7701074" y="2474933"/>
            <a:ext cx="930987" cy="93098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7644696" y="2417691"/>
            <a:ext cx="1143846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7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8868832" y="2433143"/>
            <a:ext cx="8555294" cy="1064686"/>
          </a:xfrm>
        </p:spPr>
        <p:txBody>
          <a:bodyPr anchor="ctr"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1" name="対角する 2 つの角を切り取った四角形 50"/>
          <p:cNvSpPr/>
          <p:nvPr userDrawn="1"/>
        </p:nvSpPr>
        <p:spPr>
          <a:xfrm rot="21226749">
            <a:off x="7887845" y="4370341"/>
            <a:ext cx="930987" cy="93098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対角する 2 つの角を切り取った四角形 51"/>
          <p:cNvSpPr/>
          <p:nvPr userDrawn="1"/>
        </p:nvSpPr>
        <p:spPr>
          <a:xfrm rot="21054230">
            <a:off x="7698775" y="4254143"/>
            <a:ext cx="930987" cy="93098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7642397" y="4196901"/>
            <a:ext cx="1143846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4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>
            <a:off x="8866533" y="4212353"/>
            <a:ext cx="8555294" cy="1064686"/>
          </a:xfrm>
        </p:spPr>
        <p:txBody>
          <a:bodyPr anchor="ctr"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5" name="対角する 2 つの角を切り取った四角形 54"/>
          <p:cNvSpPr/>
          <p:nvPr userDrawn="1"/>
        </p:nvSpPr>
        <p:spPr>
          <a:xfrm rot="21226749">
            <a:off x="7890144" y="6253044"/>
            <a:ext cx="930987" cy="93098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対角する 2 つの角を切り取った四角形 55"/>
          <p:cNvSpPr/>
          <p:nvPr userDrawn="1"/>
        </p:nvSpPr>
        <p:spPr>
          <a:xfrm rot="21054230">
            <a:off x="7701074" y="6136846"/>
            <a:ext cx="930987" cy="93098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テキスト プレースホルダー 22"/>
          <p:cNvSpPr>
            <a:spLocks noGrp="1"/>
          </p:cNvSpPr>
          <p:nvPr>
            <p:ph type="body" sz="quarter" idx="18" hasCustomPrompt="1"/>
          </p:nvPr>
        </p:nvSpPr>
        <p:spPr>
          <a:xfrm>
            <a:off x="7644696" y="6079604"/>
            <a:ext cx="1143846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8" name="テキスト プレースホルダー 5"/>
          <p:cNvSpPr>
            <a:spLocks noGrp="1"/>
          </p:cNvSpPr>
          <p:nvPr>
            <p:ph type="body" sz="quarter" idx="19" hasCustomPrompt="1"/>
          </p:nvPr>
        </p:nvSpPr>
        <p:spPr>
          <a:xfrm>
            <a:off x="8868832" y="6095056"/>
            <a:ext cx="8555294" cy="1064686"/>
          </a:xfrm>
        </p:spPr>
        <p:txBody>
          <a:bodyPr anchor="ctr"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9" name="対角する 2 つの角を切り取った四角形 58"/>
          <p:cNvSpPr/>
          <p:nvPr userDrawn="1"/>
        </p:nvSpPr>
        <p:spPr>
          <a:xfrm rot="21226749">
            <a:off x="7887843" y="8125252"/>
            <a:ext cx="930987" cy="93098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対角する 2 つの角を切り取った四角形 59"/>
          <p:cNvSpPr/>
          <p:nvPr userDrawn="1"/>
        </p:nvSpPr>
        <p:spPr>
          <a:xfrm rot="21054230">
            <a:off x="7698773" y="8009054"/>
            <a:ext cx="930987" cy="93098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テキスト プレースホルダー 22"/>
          <p:cNvSpPr>
            <a:spLocks noGrp="1"/>
          </p:cNvSpPr>
          <p:nvPr>
            <p:ph type="body" sz="quarter" idx="20" hasCustomPrompt="1"/>
          </p:nvPr>
        </p:nvSpPr>
        <p:spPr>
          <a:xfrm>
            <a:off x="7642395" y="7951812"/>
            <a:ext cx="1143846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2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8866531" y="7967264"/>
            <a:ext cx="8555294" cy="1064686"/>
          </a:xfrm>
        </p:spPr>
        <p:txBody>
          <a:bodyPr anchor="ctr"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7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34295" y="2191172"/>
            <a:ext cx="6192688" cy="7043124"/>
          </a:xfrm>
        </p:spPr>
        <p:txBody>
          <a:bodyPr anchor="ctr">
            <a:normAutofit/>
          </a:bodyPr>
          <a:lstStyle>
            <a:lvl1pPr algn="l">
              <a:lnSpc>
                <a:spcPts val="8000"/>
              </a:lnSpc>
              <a:defRPr sz="8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br>
              <a:rPr lang="en-US" dirty="0" smtClean="0"/>
            </a:br>
            <a:r>
              <a:rPr lang="en-US" dirty="0" smtClean="0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19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9" decel="10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300"/>
                            </p:stCondLst>
                            <p:childTnLst>
                              <p:par>
                                <p:cTn id="27" presetID="2" presetClass="entr" presetSubtype="8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9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300"/>
                            </p:stCondLst>
                            <p:childTnLst>
                              <p:par>
                                <p:cTn id="39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35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35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650"/>
                            </p:stCondLst>
                            <p:childTnLst>
                              <p:par>
                                <p:cTn id="44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9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400"/>
                            </p:stCondLst>
                            <p:childTnLst>
                              <p:par>
                                <p:cTn id="56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35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35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750"/>
                            </p:stCondLst>
                            <p:childTnLst>
                              <p:par>
                                <p:cTn id="61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9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500"/>
                            </p:stCondLst>
                            <p:childTnLst>
                              <p:par>
                                <p:cTn id="73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35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35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850"/>
                            </p:stCondLst>
                            <p:childTnLst>
                              <p:par>
                                <p:cTn id="78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9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600"/>
                            </p:stCondLst>
                            <p:childTnLst>
                              <p:par>
                                <p:cTn id="90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35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35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27" grpId="0" animBg="1"/>
      <p:bldP spid="28" grpId="0" animBg="1"/>
      <p:bldP spid="2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7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350" fill="hold"/>
                        <p:tgtEl>
                          <p:spTgt spid="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350" fill="hold"/>
                        <p:tgtEl>
                          <p:spTgt spid="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1" grpId="0" animBg="1"/>
      <p:bldP spid="52" grpId="0" animBg="1"/>
      <p:bldP spid="5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4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350" fill="hold"/>
                        <p:tgtEl>
                          <p:spTgt spid="5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350" fill="hold"/>
                        <p:tgtEl>
                          <p:spTgt spid="5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5" grpId="0" animBg="1"/>
      <p:bldP spid="56" grpId="0" animBg="1"/>
      <p:bldP spid="5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8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350" fill="hold"/>
                        <p:tgtEl>
                          <p:spTgt spid="5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350" fill="hold"/>
                        <p:tgtEl>
                          <p:spTgt spid="5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9" grpId="0" animBg="1"/>
      <p:bldP spid="60" grpId="0" animBg="1"/>
      <p:bldP spid="6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2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350" fill="hold"/>
                        <p:tgtEl>
                          <p:spTgt spid="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350" fill="hold"/>
                        <p:tgtEl>
                          <p:spTgt spid="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7" grpId="0" build="p">
        <p:tmplLst>
          <p:tmpl lvl="1">
            <p:tnLst>
              <p:par>
                <p:cTn presetID="2" presetClass="entr" presetSubtype="9" decel="100000" fill="hold" nodeType="after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age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4207396"/>
            <a:ext cx="6624736" cy="473992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287222" y="4798894"/>
            <a:ext cx="8424936" cy="315291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1" name="対角する 2 つの角を切り取った四角形 10"/>
          <p:cNvSpPr/>
          <p:nvPr userDrawn="1"/>
        </p:nvSpPr>
        <p:spPr>
          <a:xfrm rot="21226749">
            <a:off x="2296845" y="2977659"/>
            <a:ext cx="6170183" cy="6170183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対角する 2 つの角を切り取った四角形 6"/>
          <p:cNvSpPr/>
          <p:nvPr userDrawn="1"/>
        </p:nvSpPr>
        <p:spPr>
          <a:xfrm rot="21054230">
            <a:off x="1804011" y="2574531"/>
            <a:ext cx="6170183" cy="6170183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図プレースホルダー 8"/>
          <p:cNvSpPr>
            <a:spLocks noGrp="1"/>
          </p:cNvSpPr>
          <p:nvPr>
            <p:ph type="pic" sz="quarter" idx="16" hasCustomPrompt="1"/>
          </p:nvPr>
        </p:nvSpPr>
        <p:spPr>
          <a:xfrm rot="21432298">
            <a:off x="1871250" y="2601650"/>
            <a:ext cx="6312346" cy="6310881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287222" y="3703340"/>
            <a:ext cx="8352928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03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9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"/>
                            </p:stCondLst>
                            <p:childTnLst>
                              <p:par>
                                <p:cTn id="35" presetID="2" presetClass="entr" presetSubtype="8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  <p:bldP spid="11" grpId="0" animBg="1"/>
      <p:bldP spid="7" grpId="0" animBg="1"/>
      <p:bldP spid="9" grpId="0" animBg="1"/>
      <p:bldP spid="2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s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7" name="片側の 2 つの角を切り取った四角形 6"/>
          <p:cNvSpPr/>
          <p:nvPr userDrawn="1"/>
        </p:nvSpPr>
        <p:spPr>
          <a:xfrm rot="10800000">
            <a:off x="4493208" y="3801917"/>
            <a:ext cx="1872000" cy="1872000"/>
          </a:xfrm>
          <a:prstGeom prst="snip2Same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片側の 2 つの角を切り取った四角形 18"/>
          <p:cNvSpPr/>
          <p:nvPr userDrawn="1"/>
        </p:nvSpPr>
        <p:spPr>
          <a:xfrm>
            <a:off x="6335934" y="5673120"/>
            <a:ext cx="1872000" cy="1872000"/>
          </a:xfrm>
          <a:prstGeom prst="snip2SameRect">
            <a:avLst/>
          </a:prstGeom>
          <a:solidFill>
            <a:schemeClr val="accent3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片側の 2 つの角を切り取った四角形 19"/>
          <p:cNvSpPr/>
          <p:nvPr userDrawn="1"/>
        </p:nvSpPr>
        <p:spPr>
          <a:xfrm>
            <a:off x="2621207" y="5673918"/>
            <a:ext cx="1872000" cy="1872000"/>
          </a:xfrm>
          <a:prstGeom prst="snip2Same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片側の 2 つの角を切り取った四角形 26"/>
          <p:cNvSpPr/>
          <p:nvPr userDrawn="1"/>
        </p:nvSpPr>
        <p:spPr>
          <a:xfrm>
            <a:off x="10080000" y="5673919"/>
            <a:ext cx="1872000" cy="1872000"/>
          </a:xfrm>
          <a:prstGeom prst="snip2Same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片側の 2 つの角を切り取った四角形 27"/>
          <p:cNvSpPr/>
          <p:nvPr userDrawn="1"/>
        </p:nvSpPr>
        <p:spPr>
          <a:xfrm rot="10800000">
            <a:off x="11952000" y="3801120"/>
            <a:ext cx="1872000" cy="1872000"/>
          </a:xfrm>
          <a:prstGeom prst="snip2SameRect">
            <a:avLst/>
          </a:prstGeom>
          <a:solidFill>
            <a:schemeClr val="accent3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片側の 2 つの角を切り取った四角形 28"/>
          <p:cNvSpPr/>
          <p:nvPr userDrawn="1"/>
        </p:nvSpPr>
        <p:spPr>
          <a:xfrm rot="10800000">
            <a:off x="8208000" y="3801918"/>
            <a:ext cx="1872000" cy="1872000"/>
          </a:xfrm>
          <a:prstGeom prst="snip2Same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片側の 2 つの角を切り取った四角形 29"/>
          <p:cNvSpPr/>
          <p:nvPr userDrawn="1"/>
        </p:nvSpPr>
        <p:spPr>
          <a:xfrm>
            <a:off x="13824000" y="5673919"/>
            <a:ext cx="1872000" cy="1872000"/>
          </a:xfrm>
          <a:prstGeom prst="snip2Same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2621208" y="6105376"/>
            <a:ext cx="1872000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1999</a:t>
            </a:r>
            <a:endParaRPr lang="en-US" dirty="0"/>
          </a:p>
        </p:txBody>
      </p:sp>
      <p:sp>
        <p:nvSpPr>
          <p:cNvPr id="33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4488706" y="4089152"/>
            <a:ext cx="1872000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1999</a:t>
            </a:r>
            <a:endParaRPr lang="en-US" dirty="0"/>
          </a:p>
        </p:txBody>
      </p:sp>
      <p:sp>
        <p:nvSpPr>
          <p:cNvPr id="34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6334894" y="6105376"/>
            <a:ext cx="1872000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1999</a:t>
            </a:r>
            <a:endParaRPr lang="en-US" dirty="0"/>
          </a:p>
        </p:txBody>
      </p:sp>
      <p:sp>
        <p:nvSpPr>
          <p:cNvPr id="35" name="テキスト プレースホルダー 22"/>
          <p:cNvSpPr>
            <a:spLocks noGrp="1"/>
          </p:cNvSpPr>
          <p:nvPr>
            <p:ph type="body" sz="quarter" idx="18" hasCustomPrompt="1"/>
          </p:nvPr>
        </p:nvSpPr>
        <p:spPr>
          <a:xfrm>
            <a:off x="8202392" y="4089152"/>
            <a:ext cx="1872000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1999</a:t>
            </a:r>
            <a:endParaRPr lang="en-US" dirty="0"/>
          </a:p>
        </p:txBody>
      </p:sp>
      <p:sp>
        <p:nvSpPr>
          <p:cNvPr id="36" name="テキスト プレースホルダー 22"/>
          <p:cNvSpPr>
            <a:spLocks noGrp="1"/>
          </p:cNvSpPr>
          <p:nvPr>
            <p:ph type="body" sz="quarter" idx="19" hasCustomPrompt="1"/>
          </p:nvPr>
        </p:nvSpPr>
        <p:spPr>
          <a:xfrm>
            <a:off x="10084502" y="6105376"/>
            <a:ext cx="1872000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1999</a:t>
            </a:r>
            <a:endParaRPr lang="en-US" dirty="0"/>
          </a:p>
        </p:txBody>
      </p:sp>
      <p:sp>
        <p:nvSpPr>
          <p:cNvPr id="37" name="テキスト プレースホルダー 22"/>
          <p:cNvSpPr>
            <a:spLocks noGrp="1"/>
          </p:cNvSpPr>
          <p:nvPr>
            <p:ph type="body" sz="quarter" idx="20" hasCustomPrompt="1"/>
          </p:nvPr>
        </p:nvSpPr>
        <p:spPr>
          <a:xfrm>
            <a:off x="11952000" y="4089152"/>
            <a:ext cx="1872000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1999</a:t>
            </a:r>
            <a:endParaRPr lang="en-US" dirty="0"/>
          </a:p>
        </p:txBody>
      </p:sp>
      <p:sp>
        <p:nvSpPr>
          <p:cNvPr id="38" name="テキスト プレースホルダー 22"/>
          <p:cNvSpPr>
            <a:spLocks noGrp="1"/>
          </p:cNvSpPr>
          <p:nvPr>
            <p:ph type="body" sz="quarter" idx="21" hasCustomPrompt="1"/>
          </p:nvPr>
        </p:nvSpPr>
        <p:spPr>
          <a:xfrm>
            <a:off x="13824000" y="6105376"/>
            <a:ext cx="1872000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1999</a:t>
            </a:r>
            <a:endParaRPr lang="en-US" dirty="0"/>
          </a:p>
        </p:txBody>
      </p:sp>
      <p:sp>
        <p:nvSpPr>
          <p:cNvPr id="40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1870398" y="7519764"/>
            <a:ext cx="3348165" cy="1394722"/>
          </a:xfrm>
        </p:spPr>
        <p:txBody>
          <a:bodyPr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1" name="テキスト プレースホルダー 5"/>
          <p:cNvSpPr>
            <a:spLocks noGrp="1"/>
          </p:cNvSpPr>
          <p:nvPr>
            <p:ph type="body" sz="quarter" idx="22" hasCustomPrompt="1"/>
          </p:nvPr>
        </p:nvSpPr>
        <p:spPr>
          <a:xfrm>
            <a:off x="3675189" y="2407196"/>
            <a:ext cx="3348165" cy="1394722"/>
          </a:xfrm>
        </p:spPr>
        <p:txBody>
          <a:bodyPr anchor="b"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2" name="テキスト プレースホルダー 5"/>
          <p:cNvSpPr>
            <a:spLocks noGrp="1"/>
          </p:cNvSpPr>
          <p:nvPr>
            <p:ph type="body" sz="quarter" idx="23" hasCustomPrompt="1"/>
          </p:nvPr>
        </p:nvSpPr>
        <p:spPr>
          <a:xfrm>
            <a:off x="5597851" y="7545919"/>
            <a:ext cx="3348165" cy="1394722"/>
          </a:xfrm>
        </p:spPr>
        <p:txBody>
          <a:bodyPr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3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9341917" y="7545919"/>
            <a:ext cx="3348165" cy="1394722"/>
          </a:xfrm>
        </p:spPr>
        <p:txBody>
          <a:bodyPr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4" name="テキスト プレースホルダー 5"/>
          <p:cNvSpPr>
            <a:spLocks noGrp="1"/>
          </p:cNvSpPr>
          <p:nvPr>
            <p:ph type="body" sz="quarter" idx="25" hasCustomPrompt="1"/>
          </p:nvPr>
        </p:nvSpPr>
        <p:spPr>
          <a:xfrm>
            <a:off x="13085917" y="7522559"/>
            <a:ext cx="3348165" cy="1394722"/>
          </a:xfrm>
        </p:spPr>
        <p:txBody>
          <a:bodyPr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5" name="テキスト プレースホルダー 5"/>
          <p:cNvSpPr>
            <a:spLocks noGrp="1"/>
          </p:cNvSpPr>
          <p:nvPr>
            <p:ph type="body" sz="quarter" idx="26" hasCustomPrompt="1"/>
          </p:nvPr>
        </p:nvSpPr>
        <p:spPr>
          <a:xfrm>
            <a:off x="7451225" y="2407196"/>
            <a:ext cx="3348165" cy="1394722"/>
          </a:xfrm>
        </p:spPr>
        <p:txBody>
          <a:bodyPr anchor="b"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6" name="テキスト プレースホルダー 5"/>
          <p:cNvSpPr>
            <a:spLocks noGrp="1"/>
          </p:cNvSpPr>
          <p:nvPr>
            <p:ph type="body" sz="quarter" idx="27" hasCustomPrompt="1"/>
          </p:nvPr>
        </p:nvSpPr>
        <p:spPr>
          <a:xfrm>
            <a:off x="11213917" y="2404844"/>
            <a:ext cx="3348165" cy="1394722"/>
          </a:xfrm>
        </p:spPr>
        <p:txBody>
          <a:bodyPr anchor="b"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29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" presetClass="entr" presetSubtype="1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" presetClass="entr" presetSubtype="1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" presetClass="entr" presetSubtype="4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"/>
                            </p:stCondLst>
                            <p:childTnLst>
                              <p:par>
                                <p:cTn id="58" presetID="2" presetClass="entr" presetSubtype="1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" presetClass="entr" presetSubtype="1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500"/>
                            </p:stCondLst>
                            <p:childTnLst>
                              <p:par>
                                <p:cTn id="70" presetID="2" presetClass="entr" presetSubtype="4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500"/>
                            </p:stCondLst>
                            <p:childTnLst>
                              <p:par>
                                <p:cTn id="82" presetID="2" presetClass="entr" presetSubtype="1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" presetClass="entr" presetSubtype="1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500"/>
                            </p:stCondLst>
                            <p:childTnLst>
                              <p:par>
                                <p:cTn id="94" presetID="2" presetClass="entr" presetSubtype="4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7" grpId="0" animBg="1"/>
      <p:bldP spid="19" grpId="0" animBg="1"/>
      <p:bldP spid="20" grpId="0" animBg="1"/>
      <p:bldP spid="27" grpId="0" animBg="1"/>
      <p:bldP spid="28" grpId="0" animBg="1"/>
      <p:bldP spid="29" grpId="0" animBg="1"/>
      <p:bldP spid="30" grpId="0" animBg="1"/>
      <p:bldP spid="3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0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1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2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3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4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5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6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age with Caption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4207396"/>
            <a:ext cx="6624736" cy="473992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287222" y="4798894"/>
            <a:ext cx="8424936" cy="315291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1" name="対角する 2 つの角を切り取った四角形 10"/>
          <p:cNvSpPr/>
          <p:nvPr userDrawn="1"/>
        </p:nvSpPr>
        <p:spPr>
          <a:xfrm rot="21226749">
            <a:off x="2296845" y="2977659"/>
            <a:ext cx="6170183" cy="6170183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対角する 2 つの角を切り取った四角形 6"/>
          <p:cNvSpPr/>
          <p:nvPr userDrawn="1"/>
        </p:nvSpPr>
        <p:spPr>
          <a:xfrm rot="21054230">
            <a:off x="1804011" y="2574531"/>
            <a:ext cx="6170183" cy="6170183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図プレースホルダー 8"/>
          <p:cNvSpPr>
            <a:spLocks noGrp="1"/>
          </p:cNvSpPr>
          <p:nvPr>
            <p:ph type="pic" sz="quarter" idx="16" hasCustomPrompt="1"/>
          </p:nvPr>
        </p:nvSpPr>
        <p:spPr>
          <a:xfrm rot="21432298">
            <a:off x="1871250" y="2601650"/>
            <a:ext cx="6312346" cy="6310881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287222" y="3703340"/>
            <a:ext cx="8352928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3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1980707" y="7965792"/>
            <a:ext cx="6414563" cy="634092"/>
          </a:xfrm>
          <a:gradFill>
            <a:gsLst>
              <a:gs pos="0">
                <a:schemeClr val="accent1">
                  <a:alpha val="0"/>
                </a:schemeClr>
              </a:gs>
              <a:gs pos="32000">
                <a:schemeClr val="accent1">
                  <a:alpha val="18000"/>
                </a:schemeClr>
              </a:gs>
              <a:gs pos="100000">
                <a:srgbClr val="02B8AD"/>
              </a:gs>
            </a:gsLst>
            <a:lin ang="0" scaled="1"/>
          </a:gradFill>
        </p:spPr>
        <p:txBody>
          <a:bodyPr anchor="ctr">
            <a:noAutofit/>
          </a:bodyPr>
          <a:lstStyle>
            <a:lvl1pPr algn="r">
              <a:defRPr sz="4000">
                <a:solidFill>
                  <a:schemeClr val="bg1">
                    <a:lumMod val="9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88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9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50"/>
                            </p:stCondLst>
                            <p:childTnLst>
                              <p:par>
                                <p:cTn id="43" presetID="2" presetClass="entr" presetSubtype="8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  <p:bldP spid="11" grpId="0" animBg="1"/>
      <p:bldP spid="7" grpId="0" animBg="1"/>
      <p:bldP spid="9" grpId="0" animBg="1"/>
      <p:bldP spid="2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" grpId="0" uiExpand="1" build="p" animBg="1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7" name="対角する 2 つの角を切り取った四角形 6"/>
          <p:cNvSpPr/>
          <p:nvPr userDrawn="1"/>
        </p:nvSpPr>
        <p:spPr>
          <a:xfrm rot="21054230">
            <a:off x="539500" y="2652739"/>
            <a:ext cx="3846739" cy="3846739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図プレースホルダー 8"/>
          <p:cNvSpPr>
            <a:spLocks noGrp="1"/>
          </p:cNvSpPr>
          <p:nvPr>
            <p:ph type="pic" sz="quarter" idx="16" hasCustomPrompt="1"/>
          </p:nvPr>
        </p:nvSpPr>
        <p:spPr>
          <a:xfrm rot="21432298">
            <a:off x="541417" y="2356790"/>
            <a:ext cx="3935369" cy="3934456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13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214214" y="5559351"/>
            <a:ext cx="4478841" cy="448245"/>
          </a:xfrm>
          <a:gradFill>
            <a:gsLst>
              <a:gs pos="0">
                <a:schemeClr val="accent1">
                  <a:alpha val="0"/>
                </a:schemeClr>
              </a:gs>
              <a:gs pos="29000">
                <a:schemeClr val="accent1">
                  <a:alpha val="9000"/>
                </a:schemeClr>
              </a:gs>
              <a:gs pos="100000">
                <a:srgbClr val="02B8AD"/>
              </a:gs>
            </a:gsLst>
            <a:lin ang="0" scaled="1"/>
          </a:gradFill>
        </p:spPr>
        <p:txBody>
          <a:bodyPr anchor="ctr">
            <a:noAutofit/>
          </a:bodyPr>
          <a:lstStyle>
            <a:lvl1pPr algn="r">
              <a:defRPr sz="3200">
                <a:solidFill>
                  <a:schemeClr val="bg1">
                    <a:lumMod val="9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4" name="対角する 2 つの角を切り取った四角形 13"/>
          <p:cNvSpPr/>
          <p:nvPr userDrawn="1"/>
        </p:nvSpPr>
        <p:spPr>
          <a:xfrm rot="21226749">
            <a:off x="5107668" y="3922119"/>
            <a:ext cx="3634197" cy="363419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図プレースホルダー 8"/>
          <p:cNvSpPr>
            <a:spLocks noGrp="1"/>
          </p:cNvSpPr>
          <p:nvPr>
            <p:ph type="pic" sz="quarter" idx="18" hasCustomPrompt="1"/>
          </p:nvPr>
        </p:nvSpPr>
        <p:spPr>
          <a:xfrm rot="21432298">
            <a:off x="5200053" y="3647763"/>
            <a:ext cx="3717930" cy="3717067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17" name="テキスト プレースホルダー 22"/>
          <p:cNvSpPr>
            <a:spLocks noGrp="1"/>
          </p:cNvSpPr>
          <p:nvPr>
            <p:ph type="body" sz="quarter" idx="19" hasCustomPrompt="1"/>
          </p:nvPr>
        </p:nvSpPr>
        <p:spPr>
          <a:xfrm>
            <a:off x="4678710" y="6638229"/>
            <a:ext cx="4478841" cy="448245"/>
          </a:xfrm>
          <a:gradFill>
            <a:gsLst>
              <a:gs pos="0">
                <a:schemeClr val="accent1">
                  <a:alpha val="0"/>
                </a:schemeClr>
              </a:gs>
              <a:gs pos="29000">
                <a:schemeClr val="accent1">
                  <a:alpha val="9000"/>
                </a:schemeClr>
              </a:gs>
              <a:gs pos="100000">
                <a:srgbClr val="02B8AD"/>
              </a:gs>
            </a:gsLst>
            <a:lin ang="0" scaled="1"/>
          </a:gradFill>
        </p:spPr>
        <p:txBody>
          <a:bodyPr anchor="ctr">
            <a:noAutofit/>
          </a:bodyPr>
          <a:lstStyle>
            <a:lvl1pPr algn="r">
              <a:defRPr sz="3200">
                <a:solidFill>
                  <a:schemeClr val="bg1">
                    <a:lumMod val="9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8" name="対角する 2 つの角を切り取った四角形 27"/>
          <p:cNvSpPr/>
          <p:nvPr userDrawn="1"/>
        </p:nvSpPr>
        <p:spPr>
          <a:xfrm rot="21054230">
            <a:off x="9426335" y="3012780"/>
            <a:ext cx="3846739" cy="3846739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図プレースホルダー 8"/>
          <p:cNvSpPr>
            <a:spLocks noGrp="1"/>
          </p:cNvSpPr>
          <p:nvPr>
            <p:ph type="pic" sz="quarter" idx="20" hasCustomPrompt="1"/>
          </p:nvPr>
        </p:nvSpPr>
        <p:spPr>
          <a:xfrm rot="21432298">
            <a:off x="9428252" y="2716831"/>
            <a:ext cx="3935369" cy="3934456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30" name="テキスト プレースホルダー 22"/>
          <p:cNvSpPr>
            <a:spLocks noGrp="1"/>
          </p:cNvSpPr>
          <p:nvPr>
            <p:ph type="body" sz="quarter" idx="21" hasCustomPrompt="1"/>
          </p:nvPr>
        </p:nvSpPr>
        <p:spPr>
          <a:xfrm>
            <a:off x="9143206" y="5919392"/>
            <a:ext cx="4478841" cy="448245"/>
          </a:xfrm>
          <a:gradFill>
            <a:gsLst>
              <a:gs pos="0">
                <a:schemeClr val="accent1">
                  <a:alpha val="0"/>
                </a:schemeClr>
              </a:gs>
              <a:gs pos="29000">
                <a:schemeClr val="accent1">
                  <a:alpha val="9000"/>
                </a:schemeClr>
              </a:gs>
              <a:gs pos="100000">
                <a:srgbClr val="02B8AD"/>
              </a:gs>
            </a:gsLst>
            <a:lin ang="0" scaled="1"/>
          </a:gradFill>
        </p:spPr>
        <p:txBody>
          <a:bodyPr anchor="ctr">
            <a:noAutofit/>
          </a:bodyPr>
          <a:lstStyle>
            <a:lvl1pPr algn="r">
              <a:defRPr sz="3200">
                <a:solidFill>
                  <a:schemeClr val="bg1">
                    <a:lumMod val="9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1" name="対角する 2 つの角を切り取った四角形 30"/>
          <p:cNvSpPr/>
          <p:nvPr userDrawn="1"/>
        </p:nvSpPr>
        <p:spPr>
          <a:xfrm rot="21226749">
            <a:off x="14035782" y="4498183"/>
            <a:ext cx="3634197" cy="363419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図プレースホルダー 8"/>
          <p:cNvSpPr>
            <a:spLocks noGrp="1"/>
          </p:cNvSpPr>
          <p:nvPr>
            <p:ph type="pic" sz="quarter" idx="22" hasCustomPrompt="1"/>
          </p:nvPr>
        </p:nvSpPr>
        <p:spPr>
          <a:xfrm rot="21432298">
            <a:off x="14128167" y="4223827"/>
            <a:ext cx="3717930" cy="3717067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33" name="テキスト プレースホルダー 22"/>
          <p:cNvSpPr>
            <a:spLocks noGrp="1"/>
          </p:cNvSpPr>
          <p:nvPr>
            <p:ph type="body" sz="quarter" idx="23" hasCustomPrompt="1"/>
          </p:nvPr>
        </p:nvSpPr>
        <p:spPr>
          <a:xfrm>
            <a:off x="13593357" y="7214293"/>
            <a:ext cx="4478841" cy="448245"/>
          </a:xfrm>
          <a:gradFill>
            <a:gsLst>
              <a:gs pos="0">
                <a:schemeClr val="accent1">
                  <a:alpha val="0"/>
                </a:schemeClr>
              </a:gs>
              <a:gs pos="29000">
                <a:schemeClr val="accent1">
                  <a:alpha val="9000"/>
                </a:schemeClr>
              </a:gs>
              <a:gs pos="100000">
                <a:srgbClr val="02B8AD"/>
              </a:gs>
            </a:gsLst>
            <a:lin ang="0" scaled="1"/>
          </a:gradFill>
        </p:spPr>
        <p:txBody>
          <a:bodyPr anchor="ctr">
            <a:noAutofit/>
          </a:bodyPr>
          <a:lstStyle>
            <a:lvl1pPr algn="r">
              <a:defRPr sz="3200">
                <a:solidFill>
                  <a:schemeClr val="bg1">
                    <a:lumMod val="9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1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602240" y="6439644"/>
            <a:ext cx="381994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2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588599" y="7053458"/>
            <a:ext cx="3850710" cy="126512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3" name="テキスト プレースホルダー 22"/>
          <p:cNvSpPr>
            <a:spLocks noGrp="1"/>
          </p:cNvSpPr>
          <p:nvPr>
            <p:ph type="body" sz="quarter" idx="28" hasCustomPrompt="1"/>
          </p:nvPr>
        </p:nvSpPr>
        <p:spPr>
          <a:xfrm>
            <a:off x="5176466" y="7424119"/>
            <a:ext cx="381994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4" name="テキスト プレースホルダー 5"/>
          <p:cNvSpPr>
            <a:spLocks noGrp="1"/>
          </p:cNvSpPr>
          <p:nvPr>
            <p:ph type="body" sz="quarter" idx="29" hasCustomPrompt="1"/>
          </p:nvPr>
        </p:nvSpPr>
        <p:spPr>
          <a:xfrm>
            <a:off x="5162825" y="8037933"/>
            <a:ext cx="3850710" cy="126512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5" name="テキスト プレースホルダー 22"/>
          <p:cNvSpPr>
            <a:spLocks noGrp="1"/>
          </p:cNvSpPr>
          <p:nvPr>
            <p:ph type="body" sz="quarter" idx="30" hasCustomPrompt="1"/>
          </p:nvPr>
        </p:nvSpPr>
        <p:spPr>
          <a:xfrm>
            <a:off x="9516887" y="6848055"/>
            <a:ext cx="381994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6" name="テキスト プレースホルダー 5"/>
          <p:cNvSpPr>
            <a:spLocks noGrp="1"/>
          </p:cNvSpPr>
          <p:nvPr>
            <p:ph type="body" sz="quarter" idx="31" hasCustomPrompt="1"/>
          </p:nvPr>
        </p:nvSpPr>
        <p:spPr>
          <a:xfrm>
            <a:off x="9503246" y="7461869"/>
            <a:ext cx="3850710" cy="126512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7" name="テキスト プレースホルダー 22"/>
          <p:cNvSpPr>
            <a:spLocks noGrp="1"/>
          </p:cNvSpPr>
          <p:nvPr>
            <p:ph type="body" sz="quarter" idx="32" hasCustomPrompt="1"/>
          </p:nvPr>
        </p:nvSpPr>
        <p:spPr>
          <a:xfrm>
            <a:off x="14097132" y="8017088"/>
            <a:ext cx="381994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8" name="テキスト プレースホルダー 5"/>
          <p:cNvSpPr>
            <a:spLocks noGrp="1"/>
          </p:cNvSpPr>
          <p:nvPr>
            <p:ph type="body" sz="quarter" idx="33" hasCustomPrompt="1"/>
          </p:nvPr>
        </p:nvSpPr>
        <p:spPr>
          <a:xfrm>
            <a:off x="14083491" y="8630902"/>
            <a:ext cx="3850710" cy="126512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972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50"/>
                            </p:stCondLst>
                            <p:childTnLst>
                              <p:par>
                                <p:cTn id="39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" presetClass="entr" presetSubtype="4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9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750"/>
                            </p:stCondLst>
                            <p:childTnLst>
                              <p:par>
                                <p:cTn id="74" presetID="2" presetClass="entr" presetSubtype="4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1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750"/>
                            </p:stCondLst>
                            <p:childTnLst>
                              <p:par>
                                <p:cTn id="91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500"/>
                            </p:stCondLst>
                            <p:childTnLst>
                              <p:par>
                                <p:cTn id="100" presetID="2" presetClass="entr" presetSubtype="4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9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17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7" grpId="0" animBg="1"/>
      <p:bldP spid="9" grpId="0" animBg="1"/>
      <p:bldP spid="13" grpId="0" build="p" animBg="1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" grpId="0" animBg="1"/>
      <p:bldP spid="16" grpId="0" animBg="1"/>
      <p:bldP spid="17" grpId="0" build="p" animBg="1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8" grpId="0" animBg="1"/>
      <p:bldP spid="29" grpId="0" animBg="1"/>
      <p:bldP spid="30" grpId="0" build="p" animBg="1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1" grpId="0" animBg="1"/>
      <p:bldP spid="32" grpId="0" animBg="1"/>
      <p:bldP spid="33" grpId="0" build="p" animBg="1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1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2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3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4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5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6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7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8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7" name="対角する 2 つの角を切り取った四角形 6"/>
          <p:cNvSpPr/>
          <p:nvPr userDrawn="1"/>
        </p:nvSpPr>
        <p:spPr>
          <a:xfrm rot="21054230">
            <a:off x="1480621" y="2678113"/>
            <a:ext cx="4334892" cy="2349648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図プレースホルダー 8"/>
          <p:cNvSpPr>
            <a:spLocks noGrp="1"/>
          </p:cNvSpPr>
          <p:nvPr>
            <p:ph type="pic" sz="quarter" idx="16" hasCustomPrompt="1"/>
          </p:nvPr>
        </p:nvSpPr>
        <p:spPr>
          <a:xfrm rot="21432298">
            <a:off x="1566315" y="2400071"/>
            <a:ext cx="4434769" cy="2403227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38" name="対角する 2 つの角を切り取った四角形 37"/>
          <p:cNvSpPr/>
          <p:nvPr userDrawn="1"/>
        </p:nvSpPr>
        <p:spPr>
          <a:xfrm rot="21054230">
            <a:off x="6919699" y="2663506"/>
            <a:ext cx="4334892" cy="2349648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図プレースホルダー 8"/>
          <p:cNvSpPr>
            <a:spLocks noGrp="1"/>
          </p:cNvSpPr>
          <p:nvPr>
            <p:ph type="pic" sz="quarter" idx="17" hasCustomPrompt="1"/>
          </p:nvPr>
        </p:nvSpPr>
        <p:spPr>
          <a:xfrm rot="21432298">
            <a:off x="7005393" y="2385464"/>
            <a:ext cx="4434769" cy="2403227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40" name="対角する 2 つの角を切り取った四角形 39"/>
          <p:cNvSpPr/>
          <p:nvPr userDrawn="1"/>
        </p:nvSpPr>
        <p:spPr>
          <a:xfrm rot="21054230">
            <a:off x="12392307" y="2647920"/>
            <a:ext cx="4334892" cy="2349648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図プレースホルダー 8"/>
          <p:cNvSpPr>
            <a:spLocks noGrp="1"/>
          </p:cNvSpPr>
          <p:nvPr>
            <p:ph type="pic" sz="quarter" idx="18" hasCustomPrompt="1"/>
          </p:nvPr>
        </p:nvSpPr>
        <p:spPr>
          <a:xfrm rot="21432298">
            <a:off x="12478001" y="2369878"/>
            <a:ext cx="4434769" cy="2403227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50" name="対角する 2 つの角を切り取った四角形 49"/>
          <p:cNvSpPr/>
          <p:nvPr userDrawn="1"/>
        </p:nvSpPr>
        <p:spPr>
          <a:xfrm rot="21054230">
            <a:off x="1473808" y="6883607"/>
            <a:ext cx="4334892" cy="2349648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図プレースホルダー 8"/>
          <p:cNvSpPr>
            <a:spLocks noGrp="1"/>
          </p:cNvSpPr>
          <p:nvPr>
            <p:ph type="pic" sz="quarter" idx="19" hasCustomPrompt="1"/>
          </p:nvPr>
        </p:nvSpPr>
        <p:spPr>
          <a:xfrm rot="21432298">
            <a:off x="1559502" y="6605565"/>
            <a:ext cx="4434769" cy="2403227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52" name="対角する 2 つの角を切り取った四角形 51"/>
          <p:cNvSpPr/>
          <p:nvPr userDrawn="1"/>
        </p:nvSpPr>
        <p:spPr>
          <a:xfrm rot="21054230">
            <a:off x="6912886" y="6869000"/>
            <a:ext cx="4334892" cy="2349648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図プレースホルダー 8"/>
          <p:cNvSpPr>
            <a:spLocks noGrp="1"/>
          </p:cNvSpPr>
          <p:nvPr>
            <p:ph type="pic" sz="quarter" idx="20" hasCustomPrompt="1"/>
          </p:nvPr>
        </p:nvSpPr>
        <p:spPr>
          <a:xfrm rot="21432298">
            <a:off x="6998580" y="6590958"/>
            <a:ext cx="4434769" cy="2403227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54" name="対角する 2 つの角を切り取った四角形 53"/>
          <p:cNvSpPr/>
          <p:nvPr userDrawn="1"/>
        </p:nvSpPr>
        <p:spPr>
          <a:xfrm rot="21054230">
            <a:off x="12385494" y="6853414"/>
            <a:ext cx="4334892" cy="2349648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図プレースホルダー 8"/>
          <p:cNvSpPr>
            <a:spLocks noGrp="1"/>
          </p:cNvSpPr>
          <p:nvPr>
            <p:ph type="pic" sz="quarter" idx="21" hasCustomPrompt="1"/>
          </p:nvPr>
        </p:nvSpPr>
        <p:spPr>
          <a:xfrm rot="21432298">
            <a:off x="12471188" y="6575372"/>
            <a:ext cx="4434769" cy="2403227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56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1466163" y="5215508"/>
            <a:ext cx="15381899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232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3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50"/>
                            </p:stCondLst>
                            <p:childTnLst>
                              <p:par>
                                <p:cTn id="31" presetID="2" presetClass="entr" presetSubtype="3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50"/>
                            </p:stCondLst>
                            <p:childTnLst>
                              <p:par>
                                <p:cTn id="40" presetID="2" presetClass="entr" presetSubtype="3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50"/>
                            </p:stCondLst>
                            <p:childTnLst>
                              <p:par>
                                <p:cTn id="49" presetID="2" presetClass="entr" presetSubtype="3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750"/>
                            </p:stCondLst>
                            <p:childTnLst>
                              <p:par>
                                <p:cTn id="58" presetID="2" presetClass="entr" presetSubtype="3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250"/>
                            </p:stCondLst>
                            <p:childTnLst>
                              <p:par>
                                <p:cTn id="67" presetID="2" presetClass="entr" presetSubtype="3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8" decel="10000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7" grpId="0" animBg="1"/>
      <p:bldP spid="9" grpId="0" animBg="1"/>
      <p:bldP spid="38" grpId="0" animBg="1"/>
      <p:bldP spid="39" grpId="0" animBg="1"/>
      <p:bldP spid="40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50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41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731911" y="6223620"/>
            <a:ext cx="381994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2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718270" y="6837434"/>
            <a:ext cx="3850710" cy="126512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" name="グラフ プレースホルダー 5"/>
          <p:cNvSpPr>
            <a:spLocks noGrp="1"/>
          </p:cNvSpPr>
          <p:nvPr>
            <p:ph type="chart" sz="quarter" idx="34" hasCustomPrompt="1"/>
          </p:nvPr>
        </p:nvSpPr>
        <p:spPr>
          <a:xfrm>
            <a:off x="718270" y="2407196"/>
            <a:ext cx="3816350" cy="381635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 smtClean="0"/>
              <a:t>Add Graph </a:t>
            </a:r>
            <a:endParaRPr lang="en-US" dirty="0"/>
          </a:p>
        </p:txBody>
      </p:sp>
      <p:sp>
        <p:nvSpPr>
          <p:cNvPr id="34" name="テキスト プレースホルダー 22"/>
          <p:cNvSpPr>
            <a:spLocks noGrp="1"/>
          </p:cNvSpPr>
          <p:nvPr>
            <p:ph type="body" sz="quarter" idx="35" hasCustomPrompt="1"/>
          </p:nvPr>
        </p:nvSpPr>
        <p:spPr>
          <a:xfrm>
            <a:off x="718270" y="3559324"/>
            <a:ext cx="3819948" cy="1440160"/>
          </a:xfrm>
        </p:spPr>
        <p:txBody>
          <a:bodyPr anchor="ctr">
            <a:noAutofit/>
          </a:bodyPr>
          <a:lstStyle>
            <a:lvl1pPr algn="ctr">
              <a:defRPr sz="9600">
                <a:latin typeface="+mj-lt"/>
              </a:defRPr>
            </a:lvl1pPr>
          </a:lstStyle>
          <a:p>
            <a:pPr lvl="0"/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35" name="テキスト プレースホルダー 22"/>
          <p:cNvSpPr>
            <a:spLocks noGrp="1"/>
          </p:cNvSpPr>
          <p:nvPr>
            <p:ph type="body" sz="quarter" idx="36" hasCustomPrompt="1"/>
          </p:nvPr>
        </p:nvSpPr>
        <p:spPr>
          <a:xfrm>
            <a:off x="5052391" y="7051749"/>
            <a:ext cx="381994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6" name="テキスト プレースホルダー 5"/>
          <p:cNvSpPr>
            <a:spLocks noGrp="1"/>
          </p:cNvSpPr>
          <p:nvPr>
            <p:ph type="body" sz="quarter" idx="37" hasCustomPrompt="1"/>
          </p:nvPr>
        </p:nvSpPr>
        <p:spPr>
          <a:xfrm>
            <a:off x="5038750" y="7665563"/>
            <a:ext cx="3850710" cy="126512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7" name="グラフ プレースホルダー 5"/>
          <p:cNvSpPr>
            <a:spLocks noGrp="1"/>
          </p:cNvSpPr>
          <p:nvPr>
            <p:ph type="chart" sz="quarter" idx="38" hasCustomPrompt="1"/>
          </p:nvPr>
        </p:nvSpPr>
        <p:spPr>
          <a:xfrm>
            <a:off x="5038750" y="3235325"/>
            <a:ext cx="3816350" cy="381635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 smtClean="0"/>
              <a:t>Add Graph </a:t>
            </a:r>
            <a:endParaRPr lang="en-US" dirty="0"/>
          </a:p>
        </p:txBody>
      </p:sp>
      <p:sp>
        <p:nvSpPr>
          <p:cNvPr id="38" name="テキスト プレースホルダー 22"/>
          <p:cNvSpPr>
            <a:spLocks noGrp="1"/>
          </p:cNvSpPr>
          <p:nvPr>
            <p:ph type="body" sz="quarter" idx="39" hasCustomPrompt="1"/>
          </p:nvPr>
        </p:nvSpPr>
        <p:spPr>
          <a:xfrm>
            <a:off x="5038750" y="4387453"/>
            <a:ext cx="3819948" cy="1440160"/>
          </a:xfrm>
        </p:spPr>
        <p:txBody>
          <a:bodyPr anchor="ctr">
            <a:noAutofit/>
          </a:bodyPr>
          <a:lstStyle>
            <a:lvl1pPr algn="ctr">
              <a:defRPr sz="9600">
                <a:latin typeface="+mj-lt"/>
              </a:defRPr>
            </a:lvl1pPr>
          </a:lstStyle>
          <a:p>
            <a:pPr lvl="0"/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39" name="テキスト プレースホルダー 22"/>
          <p:cNvSpPr>
            <a:spLocks noGrp="1"/>
          </p:cNvSpPr>
          <p:nvPr>
            <p:ph type="body" sz="quarter" idx="40" hasCustomPrompt="1"/>
          </p:nvPr>
        </p:nvSpPr>
        <p:spPr>
          <a:xfrm>
            <a:off x="9372871" y="6511652"/>
            <a:ext cx="381994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0" name="テキスト プレースホルダー 5"/>
          <p:cNvSpPr>
            <a:spLocks noGrp="1"/>
          </p:cNvSpPr>
          <p:nvPr>
            <p:ph type="body" sz="quarter" idx="41" hasCustomPrompt="1"/>
          </p:nvPr>
        </p:nvSpPr>
        <p:spPr>
          <a:xfrm>
            <a:off x="9359230" y="7125466"/>
            <a:ext cx="3850710" cy="126512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9" name="グラフ プレースホルダー 5"/>
          <p:cNvSpPr>
            <a:spLocks noGrp="1"/>
          </p:cNvSpPr>
          <p:nvPr>
            <p:ph type="chart" sz="quarter" idx="42" hasCustomPrompt="1"/>
          </p:nvPr>
        </p:nvSpPr>
        <p:spPr>
          <a:xfrm>
            <a:off x="9359230" y="2695228"/>
            <a:ext cx="3816350" cy="381635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 smtClean="0"/>
              <a:t>Add Graph </a:t>
            </a:r>
            <a:endParaRPr lang="en-US" dirty="0"/>
          </a:p>
        </p:txBody>
      </p:sp>
      <p:sp>
        <p:nvSpPr>
          <p:cNvPr id="50" name="テキスト プレースホルダー 22"/>
          <p:cNvSpPr>
            <a:spLocks noGrp="1"/>
          </p:cNvSpPr>
          <p:nvPr>
            <p:ph type="body" sz="quarter" idx="43" hasCustomPrompt="1"/>
          </p:nvPr>
        </p:nvSpPr>
        <p:spPr>
          <a:xfrm>
            <a:off x="9359230" y="3847356"/>
            <a:ext cx="3819948" cy="1440160"/>
          </a:xfrm>
        </p:spPr>
        <p:txBody>
          <a:bodyPr anchor="ctr">
            <a:noAutofit/>
          </a:bodyPr>
          <a:lstStyle>
            <a:lvl1pPr algn="ctr">
              <a:defRPr sz="9600">
                <a:latin typeface="+mj-lt"/>
              </a:defRPr>
            </a:lvl1pPr>
          </a:lstStyle>
          <a:p>
            <a:pPr lvl="0"/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51" name="テキスト プレースホルダー 22"/>
          <p:cNvSpPr>
            <a:spLocks noGrp="1"/>
          </p:cNvSpPr>
          <p:nvPr>
            <p:ph type="body" sz="quarter" idx="44" hasCustomPrompt="1"/>
          </p:nvPr>
        </p:nvSpPr>
        <p:spPr>
          <a:xfrm>
            <a:off x="13731073" y="7663780"/>
            <a:ext cx="381994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2" name="テキスト プレースホルダー 5"/>
          <p:cNvSpPr>
            <a:spLocks noGrp="1"/>
          </p:cNvSpPr>
          <p:nvPr>
            <p:ph type="body" sz="quarter" idx="45" hasCustomPrompt="1"/>
          </p:nvPr>
        </p:nvSpPr>
        <p:spPr>
          <a:xfrm>
            <a:off x="13717432" y="8277594"/>
            <a:ext cx="3850710" cy="126512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3" name="グラフ プレースホルダー 5"/>
          <p:cNvSpPr>
            <a:spLocks noGrp="1"/>
          </p:cNvSpPr>
          <p:nvPr>
            <p:ph type="chart" sz="quarter" idx="46" hasCustomPrompt="1"/>
          </p:nvPr>
        </p:nvSpPr>
        <p:spPr>
          <a:xfrm>
            <a:off x="13717432" y="3847356"/>
            <a:ext cx="3816350" cy="381635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 smtClean="0"/>
              <a:t>Add Graph </a:t>
            </a:r>
            <a:endParaRPr lang="en-US" dirty="0"/>
          </a:p>
        </p:txBody>
      </p:sp>
      <p:sp>
        <p:nvSpPr>
          <p:cNvPr id="54" name="テキスト プレースホルダー 22"/>
          <p:cNvSpPr>
            <a:spLocks noGrp="1"/>
          </p:cNvSpPr>
          <p:nvPr>
            <p:ph type="body" sz="quarter" idx="47" hasCustomPrompt="1"/>
          </p:nvPr>
        </p:nvSpPr>
        <p:spPr>
          <a:xfrm>
            <a:off x="13717432" y="4999484"/>
            <a:ext cx="3819948" cy="1440160"/>
          </a:xfrm>
        </p:spPr>
        <p:txBody>
          <a:bodyPr anchor="ctr">
            <a:noAutofit/>
          </a:bodyPr>
          <a:lstStyle>
            <a:lvl1pPr algn="ctr">
              <a:defRPr sz="9600">
                <a:latin typeface="+mj-lt"/>
              </a:defRPr>
            </a:lvl1pPr>
          </a:lstStyle>
          <a:p>
            <a:pPr lvl="0"/>
            <a:r>
              <a:rPr lang="en-US" dirty="0" smtClean="0"/>
              <a:t>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1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50"/>
                            </p:stCondLst>
                            <p:childTnLst>
                              <p:par>
                                <p:cTn id="30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250"/>
                            </p:stCondLst>
                            <p:childTnLst>
                              <p:par>
                                <p:cTn id="3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250"/>
                            </p:stCondLst>
                            <p:childTnLst>
                              <p:par>
                                <p:cTn id="47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750"/>
                            </p:stCondLst>
                            <p:childTnLst>
                              <p:par>
                                <p:cTn id="5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750"/>
                            </p:stCondLst>
                            <p:childTnLst>
                              <p:par>
                                <p:cTn id="64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250"/>
                            </p:stCondLst>
                            <p:childTnLst>
                              <p:par>
                                <p:cTn id="7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250"/>
                            </p:stCondLst>
                            <p:childTnLst>
                              <p:par>
                                <p:cTn id="81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41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2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/>
      <p:bldP spid="34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7" grpId="0"/>
      <p:bldP spid="38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9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0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9" grpId="0"/>
      <p:bldP spid="50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1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2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3" grpId="0"/>
      <p:bldP spid="54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6" name="グラフ プレースホルダー 5"/>
          <p:cNvSpPr>
            <a:spLocks noGrp="1"/>
          </p:cNvSpPr>
          <p:nvPr>
            <p:ph type="chart" sz="quarter" idx="34" hasCustomPrompt="1"/>
          </p:nvPr>
        </p:nvSpPr>
        <p:spPr>
          <a:xfrm>
            <a:off x="718270" y="2407196"/>
            <a:ext cx="8280920" cy="6984776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 smtClean="0"/>
              <a:t>Add Graph </a:t>
            </a:r>
            <a:endParaRPr lang="en-US" dirty="0"/>
          </a:p>
        </p:txBody>
      </p:sp>
      <p:pic>
        <p:nvPicPr>
          <p:cNvPr id="22" name="図 2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4207396"/>
            <a:ext cx="6624736" cy="473992"/>
          </a:xfrm>
          <a:prstGeom prst="rect">
            <a:avLst/>
          </a:prstGeom>
        </p:spPr>
      </p:pic>
      <p:sp>
        <p:nvSpPr>
          <p:cNvPr id="23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287222" y="4798894"/>
            <a:ext cx="8424936" cy="315291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4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287222" y="3703340"/>
            <a:ext cx="8352928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43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8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23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/>
          <p:cNvSpPr>
            <a:spLocks noGrp="1"/>
          </p:cNvSpPr>
          <p:nvPr>
            <p:ph type="pic" sz="quarter" idx="10" hasCustomPrompt="1"/>
          </p:nvPr>
        </p:nvSpPr>
        <p:spPr>
          <a:xfrm>
            <a:off x="880430" y="539048"/>
            <a:ext cx="16365152" cy="7226233"/>
          </a:xfrm>
          <a:prstGeom prst="snip2DiagRect">
            <a:avLst/>
          </a:prstGeom>
          <a:effectLst>
            <a:reflection blurRad="6350" stA="52000" endA="300" endPos="3000" dir="5400000" sy="-100000" algn="bl" rotWithShape="0"/>
          </a:effectLst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16" name="タイトル 1"/>
          <p:cNvSpPr>
            <a:spLocks noGrp="1"/>
          </p:cNvSpPr>
          <p:nvPr>
            <p:ph type="ctrTitle" hasCustomPrompt="1"/>
          </p:nvPr>
        </p:nvSpPr>
        <p:spPr>
          <a:xfrm>
            <a:off x="1331132" y="8311852"/>
            <a:ext cx="15625736" cy="864096"/>
          </a:xfrm>
        </p:spPr>
        <p:txBody>
          <a:bodyPr anchor="ctr">
            <a:noAutofit/>
          </a:bodyPr>
          <a:lstStyle>
            <a:lvl1pPr algn="ctr">
              <a:lnSpc>
                <a:spcPts val="6000"/>
              </a:lnSpc>
              <a:defRPr sz="5400" baseline="0"/>
            </a:lvl1pPr>
          </a:lstStyle>
          <a:p>
            <a:r>
              <a:rPr lang="en-US" altLang="ja-JP" dirty="0" smtClean="0"/>
              <a:t>SECTION TITLE HERE</a:t>
            </a:r>
            <a:endParaRPr lang="en-US" dirty="0"/>
          </a:p>
        </p:txBody>
      </p:sp>
      <p:sp>
        <p:nvSpPr>
          <p:cNvPr id="17" name="対角する 2 つの角を切り取った四角形 16"/>
          <p:cNvSpPr/>
          <p:nvPr userDrawn="1"/>
        </p:nvSpPr>
        <p:spPr>
          <a:xfrm rot="21426332">
            <a:off x="601526" y="871875"/>
            <a:ext cx="16376799" cy="7197867"/>
          </a:xfrm>
          <a:prstGeom prst="snip2Diag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対角する 2 つの角を切り取った四角形 17"/>
          <p:cNvSpPr/>
          <p:nvPr userDrawn="1"/>
        </p:nvSpPr>
        <p:spPr>
          <a:xfrm rot="21720000">
            <a:off x="1308411" y="986406"/>
            <a:ext cx="16376799" cy="7197867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1333701" y="9031932"/>
            <a:ext cx="15620598" cy="936104"/>
          </a:xfrm>
        </p:spPr>
        <p:txBody>
          <a:bodyPr>
            <a:noAutofit/>
          </a:bodyPr>
          <a:lstStyle>
            <a:lvl1pPr marL="0" indent="0" algn="ctr">
              <a:lnSpc>
                <a:spcPts val="3000"/>
              </a:lnSpc>
              <a:buNone/>
              <a:defRPr sz="2400" i="0" baseline="0">
                <a:solidFill>
                  <a:srgbClr val="525252"/>
                </a:solidFill>
                <a:latin typeface="+mn-lt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899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decel="78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6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7" grpId="0" animBg="1"/>
      <p:bldP spid="18" grpId="0" animBg="1"/>
      <p:bldP spid="19" grpId="0" build="p">
        <p:tmplLst>
          <p:tmpl lvl="1">
            <p:tnLst>
              <p:par>
                <p:cTn presetID="2" presetClass="entr" presetSubtype="4" decel="64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Graph - 2 Column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6" name="グラフ プレースホルダー 5"/>
          <p:cNvSpPr>
            <a:spLocks noGrp="1"/>
          </p:cNvSpPr>
          <p:nvPr>
            <p:ph type="chart" sz="quarter" idx="34" hasCustomPrompt="1"/>
          </p:nvPr>
        </p:nvSpPr>
        <p:spPr>
          <a:xfrm>
            <a:off x="718270" y="2407196"/>
            <a:ext cx="8280920" cy="6984776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 smtClean="0"/>
              <a:t>Add Graph </a:t>
            </a:r>
            <a:endParaRPr lang="en-US" dirty="0"/>
          </a:p>
        </p:txBody>
      </p:sp>
      <p:pic>
        <p:nvPicPr>
          <p:cNvPr id="22" name="図 2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3199284"/>
            <a:ext cx="6624736" cy="473992"/>
          </a:xfrm>
          <a:prstGeom prst="rect">
            <a:avLst/>
          </a:prstGeom>
        </p:spPr>
      </p:pic>
      <p:sp>
        <p:nvSpPr>
          <p:cNvPr id="23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287222" y="3790782"/>
            <a:ext cx="8424936" cy="207279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4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287222" y="2695228"/>
            <a:ext cx="8352928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51" y="6583660"/>
            <a:ext cx="6624736" cy="473992"/>
          </a:xfrm>
          <a:prstGeom prst="rect">
            <a:avLst/>
          </a:prstGeom>
        </p:spPr>
      </p:pic>
      <p:sp>
        <p:nvSpPr>
          <p:cNvPr id="11" name="テキスト プレースホルダー 5"/>
          <p:cNvSpPr>
            <a:spLocks noGrp="1"/>
          </p:cNvSpPr>
          <p:nvPr>
            <p:ph type="body" sz="quarter" idx="35" hasCustomPrompt="1"/>
          </p:nvPr>
        </p:nvSpPr>
        <p:spPr>
          <a:xfrm>
            <a:off x="9287173" y="7175158"/>
            <a:ext cx="8424936" cy="207279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2" name="テキスト プレースホルダー 22"/>
          <p:cNvSpPr>
            <a:spLocks noGrp="1"/>
          </p:cNvSpPr>
          <p:nvPr>
            <p:ph type="body" sz="quarter" idx="36" hasCustomPrompt="1"/>
          </p:nvPr>
        </p:nvSpPr>
        <p:spPr>
          <a:xfrm>
            <a:off x="9287173" y="6079604"/>
            <a:ext cx="8352928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599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8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750"/>
                            </p:stCondLst>
                            <p:childTnLst>
                              <p:par>
                                <p:cTn id="35" presetID="2" presetClass="entr" presetSubtype="8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23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2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Graph - 1 Column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6" name="グラフ プレースホルダー 5"/>
          <p:cNvSpPr>
            <a:spLocks noGrp="1"/>
          </p:cNvSpPr>
          <p:nvPr>
            <p:ph type="chart" sz="quarter" idx="34" hasCustomPrompt="1"/>
          </p:nvPr>
        </p:nvSpPr>
        <p:spPr>
          <a:xfrm>
            <a:off x="718270" y="2407196"/>
            <a:ext cx="16705856" cy="432048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 smtClean="0"/>
              <a:t>Add Graph </a:t>
            </a:r>
            <a:endParaRPr lang="en-US" dirty="0"/>
          </a:p>
        </p:txBody>
      </p:sp>
      <p:pic>
        <p:nvPicPr>
          <p:cNvPr id="13" name="図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546" y="7320148"/>
            <a:ext cx="6624736" cy="473992"/>
          </a:xfrm>
          <a:prstGeom prst="rect">
            <a:avLst/>
          </a:prstGeom>
        </p:spPr>
      </p:pic>
      <p:sp>
        <p:nvSpPr>
          <p:cNvPr id="14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24930" y="6727676"/>
            <a:ext cx="1642718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  <p:sp>
        <p:nvSpPr>
          <p:cNvPr id="15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39770" y="7866148"/>
            <a:ext cx="16417824" cy="1381808"/>
          </a:xfrm>
        </p:spPr>
        <p:txBody>
          <a:bodyPr>
            <a:normAutofit/>
          </a:bodyPr>
          <a:lstStyle>
            <a:lvl1pPr algn="ctr">
              <a:defRPr sz="20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122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8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14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iterate type="lt">
                    <p:tmPct val="5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5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age - 1 Column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対角する 2 つの角を切り取った四角形 11"/>
          <p:cNvSpPr/>
          <p:nvPr userDrawn="1"/>
        </p:nvSpPr>
        <p:spPr>
          <a:xfrm rot="120000">
            <a:off x="1220686" y="2117560"/>
            <a:ext cx="16489832" cy="4320480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対角する 2 つの角を切り取った四角形 8"/>
          <p:cNvSpPr/>
          <p:nvPr userDrawn="1"/>
        </p:nvSpPr>
        <p:spPr>
          <a:xfrm rot="-120000">
            <a:off x="718270" y="2263180"/>
            <a:ext cx="16489832" cy="4320480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図プレースホルダー 6"/>
          <p:cNvSpPr>
            <a:spLocks noGrp="1"/>
          </p:cNvSpPr>
          <p:nvPr>
            <p:ph type="pic" sz="quarter" idx="15" hasCustomPrompt="1"/>
          </p:nvPr>
        </p:nvSpPr>
        <p:spPr>
          <a:xfrm>
            <a:off x="935038" y="2047875"/>
            <a:ext cx="16489362" cy="4248150"/>
          </a:xfrm>
          <a:prstGeom prst="snip2DiagRect">
            <a:avLst/>
          </a:prstGeom>
          <a:effectLst>
            <a:reflection blurRad="6350" stA="52000" endA="300" endPos="3000" dir="5400000" sy="-100000" algn="bl" rotWithShape="0"/>
          </a:effectLst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pic>
        <p:nvPicPr>
          <p:cNvPr id="22" name="図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546" y="7320148"/>
            <a:ext cx="6624736" cy="473992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24930" y="6727676"/>
            <a:ext cx="1642718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39770" y="7866148"/>
            <a:ext cx="16417824" cy="1381808"/>
          </a:xfrm>
        </p:spPr>
        <p:txBody>
          <a:bodyPr>
            <a:normAutofit/>
          </a:bodyPr>
          <a:lstStyle>
            <a:lvl1pPr algn="ctr">
              <a:defRPr sz="20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392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1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"/>
                            </p:stCondLst>
                            <p:childTnLst>
                              <p:par>
                                <p:cTn id="35" presetID="2" presetClass="entr" presetSubtype="8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9" grpId="0" animBg="1"/>
      <p:bldP spid="7" grpId="0"/>
      <p:bldP spid="5" grpId="0"/>
      <p:bldP spid="2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</p:bld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- 2 Columns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対角する 2 つの角を切り取った四角形 11"/>
          <p:cNvSpPr/>
          <p:nvPr userDrawn="1"/>
        </p:nvSpPr>
        <p:spPr>
          <a:xfrm rot="120000">
            <a:off x="1477929" y="2241823"/>
            <a:ext cx="7096318" cy="3843258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対角する 2 つの角を切り取った四角形 8"/>
          <p:cNvSpPr/>
          <p:nvPr userDrawn="1"/>
        </p:nvSpPr>
        <p:spPr>
          <a:xfrm rot="21233286">
            <a:off x="992302" y="2517566"/>
            <a:ext cx="7096318" cy="3843258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対角する 2 つの角を切り取った四角形 17"/>
          <p:cNvSpPr/>
          <p:nvPr userDrawn="1"/>
        </p:nvSpPr>
        <p:spPr>
          <a:xfrm rot="120000">
            <a:off x="10269800" y="2241823"/>
            <a:ext cx="7096318" cy="3843258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対角する 2 つの角を切り取った四角形 23"/>
          <p:cNvSpPr/>
          <p:nvPr userDrawn="1"/>
        </p:nvSpPr>
        <p:spPr>
          <a:xfrm rot="21240000">
            <a:off x="9784173" y="2524061"/>
            <a:ext cx="7096318" cy="3843258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図プレースホルダー 6"/>
          <p:cNvSpPr>
            <a:spLocks noGrp="1"/>
          </p:cNvSpPr>
          <p:nvPr>
            <p:ph type="pic" sz="quarter" idx="15" hasCustomPrompt="1"/>
          </p:nvPr>
        </p:nvSpPr>
        <p:spPr>
          <a:xfrm rot="21423148">
            <a:off x="1198232" y="2263180"/>
            <a:ext cx="7096115" cy="3778918"/>
          </a:xfrm>
          <a:prstGeom prst="snip2DiagRect">
            <a:avLst/>
          </a:prstGeom>
          <a:solidFill>
            <a:schemeClr val="bg1"/>
          </a:solidFill>
          <a:effectLst/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21" name="図プレースホルダー 6"/>
          <p:cNvSpPr>
            <a:spLocks noGrp="1"/>
          </p:cNvSpPr>
          <p:nvPr>
            <p:ph type="pic" sz="quarter" idx="18" hasCustomPrompt="1"/>
          </p:nvPr>
        </p:nvSpPr>
        <p:spPr>
          <a:xfrm rot="21420000">
            <a:off x="9990103" y="2263180"/>
            <a:ext cx="7096115" cy="3778918"/>
          </a:xfrm>
          <a:prstGeom prst="snip2DiagRect">
            <a:avLst/>
          </a:prstGeom>
          <a:solidFill>
            <a:schemeClr val="bg1"/>
          </a:solidFill>
          <a:effectLst/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pic>
        <p:nvPicPr>
          <p:cNvPr id="16" name="図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58" y="7303740"/>
            <a:ext cx="6624736" cy="473992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864282" y="6727676"/>
            <a:ext cx="777486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879122" y="7866148"/>
            <a:ext cx="7760028" cy="1597832"/>
          </a:xfrm>
        </p:spPr>
        <p:txBody>
          <a:bodyPr>
            <a:normAutofit/>
          </a:bodyPr>
          <a:lstStyle>
            <a:lvl1pPr algn="ctr">
              <a:defRPr sz="20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pic>
        <p:nvPicPr>
          <p:cNvPr id="17" name="図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3629" y="7303740"/>
            <a:ext cx="6624736" cy="473992"/>
          </a:xfrm>
          <a:prstGeom prst="rect">
            <a:avLst/>
          </a:prstGeom>
        </p:spPr>
      </p:pic>
      <p:sp>
        <p:nvSpPr>
          <p:cNvPr id="19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9656153" y="6727676"/>
            <a:ext cx="777486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0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>
            <a:off x="9670993" y="7866148"/>
            <a:ext cx="7760028" cy="1597832"/>
          </a:xfrm>
        </p:spPr>
        <p:txBody>
          <a:bodyPr>
            <a:normAutofit/>
          </a:bodyPr>
          <a:lstStyle>
            <a:lvl1pPr algn="ctr">
              <a:defRPr sz="20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6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1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"/>
                            </p:stCondLst>
                            <p:childTnLst>
                              <p:par>
                                <p:cTn id="35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800"/>
                            </p:stCondLst>
                            <p:childTnLst>
                              <p:par>
                                <p:cTn id="48" presetID="2" presetClass="entr" presetSubtype="12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1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3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800"/>
                            </p:stCondLst>
                            <p:childTnLst>
                              <p:par>
                                <p:cTn id="61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9" grpId="0" animBg="1"/>
      <p:bldP spid="18" grpId="0" animBg="1"/>
      <p:bldP spid="24" grpId="0" animBg="1"/>
      <p:bldP spid="7" grpId="0" animBg="1"/>
      <p:bldP spid="21" grpId="0" animBg="1"/>
      <p:bldP spid="5" grpId="0"/>
      <p:bldP spid="23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  <p:bldP spid="19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0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表プレースホルダー 9"/>
          <p:cNvSpPr>
            <a:spLocks noGrp="1"/>
          </p:cNvSpPr>
          <p:nvPr>
            <p:ph type="tbl" sz="quarter" idx="13" hasCustomPrompt="1"/>
          </p:nvPr>
        </p:nvSpPr>
        <p:spPr>
          <a:xfrm>
            <a:off x="1509713" y="2479204"/>
            <a:ext cx="4537075" cy="475297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26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1417704" y="7338445"/>
            <a:ext cx="4629157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7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>
            <a:off x="1404064" y="7952259"/>
            <a:ext cx="4666436" cy="1583730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8" name="表プレースホルダー 9"/>
          <p:cNvSpPr>
            <a:spLocks noGrp="1"/>
          </p:cNvSpPr>
          <p:nvPr>
            <p:ph type="tbl" sz="quarter" idx="18" hasCustomPrompt="1"/>
          </p:nvPr>
        </p:nvSpPr>
        <p:spPr>
          <a:xfrm>
            <a:off x="6875462" y="2479204"/>
            <a:ext cx="4537075" cy="475297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29" name="テキスト プレースホルダー 22"/>
          <p:cNvSpPr>
            <a:spLocks noGrp="1"/>
          </p:cNvSpPr>
          <p:nvPr>
            <p:ph type="body" sz="quarter" idx="19" hasCustomPrompt="1"/>
          </p:nvPr>
        </p:nvSpPr>
        <p:spPr>
          <a:xfrm>
            <a:off x="6783453" y="7338445"/>
            <a:ext cx="4629157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0" name="テキスト プレースホルダー 5"/>
          <p:cNvSpPr>
            <a:spLocks noGrp="1"/>
          </p:cNvSpPr>
          <p:nvPr>
            <p:ph type="body" sz="quarter" idx="20" hasCustomPrompt="1"/>
          </p:nvPr>
        </p:nvSpPr>
        <p:spPr>
          <a:xfrm>
            <a:off x="6769813" y="7952259"/>
            <a:ext cx="4666436" cy="1583730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1" name="表プレースホルダー 9"/>
          <p:cNvSpPr>
            <a:spLocks noGrp="1"/>
          </p:cNvSpPr>
          <p:nvPr>
            <p:ph type="tbl" sz="quarter" idx="21" hasCustomPrompt="1"/>
          </p:nvPr>
        </p:nvSpPr>
        <p:spPr>
          <a:xfrm>
            <a:off x="12287275" y="2479204"/>
            <a:ext cx="4537075" cy="475297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32" name="テキスト プレースホルダー 22"/>
          <p:cNvSpPr>
            <a:spLocks noGrp="1"/>
          </p:cNvSpPr>
          <p:nvPr>
            <p:ph type="body" sz="quarter" idx="22" hasCustomPrompt="1"/>
          </p:nvPr>
        </p:nvSpPr>
        <p:spPr>
          <a:xfrm>
            <a:off x="12195266" y="7338445"/>
            <a:ext cx="4629157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3" name="テキスト プレースホルダー 5"/>
          <p:cNvSpPr>
            <a:spLocks noGrp="1"/>
          </p:cNvSpPr>
          <p:nvPr>
            <p:ph type="body" sz="quarter" idx="23" hasCustomPrompt="1"/>
          </p:nvPr>
        </p:nvSpPr>
        <p:spPr>
          <a:xfrm>
            <a:off x="12181626" y="7952259"/>
            <a:ext cx="4666436" cy="1583730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24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50"/>
                            </p:stCondLst>
                            <p:childTnLst>
                              <p:par>
                                <p:cTn id="26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75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250"/>
                            </p:stCondLst>
                            <p:childTnLst>
                              <p:par>
                                <p:cTn id="39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75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250"/>
                            </p:stCondLst>
                            <p:childTnLst>
                              <p:par>
                                <p:cTn id="52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10" grpId="0" animBg="1"/>
      <p:bldP spid="26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8" grpId="0" animBg="1"/>
      <p:bldP spid="29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1" grpId="0" animBg="1"/>
      <p:bldP spid="32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Image - Bi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対角する 2 つの角を切り取った四角形 8"/>
          <p:cNvSpPr/>
          <p:nvPr userDrawn="1"/>
        </p:nvSpPr>
        <p:spPr>
          <a:xfrm rot="120000">
            <a:off x="1731029" y="779087"/>
            <a:ext cx="7096318" cy="8643361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対角する 2 つの角を切り取った四角形 9"/>
          <p:cNvSpPr/>
          <p:nvPr userDrawn="1"/>
        </p:nvSpPr>
        <p:spPr>
          <a:xfrm rot="21233286">
            <a:off x="798193" y="1050071"/>
            <a:ext cx="7096318" cy="8643361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図プレースホルダー 6"/>
          <p:cNvSpPr>
            <a:spLocks noGrp="1"/>
          </p:cNvSpPr>
          <p:nvPr>
            <p:ph type="pic" sz="quarter" idx="15" hasCustomPrompt="1"/>
          </p:nvPr>
        </p:nvSpPr>
        <p:spPr>
          <a:xfrm rot="21423148">
            <a:off x="1245653" y="824274"/>
            <a:ext cx="7096115" cy="8498662"/>
          </a:xfrm>
          <a:prstGeom prst="snip2DiagRect">
            <a:avLst/>
          </a:prstGeom>
          <a:solidFill>
            <a:schemeClr val="bg1"/>
          </a:solidFill>
          <a:effectLst/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1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9144000" y="1615108"/>
            <a:ext cx="8136110" cy="7488832"/>
          </a:xfrm>
        </p:spPr>
        <p:txBody>
          <a:bodyPr anchor="ctr">
            <a:noAutofit/>
          </a:bodyPr>
          <a:lstStyle>
            <a:lvl1pPr algn="l">
              <a:lnSpc>
                <a:spcPts val="12000"/>
              </a:lnSpc>
              <a:defRPr sz="15000" baseline="0"/>
            </a:lvl1pPr>
          </a:lstStyle>
          <a:p>
            <a:r>
              <a:rPr lang="en-US" altLang="ja-JP" dirty="0" smtClean="0"/>
              <a:t>TEXT</a:t>
            </a:r>
            <a:br>
              <a:rPr lang="en-US" altLang="ja-JP" dirty="0" smtClean="0"/>
            </a:br>
            <a:r>
              <a:rPr lang="en-US" altLang="ja-JP" dirty="0" smtClean="0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851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3" decel="78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 - Sub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対角する 2 つの角を切り取った四角形 6"/>
          <p:cNvSpPr/>
          <p:nvPr userDrawn="1"/>
        </p:nvSpPr>
        <p:spPr>
          <a:xfrm rot="21041973">
            <a:off x="8555980" y="3880869"/>
            <a:ext cx="648072" cy="648072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574254" y="4279404"/>
            <a:ext cx="8136110" cy="2232248"/>
          </a:xfrm>
        </p:spPr>
        <p:txBody>
          <a:bodyPr anchor="ctr">
            <a:noAutofit/>
          </a:bodyPr>
          <a:lstStyle>
            <a:lvl1pPr algn="r">
              <a:lnSpc>
                <a:spcPts val="12000"/>
              </a:lnSpc>
              <a:defRPr sz="15000" baseline="0"/>
            </a:lvl1pPr>
          </a:lstStyle>
          <a:p>
            <a:r>
              <a:rPr lang="en-US" altLang="ja-JP" dirty="0" smtClean="0"/>
              <a:t>WORD HERE</a:t>
            </a:r>
            <a:endParaRPr lang="en-US" dirty="0"/>
          </a:p>
        </p:txBody>
      </p:sp>
      <p:sp>
        <p:nvSpPr>
          <p:cNvPr id="2" name="対角する 2 つの角を切り取った四角形 1"/>
          <p:cNvSpPr/>
          <p:nvPr userDrawn="1"/>
        </p:nvSpPr>
        <p:spPr>
          <a:xfrm rot="20332808">
            <a:off x="8449168" y="3798331"/>
            <a:ext cx="648072" cy="648072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8880016" y="4351412"/>
            <a:ext cx="8250940" cy="1512168"/>
          </a:xfrm>
        </p:spPr>
        <p:txBody>
          <a:bodyPr anchor="ctr">
            <a:noAutofit/>
          </a:bodyPr>
          <a:lstStyle>
            <a:lvl1pPr marL="0" indent="0" algn="l">
              <a:lnSpc>
                <a:spcPts val="3000"/>
              </a:lnSpc>
              <a:buNone/>
              <a:defRPr sz="2400" i="0" baseline="0">
                <a:solidFill>
                  <a:srgbClr val="525252"/>
                </a:solidFill>
                <a:latin typeface="+mn-lt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37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decel="78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10"/>
                            </p:stCondLst>
                            <p:childTnLst>
                              <p:par>
                                <p:cTn id="10" presetID="2" presetClass="entr" presetSubtype="9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10"/>
                            </p:stCondLst>
                            <p:childTnLst>
                              <p:par>
                                <p:cTn id="19" presetID="2" presetClass="entr" presetSubtype="2" decel="6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/>
      <p:bldP spid="2" grpId="0" animBg="1"/>
      <p:bldP spid="8" grpId="0" build="p">
        <p:tmplLst>
          <p:tmpl lvl="1">
            <p:tnLst>
              <p:par>
                <p:cTn presetID="2" presetClass="entr" presetSubtype="2" decel="64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n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302446" y="5719564"/>
            <a:ext cx="13681520" cy="1584176"/>
          </a:xfrm>
        </p:spPr>
        <p:txBody>
          <a:bodyPr>
            <a:noAutofit/>
          </a:bodyPr>
          <a:lstStyle>
            <a:lvl1pPr marL="0" indent="0" algn="ctr">
              <a:lnSpc>
                <a:spcPts val="3000"/>
              </a:lnSpc>
              <a:buNone/>
              <a:defRPr sz="3600" i="0" baseline="0">
                <a:solidFill>
                  <a:schemeClr val="accent1"/>
                </a:solidFill>
                <a:latin typeface="+mj-lt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-22244906" y="407674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2" name="正方形/長方形 21"/>
          <p:cNvSpPr/>
          <p:nvPr userDrawn="1"/>
        </p:nvSpPr>
        <p:spPr>
          <a:xfrm rot="18000000">
            <a:off x="-20596954" y="3917992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2645" y="4947478"/>
            <a:ext cx="12313369" cy="856887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430" y="4475196"/>
            <a:ext cx="11019680" cy="1368152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955656" y="4207396"/>
            <a:ext cx="12380238" cy="1401766"/>
          </a:xfrm>
        </p:spPr>
        <p:txBody>
          <a:bodyPr anchor="b">
            <a:noAutofit/>
          </a:bodyPr>
          <a:lstStyle>
            <a:lvl1pPr algn="ctr">
              <a:lnSpc>
                <a:spcPts val="9000"/>
              </a:lnSpc>
              <a:defRPr sz="9600"/>
            </a:lvl1pPr>
          </a:lstStyle>
          <a:p>
            <a:r>
              <a:rPr lang="en-US" altLang="ja-JP" dirty="0" smtClean="0"/>
              <a:t>Presentation Title Here</a:t>
            </a:r>
            <a:endParaRPr lang="en-US" dirty="0"/>
          </a:p>
        </p:txBody>
      </p:sp>
      <p:sp>
        <p:nvSpPr>
          <p:cNvPr id="8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2559156" y="8527876"/>
            <a:ext cx="13136778" cy="1381808"/>
          </a:xfrm>
        </p:spPr>
        <p:txBody>
          <a:bodyPr anchor="b">
            <a:normAutofit/>
          </a:bodyPr>
          <a:lstStyle>
            <a:lvl1pPr algn="ctr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637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  <p:bldP spid="8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72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u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図プレースホルダー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6413" cy="10287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5" name="テキスト プレースホルダー 3"/>
          <p:cNvSpPr>
            <a:spLocks noGrp="1"/>
          </p:cNvSpPr>
          <p:nvPr>
            <p:ph type="body" sz="quarter" idx="12" hasCustomPrompt="1"/>
          </p:nvPr>
        </p:nvSpPr>
        <p:spPr>
          <a:xfrm rot="21420572">
            <a:off x="933848" y="7951862"/>
            <a:ext cx="9144570" cy="1440209"/>
          </a:xfrm>
          <a:prstGeom prst="snip2DiagRect">
            <a:avLst/>
          </a:prstGeom>
          <a:solidFill>
            <a:schemeClr val="accent2">
              <a:alpha val="40000"/>
            </a:schemeClr>
          </a:solidFill>
        </p:spPr>
        <p:txBody>
          <a:bodyPr anchor="ctr">
            <a:noAutofit/>
          </a:bodyPr>
          <a:lstStyle>
            <a:lvl1pPr>
              <a:defRPr sz="8000" baseline="0">
                <a:latin typeface="+mj-lt"/>
              </a:defRPr>
            </a:lvl1pPr>
          </a:lstStyle>
          <a:p>
            <a:pPr lvl="0"/>
            <a:r>
              <a:rPr lang="en-US" altLang="ja-JP" dirty="0" smtClean="0"/>
              <a:t> </a:t>
            </a:r>
            <a:endParaRPr lang="ja-JP" altLang="en-US" dirty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1" hasCustomPrompt="1"/>
          </p:nvPr>
        </p:nvSpPr>
        <p:spPr>
          <a:xfrm>
            <a:off x="646262" y="7807796"/>
            <a:ext cx="9144570" cy="1440209"/>
          </a:xfrm>
          <a:prstGeom prst="snip2DiagRect">
            <a:avLst/>
          </a:prstGeom>
          <a:solidFill>
            <a:schemeClr val="accent1">
              <a:alpha val="40000"/>
            </a:schemeClr>
          </a:solidFill>
        </p:spPr>
        <p:txBody>
          <a:bodyPr anchor="ctr">
            <a:noAutofit/>
          </a:bodyPr>
          <a:lstStyle>
            <a:lvl1pPr algn="l">
              <a:defRPr sz="80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8304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6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6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build="p" animBg="1">
        <p:tmplLst>
          <p:tmpl>
            <p:tnLst>
              <p:par>
                <p:cTn presetID="2" presetClass="entr" presetSubtype="6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6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" grpId="0" build="p" animBg="1">
        <p:tmplLst>
          <p:tmpl>
            <p:tnLst>
              <p:par>
                <p:cTn presetID="2" presetClass="entr" presetSubtype="3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3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uge Image - Huge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図プレースホルダー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6413" cy="10287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1" hasCustomPrompt="1"/>
          </p:nvPr>
        </p:nvSpPr>
        <p:spPr>
          <a:xfrm>
            <a:off x="-571" y="5791572"/>
            <a:ext cx="18286983" cy="2736303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txBody>
          <a:bodyPr anchor="ctr">
            <a:noAutofit/>
          </a:bodyPr>
          <a:lstStyle>
            <a:lvl1pPr algn="ctr">
              <a:defRPr sz="80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 </a:t>
            </a:r>
            <a:endParaRPr lang="ja-JP" altLang="en-US" dirty="0" smtClean="0"/>
          </a:p>
        </p:txBody>
      </p:sp>
      <p:sp>
        <p:nvSpPr>
          <p:cNvPr id="6" name="タイトル 1"/>
          <p:cNvSpPr>
            <a:spLocks noGrp="1"/>
          </p:cNvSpPr>
          <p:nvPr>
            <p:ph type="ctrTitle" hasCustomPrompt="1"/>
          </p:nvPr>
        </p:nvSpPr>
        <p:spPr>
          <a:xfrm>
            <a:off x="502246" y="6151612"/>
            <a:ext cx="17209912" cy="1872208"/>
          </a:xfrm>
        </p:spPr>
        <p:txBody>
          <a:bodyPr anchor="b">
            <a:noAutofit/>
          </a:bodyPr>
          <a:lstStyle>
            <a:lvl1pPr algn="ctr">
              <a:lnSpc>
                <a:spcPts val="12000"/>
              </a:lnSpc>
              <a:defRPr sz="150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7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502246" y="7735788"/>
            <a:ext cx="17209912" cy="648072"/>
          </a:xfrm>
        </p:spPr>
        <p:txBody>
          <a:bodyPr anchor="ctr">
            <a:noAutofit/>
          </a:bodyPr>
          <a:lstStyle>
            <a:lvl1pPr marL="0" indent="0" algn="ctr">
              <a:lnSpc>
                <a:spcPts val="3000"/>
              </a:lnSpc>
              <a:buNone/>
              <a:defRPr sz="4000" i="0" baseline="0">
                <a:solidFill>
                  <a:schemeClr val="bg1"/>
                </a:solidFill>
                <a:effectLst/>
                <a:latin typeface="+mj-lt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9" decel="78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decel="64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 animBg="1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/>
      <p:bldP spid="7" grpId="0" build="p">
        <p:tmplLst>
          <p:tmpl lvl="1">
            <p:tnLst>
              <p:par>
                <p:cTn presetID="2" presetClass="entr" presetSubtype="2" decel="64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18" Type="http://schemas.openxmlformats.org/officeDocument/2006/relationships/slideLayout" Target="../slideLayouts/slideLayout27.xml"/><Relationship Id="rId26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21" Type="http://schemas.openxmlformats.org/officeDocument/2006/relationships/slideLayout" Target="../slideLayouts/slideLayout30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25.xml"/><Relationship Id="rId20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24" Type="http://schemas.openxmlformats.org/officeDocument/2006/relationships/slideLayout" Target="../slideLayouts/slideLayout33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19.xml"/><Relationship Id="rId19" Type="http://schemas.openxmlformats.org/officeDocument/2006/relationships/slideLayout" Target="../slideLayouts/slideLayout28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Relationship Id="rId22" Type="http://schemas.openxmlformats.org/officeDocument/2006/relationships/slideLayout" Target="../slideLayouts/slideLayout31.xml"/><Relationship Id="rId27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914321" y="267943"/>
            <a:ext cx="16457772" cy="987125"/>
          </a:xfrm>
          <a:prstGeom prst="rect">
            <a:avLst/>
          </a:prstGeom>
        </p:spPr>
        <p:txBody>
          <a:bodyPr vert="horz" lIns="163275" tIns="81638" rIns="163275" bIns="81638" rtlCol="0" anchor="ctr">
            <a:normAutofit/>
          </a:bodyPr>
          <a:lstStyle/>
          <a:p>
            <a:r>
              <a:rPr lang="en-US" altLang="ja-JP" dirty="0" smtClean="0"/>
              <a:t>Master Title</a:t>
            </a:r>
            <a:endParaRPr 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14321" y="1615108"/>
            <a:ext cx="16457772" cy="7776864"/>
          </a:xfrm>
          <a:prstGeom prst="rect">
            <a:avLst/>
          </a:prstGeom>
        </p:spPr>
        <p:txBody>
          <a:bodyPr vert="horz" lIns="163275" tIns="81638" rIns="163275" bIns="81638" rtlCol="0">
            <a:normAutofit/>
          </a:bodyPr>
          <a:lstStyle/>
          <a:p>
            <a:pPr lvl="0"/>
            <a:r>
              <a:rPr lang="en-US" altLang="ja-JP" dirty="0" smtClean="0"/>
              <a:t>Master Text Here</a:t>
            </a:r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5330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91" r:id="rId3"/>
    <p:sldLayoutId id="2147483694" r:id="rId4"/>
    <p:sldLayoutId id="2147483712" r:id="rId5"/>
    <p:sldLayoutId id="2147483720" r:id="rId6"/>
    <p:sldLayoutId id="2147483698" r:id="rId7"/>
    <p:sldLayoutId id="2147483701" r:id="rId8"/>
    <p:sldLayoutId id="2147483719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1632753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632753" rtl="0" eaLnBrk="1" latinLnBrk="0" hangingPunct="1">
        <a:spcBef>
          <a:spcPct val="20000"/>
        </a:spcBef>
        <a:buFontTx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828000" indent="-360000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88000" indent="-360000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2857317" indent="-408188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693" indent="-408188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4490070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6446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2822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39199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376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53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129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5505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1882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8258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4634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1011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914321" y="267943"/>
            <a:ext cx="16457772" cy="987125"/>
          </a:xfrm>
          <a:prstGeom prst="rect">
            <a:avLst/>
          </a:prstGeom>
        </p:spPr>
        <p:txBody>
          <a:bodyPr vert="horz" lIns="163275" tIns="81638" rIns="163275" bIns="81638" rtlCol="0" anchor="ctr">
            <a:normAutofit/>
          </a:bodyPr>
          <a:lstStyle/>
          <a:p>
            <a:r>
              <a:rPr lang="en-US" dirty="0" smtClean="0"/>
              <a:t>Master Title</a:t>
            </a:r>
            <a:endParaRPr 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14321" y="1615108"/>
            <a:ext cx="16457772" cy="7776864"/>
          </a:xfrm>
          <a:prstGeom prst="rect">
            <a:avLst/>
          </a:prstGeom>
        </p:spPr>
        <p:txBody>
          <a:bodyPr vert="horz" lIns="163275" tIns="81638" rIns="163275" bIns="81638" rtlCol="0">
            <a:normAutofit/>
          </a:bodyPr>
          <a:lstStyle/>
          <a:p>
            <a:pPr lvl="0"/>
            <a:r>
              <a:rPr lang="en-US" altLang="ja-JP" dirty="0" smtClean="0"/>
              <a:t>Master Text</a:t>
            </a:r>
            <a:endParaRPr lang="ja-JP" altLang="en-US" dirty="0" smtClean="0"/>
          </a:p>
        </p:txBody>
      </p:sp>
      <p:sp>
        <p:nvSpPr>
          <p:cNvPr id="15" name="フッター プレースホルダー 3"/>
          <p:cNvSpPr txBox="1">
            <a:spLocks/>
          </p:cNvSpPr>
          <p:nvPr userDrawn="1"/>
        </p:nvSpPr>
        <p:spPr>
          <a:xfrm>
            <a:off x="934295" y="9607996"/>
            <a:ext cx="16417823" cy="54768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632753" rtl="0" eaLnBrk="1" latinLnBrk="0" hangingPunct="1">
              <a:defRPr sz="3200" kern="1200">
                <a:solidFill>
                  <a:schemeClr val="tx1"/>
                </a:solidFill>
                <a:latin typeface="Aleo-LightItalic" pitchFamily="34" charset="0"/>
                <a:ea typeface="+mn-ea"/>
                <a:cs typeface="+mn-cs"/>
              </a:defRPr>
            </a:lvl1pPr>
            <a:lvl2pPr marL="816376" algn="l" defTabSz="1632753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32753" algn="l" defTabSz="1632753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49129" algn="l" defTabSz="1632753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265505" algn="l" defTabSz="1632753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081882" algn="l" defTabSz="1632753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898258" algn="l" defTabSz="1632753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714634" algn="l" defTabSz="1632753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531011" algn="l" defTabSz="1632753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The Power of PowerPoint - thepopp.com</a:t>
            </a:r>
            <a:endParaRPr lang="en-US" dirty="0">
              <a:solidFill>
                <a:schemeClr val="tx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12" name="対角する 2 つの角を切り取った四角形 11"/>
          <p:cNvSpPr/>
          <p:nvPr userDrawn="1"/>
        </p:nvSpPr>
        <p:spPr>
          <a:xfrm rot="21054230">
            <a:off x="17745188" y="9711705"/>
            <a:ext cx="1443653" cy="1443653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対角する 2 つの角を切り取った四角形 12"/>
          <p:cNvSpPr/>
          <p:nvPr userDrawn="1"/>
        </p:nvSpPr>
        <p:spPr>
          <a:xfrm rot="21226749">
            <a:off x="-791938" y="9746559"/>
            <a:ext cx="1443653" cy="1443653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対角する 2 つの角を切り取った四角形 13"/>
          <p:cNvSpPr/>
          <p:nvPr userDrawn="1"/>
        </p:nvSpPr>
        <p:spPr>
          <a:xfrm rot="21054230">
            <a:off x="-976892" y="-872143"/>
            <a:ext cx="1443653" cy="1443653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対角する 2 つの角を切り取った四角形 15"/>
          <p:cNvSpPr/>
          <p:nvPr userDrawn="1"/>
        </p:nvSpPr>
        <p:spPr>
          <a:xfrm rot="21226749">
            <a:off x="17714118" y="-926639"/>
            <a:ext cx="1443653" cy="1443653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02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95" r:id="rId2"/>
    <p:sldLayoutId id="2147483714" r:id="rId3"/>
    <p:sldLayoutId id="2147483716" r:id="rId4"/>
    <p:sldLayoutId id="2147483707" r:id="rId5"/>
    <p:sldLayoutId id="2147483685" r:id="rId6"/>
    <p:sldLayoutId id="2147483696" r:id="rId7"/>
    <p:sldLayoutId id="2147483699" r:id="rId8"/>
    <p:sldLayoutId id="2147483722" r:id="rId9"/>
    <p:sldLayoutId id="2147483710" r:id="rId10"/>
    <p:sldLayoutId id="2147483702" r:id="rId11"/>
    <p:sldLayoutId id="2147483700" r:id="rId12"/>
    <p:sldLayoutId id="2147483704" r:id="rId13"/>
    <p:sldLayoutId id="2147483686" r:id="rId14"/>
    <p:sldLayoutId id="2147483687" r:id="rId15"/>
    <p:sldLayoutId id="2147483689" r:id="rId16"/>
    <p:sldLayoutId id="2147483690" r:id="rId17"/>
    <p:sldLayoutId id="2147483713" r:id="rId18"/>
    <p:sldLayoutId id="2147483705" r:id="rId19"/>
    <p:sldLayoutId id="2147483708" r:id="rId20"/>
    <p:sldLayoutId id="2147483709" r:id="rId21"/>
    <p:sldLayoutId id="2147483711" r:id="rId22"/>
    <p:sldLayoutId id="2147483693" r:id="rId23"/>
    <p:sldLayoutId id="2147483697" r:id="rId24"/>
    <p:sldLayoutId id="2147483715" r:id="rId2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2" grpId="0" animBg="1"/>
      <p:bldP spid="13" grpId="0" animBg="1"/>
      <p:bldP spid="14" grpId="0" animBg="1"/>
      <p:bldP spid="16" grpId="0" animBg="1"/>
    </p:bldLst>
  </p:timing>
  <p:hf hdr="0" dt="0"/>
  <p:txStyles>
    <p:titleStyle>
      <a:lvl1pPr algn="ctr" defTabSz="1632753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632753" rtl="0" eaLnBrk="1" latinLnBrk="0" hangingPunct="1">
        <a:spcBef>
          <a:spcPct val="20000"/>
        </a:spcBef>
        <a:buFontTx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828000" indent="-360000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88000" indent="-360000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2857317" indent="-408188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693" indent="-408188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4490070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6446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2822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39199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376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53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129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5505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1882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8258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4634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1011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chemeClr val="accent1"/>
                </a:solidFill>
              </a:rPr>
              <a:t>KURIKULUM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id-ID" dirty="0" smtClean="0">
                <a:solidFill>
                  <a:schemeClr val="accent1"/>
                </a:solidFill>
              </a:rPr>
              <a:t/>
            </a:r>
            <a:br>
              <a:rPr lang="id-ID" dirty="0" smtClean="0">
                <a:solidFill>
                  <a:schemeClr val="accent1"/>
                </a:solidFill>
              </a:rPr>
            </a:br>
            <a:r>
              <a:rPr lang="id-ID" dirty="0" smtClean="0"/>
              <a:t>PRODI PENYULUHAN PERTANIAN</a:t>
            </a:r>
            <a:endParaRPr 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305015" y="6151612"/>
            <a:ext cx="13681520" cy="2880320"/>
          </a:xfrm>
        </p:spPr>
        <p:txBody>
          <a:bodyPr>
            <a:normAutofit/>
          </a:bodyPr>
          <a:lstStyle/>
          <a:p>
            <a:r>
              <a:rPr lang="id-ID" dirty="0" smtClean="0"/>
              <a:t>JURUSAN SOSIAL EKONOMI PERTANIAN</a:t>
            </a:r>
          </a:p>
          <a:p>
            <a:r>
              <a:rPr lang="id-ID" dirty="0" smtClean="0"/>
              <a:t>FAKULTAS PERTANIAN</a:t>
            </a:r>
          </a:p>
          <a:p>
            <a:r>
              <a:rPr lang="id-ID" dirty="0" smtClean="0"/>
              <a:t>UNIVERSITAS ANDALAS</a:t>
            </a:r>
          </a:p>
          <a:p>
            <a:r>
              <a:rPr lang="id-ID" dirty="0" smtClean="0"/>
              <a:t>2018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2532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946">
        <p:fade/>
      </p:transition>
    </mc:Choice>
    <mc:Fallback xmlns="">
      <p:transition spd="med" advTm="1946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765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8000" dirty="0" smtClean="0"/>
              <a:t>Pengelompokkan Mata Kuliah</a:t>
            </a:r>
            <a:endParaRPr lang="id-ID" sz="8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85856"/>
              </p:ext>
            </p:extLst>
          </p:nvPr>
        </p:nvGraphicFramePr>
        <p:xfrm>
          <a:off x="1366342" y="2479204"/>
          <a:ext cx="15985777" cy="69571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6261">
                  <a:extLst>
                    <a:ext uri="{9D8B030D-6E8A-4147-A177-3AD203B41FA5}">
                      <a16:colId xmlns="" xmlns:a16="http://schemas.microsoft.com/office/drawing/2014/main" val="2580450653"/>
                    </a:ext>
                  </a:extLst>
                </a:gridCol>
                <a:gridCol w="2132498">
                  <a:extLst>
                    <a:ext uri="{9D8B030D-6E8A-4147-A177-3AD203B41FA5}">
                      <a16:colId xmlns="" xmlns:a16="http://schemas.microsoft.com/office/drawing/2014/main" val="3323076252"/>
                    </a:ext>
                  </a:extLst>
                </a:gridCol>
                <a:gridCol w="8972422">
                  <a:extLst>
                    <a:ext uri="{9D8B030D-6E8A-4147-A177-3AD203B41FA5}">
                      <a16:colId xmlns="" xmlns:a16="http://schemas.microsoft.com/office/drawing/2014/main" val="2459895407"/>
                    </a:ext>
                  </a:extLst>
                </a:gridCol>
                <a:gridCol w="1757321">
                  <a:extLst>
                    <a:ext uri="{9D8B030D-6E8A-4147-A177-3AD203B41FA5}">
                      <a16:colId xmlns="" xmlns:a16="http://schemas.microsoft.com/office/drawing/2014/main" val="1941509814"/>
                    </a:ext>
                  </a:extLst>
                </a:gridCol>
                <a:gridCol w="1097219">
                  <a:extLst>
                    <a:ext uri="{9D8B030D-6E8A-4147-A177-3AD203B41FA5}">
                      <a16:colId xmlns="" xmlns:a16="http://schemas.microsoft.com/office/drawing/2014/main" val="1745909758"/>
                    </a:ext>
                  </a:extLst>
                </a:gridCol>
                <a:gridCol w="1060056">
                  <a:extLst>
                    <a:ext uri="{9D8B030D-6E8A-4147-A177-3AD203B41FA5}">
                      <a16:colId xmlns="" xmlns:a16="http://schemas.microsoft.com/office/drawing/2014/main" val="1496801109"/>
                    </a:ext>
                  </a:extLst>
                </a:gridCol>
              </a:tblGrid>
              <a:tr h="6151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No</a:t>
                      </a:r>
                      <a:endParaRPr lang="id-ID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effectLst/>
                        </a:rPr>
                        <a:t>Kode</a:t>
                      </a:r>
                      <a:endParaRPr lang="id-ID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Mata </a:t>
                      </a:r>
                      <a:r>
                        <a:rPr lang="en-US" sz="3200" dirty="0" err="1">
                          <a:effectLst/>
                        </a:rPr>
                        <a:t>Kuliah</a:t>
                      </a:r>
                      <a:endParaRPr lang="id-ID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Status</a:t>
                      </a:r>
                      <a:endParaRPr lang="id-ID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SKS</a:t>
                      </a:r>
                      <a:endParaRPr lang="id-ID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28687517"/>
                  </a:ext>
                </a:extLst>
              </a:tr>
              <a:tr h="6151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PRODI TEKNIK PERTANIAN</a:t>
                      </a:r>
                      <a:endParaRPr lang="id-ID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 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 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197108709"/>
                  </a:ext>
                </a:extLst>
              </a:tr>
              <a:tr h="6151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TPO118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Pengantar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Teknologi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Pertanian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W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2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2-0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128085724"/>
                  </a:ext>
                </a:extLst>
              </a:tr>
              <a:tr h="13044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TPE324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Teknologi Pengolahan Hasil Pertanian dan Pangan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P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2</a:t>
                      </a:r>
                      <a:r>
                        <a:rPr lang="en-US" sz="2400">
                          <a:effectLst/>
                        </a:rPr>
                        <a:t>-</a:t>
                      </a:r>
                      <a:r>
                        <a:rPr lang="id-ID" sz="2400">
                          <a:effectLst/>
                        </a:rPr>
                        <a:t>1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212306162"/>
                  </a:ext>
                </a:extLst>
              </a:tr>
              <a:tr h="6151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TPE342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Teknik Pengolahan Hasil Perkebunan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2</a:t>
                      </a:r>
                      <a:r>
                        <a:rPr lang="en-US" sz="2400">
                          <a:effectLst/>
                        </a:rPr>
                        <a:t>-</a:t>
                      </a:r>
                      <a:r>
                        <a:rPr lang="id-ID" sz="2400">
                          <a:effectLst/>
                        </a:rPr>
                        <a:t>1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958533309"/>
                  </a:ext>
                </a:extLst>
              </a:tr>
              <a:tr h="6151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effectLst/>
                        </a:rPr>
                        <a:t>Jumlah</a:t>
                      </a:r>
                      <a:endParaRPr lang="id-ID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 </a:t>
                      </a:r>
                      <a:endParaRPr lang="id-ID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effectLst/>
                        </a:rPr>
                        <a:t>8</a:t>
                      </a:r>
                      <a:endParaRPr lang="id-ID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 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613563817"/>
                  </a:ext>
                </a:extLst>
              </a:tr>
              <a:tr h="6151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PRODI PROTEKSI TANAMAN</a:t>
                      </a:r>
                      <a:endParaRPr lang="id-ID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 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 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839516"/>
                  </a:ext>
                </a:extLst>
              </a:tr>
              <a:tr h="6151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PPT411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Pengelolaan Hama Terpadu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W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2-1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13281563"/>
                  </a:ext>
                </a:extLst>
              </a:tr>
              <a:tr h="6151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PPT327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Pestisida dan Teknik Aplikasi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2-1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682342747"/>
                  </a:ext>
                </a:extLst>
              </a:tr>
              <a:tr h="6151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</a:rPr>
                        <a:t>Jumlah</a:t>
                      </a:r>
                      <a:endParaRPr lang="id-ID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 </a:t>
                      </a:r>
                      <a:endParaRPr lang="id-ID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6</a:t>
                      </a:r>
                      <a:endParaRPr lang="id-ID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 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285788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9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46956"/>
            <a:ext cx="18286413" cy="987125"/>
          </a:xfrm>
        </p:spPr>
        <p:txBody>
          <a:bodyPr/>
          <a:lstStyle/>
          <a:p>
            <a:r>
              <a:rPr lang="en-US" dirty="0" err="1" smtClean="0"/>
              <a:t>Sebaran</a:t>
            </a:r>
            <a:r>
              <a:rPr lang="en-US" dirty="0" smtClean="0"/>
              <a:t> Mata </a:t>
            </a:r>
            <a:r>
              <a:rPr lang="en-US" dirty="0" err="1" smtClean="0"/>
              <a:t>Kuliah</a:t>
            </a:r>
            <a:endParaRPr lang="en-US" dirty="0"/>
          </a:p>
        </p:txBody>
      </p:sp>
      <p:graphicFrame>
        <p:nvGraphicFramePr>
          <p:cNvPr id="7" name="Chart Placeholder 6"/>
          <p:cNvGraphicFramePr>
            <a:graphicFrameLocks noGrp="1"/>
          </p:cNvGraphicFramePr>
          <p:nvPr>
            <p:ph type="chart" sz="quarter" idx="34"/>
            <p:extLst>
              <p:ext uri="{D42A27DB-BD31-4B8C-83A1-F6EECF244321}">
                <p14:modId xmlns:p14="http://schemas.microsoft.com/office/powerpoint/2010/main" val="3627868035"/>
              </p:ext>
            </p:extLst>
          </p:nvPr>
        </p:nvGraphicFramePr>
        <p:xfrm>
          <a:off x="1438350" y="3139662"/>
          <a:ext cx="15985776" cy="7171628"/>
        </p:xfrm>
        <a:graphic>
          <a:graphicData uri="http://schemas.openxmlformats.org/drawingml/2006/table">
            <a:tbl>
              <a:tblPr firstRow="1" firstCol="1" bandRow="1"/>
              <a:tblGrid>
                <a:gridCol w="966261"/>
                <a:gridCol w="2132499"/>
                <a:gridCol w="8972422"/>
                <a:gridCol w="1757319"/>
                <a:gridCol w="1097220"/>
                <a:gridCol w="1060055"/>
              </a:tblGrid>
              <a:tr h="7708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Kode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Mata </a:t>
                      </a:r>
                      <a:r>
                        <a:rPr lang="en-US" sz="28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Kuliah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Status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SKS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53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Mata </a:t>
                      </a:r>
                      <a:r>
                        <a:rPr lang="en-US" sz="28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Kuliah</a:t>
                      </a: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Wajib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3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AND112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Pendidikan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Kewarganegaraan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3-0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3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PAF11</a:t>
                      </a: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Pengantar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Ilmu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Pertanian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2-0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3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</a:t>
                      </a: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Dasar-Dasar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Agronomi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3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PAB11</a:t>
                      </a: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Dasar-Dasar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Manajemen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2-0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3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PNP111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Dasar-Dasar</a:t>
                      </a:r>
                      <a:r>
                        <a:rPr lang="id-ID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Penyuluhan 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3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PNP112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Dasar-Dasar Komunikasi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3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PAB 114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Pengantar Ilmu Ekonomi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2-0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3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PAB115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Sosiologi  Pertanian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2-0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3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Jumlah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366342" y="2047156"/>
            <a:ext cx="15347068" cy="86409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 smtClean="0"/>
              <a:t>Semester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7" name="Chart Placeholder 6"/>
          <p:cNvGraphicFramePr>
            <a:graphicFrameLocks noGrp="1"/>
          </p:cNvGraphicFramePr>
          <p:nvPr>
            <p:ph type="chart" sz="quarter" idx="34"/>
            <p:extLst>
              <p:ext uri="{D42A27DB-BD31-4B8C-83A1-F6EECF244321}">
                <p14:modId xmlns:p14="http://schemas.microsoft.com/office/powerpoint/2010/main" val="3010740388"/>
              </p:ext>
            </p:extLst>
          </p:nvPr>
        </p:nvGraphicFramePr>
        <p:xfrm>
          <a:off x="934294" y="2691430"/>
          <a:ext cx="16417825" cy="6667146"/>
        </p:xfrm>
        <a:graphic>
          <a:graphicData uri="http://schemas.openxmlformats.org/drawingml/2006/table">
            <a:tbl>
              <a:tblPr firstRow="1" firstCol="1" bandRow="1"/>
              <a:tblGrid>
                <a:gridCol w="991767"/>
                <a:gridCol w="2190983"/>
                <a:gridCol w="9229794"/>
                <a:gridCol w="1807017"/>
                <a:gridCol w="1110051"/>
                <a:gridCol w="1088213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Kode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Mata Kuliah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Status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SKS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96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Mata </a:t>
                      </a:r>
                      <a:r>
                        <a:rPr lang="en-US" sz="28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Kuliah</a:t>
                      </a: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Wajib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6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AND113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Pendidikan Agama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-0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6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AND114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Pen</a:t>
                      </a:r>
                      <a:r>
                        <a:rPr lang="id-ID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didikan Pancasila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-0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6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PAB12</a:t>
                      </a: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Agribisnis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dan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Kewirausahaan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6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</a:t>
                      </a: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123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Dasar-Dasar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Ilmu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Tanah 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6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</a:t>
                      </a: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124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Dasar-Dasar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Perlindungan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Tanaman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6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PAF125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English For Spesific Purpose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-0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6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PNP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Pendidikan Orang Dewasa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6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Jumlah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74254" y="679004"/>
            <a:ext cx="16427188" cy="1080120"/>
          </a:xfrm>
        </p:spPr>
        <p:txBody>
          <a:bodyPr/>
          <a:lstStyle/>
          <a:p>
            <a:pPr algn="l"/>
            <a:r>
              <a:rPr lang="en-US" dirty="0" smtClean="0"/>
              <a:t>Semester 2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79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7" name="Chart Placeholder 6"/>
          <p:cNvGraphicFramePr>
            <a:graphicFrameLocks noGrp="1"/>
          </p:cNvGraphicFramePr>
          <p:nvPr>
            <p:ph type="chart" sz="quarter" idx="34"/>
            <p:extLst>
              <p:ext uri="{D42A27DB-BD31-4B8C-83A1-F6EECF244321}">
                <p14:modId xmlns:p14="http://schemas.microsoft.com/office/powerpoint/2010/main" val="2321266481"/>
              </p:ext>
            </p:extLst>
          </p:nvPr>
        </p:nvGraphicFramePr>
        <p:xfrm>
          <a:off x="934294" y="2479204"/>
          <a:ext cx="16201799" cy="7315200"/>
        </p:xfrm>
        <a:graphic>
          <a:graphicData uri="http://schemas.openxmlformats.org/drawingml/2006/table">
            <a:tbl>
              <a:tblPr firstRow="1" firstCol="1" bandRow="1"/>
              <a:tblGrid>
                <a:gridCol w="978126"/>
                <a:gridCol w="2162270"/>
                <a:gridCol w="9079026"/>
                <a:gridCol w="1778902"/>
                <a:gridCol w="1128609"/>
                <a:gridCol w="1074866"/>
              </a:tblGrid>
              <a:tr h="4410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Kode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Mata Kuliah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Status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SKS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10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Mata Kuliah Wajib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AND</a:t>
                      </a: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Bahasa </a:t>
                      </a: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Indonesia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3-0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PNP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Statistika Sosial 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PAB214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Manajemen Usahatani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PNP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Ilmu Keberlanjutan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PNP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Dinamika Kelompok dan Organisasi Petani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TPO118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Pengantar Teknologi Pertanian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PAB</a:t>
                      </a: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313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Pembangunan Pertanian Berkelanjutan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Jumlah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Mata Kuliah Pilihan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PAB216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Ekologi Manusia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PAB231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Psikologi Sosial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PAB217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Komunikasi Agribisnis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Jumlah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Jumlah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id-ID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8270" y="1183060"/>
            <a:ext cx="16427188" cy="1080120"/>
          </a:xfrm>
        </p:spPr>
        <p:txBody>
          <a:bodyPr/>
          <a:lstStyle/>
          <a:p>
            <a:pPr algn="l"/>
            <a:r>
              <a:rPr lang="en-US" dirty="0" smtClean="0"/>
              <a:t>Semester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57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7" name="Chart Placeholder 6"/>
          <p:cNvGraphicFramePr>
            <a:graphicFrameLocks noGrp="1"/>
          </p:cNvGraphicFramePr>
          <p:nvPr>
            <p:ph type="chart" sz="quarter" idx="34"/>
            <p:extLst>
              <p:ext uri="{D42A27DB-BD31-4B8C-83A1-F6EECF244321}">
                <p14:modId xmlns:p14="http://schemas.microsoft.com/office/powerpoint/2010/main" val="1075757049"/>
              </p:ext>
            </p:extLst>
          </p:nvPr>
        </p:nvGraphicFramePr>
        <p:xfrm>
          <a:off x="1150319" y="2406651"/>
          <a:ext cx="15409710" cy="8277270"/>
        </p:xfrm>
        <a:graphic>
          <a:graphicData uri="http://schemas.openxmlformats.org/drawingml/2006/table">
            <a:tbl>
              <a:tblPr firstRow="1" firstCol="1" bandRow="1"/>
              <a:tblGrid>
                <a:gridCol w="929603"/>
                <a:gridCol w="2055985"/>
                <a:gridCol w="8636157"/>
                <a:gridCol w="1691269"/>
                <a:gridCol w="1073794"/>
                <a:gridCol w="1022902"/>
              </a:tblGrid>
              <a:tr h="3958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Kode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Mata Kuliah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Status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SKS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58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Mata Kuliah Wajib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8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PNP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Manajemen Pengetahuan 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8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PNP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Media Komunikasi Pertanian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8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PNP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Komunikasi Inovasi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8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NP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Pengantar Ilmu Kependudukan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8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AT223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Teknologi Produksi Tanaman Pangan Utama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8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PNP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Metode dan Teknik Penyuluhan </a:t>
                      </a: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Transformatif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8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Jumlah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8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Mata Kuliah Pilihan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8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PAF122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Agroklimatologi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8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PIT324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Pupuk dan Teknologi Pemupukan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8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PPT327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Pestisida dan Teknik Aplikasi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8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PAF222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Sistem Pertanian Organik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8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PAB243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Komunikasi Organisasi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2-0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8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AB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Pemasaran agribisis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8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Jumlah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8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Jumlah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id-ID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41" marR="64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62286" y="967036"/>
            <a:ext cx="16427188" cy="1080120"/>
          </a:xfrm>
        </p:spPr>
        <p:txBody>
          <a:bodyPr/>
          <a:lstStyle/>
          <a:p>
            <a:pPr algn="l"/>
            <a:r>
              <a:rPr lang="en-US" dirty="0" smtClean="0"/>
              <a:t>Semester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39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7" name="Chart Placeholder 6"/>
          <p:cNvGraphicFramePr>
            <a:graphicFrameLocks noGrp="1"/>
          </p:cNvGraphicFramePr>
          <p:nvPr>
            <p:ph type="chart" sz="quarter" idx="34"/>
            <p:extLst>
              <p:ext uri="{D42A27DB-BD31-4B8C-83A1-F6EECF244321}">
                <p14:modId xmlns:p14="http://schemas.microsoft.com/office/powerpoint/2010/main" val="3894734362"/>
              </p:ext>
            </p:extLst>
          </p:nvPr>
        </p:nvGraphicFramePr>
        <p:xfrm>
          <a:off x="646262" y="1975155"/>
          <a:ext cx="16633849" cy="9875520"/>
        </p:xfrm>
        <a:graphic>
          <a:graphicData uri="http://schemas.openxmlformats.org/drawingml/2006/table">
            <a:tbl>
              <a:tblPr firstRow="1" firstCol="1" bandRow="1"/>
              <a:tblGrid>
                <a:gridCol w="1005442"/>
                <a:gridCol w="2220049"/>
                <a:gridCol w="9289342"/>
                <a:gridCol w="2822871"/>
                <a:gridCol w="193458"/>
                <a:gridCol w="1102687"/>
              </a:tblGrid>
              <a:tr h="4905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Kode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Mata Kuliah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Status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SKS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05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Mata Kuliah Wajib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55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PNP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Manajamen Inovasi Transformasi Sosial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5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PNP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Manajemen </a:t>
                      </a: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Pelatihan Kolaboratif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5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PNP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Komunikasi Pembangunan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5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PNP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Pembangunan Sumberdaya Manusia Pertanian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5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PPT411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Pengelolaan Hama Terpadu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5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Jumlah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5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Mata Kuliah Pilihan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5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PNP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Jaringan Komunikasi Pertanian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2-0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5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PNP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Inovasi Kewirausahaan Sosial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2-0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5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PAB334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Perubahan Sosial dan Budaya Pertanian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5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PAB342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Manajemen Organisasi Sosial dan Kemasyarakatan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5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PNP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Manajemen Program Komunikasi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5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Jumlah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5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Jumlah</a:t>
                      </a:r>
                      <a:endParaRPr lang="en-US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15+1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74254" y="534988"/>
            <a:ext cx="16427188" cy="1080120"/>
          </a:xfrm>
        </p:spPr>
        <p:txBody>
          <a:bodyPr/>
          <a:lstStyle/>
          <a:p>
            <a:pPr algn="l"/>
            <a:r>
              <a:rPr lang="en-US" dirty="0" smtClean="0"/>
              <a:t>Semester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08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7" name="Chart Placeholder 6"/>
          <p:cNvGraphicFramePr>
            <a:graphicFrameLocks noGrp="1"/>
          </p:cNvGraphicFramePr>
          <p:nvPr>
            <p:ph type="chart" sz="quarter" idx="34"/>
            <p:extLst>
              <p:ext uri="{D42A27DB-BD31-4B8C-83A1-F6EECF244321}">
                <p14:modId xmlns:p14="http://schemas.microsoft.com/office/powerpoint/2010/main" val="337109700"/>
              </p:ext>
            </p:extLst>
          </p:nvPr>
        </p:nvGraphicFramePr>
        <p:xfrm>
          <a:off x="1078310" y="1687108"/>
          <a:ext cx="16417824" cy="9326880"/>
        </p:xfrm>
        <a:graphic>
          <a:graphicData uri="http://schemas.openxmlformats.org/drawingml/2006/table">
            <a:tbl>
              <a:tblPr firstRow="1" firstCol="1" bandRow="1"/>
              <a:tblGrid>
                <a:gridCol w="989883"/>
                <a:gridCol w="2189408"/>
                <a:gridCol w="9198794"/>
                <a:gridCol w="1801112"/>
                <a:gridCol w="1146659"/>
                <a:gridCol w="1091968"/>
              </a:tblGrid>
              <a:tr h="37139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Kode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Mata Kuliah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Status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SKS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139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Mata Kuliah Wajib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39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AB323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Metode Penelitian Sosial Ekonmi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39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PNP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Kelembagaan Penyuluhan </a:t>
                      </a: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Transformatif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39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PNP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Perencanaan dan Evaluasi Program Penyuluhan</a:t>
                      </a:r>
                      <a:endParaRPr lang="en-US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39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PNP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Kepemimpinan Kelembagaan Pertanian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39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PNP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Teknik dan Instrumen Penelitian Penyuluhan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2-0</a:t>
                      </a:r>
                      <a:endParaRPr lang="en-US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39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Jumlah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39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Mata Kuliah Pilihan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39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PAT</a:t>
                      </a: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222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Teknologi Produksi Tanaman Hortikultura Utama</a:t>
                      </a:r>
                      <a:endParaRPr lang="en-US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39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PAT22</a:t>
                      </a: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Teknologi Produksi Tanaman Perkebunan Utama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39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TP</a:t>
                      </a: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E324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Teknologi Ha</a:t>
                      </a: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sil Pertanian dan Pangan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39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TP</a:t>
                      </a: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E342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Teknik Pengolahan Hasil Perkebunan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39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TPH341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Teknologi Bahan Penyegar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39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PAB242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ICT dan Multimedia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2-1</a:t>
                      </a:r>
                      <a:endParaRPr lang="en-US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39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Jumlah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39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Jumlah</a:t>
                      </a:r>
                      <a:endParaRPr lang="en-US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id-ID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+1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46262" y="606996"/>
            <a:ext cx="16427188" cy="1080120"/>
          </a:xfrm>
        </p:spPr>
        <p:txBody>
          <a:bodyPr/>
          <a:lstStyle/>
          <a:p>
            <a:pPr algn="l"/>
            <a:r>
              <a:rPr lang="en-US" dirty="0" smtClean="0"/>
              <a:t>Semester 6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50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7" name="Chart Placeholder 6"/>
          <p:cNvGraphicFramePr>
            <a:graphicFrameLocks noGrp="1"/>
          </p:cNvGraphicFramePr>
          <p:nvPr>
            <p:ph type="chart" sz="quarter" idx="34"/>
            <p:extLst>
              <p:ext uri="{D42A27DB-BD31-4B8C-83A1-F6EECF244321}">
                <p14:modId xmlns:p14="http://schemas.microsoft.com/office/powerpoint/2010/main" val="1602317503"/>
              </p:ext>
            </p:extLst>
          </p:nvPr>
        </p:nvGraphicFramePr>
        <p:xfrm>
          <a:off x="1006303" y="2119166"/>
          <a:ext cx="16345814" cy="6156126"/>
        </p:xfrm>
        <a:graphic>
          <a:graphicData uri="http://schemas.openxmlformats.org/drawingml/2006/table">
            <a:tbl>
              <a:tblPr firstRow="1" firstCol="1" bandRow="1"/>
              <a:tblGrid>
                <a:gridCol w="986821"/>
                <a:gridCol w="2181490"/>
                <a:gridCol w="9159729"/>
                <a:gridCol w="1794714"/>
                <a:gridCol w="1138640"/>
                <a:gridCol w="1084420"/>
              </a:tblGrid>
              <a:tr h="8126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Kode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Mata Kuliah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Status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SKS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126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Mata </a:t>
                      </a:r>
                      <a:r>
                        <a:rPr lang="en-US" sz="28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Kuliah</a:t>
                      </a: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Wajib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6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PAU411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Kuliah Kerja Nyata (KKN)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0-4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6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PAF411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Magang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0-2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6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PAF421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Seminar Proposal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Penelitian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0-1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6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PNP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Keterampilan Penyuluhan dan Penyusunan Sistem Inovasi Mikro Pertanian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id-ID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6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Jumlah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46262" y="1039044"/>
            <a:ext cx="16427188" cy="1080120"/>
          </a:xfrm>
        </p:spPr>
        <p:txBody>
          <a:bodyPr/>
          <a:lstStyle/>
          <a:p>
            <a:pPr algn="l"/>
            <a:r>
              <a:rPr lang="en-US" dirty="0" smtClean="0"/>
              <a:t>Semester 7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95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7" name="Chart Placeholder 6"/>
          <p:cNvGraphicFramePr>
            <a:graphicFrameLocks noGrp="1"/>
          </p:cNvGraphicFramePr>
          <p:nvPr>
            <p:ph type="chart" sz="quarter" idx="34"/>
            <p:extLst>
              <p:ext uri="{D42A27DB-BD31-4B8C-83A1-F6EECF244321}">
                <p14:modId xmlns:p14="http://schemas.microsoft.com/office/powerpoint/2010/main" val="1565422994"/>
              </p:ext>
            </p:extLst>
          </p:nvPr>
        </p:nvGraphicFramePr>
        <p:xfrm>
          <a:off x="1006302" y="2191171"/>
          <a:ext cx="16273807" cy="5120640"/>
        </p:xfrm>
        <a:graphic>
          <a:graphicData uri="http://schemas.openxmlformats.org/drawingml/2006/table">
            <a:tbl>
              <a:tblPr firstRow="1" firstCol="1" bandRow="1"/>
              <a:tblGrid>
                <a:gridCol w="982474"/>
                <a:gridCol w="2171880"/>
                <a:gridCol w="9119378"/>
                <a:gridCol w="1786808"/>
                <a:gridCol w="1133624"/>
                <a:gridCol w="1079643"/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3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Kode</a:t>
                      </a:r>
                      <a:endParaRPr lang="en-US" sz="3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Mata Kuliah</a:t>
                      </a:r>
                      <a:endParaRPr lang="en-US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Status</a:t>
                      </a:r>
                      <a:endParaRPr lang="en-US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SKS</a:t>
                      </a:r>
                      <a:endParaRPr lang="en-US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Mata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Kuliah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Wajib</a:t>
                      </a:r>
                      <a:endParaRPr lang="en-US" sz="3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</a:t>
                      </a:r>
                      <a:r>
                        <a:rPr lang="id-ID" sz="3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r>
                        <a:rPr lang="id-ID" sz="3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3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Seminar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Hasil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Penelitian</a:t>
                      </a:r>
                      <a:endParaRPr lang="en-US" sz="3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0-1</a:t>
                      </a:r>
                      <a:endParaRPr lang="en-US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</a:t>
                      </a:r>
                      <a:r>
                        <a:rPr lang="id-ID" sz="3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en-US" sz="3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r>
                        <a:rPr lang="id-ID" sz="3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Skripsi</a:t>
                      </a:r>
                      <a:endParaRPr lang="en-US" sz="3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0-4</a:t>
                      </a:r>
                      <a:endParaRPr lang="en-US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3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Jumlah</a:t>
                      </a:r>
                      <a:endParaRPr lang="en-US" sz="3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3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Wajib</a:t>
                      </a:r>
                      <a:endParaRPr lang="en-US" sz="3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32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r>
                        <a:rPr lang="en-US" sz="32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3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3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Pilihan</a:t>
                      </a:r>
                      <a:endParaRPr lang="en-US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3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59</a:t>
                      </a:r>
                      <a:endParaRPr lang="en-US" sz="3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46262" y="823020"/>
            <a:ext cx="16427188" cy="1080120"/>
          </a:xfrm>
        </p:spPr>
        <p:txBody>
          <a:bodyPr/>
          <a:lstStyle/>
          <a:p>
            <a:pPr algn="l"/>
            <a:r>
              <a:rPr lang="en-US" dirty="0" smtClean="0"/>
              <a:t>Semester 8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57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6000" dirty="0" smtClean="0"/>
              <a:t>Sebaran Penjab Mata Kuliah (Sementara)</a:t>
            </a:r>
            <a:endParaRPr lang="id-ID" sz="6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771250"/>
              </p:ext>
            </p:extLst>
          </p:nvPr>
        </p:nvGraphicFramePr>
        <p:xfrm>
          <a:off x="1438349" y="1622584"/>
          <a:ext cx="15553728" cy="8527479"/>
        </p:xfrm>
        <a:graphic>
          <a:graphicData uri="http://schemas.openxmlformats.org/drawingml/2006/table">
            <a:tbl>
              <a:tblPr/>
              <a:tblGrid>
                <a:gridCol w="834891">
                  <a:extLst>
                    <a:ext uri="{9D8B030D-6E8A-4147-A177-3AD203B41FA5}">
                      <a16:colId xmlns="" xmlns:a16="http://schemas.microsoft.com/office/drawing/2014/main" val="1660716636"/>
                    </a:ext>
                  </a:extLst>
                </a:gridCol>
                <a:gridCol w="1657414">
                  <a:extLst>
                    <a:ext uri="{9D8B030D-6E8A-4147-A177-3AD203B41FA5}">
                      <a16:colId xmlns="" xmlns:a16="http://schemas.microsoft.com/office/drawing/2014/main" val="619391111"/>
                    </a:ext>
                  </a:extLst>
                </a:gridCol>
                <a:gridCol w="7582056">
                  <a:extLst>
                    <a:ext uri="{9D8B030D-6E8A-4147-A177-3AD203B41FA5}">
                      <a16:colId xmlns="" xmlns:a16="http://schemas.microsoft.com/office/drawing/2014/main" val="1586208024"/>
                    </a:ext>
                  </a:extLst>
                </a:gridCol>
                <a:gridCol w="1314184">
                  <a:extLst>
                    <a:ext uri="{9D8B030D-6E8A-4147-A177-3AD203B41FA5}">
                      <a16:colId xmlns="" xmlns:a16="http://schemas.microsoft.com/office/drawing/2014/main" val="3553045055"/>
                    </a:ext>
                  </a:extLst>
                </a:gridCol>
                <a:gridCol w="1315727">
                  <a:extLst>
                    <a:ext uri="{9D8B030D-6E8A-4147-A177-3AD203B41FA5}">
                      <a16:colId xmlns="" xmlns:a16="http://schemas.microsoft.com/office/drawing/2014/main" val="3930014346"/>
                    </a:ext>
                  </a:extLst>
                </a:gridCol>
                <a:gridCol w="2849456">
                  <a:extLst>
                    <a:ext uri="{9D8B030D-6E8A-4147-A177-3AD203B41FA5}">
                      <a16:colId xmlns="" xmlns:a16="http://schemas.microsoft.com/office/drawing/2014/main" val="3860291319"/>
                    </a:ext>
                  </a:extLst>
                </a:gridCol>
              </a:tblGrid>
              <a:tr h="4627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</a:t>
                      </a:r>
                      <a:endParaRPr lang="id-ID" sz="28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Semester</a:t>
                      </a:r>
                      <a:endParaRPr lang="id-ID" sz="28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Mata Kuliah</a:t>
                      </a:r>
                      <a:endParaRPr lang="id-ID" sz="28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800" b="1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Dosen</a:t>
                      </a:r>
                    </a:p>
                  </a:txBody>
                  <a:tcPr marL="36023" marR="36023" marT="24015" marB="240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800" b="1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18054900"/>
                  </a:ext>
                </a:extLst>
              </a:tr>
              <a:tr h="3574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97307431"/>
                  </a:ext>
                </a:extLst>
              </a:tr>
              <a:tr h="3574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GANJIL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74829150"/>
                  </a:ext>
                </a:extLst>
              </a:tr>
              <a:tr h="3574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Dasar-Dasar Penyuluhan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ZV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ZV = 2 + 2 = 4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 = 2 + 2 = </a:t>
                      </a:r>
                      <a:r>
                        <a:rPr lang="pl-PL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09087830"/>
                  </a:ext>
                </a:extLst>
              </a:tr>
              <a:tr h="3844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Dasar-Dasar Komunikasi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13804284"/>
                  </a:ext>
                </a:extLst>
              </a:tr>
              <a:tr h="3574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81205612"/>
                  </a:ext>
                </a:extLst>
              </a:tr>
              <a:tr h="4498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Ilmu Keberlanjutan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d-ID" sz="2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 </a:t>
                      </a:r>
                      <a:r>
                        <a:rPr lang="es-E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3 + 1 = 4 </a:t>
                      </a:r>
                      <a:endParaRPr lang="id-ID" sz="2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HBT </a:t>
                      </a:r>
                      <a:r>
                        <a:rPr lang="es-E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2 + 2 = </a:t>
                      </a:r>
                      <a:r>
                        <a:rPr lang="es-ES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s-E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75414120"/>
                  </a:ext>
                </a:extLst>
              </a:tr>
              <a:tr h="3574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Dinamika Kelompok dan Organisasi Petani</a:t>
                      </a:r>
                      <a:endParaRPr lang="fi-FI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HBT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ZV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41197434"/>
                  </a:ext>
                </a:extLst>
              </a:tr>
              <a:tr h="3574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Komunikasi Agribisnis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10979932"/>
                  </a:ext>
                </a:extLst>
              </a:tr>
              <a:tr h="3574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Psikologi Sosial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NBA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04556847"/>
                  </a:ext>
                </a:extLst>
              </a:tr>
              <a:tr h="3574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61620902"/>
                  </a:ext>
                </a:extLst>
              </a:tr>
              <a:tr h="3574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Manajamen Inovasi Transformasi Sosial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 </a:t>
                      </a: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0 + 3 = 3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 = 2 + 1 = 3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 = 0 + 3 = 3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IF = 1 + 1 = 2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 = 2 + 0 = 2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NBA = 1 + 0 = </a:t>
                      </a:r>
                      <a:r>
                        <a:rPr lang="id-ID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83988476"/>
                  </a:ext>
                </a:extLst>
              </a:tr>
              <a:tr h="3574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Manajemen Pelatihan Kolaboratif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ZV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22873849"/>
                  </a:ext>
                </a:extLst>
              </a:tr>
              <a:tr h="3574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Komunikasi Pembangunan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19334074"/>
                  </a:ext>
                </a:extLst>
              </a:tr>
              <a:tr h="3574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Pembangunan Sumberdaya Manusia Pertanian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IF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HBT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67238845"/>
                  </a:ext>
                </a:extLst>
              </a:tr>
              <a:tr h="3574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Jaringan Komunikasi Pertanian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IF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63602750"/>
                  </a:ext>
                </a:extLst>
              </a:tr>
              <a:tr h="3574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Manajemen Program Komunikasi 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74712780"/>
                  </a:ext>
                </a:extLst>
              </a:tr>
              <a:tr h="3574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Inovasi Kewirausahaan Sosial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68473383"/>
                  </a:ext>
                </a:extLst>
              </a:tr>
              <a:tr h="3574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Manajemen Organisasi Sosial dan Kemasyarakatan</a:t>
                      </a:r>
                      <a:endParaRPr lang="fi-FI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HBT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6318840"/>
                  </a:ext>
                </a:extLst>
              </a:tr>
              <a:tr h="3574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09497712"/>
                  </a:ext>
                </a:extLst>
              </a:tr>
              <a:tr h="4570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VII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nn-NO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Kapita Selekta Pembangunan SDM Pertanian</a:t>
                      </a:r>
                      <a:endParaRPr lang="nn-NO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HBT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ZV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94137136"/>
                  </a:ext>
                </a:extLst>
              </a:tr>
              <a:tr h="3371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d-ID" sz="20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82395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44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618299" y="1451768"/>
            <a:ext cx="3037075" cy="547688"/>
          </a:xfrm>
        </p:spPr>
        <p:txBody>
          <a:bodyPr/>
          <a:lstStyle/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Roadmap Kurikulum </a:t>
            </a:r>
            <a:endParaRPr lang="id-ID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id-ID" dirty="0" smtClean="0"/>
              <a:t>Visi</a:t>
            </a:r>
            <a:endParaRPr lang="id-ID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id-ID" dirty="0" smtClean="0"/>
              <a:t>Misi</a:t>
            </a:r>
            <a:endParaRPr lang="id-ID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id-ID" sz="4800" dirty="0" smtClean="0"/>
              <a:t>Tujuan</a:t>
            </a:r>
            <a:endParaRPr lang="id-ID" sz="4800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0"/>
          </p:nvPr>
        </p:nvSpPr>
        <p:spPr/>
        <p:txBody>
          <a:bodyPr>
            <a:normAutofit/>
          </a:bodyPr>
          <a:lstStyle/>
          <a:p>
            <a:r>
              <a:rPr lang="id-ID" sz="5400" dirty="0" smtClean="0"/>
              <a:t>Profil</a:t>
            </a:r>
            <a:endParaRPr lang="id-ID" sz="5400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d-ID" dirty="0" smtClean="0"/>
              <a:t>Bidang </a:t>
            </a:r>
          </a:p>
          <a:p>
            <a:r>
              <a:rPr lang="id-ID" dirty="0" smtClean="0"/>
              <a:t>Kajian</a:t>
            </a:r>
            <a:endParaRPr lang="id-ID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5654" y="5618517"/>
            <a:ext cx="2952328" cy="1702299"/>
          </a:xfrm>
        </p:spPr>
        <p:txBody>
          <a:bodyPr>
            <a:noAutofit/>
          </a:bodyPr>
          <a:lstStyle/>
          <a:p>
            <a:pPr algn="ctr"/>
            <a:r>
              <a:rPr lang="id-ID" dirty="0" smtClean="0"/>
              <a:t>“Menjadi </a:t>
            </a:r>
            <a:r>
              <a:rPr lang="id-ID" dirty="0"/>
              <a:t>Program Studi S1 Penyuluhan Pertanian Transformatif yang Bermutu dan Terkemuka di Sumatera pada tahun </a:t>
            </a:r>
            <a:r>
              <a:rPr lang="id-ID" dirty="0" smtClean="0"/>
              <a:t>2025”</a:t>
            </a:r>
            <a:endParaRPr lang="id-ID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4"/>
          </p:nvPr>
        </p:nvSpPr>
        <p:spPr>
          <a:xfrm>
            <a:off x="3740725" y="6620304"/>
            <a:ext cx="3869017" cy="3312368"/>
          </a:xfrm>
        </p:spPr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sz="1450" dirty="0"/>
              <a:t>M</a:t>
            </a:r>
            <a:r>
              <a:rPr lang="id-ID" sz="1450" dirty="0"/>
              <a:t>enyelenggarakan pendidikan</a:t>
            </a:r>
            <a:r>
              <a:rPr lang="en-US" sz="1450" dirty="0"/>
              <a:t> </a:t>
            </a:r>
            <a:r>
              <a:rPr lang="en-US" sz="1450" dirty="0" err="1"/>
              <a:t>dalam</a:t>
            </a:r>
            <a:r>
              <a:rPr lang="en-US" sz="1450" dirty="0"/>
              <a:t> </a:t>
            </a:r>
            <a:r>
              <a:rPr lang="en-US" sz="1450" dirty="0" err="1"/>
              <a:t>bidang</a:t>
            </a:r>
            <a:r>
              <a:rPr lang="en-US" sz="1450" dirty="0"/>
              <a:t> </a:t>
            </a:r>
            <a:r>
              <a:rPr lang="en-US" sz="1450" dirty="0" err="1"/>
              <a:t>Penyuluhan</a:t>
            </a:r>
            <a:r>
              <a:rPr lang="en-US" sz="1450" dirty="0"/>
              <a:t> </a:t>
            </a:r>
            <a:r>
              <a:rPr lang="en-US" sz="1450" dirty="0" err="1"/>
              <a:t>Pertanian</a:t>
            </a:r>
            <a:r>
              <a:rPr lang="en-US" sz="1450" dirty="0"/>
              <a:t> yang </a:t>
            </a:r>
            <a:r>
              <a:rPr lang="en-US" sz="1450" dirty="0" err="1"/>
              <a:t>berciri</a:t>
            </a:r>
            <a:r>
              <a:rPr lang="en-US" sz="1450" dirty="0"/>
              <a:t> </a:t>
            </a:r>
            <a:r>
              <a:rPr lang="en-US" sz="1450" dirty="0" err="1"/>
              <a:t>transformati</a:t>
            </a:r>
            <a:r>
              <a:rPr lang="id-ID" sz="1450" dirty="0"/>
              <a:t>f</a:t>
            </a:r>
            <a:r>
              <a:rPr lang="en-US" sz="1450" dirty="0"/>
              <a:t> </a:t>
            </a:r>
            <a:r>
              <a:rPr lang="en-US" sz="1450" dirty="0" err="1"/>
              <a:t>secara</a:t>
            </a:r>
            <a:r>
              <a:rPr lang="en-US" sz="1450" dirty="0"/>
              <a:t> </a:t>
            </a:r>
            <a:r>
              <a:rPr lang="en-US" sz="1450" dirty="0" err="1"/>
              <a:t>profesional</a:t>
            </a:r>
            <a:endParaRPr lang="id-ID" sz="1450" dirty="0"/>
          </a:p>
          <a:p>
            <a:pPr marL="342900" lvl="0" indent="-342900">
              <a:buFont typeface="+mj-lt"/>
              <a:buAutoNum type="arabicPeriod"/>
            </a:pPr>
            <a:r>
              <a:rPr lang="en-US" sz="1450" dirty="0" err="1"/>
              <a:t>Memperkuat</a:t>
            </a:r>
            <a:r>
              <a:rPr lang="en-US" sz="1450" dirty="0"/>
              <a:t> basis </a:t>
            </a:r>
            <a:r>
              <a:rPr lang="en-US" sz="1450" dirty="0" err="1"/>
              <a:t>ilmu</a:t>
            </a:r>
            <a:r>
              <a:rPr lang="en-US" sz="1450" dirty="0"/>
              <a:t> </a:t>
            </a:r>
            <a:r>
              <a:rPr lang="en-US" sz="1450" dirty="0" err="1"/>
              <a:t>dan</a:t>
            </a:r>
            <a:r>
              <a:rPr lang="en-US" sz="1450" dirty="0"/>
              <a:t> </a:t>
            </a:r>
            <a:r>
              <a:rPr lang="en-US" sz="1450" dirty="0" err="1"/>
              <a:t>teknologi</a:t>
            </a:r>
            <a:r>
              <a:rPr lang="en-US" sz="1450" dirty="0"/>
              <a:t> </a:t>
            </a:r>
            <a:r>
              <a:rPr lang="en-US" sz="1450" dirty="0" err="1"/>
              <a:t>melalui</a:t>
            </a:r>
            <a:r>
              <a:rPr lang="en-US" sz="1450" dirty="0"/>
              <a:t> </a:t>
            </a:r>
            <a:r>
              <a:rPr lang="en-US" sz="1450" dirty="0" err="1"/>
              <a:t>penelitian</a:t>
            </a:r>
            <a:r>
              <a:rPr lang="en-US" sz="1450" dirty="0"/>
              <a:t> </a:t>
            </a:r>
            <a:r>
              <a:rPr lang="en-US" sz="1450" dirty="0" err="1"/>
              <a:t>bermutu</a:t>
            </a:r>
            <a:r>
              <a:rPr lang="en-US" sz="1450" dirty="0"/>
              <a:t> </a:t>
            </a:r>
            <a:r>
              <a:rPr lang="en-US" sz="1450" dirty="0" err="1"/>
              <a:t>tinggi</a:t>
            </a:r>
            <a:r>
              <a:rPr lang="en-US" sz="1450" dirty="0"/>
              <a:t> </a:t>
            </a:r>
            <a:r>
              <a:rPr lang="en-US" sz="1450" dirty="0" err="1"/>
              <a:t>untuk</a:t>
            </a:r>
            <a:r>
              <a:rPr lang="en-US" sz="1450" dirty="0"/>
              <a:t> </a:t>
            </a:r>
            <a:r>
              <a:rPr lang="en-US" sz="1450" dirty="0" err="1"/>
              <a:t>pengembangan</a:t>
            </a:r>
            <a:r>
              <a:rPr lang="en-US" sz="1450" dirty="0"/>
              <a:t> </a:t>
            </a:r>
            <a:r>
              <a:rPr lang="en-US" sz="1450" dirty="0" err="1"/>
              <a:t>penyuluhan</a:t>
            </a:r>
            <a:r>
              <a:rPr lang="en-US" sz="1450" dirty="0"/>
              <a:t> </a:t>
            </a:r>
            <a:r>
              <a:rPr lang="en-US" sz="1450" dirty="0" err="1"/>
              <a:t>pertanian</a:t>
            </a:r>
            <a:r>
              <a:rPr lang="en-US" sz="1450" dirty="0"/>
              <a:t> </a:t>
            </a:r>
            <a:r>
              <a:rPr lang="en-US" sz="1450" dirty="0" err="1"/>
              <a:t>berciri</a:t>
            </a:r>
            <a:r>
              <a:rPr lang="en-US" sz="1450" dirty="0"/>
              <a:t> </a:t>
            </a:r>
            <a:r>
              <a:rPr lang="en-US" sz="1450" dirty="0" err="1"/>
              <a:t>transformatif</a:t>
            </a:r>
            <a:r>
              <a:rPr lang="en-US" sz="1450" dirty="0"/>
              <a:t>.</a:t>
            </a:r>
            <a:endParaRPr lang="id-ID" sz="1450" dirty="0"/>
          </a:p>
          <a:p>
            <a:pPr marL="342900" lvl="0" indent="-342900">
              <a:buFont typeface="+mj-lt"/>
              <a:buAutoNum type="arabicPeriod"/>
            </a:pPr>
            <a:r>
              <a:rPr lang="en-US" sz="1450" dirty="0" err="1"/>
              <a:t>Mengembangkan</a:t>
            </a:r>
            <a:r>
              <a:rPr lang="en-US" sz="1450" dirty="0"/>
              <a:t> s</a:t>
            </a:r>
            <a:r>
              <a:rPr lang="id-ID" sz="1450" dirty="0"/>
              <a:t>i</a:t>
            </a:r>
            <a:r>
              <a:rPr lang="en-US" sz="1450" dirty="0"/>
              <a:t>stem </a:t>
            </a:r>
            <a:r>
              <a:rPr lang="en-US" sz="1450" dirty="0" err="1"/>
              <a:t>informasi</a:t>
            </a:r>
            <a:r>
              <a:rPr lang="en-US" sz="1450" dirty="0"/>
              <a:t> </a:t>
            </a:r>
            <a:r>
              <a:rPr lang="en-US" sz="1450" dirty="0" err="1"/>
              <a:t>dan</a:t>
            </a:r>
            <a:r>
              <a:rPr lang="en-US" sz="1450" dirty="0"/>
              <a:t> program </a:t>
            </a:r>
            <a:r>
              <a:rPr lang="en-US" sz="1450" dirty="0" err="1"/>
              <a:t>pengabdian</a:t>
            </a:r>
            <a:r>
              <a:rPr lang="en-US" sz="1450" dirty="0"/>
              <a:t> </a:t>
            </a:r>
            <a:r>
              <a:rPr lang="en-US" sz="1450" dirty="0" err="1"/>
              <a:t>pada</a:t>
            </a:r>
            <a:r>
              <a:rPr lang="en-US" sz="1450" dirty="0"/>
              <a:t> </a:t>
            </a:r>
            <a:r>
              <a:rPr lang="en-US" sz="1450" dirty="0" err="1"/>
              <a:t>masyarakat</a:t>
            </a:r>
            <a:r>
              <a:rPr lang="en-US" sz="1450" dirty="0"/>
              <a:t> yang </a:t>
            </a:r>
            <a:r>
              <a:rPr lang="en-US" sz="1450" dirty="0" err="1"/>
              <a:t>berkualitas</a:t>
            </a:r>
            <a:r>
              <a:rPr lang="en-US" sz="1450" dirty="0"/>
              <a:t> </a:t>
            </a:r>
            <a:r>
              <a:rPr lang="en-US" sz="1450" dirty="0" err="1"/>
              <a:t>tinggi</a:t>
            </a:r>
            <a:r>
              <a:rPr lang="en-US" sz="1450" dirty="0"/>
              <a:t> </a:t>
            </a:r>
            <a:r>
              <a:rPr lang="en-US" sz="1450" dirty="0" err="1"/>
              <a:t>dalam</a:t>
            </a:r>
            <a:r>
              <a:rPr lang="en-US" sz="1450" dirty="0"/>
              <a:t> </a:t>
            </a:r>
            <a:r>
              <a:rPr lang="en-US" sz="1450" dirty="0" err="1"/>
              <a:t>bidang</a:t>
            </a:r>
            <a:r>
              <a:rPr lang="en-US" sz="1450" dirty="0"/>
              <a:t> </a:t>
            </a:r>
            <a:r>
              <a:rPr lang="en-US" sz="1450" dirty="0" err="1"/>
              <a:t>penyuluhan</a:t>
            </a:r>
            <a:r>
              <a:rPr lang="en-US" sz="1450" dirty="0"/>
              <a:t> </a:t>
            </a:r>
            <a:r>
              <a:rPr lang="en-US" sz="1450" dirty="0" err="1"/>
              <a:t>pertanian</a:t>
            </a:r>
            <a:r>
              <a:rPr lang="en-US" sz="1450" dirty="0"/>
              <a:t> </a:t>
            </a:r>
            <a:r>
              <a:rPr lang="en-US" sz="1450" dirty="0" err="1"/>
              <a:t>untuk</a:t>
            </a:r>
            <a:r>
              <a:rPr lang="en-US" sz="1450" dirty="0"/>
              <a:t> </a:t>
            </a:r>
            <a:r>
              <a:rPr lang="en-US" sz="1450" dirty="0" err="1"/>
              <a:t>membantu</a:t>
            </a:r>
            <a:r>
              <a:rPr lang="en-US" sz="1450" dirty="0"/>
              <a:t> proses </a:t>
            </a:r>
            <a:r>
              <a:rPr lang="en-US" sz="1450" dirty="0" err="1"/>
              <a:t>transformasi</a:t>
            </a:r>
            <a:r>
              <a:rPr lang="en-US" sz="1450" dirty="0"/>
              <a:t> so</a:t>
            </a:r>
            <a:r>
              <a:rPr lang="id-ID" sz="1450" dirty="0"/>
              <a:t>s</a:t>
            </a:r>
            <a:r>
              <a:rPr lang="en-US" sz="1450" dirty="0" err="1"/>
              <a:t>ial</a:t>
            </a:r>
            <a:r>
              <a:rPr lang="en-US" sz="1450" dirty="0"/>
              <a:t> </a:t>
            </a:r>
            <a:r>
              <a:rPr lang="en-US" sz="1450" dirty="0" err="1"/>
              <a:t>menuju</a:t>
            </a:r>
            <a:r>
              <a:rPr lang="en-US" sz="1450" dirty="0"/>
              <a:t> </a:t>
            </a:r>
            <a:r>
              <a:rPr lang="en-US" sz="1450" dirty="0" err="1"/>
              <a:t>kemandirian</a:t>
            </a:r>
            <a:r>
              <a:rPr lang="en-US" sz="1450" dirty="0"/>
              <a:t> </a:t>
            </a:r>
            <a:r>
              <a:rPr lang="en-US" sz="1450" dirty="0" err="1"/>
              <a:t>masyarakat</a:t>
            </a:r>
            <a:r>
              <a:rPr lang="en-US" sz="1450" dirty="0" smtClean="0"/>
              <a:t>.</a:t>
            </a:r>
            <a:endParaRPr lang="id-ID" sz="1450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5"/>
          </p:nvPr>
        </p:nvSpPr>
        <p:spPr>
          <a:xfrm>
            <a:off x="7609743" y="5812554"/>
            <a:ext cx="3811911" cy="3842094"/>
          </a:xfrm>
        </p:spPr>
        <p:txBody>
          <a:bodyPr>
            <a:noAutofit/>
          </a:bodyPr>
          <a:lstStyle/>
          <a:p>
            <a:pPr marL="228600" lvl="0" indent="-228600">
              <a:buFont typeface="+mj-lt"/>
              <a:buAutoNum type="arabicPeriod"/>
            </a:pPr>
            <a:r>
              <a:rPr lang="en-US" sz="1450" dirty="0"/>
              <a:t>M</a:t>
            </a:r>
            <a:r>
              <a:rPr lang="id-ID" sz="1450" dirty="0"/>
              <a:t>enghasilkan sarjana </a:t>
            </a:r>
            <a:r>
              <a:rPr lang="en-US" sz="1450" dirty="0" err="1"/>
              <a:t>pertanian</a:t>
            </a:r>
            <a:r>
              <a:rPr lang="en-US" sz="1450" dirty="0"/>
              <a:t> yang </a:t>
            </a:r>
            <a:r>
              <a:rPr lang="en-US" sz="1450" dirty="0" err="1"/>
              <a:t>bertaqwa</a:t>
            </a:r>
            <a:r>
              <a:rPr lang="en-US" sz="1450" dirty="0"/>
              <a:t> </a:t>
            </a:r>
            <a:r>
              <a:rPr lang="en-US" sz="1450" dirty="0" err="1"/>
              <a:t>kepada</a:t>
            </a:r>
            <a:r>
              <a:rPr lang="en-US" sz="1450" dirty="0"/>
              <a:t> </a:t>
            </a:r>
            <a:r>
              <a:rPr lang="en-US" sz="1450" dirty="0" err="1"/>
              <a:t>Tuhan</a:t>
            </a:r>
            <a:r>
              <a:rPr lang="en-US" sz="1450" dirty="0"/>
              <a:t> YME, </a:t>
            </a:r>
            <a:r>
              <a:rPr lang="en-US" sz="1450" dirty="0" err="1"/>
              <a:t>memiliki</a:t>
            </a:r>
            <a:r>
              <a:rPr lang="en-US" sz="1450" dirty="0"/>
              <a:t> </a:t>
            </a:r>
            <a:r>
              <a:rPr lang="en-US" sz="1450" dirty="0" err="1"/>
              <a:t>integritas</a:t>
            </a:r>
            <a:r>
              <a:rPr lang="en-US" sz="1450" dirty="0"/>
              <a:t> </a:t>
            </a:r>
            <a:r>
              <a:rPr lang="en-US" sz="1450" dirty="0" err="1"/>
              <a:t>kebangsaan</a:t>
            </a:r>
            <a:r>
              <a:rPr lang="en-US" sz="1450" dirty="0"/>
              <a:t> </a:t>
            </a:r>
            <a:r>
              <a:rPr lang="en-US" sz="1450" dirty="0" err="1"/>
              <a:t>dan</a:t>
            </a:r>
            <a:r>
              <a:rPr lang="en-US" sz="1450" dirty="0"/>
              <a:t> </a:t>
            </a:r>
            <a:r>
              <a:rPr lang="en-US" sz="1450" dirty="0" err="1"/>
              <a:t>kepribadian</a:t>
            </a:r>
            <a:r>
              <a:rPr lang="en-US" sz="1450" dirty="0"/>
              <a:t> </a:t>
            </a:r>
            <a:r>
              <a:rPr lang="en-US" sz="1450" dirty="0" err="1"/>
              <a:t>tinggi</a:t>
            </a:r>
            <a:r>
              <a:rPr lang="en-US" sz="1450" dirty="0"/>
              <a:t>, </a:t>
            </a:r>
            <a:r>
              <a:rPr lang="en-US" sz="1450" dirty="0" err="1"/>
              <a:t>serta</a:t>
            </a:r>
            <a:r>
              <a:rPr lang="en-US" sz="1450" dirty="0"/>
              <a:t> </a:t>
            </a:r>
            <a:r>
              <a:rPr lang="en-US" sz="1450" dirty="0" err="1"/>
              <a:t>memiliki</a:t>
            </a:r>
            <a:r>
              <a:rPr lang="en-US" sz="1450" dirty="0"/>
              <a:t> </a:t>
            </a:r>
            <a:r>
              <a:rPr lang="en-US" sz="1450" dirty="0" err="1"/>
              <a:t>landasan</a:t>
            </a:r>
            <a:r>
              <a:rPr lang="en-US" sz="1450" dirty="0"/>
              <a:t> </a:t>
            </a:r>
            <a:r>
              <a:rPr lang="en-US" sz="1450" dirty="0" err="1"/>
              <a:t>ilmu</a:t>
            </a:r>
            <a:r>
              <a:rPr lang="en-US" sz="1450" dirty="0"/>
              <a:t> </a:t>
            </a:r>
            <a:r>
              <a:rPr lang="en-US" sz="1450" dirty="0" err="1"/>
              <a:t>dan</a:t>
            </a:r>
            <a:r>
              <a:rPr lang="en-US" sz="1450" dirty="0"/>
              <a:t> </a:t>
            </a:r>
            <a:r>
              <a:rPr lang="en-US" sz="1450" dirty="0" err="1"/>
              <a:t>kompetensi</a:t>
            </a:r>
            <a:r>
              <a:rPr lang="en-US" sz="1450" dirty="0"/>
              <a:t> </a:t>
            </a:r>
            <a:r>
              <a:rPr lang="en-US" sz="1450" dirty="0" err="1"/>
              <a:t>tinggi</a:t>
            </a:r>
            <a:r>
              <a:rPr lang="en-US" sz="1450" dirty="0"/>
              <a:t> </a:t>
            </a:r>
            <a:r>
              <a:rPr lang="en-US" sz="1450" dirty="0" err="1"/>
              <a:t>dalam</a:t>
            </a:r>
            <a:r>
              <a:rPr lang="en-US" sz="1450" dirty="0"/>
              <a:t> </a:t>
            </a:r>
            <a:r>
              <a:rPr lang="en-US" sz="1450" dirty="0" err="1"/>
              <a:t>bidang</a:t>
            </a:r>
            <a:r>
              <a:rPr lang="en-US" sz="1450" dirty="0"/>
              <a:t> </a:t>
            </a:r>
            <a:r>
              <a:rPr lang="en-US" sz="1450" dirty="0" err="1"/>
              <a:t>penyuluhan</a:t>
            </a:r>
            <a:r>
              <a:rPr lang="en-US" sz="1450" dirty="0"/>
              <a:t> (</a:t>
            </a:r>
            <a:r>
              <a:rPr lang="en-US" sz="1450" dirty="0" err="1"/>
              <a:t>pertanian</a:t>
            </a:r>
            <a:r>
              <a:rPr lang="en-US" sz="1450" dirty="0"/>
              <a:t>) </a:t>
            </a:r>
            <a:r>
              <a:rPr lang="en-US" sz="1450" dirty="0" err="1"/>
              <a:t>transformat</a:t>
            </a:r>
            <a:r>
              <a:rPr lang="id-ID" sz="1450" dirty="0"/>
              <a:t>if</a:t>
            </a:r>
            <a:r>
              <a:rPr lang="en-US" sz="1450" dirty="0"/>
              <a:t>.</a:t>
            </a:r>
            <a:endParaRPr lang="id-ID" sz="1450" dirty="0"/>
          </a:p>
          <a:p>
            <a:pPr marL="228600" lvl="0" indent="-228600">
              <a:buFont typeface="+mj-lt"/>
              <a:buAutoNum type="arabicPeriod"/>
            </a:pPr>
            <a:r>
              <a:rPr lang="en-US" sz="1450" dirty="0" err="1"/>
              <a:t>Menghasilkan</a:t>
            </a:r>
            <a:r>
              <a:rPr lang="en-US" sz="1450" dirty="0"/>
              <a:t> basis </a:t>
            </a:r>
            <a:r>
              <a:rPr lang="en-US" sz="1450" dirty="0" err="1"/>
              <a:t>ilmu</a:t>
            </a:r>
            <a:r>
              <a:rPr lang="en-US" sz="1450" dirty="0"/>
              <a:t> </a:t>
            </a:r>
            <a:r>
              <a:rPr lang="en-US" sz="1450" dirty="0" err="1"/>
              <a:t>dan</a:t>
            </a:r>
            <a:r>
              <a:rPr lang="en-US" sz="1450" dirty="0"/>
              <a:t> </a:t>
            </a:r>
            <a:r>
              <a:rPr lang="en-US" sz="1450" dirty="0" err="1"/>
              <a:t>teknologi</a:t>
            </a:r>
            <a:r>
              <a:rPr lang="en-US" sz="1450" dirty="0"/>
              <a:t> yang </a:t>
            </a:r>
            <a:r>
              <a:rPr lang="en-US" sz="1450" dirty="0" err="1"/>
              <a:t>bermutu</a:t>
            </a:r>
            <a:r>
              <a:rPr lang="en-US" sz="1450" dirty="0"/>
              <a:t> </a:t>
            </a:r>
            <a:r>
              <a:rPr lang="en-US" sz="1450" dirty="0" err="1"/>
              <a:t>tinggi</a:t>
            </a:r>
            <a:r>
              <a:rPr lang="en-US" sz="1450" dirty="0"/>
              <a:t> </a:t>
            </a:r>
            <a:r>
              <a:rPr lang="en-US" sz="1450" dirty="0" err="1"/>
              <a:t>untuk</a:t>
            </a:r>
            <a:r>
              <a:rPr lang="en-US" sz="1450" dirty="0"/>
              <a:t> </a:t>
            </a:r>
            <a:r>
              <a:rPr lang="en-US" sz="1450" dirty="0" err="1"/>
              <a:t>pengembangan</a:t>
            </a:r>
            <a:r>
              <a:rPr lang="en-US" sz="1450" dirty="0"/>
              <a:t> </a:t>
            </a:r>
            <a:r>
              <a:rPr lang="en-US" sz="1450" dirty="0" err="1"/>
              <a:t>penyuluhan</a:t>
            </a:r>
            <a:r>
              <a:rPr lang="en-US" sz="1450" dirty="0"/>
              <a:t> (</a:t>
            </a:r>
            <a:r>
              <a:rPr lang="en-US" sz="1450" dirty="0" err="1"/>
              <a:t>pertanian</a:t>
            </a:r>
            <a:r>
              <a:rPr lang="en-US" sz="1450" dirty="0"/>
              <a:t>) </a:t>
            </a:r>
            <a:r>
              <a:rPr lang="en-US" sz="1450" dirty="0" err="1"/>
              <a:t>transformati</a:t>
            </a:r>
            <a:r>
              <a:rPr lang="id-ID" sz="1450" dirty="0"/>
              <a:t>f.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450" dirty="0" err="1"/>
              <a:t>Menghasilkan</a:t>
            </a:r>
            <a:r>
              <a:rPr lang="en-US" sz="1450" dirty="0"/>
              <a:t> s</a:t>
            </a:r>
            <a:r>
              <a:rPr lang="id-ID" sz="1450" dirty="0"/>
              <a:t>i</a:t>
            </a:r>
            <a:r>
              <a:rPr lang="en-US" sz="1450" dirty="0"/>
              <a:t>stem </a:t>
            </a:r>
            <a:r>
              <a:rPr lang="en-US" sz="1450" dirty="0" err="1"/>
              <a:t>informasi</a:t>
            </a:r>
            <a:r>
              <a:rPr lang="en-US" sz="1450" dirty="0"/>
              <a:t> </a:t>
            </a:r>
            <a:r>
              <a:rPr lang="en-US" sz="1450" dirty="0" err="1"/>
              <a:t>dan</a:t>
            </a:r>
            <a:r>
              <a:rPr lang="en-US" sz="1450" dirty="0"/>
              <a:t> program </a:t>
            </a:r>
            <a:r>
              <a:rPr lang="en-US" sz="1450" dirty="0" err="1"/>
              <a:t>pengabdian</a:t>
            </a:r>
            <a:r>
              <a:rPr lang="en-US" sz="1450" dirty="0"/>
              <a:t> </a:t>
            </a:r>
            <a:r>
              <a:rPr lang="en-US" sz="1450" dirty="0" err="1"/>
              <a:t>pada</a:t>
            </a:r>
            <a:r>
              <a:rPr lang="en-US" sz="1450" dirty="0"/>
              <a:t> </a:t>
            </a:r>
            <a:r>
              <a:rPr lang="en-US" sz="1450" dirty="0" err="1"/>
              <a:t>masyarakat</a:t>
            </a:r>
            <a:r>
              <a:rPr lang="en-US" sz="1450" dirty="0"/>
              <a:t> </a:t>
            </a:r>
            <a:r>
              <a:rPr lang="en-US" sz="1450" dirty="0" err="1"/>
              <a:t>dalam</a:t>
            </a:r>
            <a:r>
              <a:rPr lang="en-US" sz="1450" dirty="0"/>
              <a:t> </a:t>
            </a:r>
            <a:r>
              <a:rPr lang="en-US" sz="1450" dirty="0" err="1"/>
              <a:t>bidang</a:t>
            </a:r>
            <a:r>
              <a:rPr lang="en-US" sz="1450" dirty="0"/>
              <a:t> </a:t>
            </a:r>
            <a:r>
              <a:rPr lang="en-US" sz="1450" dirty="0" err="1"/>
              <a:t>penyuluhan</a:t>
            </a:r>
            <a:r>
              <a:rPr lang="en-US" sz="1450" dirty="0"/>
              <a:t> </a:t>
            </a:r>
            <a:r>
              <a:rPr lang="en-US" sz="1450" dirty="0" err="1"/>
              <a:t>pertanian</a:t>
            </a:r>
            <a:r>
              <a:rPr lang="en-US" sz="1450" dirty="0"/>
              <a:t> </a:t>
            </a:r>
            <a:r>
              <a:rPr lang="en-US" sz="1450" dirty="0" err="1"/>
              <a:t>untuk</a:t>
            </a:r>
            <a:r>
              <a:rPr lang="en-US" sz="1450" dirty="0"/>
              <a:t> </a:t>
            </a:r>
            <a:r>
              <a:rPr lang="en-US" sz="1450" dirty="0" err="1"/>
              <a:t>memfasilitasi</a:t>
            </a:r>
            <a:r>
              <a:rPr lang="en-US" sz="1450" dirty="0"/>
              <a:t> proses </a:t>
            </a:r>
            <a:r>
              <a:rPr lang="en-US" sz="1450" dirty="0" err="1"/>
              <a:t>transformasi</a:t>
            </a:r>
            <a:r>
              <a:rPr lang="en-US" sz="1450" dirty="0"/>
              <a:t> so</a:t>
            </a:r>
            <a:r>
              <a:rPr lang="id-ID" sz="1450" dirty="0"/>
              <a:t>s</a:t>
            </a:r>
            <a:r>
              <a:rPr lang="en-US" sz="1450" dirty="0" err="1"/>
              <a:t>ial</a:t>
            </a:r>
            <a:r>
              <a:rPr lang="en-US" sz="1450" dirty="0"/>
              <a:t> </a:t>
            </a:r>
            <a:r>
              <a:rPr lang="en-US" sz="1450" dirty="0" err="1"/>
              <a:t>menuju</a:t>
            </a:r>
            <a:r>
              <a:rPr lang="en-US" sz="1450" dirty="0"/>
              <a:t> </a:t>
            </a:r>
            <a:r>
              <a:rPr lang="en-US" sz="1450" dirty="0" err="1"/>
              <a:t>kemandirian</a:t>
            </a:r>
            <a:r>
              <a:rPr lang="en-US" sz="1450" dirty="0"/>
              <a:t> </a:t>
            </a:r>
            <a:r>
              <a:rPr lang="en-US" sz="1450" dirty="0" err="1"/>
              <a:t>masyarakat</a:t>
            </a:r>
            <a:r>
              <a:rPr lang="en-US" sz="1450" dirty="0" smtClean="0"/>
              <a:t>.</a:t>
            </a:r>
            <a:endParaRPr lang="id-ID" sz="1450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6"/>
          </p:nvPr>
        </p:nvSpPr>
        <p:spPr>
          <a:xfrm>
            <a:off x="11484000" y="7447756"/>
            <a:ext cx="3600000" cy="2206892"/>
          </a:xfrm>
        </p:spPr>
        <p:txBody>
          <a:bodyPr>
            <a:normAutofit lnSpcReduction="10000"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Fasilitator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Pertanian</a:t>
            </a:r>
            <a:endParaRPr lang="id-ID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Inovasi</a:t>
            </a:r>
            <a:r>
              <a:rPr lang="en-US" dirty="0"/>
              <a:t> </a:t>
            </a:r>
            <a:r>
              <a:rPr lang="en-US" dirty="0" err="1"/>
              <a:t>Pertanian</a:t>
            </a:r>
            <a:endParaRPr lang="id-ID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Komunikator</a:t>
            </a:r>
            <a:r>
              <a:rPr lang="en-US" dirty="0"/>
              <a:t> </a:t>
            </a:r>
            <a:r>
              <a:rPr lang="en-US" dirty="0" err="1"/>
              <a:t>Pertanian</a:t>
            </a:r>
            <a:endParaRPr lang="id-ID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Pengelola</a:t>
            </a:r>
            <a:r>
              <a:rPr lang="en-US" dirty="0"/>
              <a:t> </a:t>
            </a:r>
            <a:r>
              <a:rPr lang="en-US" dirty="0" err="1"/>
              <a:t>Kelembagaan</a:t>
            </a:r>
            <a:r>
              <a:rPr lang="en-US" dirty="0"/>
              <a:t> </a:t>
            </a:r>
            <a:r>
              <a:rPr lang="en-US" dirty="0" err="1"/>
              <a:t>Penyuluhan</a:t>
            </a:r>
            <a:r>
              <a:rPr lang="en-US" dirty="0"/>
              <a:t> </a:t>
            </a:r>
            <a:r>
              <a:rPr lang="en-US" dirty="0" err="1"/>
              <a:t>Pertanian</a:t>
            </a:r>
            <a:endParaRPr lang="id-ID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 smtClean="0"/>
              <a:t>Akademisi</a:t>
            </a:r>
            <a:endParaRPr lang="id-ID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7"/>
          </p:nvPr>
        </p:nvSpPr>
        <p:spPr>
          <a:xfrm>
            <a:off x="15084000" y="6778902"/>
            <a:ext cx="2952328" cy="2144822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id-ID" dirty="0" smtClean="0"/>
              <a:t>Pembelajaran</a:t>
            </a:r>
          </a:p>
          <a:p>
            <a:pPr marL="342900" indent="-342900">
              <a:buAutoNum type="arabicPeriod"/>
            </a:pPr>
            <a:r>
              <a:rPr lang="id-ID" dirty="0" smtClean="0"/>
              <a:t>Manajemen Inovasi</a:t>
            </a:r>
          </a:p>
          <a:p>
            <a:pPr marL="342900" indent="-342900">
              <a:buAutoNum type="arabicPeriod"/>
            </a:pPr>
            <a:r>
              <a:rPr lang="id-ID" dirty="0" smtClean="0"/>
              <a:t>Komunikasi Pertanian</a:t>
            </a:r>
          </a:p>
          <a:p>
            <a:pPr marL="342900" indent="-342900">
              <a:buAutoNum type="arabicPeriod"/>
            </a:pPr>
            <a:r>
              <a:rPr lang="id-ID" dirty="0" smtClean="0"/>
              <a:t>Kelembagaan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1968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6000" dirty="0" smtClean="0"/>
              <a:t>Sebaran Penjab Mata Kuliah (Sementara)</a:t>
            </a:r>
            <a:endParaRPr lang="id-ID" sz="6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161079"/>
              </p:ext>
            </p:extLst>
          </p:nvPr>
        </p:nvGraphicFramePr>
        <p:xfrm>
          <a:off x="1330336" y="1831132"/>
          <a:ext cx="15625737" cy="7670377"/>
        </p:xfrm>
        <a:graphic>
          <a:graphicData uri="http://schemas.openxmlformats.org/drawingml/2006/table">
            <a:tbl>
              <a:tblPr/>
              <a:tblGrid>
                <a:gridCol w="838758">
                  <a:extLst>
                    <a:ext uri="{9D8B030D-6E8A-4147-A177-3AD203B41FA5}">
                      <a16:colId xmlns="" xmlns:a16="http://schemas.microsoft.com/office/drawing/2014/main" val="3008713267"/>
                    </a:ext>
                  </a:extLst>
                </a:gridCol>
                <a:gridCol w="1665088">
                  <a:extLst>
                    <a:ext uri="{9D8B030D-6E8A-4147-A177-3AD203B41FA5}">
                      <a16:colId xmlns="" xmlns:a16="http://schemas.microsoft.com/office/drawing/2014/main" val="584221754"/>
                    </a:ext>
                  </a:extLst>
                </a:gridCol>
                <a:gridCol w="7617157">
                  <a:extLst>
                    <a:ext uri="{9D8B030D-6E8A-4147-A177-3AD203B41FA5}">
                      <a16:colId xmlns="" xmlns:a16="http://schemas.microsoft.com/office/drawing/2014/main" val="2451698498"/>
                    </a:ext>
                  </a:extLst>
                </a:gridCol>
                <a:gridCol w="1320266">
                  <a:extLst>
                    <a:ext uri="{9D8B030D-6E8A-4147-A177-3AD203B41FA5}">
                      <a16:colId xmlns="" xmlns:a16="http://schemas.microsoft.com/office/drawing/2014/main" val="2107107750"/>
                    </a:ext>
                  </a:extLst>
                </a:gridCol>
                <a:gridCol w="1321820">
                  <a:extLst>
                    <a:ext uri="{9D8B030D-6E8A-4147-A177-3AD203B41FA5}">
                      <a16:colId xmlns="" xmlns:a16="http://schemas.microsoft.com/office/drawing/2014/main" val="4036187714"/>
                    </a:ext>
                  </a:extLst>
                </a:gridCol>
                <a:gridCol w="2862648">
                  <a:extLst>
                    <a:ext uri="{9D8B030D-6E8A-4147-A177-3AD203B41FA5}">
                      <a16:colId xmlns="" xmlns:a16="http://schemas.microsoft.com/office/drawing/2014/main" val="3345589635"/>
                    </a:ext>
                  </a:extLst>
                </a:gridCol>
              </a:tblGrid>
              <a:tr h="3089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</a:t>
                      </a:r>
                      <a:endParaRPr lang="id-ID" sz="28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Semester</a:t>
                      </a:r>
                      <a:endParaRPr lang="id-ID" sz="28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Mata Kuliah</a:t>
                      </a:r>
                      <a:endParaRPr lang="id-ID" sz="28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800" b="1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Dosen</a:t>
                      </a:r>
                    </a:p>
                  </a:txBody>
                  <a:tcPr marL="36023" marR="36023" marT="24015" marB="2401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800" b="1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023" marR="36023" marT="24015" marB="2401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38876625"/>
                  </a:ext>
                </a:extLst>
              </a:tr>
              <a:tr h="3089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id-ID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23" marR="36023" marT="24015" marB="2401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6132675"/>
                  </a:ext>
                </a:extLst>
              </a:tr>
              <a:tr h="3089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GENAP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61968384"/>
                  </a:ext>
                </a:extLst>
              </a:tr>
              <a:tr h="3089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Pendidikan Orang Dewasa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4861267"/>
                  </a:ext>
                </a:extLst>
              </a:tr>
              <a:tr h="1973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84762902"/>
                  </a:ext>
                </a:extLst>
              </a:tr>
              <a:tr h="4958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Manajemen Pengetahuan Kearifan Lokal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IF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ZV = 2 + 1 = 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 = 2 + 1 = 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 = 2 + 1 = 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HBT = 2 + 1 = 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IF = 1 + 1 = 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id-ID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92367132"/>
                  </a:ext>
                </a:extLst>
              </a:tr>
              <a:tr h="3089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Media Komunikasi Pertanian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02581254"/>
                  </a:ext>
                </a:extLst>
              </a:tr>
              <a:tr h="3089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Komunikasi Inovasi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ZV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32126509"/>
                  </a:ext>
                </a:extLst>
              </a:tr>
              <a:tr h="3089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Metode dan Teknik Penyuluhan Pertanian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ZV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07805328"/>
                  </a:ext>
                </a:extLst>
              </a:tr>
              <a:tr h="2798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Komunikasi Organisasi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68633460"/>
                  </a:ext>
                </a:extLst>
              </a:tr>
              <a:tr h="1973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2474658"/>
                  </a:ext>
                </a:extLst>
              </a:tr>
              <a:tr h="5022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Metode Penelitian Penyuluhan Pertanian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HBT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IF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 = 0 + 2 = 2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 = 0 + 2 = 2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 = 1 + 1= 2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 = 1 + 0 = 1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NBA = 0 + 1 = </a:t>
                      </a:r>
                      <a:r>
                        <a:rPr lang="id-ID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02693093"/>
                  </a:ext>
                </a:extLst>
              </a:tr>
              <a:tr h="3089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Transformasi Kelembagaan Penyuluhan Pertanian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HBT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30169975"/>
                  </a:ext>
                </a:extLst>
              </a:tr>
              <a:tr h="3089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nl-NL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Perencanaan dan Evaluasi Program Penyuluhan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ZV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NBA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00692024"/>
                  </a:ext>
                </a:extLst>
              </a:tr>
              <a:tr h="3089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Kepemimpinan Kelembagaan Pertanian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HBT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51515299"/>
                  </a:ext>
                </a:extLst>
              </a:tr>
              <a:tr h="3089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Penulisan Karya Ilmiah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</a:t>
                      </a:r>
                      <a:endParaRPr lang="id-ID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d-ID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27239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65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サブタイトル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Any Questions?</a:t>
            </a:r>
            <a:endParaRPr lang="en-US" dirty="0"/>
          </a:p>
        </p:txBody>
      </p:sp>
      <p:sp>
        <p:nvSpPr>
          <p:cNvPr id="6" name="タイトル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</a:t>
            </a:r>
            <a:r>
              <a:rPr lang="en-US" dirty="0" smtClean="0">
                <a:solidFill>
                  <a:schemeClr val="accent1"/>
                </a:solidFill>
              </a:rPr>
              <a:t>Y</a:t>
            </a:r>
            <a:r>
              <a:rPr lang="en-US" dirty="0" smtClean="0"/>
              <a:t>ou!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367070"/>
      </p:ext>
    </p:extLst>
  </p:cSld>
  <p:clrMapOvr>
    <a:masterClrMapping/>
  </p:clrMapOvr>
  <p:transition spd="slow" advTm="5249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Bidang Kajian</a:t>
            </a:r>
            <a:endParaRPr lang="id-ID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id-ID" sz="7200" dirty="0" smtClean="0"/>
              <a:t>Bidang Kajian</a:t>
            </a:r>
            <a:endParaRPr lang="id-ID" sz="7200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id-ID" sz="10400" dirty="0" smtClean="0"/>
              <a:t>P</a:t>
            </a:r>
            <a:endParaRPr lang="id-ID" sz="10400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/>
          </p:nvPr>
        </p:nvSpPr>
        <p:spPr>
          <a:xfrm>
            <a:off x="10511358" y="2695228"/>
            <a:ext cx="1974118" cy="1512168"/>
          </a:xfrm>
        </p:spPr>
        <p:txBody>
          <a:bodyPr/>
          <a:lstStyle/>
          <a:p>
            <a:r>
              <a:rPr lang="id-ID" sz="10400" dirty="0" smtClean="0"/>
              <a:t>MI</a:t>
            </a:r>
            <a:endParaRPr lang="id-ID" sz="10400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"/>
          </p:nvPr>
        </p:nvSpPr>
        <p:spPr>
          <a:xfrm>
            <a:off x="5761011" y="7375748"/>
            <a:ext cx="2158059" cy="1512168"/>
          </a:xfrm>
        </p:spPr>
        <p:txBody>
          <a:bodyPr/>
          <a:lstStyle/>
          <a:p>
            <a:r>
              <a:rPr lang="id-ID" sz="10400" dirty="0" smtClean="0"/>
              <a:t>KP</a:t>
            </a:r>
            <a:endParaRPr lang="id-ID" sz="10400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id-ID" sz="10400" dirty="0" smtClean="0"/>
              <a:t>K</a:t>
            </a:r>
            <a:endParaRPr lang="id-ID" sz="10400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dirty="0" smtClean="0"/>
              <a:t>1. Pembelajaran</a:t>
            </a:r>
            <a:endParaRPr lang="id-ID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9"/>
          </p:nvPr>
        </p:nvSpPr>
        <p:spPr>
          <a:xfrm>
            <a:off x="502247" y="3343300"/>
            <a:ext cx="5256584" cy="2592288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1600" dirty="0" err="1"/>
              <a:t>Dasar-Dasar</a:t>
            </a:r>
            <a:r>
              <a:rPr lang="en-US" sz="1600" dirty="0"/>
              <a:t> </a:t>
            </a:r>
            <a:r>
              <a:rPr lang="en-US" sz="1600" dirty="0" err="1" smtClean="0"/>
              <a:t>Penyuluhan</a:t>
            </a:r>
            <a:r>
              <a:rPr lang="en-US" sz="1600" dirty="0" smtClean="0"/>
              <a:t> (</a:t>
            </a:r>
            <a:r>
              <a:rPr lang="en-US" sz="1600" dirty="0" err="1" smtClean="0"/>
              <a:t>wajib</a:t>
            </a:r>
            <a:r>
              <a:rPr lang="en-US" sz="1600" dirty="0" smtClean="0"/>
              <a:t>)</a:t>
            </a:r>
            <a:endParaRPr lang="id-ID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 err="1"/>
              <a:t>Pendidikan</a:t>
            </a:r>
            <a:r>
              <a:rPr lang="en-US" sz="1600" dirty="0"/>
              <a:t> Orang </a:t>
            </a:r>
            <a:r>
              <a:rPr lang="en-US" sz="1600" dirty="0" err="1" smtClean="0"/>
              <a:t>Dewasa</a:t>
            </a:r>
            <a:r>
              <a:rPr lang="en-US" sz="1600" dirty="0" smtClean="0"/>
              <a:t> (</a:t>
            </a:r>
            <a:r>
              <a:rPr lang="en-US" sz="1600" dirty="0" err="1" smtClean="0"/>
              <a:t>wajib</a:t>
            </a:r>
            <a:r>
              <a:rPr lang="en-US" sz="1600" dirty="0" smtClean="0"/>
              <a:t>)</a:t>
            </a:r>
            <a:endParaRPr lang="id-ID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 err="1"/>
              <a:t>Metode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Teknik</a:t>
            </a:r>
            <a:r>
              <a:rPr lang="en-US" sz="1600" dirty="0"/>
              <a:t> </a:t>
            </a:r>
            <a:r>
              <a:rPr lang="en-US" sz="1600" dirty="0" err="1"/>
              <a:t>Penyuluhan</a:t>
            </a:r>
            <a:r>
              <a:rPr lang="en-US" sz="1600" dirty="0"/>
              <a:t> </a:t>
            </a:r>
            <a:r>
              <a:rPr lang="en-US" sz="1600" dirty="0" err="1" smtClean="0"/>
              <a:t>Pertanian</a:t>
            </a:r>
            <a:r>
              <a:rPr lang="en-US" sz="1600" dirty="0" smtClean="0"/>
              <a:t> (</a:t>
            </a:r>
            <a:r>
              <a:rPr lang="en-US" sz="1600" dirty="0" err="1" smtClean="0"/>
              <a:t>Wajib</a:t>
            </a:r>
            <a:r>
              <a:rPr lang="en-US" sz="1600" dirty="0" smtClean="0"/>
              <a:t>)</a:t>
            </a:r>
            <a:endParaRPr lang="id-ID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 err="1"/>
              <a:t>Manajemen</a:t>
            </a:r>
            <a:r>
              <a:rPr lang="en-US" sz="1600" dirty="0"/>
              <a:t> </a:t>
            </a:r>
            <a:r>
              <a:rPr lang="en-US" sz="1600" dirty="0" err="1"/>
              <a:t>Pelatihan</a:t>
            </a:r>
            <a:r>
              <a:rPr lang="en-US" sz="1600" dirty="0"/>
              <a:t> </a:t>
            </a:r>
            <a:r>
              <a:rPr lang="en-US" sz="1600" dirty="0" err="1" smtClean="0"/>
              <a:t>Kolaboratif</a:t>
            </a:r>
            <a:r>
              <a:rPr lang="en-US" sz="1600" dirty="0" smtClean="0"/>
              <a:t> (</a:t>
            </a:r>
            <a:r>
              <a:rPr lang="en-US" sz="1600" dirty="0" err="1" smtClean="0"/>
              <a:t>wajib</a:t>
            </a:r>
            <a:r>
              <a:rPr lang="en-US" sz="1600" dirty="0" smtClean="0"/>
              <a:t>)</a:t>
            </a:r>
            <a:endParaRPr lang="id-ID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/>
              <a:t>Pembangunan </a:t>
            </a:r>
            <a:r>
              <a:rPr lang="en-US" sz="1600" dirty="0" err="1"/>
              <a:t>Sumberdaya</a:t>
            </a:r>
            <a:r>
              <a:rPr lang="en-US" sz="1600" dirty="0"/>
              <a:t> </a:t>
            </a:r>
            <a:r>
              <a:rPr lang="en-US" sz="1600" dirty="0" err="1"/>
              <a:t>Manusia</a:t>
            </a:r>
            <a:r>
              <a:rPr lang="en-US" sz="1600" dirty="0"/>
              <a:t> </a:t>
            </a:r>
            <a:r>
              <a:rPr lang="en-US" sz="1600" dirty="0" err="1" smtClean="0"/>
              <a:t>Pertanian</a:t>
            </a:r>
            <a:r>
              <a:rPr lang="en-US" sz="1600" dirty="0" smtClean="0"/>
              <a:t> (W)</a:t>
            </a:r>
            <a:endParaRPr lang="id-ID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 err="1"/>
              <a:t>Perencanaan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Evaluasi</a:t>
            </a:r>
            <a:r>
              <a:rPr lang="en-US" sz="1600" dirty="0"/>
              <a:t> Program </a:t>
            </a:r>
            <a:r>
              <a:rPr lang="en-US" sz="1600" dirty="0" err="1" smtClean="0"/>
              <a:t>Penyuluhan</a:t>
            </a:r>
            <a:r>
              <a:rPr lang="en-US" sz="1600" dirty="0" smtClean="0"/>
              <a:t> (W)</a:t>
            </a:r>
            <a:endParaRPr lang="id-ID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 err="1"/>
              <a:t>Psikologi</a:t>
            </a:r>
            <a:r>
              <a:rPr lang="en-US" sz="1600" dirty="0"/>
              <a:t> </a:t>
            </a:r>
            <a:r>
              <a:rPr lang="en-US" sz="1600" dirty="0" err="1" smtClean="0"/>
              <a:t>Sosial</a:t>
            </a:r>
            <a:r>
              <a:rPr lang="en-US" sz="1600" dirty="0" smtClean="0"/>
              <a:t> (P)</a:t>
            </a:r>
            <a:endParaRPr lang="id-ID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 err="1" smtClean="0"/>
              <a:t>Kapita</a:t>
            </a:r>
            <a:r>
              <a:rPr lang="en-US" sz="1600" dirty="0" smtClean="0"/>
              <a:t> </a:t>
            </a:r>
            <a:r>
              <a:rPr lang="en-US" sz="1600" dirty="0" err="1"/>
              <a:t>Selekta</a:t>
            </a:r>
            <a:r>
              <a:rPr lang="en-US" sz="1600" dirty="0"/>
              <a:t> Pembangunan SDM </a:t>
            </a:r>
            <a:r>
              <a:rPr lang="en-US" sz="1600" dirty="0" err="1" smtClean="0"/>
              <a:t>Pertanian</a:t>
            </a:r>
            <a:endParaRPr lang="id-ID" sz="1600" dirty="0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20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d-ID" dirty="0" smtClean="0"/>
              <a:t>2. Manajemen Inovasi</a:t>
            </a:r>
            <a:endParaRPr lang="id-ID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2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1800" dirty="0" err="1"/>
              <a:t>Ilmu</a:t>
            </a:r>
            <a:r>
              <a:rPr lang="en-US" sz="1800" dirty="0"/>
              <a:t> </a:t>
            </a:r>
            <a:r>
              <a:rPr lang="en-US" sz="1800" dirty="0" err="1"/>
              <a:t>Keberlanjutan</a:t>
            </a:r>
            <a:endParaRPr lang="id-ID" sz="1800" dirty="0"/>
          </a:p>
          <a:p>
            <a:pPr marL="457200" indent="-457200">
              <a:buFont typeface="+mj-lt"/>
              <a:buAutoNum type="arabicPeriod"/>
            </a:pPr>
            <a:r>
              <a:rPr lang="en-US" sz="1800" dirty="0" err="1"/>
              <a:t>Manajemen</a:t>
            </a:r>
            <a:r>
              <a:rPr lang="en-US" sz="1800" dirty="0"/>
              <a:t> </a:t>
            </a:r>
            <a:r>
              <a:rPr lang="en-US" sz="1800" dirty="0" err="1"/>
              <a:t>Pengetahuan</a:t>
            </a:r>
            <a:r>
              <a:rPr lang="en-US" sz="1800" dirty="0"/>
              <a:t> </a:t>
            </a:r>
            <a:r>
              <a:rPr lang="en-US" sz="1800" dirty="0" err="1"/>
              <a:t>Kearifan</a:t>
            </a:r>
            <a:r>
              <a:rPr lang="en-US" sz="1800" dirty="0"/>
              <a:t> </a:t>
            </a:r>
            <a:r>
              <a:rPr lang="en-US" sz="1800" dirty="0" err="1"/>
              <a:t>Lokal</a:t>
            </a:r>
            <a:endParaRPr lang="id-ID" sz="1800" dirty="0"/>
          </a:p>
          <a:p>
            <a:pPr marL="457200" indent="-457200">
              <a:buFont typeface="+mj-lt"/>
              <a:buAutoNum type="arabicPeriod"/>
            </a:pPr>
            <a:r>
              <a:rPr lang="en-US" sz="1800" dirty="0" err="1"/>
              <a:t>Manajemen</a:t>
            </a:r>
            <a:r>
              <a:rPr lang="en-US" sz="1800" dirty="0"/>
              <a:t> </a:t>
            </a:r>
            <a:r>
              <a:rPr lang="en-US" sz="1800" dirty="0" err="1"/>
              <a:t>Inovasi</a:t>
            </a:r>
            <a:r>
              <a:rPr lang="en-US" sz="1800" dirty="0"/>
              <a:t> </a:t>
            </a:r>
            <a:r>
              <a:rPr lang="en-US" sz="1800" dirty="0" err="1"/>
              <a:t>Transformasi</a:t>
            </a:r>
            <a:r>
              <a:rPr lang="en-US" sz="1800" dirty="0"/>
              <a:t> </a:t>
            </a:r>
            <a:r>
              <a:rPr lang="en-US" sz="1800" dirty="0" err="1"/>
              <a:t>Sosial</a:t>
            </a:r>
            <a:endParaRPr lang="id-ID" sz="1800" dirty="0"/>
          </a:p>
          <a:p>
            <a:pPr marL="457200" indent="-457200">
              <a:buFont typeface="+mj-lt"/>
              <a:buAutoNum type="arabicPeriod"/>
            </a:pPr>
            <a:r>
              <a:rPr lang="en-US" sz="1800" dirty="0" err="1"/>
              <a:t>Inovasi</a:t>
            </a:r>
            <a:r>
              <a:rPr lang="en-US" sz="1800" dirty="0"/>
              <a:t> </a:t>
            </a:r>
            <a:r>
              <a:rPr lang="en-US" sz="1800" dirty="0" err="1"/>
              <a:t>Kewirausahaan</a:t>
            </a:r>
            <a:r>
              <a:rPr lang="en-US" sz="1800" dirty="0"/>
              <a:t> </a:t>
            </a:r>
            <a:r>
              <a:rPr lang="en-US" sz="1800" dirty="0" err="1"/>
              <a:t>Sosial</a:t>
            </a:r>
            <a:endParaRPr lang="id-ID" sz="1800" dirty="0"/>
          </a:p>
          <a:p>
            <a:pPr marL="457200" indent="-457200">
              <a:buFont typeface="+mj-lt"/>
              <a:buAutoNum type="arabicPeriod"/>
            </a:pPr>
            <a:r>
              <a:rPr lang="en-US" sz="1800" dirty="0" err="1"/>
              <a:t>Agribisnis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Kewirausahaan</a:t>
            </a:r>
            <a:endParaRPr lang="id-ID" sz="1800" dirty="0"/>
          </a:p>
          <a:p>
            <a:pPr marL="457200" indent="-457200">
              <a:buFont typeface="+mj-lt"/>
              <a:buAutoNum type="arabicPeriod"/>
            </a:pPr>
            <a:r>
              <a:rPr lang="en-US" sz="1800" dirty="0" err="1"/>
              <a:t>Dasar-dasar</a:t>
            </a:r>
            <a:r>
              <a:rPr lang="en-US" sz="1800" dirty="0"/>
              <a:t> </a:t>
            </a:r>
            <a:r>
              <a:rPr lang="en-US" sz="1800" dirty="0" err="1" smtClean="0"/>
              <a:t>Manajemen</a:t>
            </a:r>
            <a:endParaRPr lang="id-ID" sz="1800" dirty="0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d-ID" dirty="0" smtClean="0"/>
              <a:t>3. Komunikasi Pertanian</a:t>
            </a:r>
            <a:endParaRPr lang="id-ID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23"/>
          </p:nvPr>
        </p:nvSpPr>
        <p:spPr>
          <a:xfrm>
            <a:off x="502247" y="6655668"/>
            <a:ext cx="5249400" cy="3024336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err="1"/>
              <a:t>Dasar-Dasar</a:t>
            </a:r>
            <a:r>
              <a:rPr lang="en-US" dirty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(W)</a:t>
            </a:r>
            <a:endParaRPr lang="id-ID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Media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 smtClean="0"/>
              <a:t>Pertanian</a:t>
            </a:r>
            <a:r>
              <a:rPr lang="en-US" dirty="0" smtClean="0"/>
              <a:t> (W)</a:t>
            </a:r>
            <a:endParaRPr lang="id-ID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 (W)</a:t>
            </a:r>
            <a:endParaRPr lang="id-ID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 smtClean="0"/>
              <a:t>Pertanian</a:t>
            </a:r>
            <a:r>
              <a:rPr lang="en-US" dirty="0" smtClean="0"/>
              <a:t> (P)</a:t>
            </a:r>
            <a:endParaRPr lang="id-ID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smtClean="0"/>
              <a:t>Pembangunan (W)</a:t>
            </a:r>
            <a:endParaRPr lang="id-ID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Manajemen</a:t>
            </a:r>
            <a:r>
              <a:rPr lang="en-US" dirty="0"/>
              <a:t> Program </a:t>
            </a:r>
            <a:r>
              <a:rPr lang="en-US" dirty="0" err="1"/>
              <a:t>Komunikasi</a:t>
            </a:r>
            <a:endParaRPr lang="id-ID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Ekologi</a:t>
            </a:r>
            <a:r>
              <a:rPr lang="en-US" dirty="0"/>
              <a:t> </a:t>
            </a:r>
            <a:r>
              <a:rPr lang="en-US" dirty="0" err="1"/>
              <a:t>Manusia</a:t>
            </a:r>
            <a:endParaRPr lang="id-ID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Organisasi</a:t>
            </a:r>
            <a:endParaRPr lang="id-ID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ICT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smtClean="0"/>
              <a:t>Multimedia</a:t>
            </a:r>
            <a:endParaRPr lang="id-ID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2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dirty="0" smtClean="0"/>
              <a:t>4. Kelembagaan</a:t>
            </a:r>
            <a:endParaRPr lang="id-ID" dirty="0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25"/>
          </p:nvPr>
        </p:nvSpPr>
        <p:spPr>
          <a:xfrm>
            <a:off x="12494840" y="6655668"/>
            <a:ext cx="5001294" cy="2592288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1800" dirty="0" err="1"/>
              <a:t>Dinamika</a:t>
            </a:r>
            <a:r>
              <a:rPr lang="en-US" sz="1800" dirty="0"/>
              <a:t> </a:t>
            </a:r>
            <a:r>
              <a:rPr lang="en-US" sz="1800" dirty="0" err="1"/>
              <a:t>Kelompok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Organisasi</a:t>
            </a:r>
            <a:r>
              <a:rPr lang="en-US" sz="1800" dirty="0"/>
              <a:t> </a:t>
            </a:r>
            <a:r>
              <a:rPr lang="en-US" sz="1800" dirty="0" err="1"/>
              <a:t>Petani</a:t>
            </a:r>
            <a:endParaRPr lang="id-ID" sz="1800" dirty="0"/>
          </a:p>
          <a:p>
            <a:pPr marL="457200" indent="-457200">
              <a:buFont typeface="+mj-lt"/>
              <a:buAutoNum type="arabicPeriod"/>
            </a:pPr>
            <a:r>
              <a:rPr lang="en-US" sz="1800" dirty="0" err="1"/>
              <a:t>Transformasi</a:t>
            </a:r>
            <a:r>
              <a:rPr lang="en-US" sz="1800" dirty="0"/>
              <a:t> </a:t>
            </a:r>
            <a:r>
              <a:rPr lang="en-US" sz="1800" dirty="0" err="1"/>
              <a:t>Kelembagaan</a:t>
            </a:r>
            <a:r>
              <a:rPr lang="en-US" sz="1800" dirty="0"/>
              <a:t> </a:t>
            </a:r>
            <a:r>
              <a:rPr lang="en-US" sz="1800" dirty="0" err="1"/>
              <a:t>Penyuluhan</a:t>
            </a:r>
            <a:r>
              <a:rPr lang="en-US" sz="1800" dirty="0"/>
              <a:t> </a:t>
            </a:r>
            <a:r>
              <a:rPr lang="en-US" sz="1800" dirty="0" err="1"/>
              <a:t>Pertanian</a:t>
            </a:r>
            <a:endParaRPr lang="id-ID" sz="1800" dirty="0"/>
          </a:p>
          <a:p>
            <a:pPr marL="457200" indent="-457200">
              <a:buFont typeface="+mj-lt"/>
              <a:buAutoNum type="arabicPeriod"/>
            </a:pPr>
            <a:r>
              <a:rPr lang="en-US" sz="1800" dirty="0" err="1"/>
              <a:t>Kepemimpinan</a:t>
            </a:r>
            <a:r>
              <a:rPr lang="en-US" sz="1800" dirty="0"/>
              <a:t> </a:t>
            </a:r>
            <a:r>
              <a:rPr lang="en-US" sz="1800" dirty="0" err="1"/>
              <a:t>Kelembagaan</a:t>
            </a:r>
            <a:r>
              <a:rPr lang="en-US" sz="1800" dirty="0"/>
              <a:t> </a:t>
            </a:r>
            <a:r>
              <a:rPr lang="en-US" sz="1800" dirty="0" err="1"/>
              <a:t>Pertanian</a:t>
            </a:r>
            <a:endParaRPr lang="id-ID" sz="1800" dirty="0"/>
          </a:p>
          <a:p>
            <a:pPr marL="457200" indent="-457200">
              <a:buFont typeface="+mj-lt"/>
              <a:buAutoNum type="arabicPeriod"/>
            </a:pPr>
            <a:r>
              <a:rPr lang="en-US" sz="1800" dirty="0" err="1"/>
              <a:t>Perubahan</a:t>
            </a:r>
            <a:r>
              <a:rPr lang="en-US" sz="1800" dirty="0"/>
              <a:t> </a:t>
            </a:r>
            <a:r>
              <a:rPr lang="en-US" sz="1800" dirty="0" err="1"/>
              <a:t>Sosial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Budaya</a:t>
            </a:r>
            <a:r>
              <a:rPr lang="en-US" sz="1800" dirty="0"/>
              <a:t> </a:t>
            </a:r>
            <a:r>
              <a:rPr lang="en-US" sz="1800" dirty="0" err="1"/>
              <a:t>Pertanian</a:t>
            </a:r>
            <a:endParaRPr lang="id-ID" sz="1800" dirty="0"/>
          </a:p>
          <a:p>
            <a:pPr marL="457200" indent="-457200">
              <a:buFont typeface="+mj-lt"/>
              <a:buAutoNum type="arabicPeriod"/>
            </a:pPr>
            <a:r>
              <a:rPr lang="en-US" sz="1800" dirty="0" err="1"/>
              <a:t>Manajemen</a:t>
            </a:r>
            <a:r>
              <a:rPr lang="en-US" sz="1800" dirty="0"/>
              <a:t> </a:t>
            </a:r>
            <a:r>
              <a:rPr lang="en-US" sz="1800" dirty="0" err="1"/>
              <a:t>Organisasi</a:t>
            </a:r>
            <a:r>
              <a:rPr lang="en-US" sz="1800" dirty="0"/>
              <a:t> </a:t>
            </a:r>
            <a:r>
              <a:rPr lang="en-US" sz="1800" dirty="0" err="1"/>
              <a:t>Sosial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 smtClean="0"/>
              <a:t>Kemasyarakatan</a:t>
            </a:r>
            <a:endParaRPr lang="id-ID" sz="1800" dirty="0"/>
          </a:p>
        </p:txBody>
      </p:sp>
    </p:spTree>
    <p:extLst>
      <p:ext uri="{BB962C8B-B14F-4D97-AF65-F5344CB8AC3E}">
        <p14:creationId xmlns:p14="http://schemas.microsoft.com/office/powerpoint/2010/main" val="422483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20"/>
          <p:cNvSpPr>
            <a:spLocks noGrp="1"/>
          </p:cNvSpPr>
          <p:nvPr>
            <p:ph type="body" sz="quarter" idx="12"/>
          </p:nvPr>
        </p:nvSpPr>
        <p:spPr>
          <a:xfrm rot="21420572">
            <a:off x="970183" y="9030454"/>
            <a:ext cx="6484942" cy="743516"/>
          </a:xfrm>
        </p:spPr>
        <p:txBody>
          <a:bodyPr/>
          <a:lstStyle/>
          <a:p>
            <a:endParaRPr lang="id-ID" sz="6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46262" y="9194818"/>
            <a:ext cx="6984776" cy="845225"/>
          </a:xfrm>
        </p:spPr>
        <p:txBody>
          <a:bodyPr/>
          <a:lstStyle/>
          <a:p>
            <a:r>
              <a:rPr lang="id-ID" sz="4800" b="1" dirty="0" smtClean="0">
                <a:solidFill>
                  <a:schemeClr val="accent1">
                    <a:lumMod val="50000"/>
                  </a:schemeClr>
                </a:solidFill>
              </a:rPr>
              <a:t>Landscape Kurikulum</a:t>
            </a:r>
            <a:endParaRPr lang="id-ID" sz="4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0" y="1327150"/>
            <a:ext cx="3036888" cy="54768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70" name="Group 69"/>
          <p:cNvGrpSpPr/>
          <p:nvPr/>
        </p:nvGrpSpPr>
        <p:grpSpPr>
          <a:xfrm>
            <a:off x="2277295" y="209961"/>
            <a:ext cx="14113568" cy="8352928"/>
            <a:chOff x="1142976" y="857232"/>
            <a:chExt cx="6858048" cy="5143536"/>
          </a:xfrm>
        </p:grpSpPr>
        <p:sp>
          <p:nvSpPr>
            <p:cNvPr id="71" name="Right Triangle 70"/>
            <p:cNvSpPr/>
            <p:nvPr/>
          </p:nvSpPr>
          <p:spPr>
            <a:xfrm>
              <a:off x="5500694" y="1500174"/>
              <a:ext cx="2428892" cy="1071570"/>
            </a:xfrm>
            <a:prstGeom prst="rtTriangle">
              <a:avLst/>
            </a:prstGeom>
            <a:solidFill>
              <a:srgbClr val="F79646">
                <a:lumMod val="75000"/>
              </a:srgbClr>
            </a:solidFill>
            <a:ln w="25400" cap="flat" cmpd="sng" algn="ctr">
              <a:solidFill>
                <a:srgbClr val="F79646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d-ID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MAGANG</a:t>
              </a:r>
            </a:p>
          </p:txBody>
        </p:sp>
        <p:sp>
          <p:nvSpPr>
            <p:cNvPr id="72" name="Right Triangle 71"/>
            <p:cNvSpPr/>
            <p:nvPr/>
          </p:nvSpPr>
          <p:spPr>
            <a:xfrm flipH="1">
              <a:off x="1214414" y="1500174"/>
              <a:ext cx="2500330" cy="1071570"/>
            </a:xfrm>
            <a:prstGeom prst="rtTriangle">
              <a:avLst/>
            </a:prstGeom>
            <a:solidFill>
              <a:srgbClr val="F79646">
                <a:lumMod val="75000"/>
              </a:srgbClr>
            </a:solidFill>
            <a:ln w="25400" cap="flat" cmpd="sng" algn="ctr">
              <a:solidFill>
                <a:srgbClr val="F79646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d-ID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KKN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714744" y="1500174"/>
              <a:ext cx="1785950" cy="1071570"/>
            </a:xfrm>
            <a:prstGeom prst="rect">
              <a:avLst/>
            </a:prstGeom>
            <a:solidFill>
              <a:srgbClr val="F79646">
                <a:lumMod val="60000"/>
                <a:lumOff val="40000"/>
              </a:srgbClr>
            </a:solidFill>
            <a:ln w="25400" cap="flat" cmpd="sng" algn="ctr">
              <a:solidFill>
                <a:srgbClr val="F79646">
                  <a:lumMod val="20000"/>
                  <a:lumOff val="8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d-ID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79646">
                      <a:lumMod val="50000"/>
                    </a:srgbClr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KAJIAN AKADEMIK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571604" y="2571744"/>
              <a:ext cx="2143140" cy="571504"/>
            </a:xfrm>
            <a:prstGeom prst="rect">
              <a:avLst/>
            </a:prstGeom>
            <a:solidFill>
              <a:srgbClr val="4BACC6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d-ID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KAJIAN PENYULUHAN PERTANIAN</a:t>
              </a: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500694" y="2571744"/>
              <a:ext cx="2143140" cy="571504"/>
            </a:xfrm>
            <a:prstGeom prst="rect">
              <a:avLst/>
            </a:prstGeom>
            <a:solidFill>
              <a:srgbClr val="4BACC6">
                <a:lumMod val="75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d-ID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KAJIAN KELEMBAGAAN PERTANIAN</a:t>
              </a: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714744" y="2571744"/>
              <a:ext cx="1785950" cy="571504"/>
            </a:xfrm>
            <a:prstGeom prst="rect">
              <a:avLst/>
            </a:prstGeom>
            <a:solidFill>
              <a:srgbClr val="00B0F0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d-ID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KAJIAN KOMUNIKASI PERTANIAN</a:t>
              </a: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571604" y="3143248"/>
              <a:ext cx="6072230" cy="1214446"/>
            </a:xfrm>
            <a:prstGeom prst="rect">
              <a:avLst/>
            </a:prstGeom>
            <a:solidFill>
              <a:srgbClr val="9BBB59">
                <a:lumMod val="75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d-ID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9BBB59">
                      <a:lumMod val="20000"/>
                      <a:lumOff val="80000"/>
                    </a:srgbClr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MK. WAJIB PENYULUHAN</a:t>
              </a: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1142976" y="4357694"/>
              <a:ext cx="6858048" cy="428628"/>
            </a:xfrm>
            <a:prstGeom prst="rect">
              <a:avLst/>
            </a:prstGeom>
            <a:solidFill>
              <a:srgbClr val="8064A2">
                <a:lumMod val="40000"/>
                <a:lumOff val="60000"/>
              </a:srgbClr>
            </a:solidFill>
            <a:ln w="25400" cap="flat" cmpd="sng" algn="ctr">
              <a:solidFill>
                <a:srgbClr val="7030A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d-ID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8064A2">
                      <a:lumMod val="50000"/>
                    </a:srgbClr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SEBAGAI SUBJECT MATTER</a:t>
              </a: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142976" y="4786322"/>
              <a:ext cx="2357454" cy="571504"/>
            </a:xfrm>
            <a:prstGeom prst="rect">
              <a:avLst/>
            </a:prstGeom>
            <a:solidFill>
              <a:srgbClr val="9BBB59">
                <a:lumMod val="50000"/>
              </a:srgbClr>
            </a:solidFill>
            <a:ln w="25400" cap="flat" cmpd="sng" algn="ctr">
              <a:solidFill>
                <a:srgbClr val="9BBB59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d-ID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MK PILIHAN AGRO/TANAH/H</a:t>
              </a:r>
              <a:r>
                <a:rPr kumimoji="0" 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</a:t>
              </a:r>
              <a:r>
                <a:rPr kumimoji="0" lang="id-ID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</a:t>
              </a: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5715008" y="4786322"/>
              <a:ext cx="2286016" cy="571504"/>
            </a:xfrm>
            <a:prstGeom prst="rect">
              <a:avLst/>
            </a:prstGeom>
            <a:solidFill>
              <a:srgbClr val="00B050"/>
            </a:solidFill>
            <a:ln w="25400" cap="flat" cmpd="sng" algn="ctr">
              <a:solidFill>
                <a:srgbClr val="00B05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d-ID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MK PILIHAN TEK. PERTANIAN</a:t>
              </a: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500430" y="4786322"/>
              <a:ext cx="2214578" cy="571504"/>
            </a:xfrm>
            <a:prstGeom prst="rect">
              <a:avLst/>
            </a:prstGeom>
            <a:solidFill>
              <a:srgbClr val="9BBB59"/>
            </a:solidFill>
            <a:ln w="25400" cap="flat" cmpd="sng" algn="ctr">
              <a:solidFill>
                <a:srgbClr val="9BBB59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d-ID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MK. PILIHAN AGRIBISNIS</a:t>
              </a: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1142976" y="5357826"/>
              <a:ext cx="6858048" cy="642942"/>
            </a:xfrm>
            <a:prstGeom prst="rect">
              <a:avLst/>
            </a:prstGeom>
            <a:solidFill>
              <a:srgbClr val="9BBB59">
                <a:lumMod val="60000"/>
                <a:lumOff val="40000"/>
              </a:srgbClr>
            </a:solidFill>
            <a:ln w="28575" cap="flat" cmpd="sng" algn="ctr">
              <a:solidFill>
                <a:schemeClr val="accent2">
                  <a:lumMod val="50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d-ID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9BBB59">
                      <a:lumMod val="50000"/>
                    </a:srgbClr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MK WAJIB PERTANIAN</a:t>
              </a: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3714744" y="857232"/>
              <a:ext cx="1785950" cy="571504"/>
            </a:xfrm>
            <a:prstGeom prst="rect">
              <a:avLst/>
            </a:prstGeom>
            <a:solidFill>
              <a:srgbClr val="C0504D"/>
            </a:solidFill>
            <a:ln w="25400" cap="flat" cmpd="sng" algn="ctr">
              <a:solidFill>
                <a:srgbClr val="C0504D">
                  <a:lumMod val="40000"/>
                  <a:lumOff val="6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d-ID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SKRIPSI</a:t>
              </a:r>
            </a:p>
          </p:txBody>
        </p:sp>
        <p:cxnSp>
          <p:nvCxnSpPr>
            <p:cNvPr id="84" name="Straight Connector 83"/>
            <p:cNvCxnSpPr/>
            <p:nvPr/>
          </p:nvCxnSpPr>
          <p:spPr>
            <a:xfrm rot="5400000">
              <a:off x="3107521" y="3750471"/>
              <a:ext cx="1214446" cy="1588"/>
            </a:xfrm>
            <a:prstGeom prst="line">
              <a:avLst/>
            </a:prstGeom>
            <a:noFill/>
            <a:ln w="28575" cap="flat" cmpd="sng" algn="ctr">
              <a:solidFill>
                <a:srgbClr val="F79646">
                  <a:lumMod val="50000"/>
                </a:srgbClr>
              </a:solidFill>
              <a:prstDash val="dash"/>
            </a:ln>
            <a:effectLst/>
          </p:spPr>
        </p:cxnSp>
        <p:cxnSp>
          <p:nvCxnSpPr>
            <p:cNvPr id="85" name="Straight Connector 84"/>
            <p:cNvCxnSpPr/>
            <p:nvPr/>
          </p:nvCxnSpPr>
          <p:spPr>
            <a:xfrm rot="5400000">
              <a:off x="4894265" y="3749677"/>
              <a:ext cx="1214446" cy="1588"/>
            </a:xfrm>
            <a:prstGeom prst="line">
              <a:avLst/>
            </a:prstGeom>
            <a:noFill/>
            <a:ln w="28575" cap="flat" cmpd="sng" algn="ctr">
              <a:solidFill>
                <a:srgbClr val="F79646">
                  <a:lumMod val="50000"/>
                </a:srgbClr>
              </a:solidFill>
              <a:prstDash val="dash"/>
            </a:ln>
            <a:effectLst/>
          </p:spPr>
        </p:cxnSp>
      </p:grpSp>
      <p:cxnSp>
        <p:nvCxnSpPr>
          <p:cNvPr id="87" name="Straight Connector 86"/>
          <p:cNvCxnSpPr/>
          <p:nvPr/>
        </p:nvCxnSpPr>
        <p:spPr>
          <a:xfrm>
            <a:off x="2277295" y="6590670"/>
            <a:ext cx="14113568" cy="0"/>
          </a:xfrm>
          <a:prstGeom prst="line">
            <a:avLst/>
          </a:prstGeom>
          <a:ln w="57150">
            <a:solidFill>
              <a:srgbClr val="7030A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664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8000" dirty="0" smtClean="0"/>
              <a:t>Pengelompokkan Mata Kuliah</a:t>
            </a:r>
            <a:endParaRPr lang="id-ID" sz="8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937671"/>
              </p:ext>
            </p:extLst>
          </p:nvPr>
        </p:nvGraphicFramePr>
        <p:xfrm>
          <a:off x="1366343" y="2047158"/>
          <a:ext cx="15409710" cy="68547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1441">
                  <a:extLst>
                    <a:ext uri="{9D8B030D-6E8A-4147-A177-3AD203B41FA5}">
                      <a16:colId xmlns="" xmlns:a16="http://schemas.microsoft.com/office/drawing/2014/main" val="1891474902"/>
                    </a:ext>
                  </a:extLst>
                </a:gridCol>
                <a:gridCol w="2055651">
                  <a:extLst>
                    <a:ext uri="{9D8B030D-6E8A-4147-A177-3AD203B41FA5}">
                      <a16:colId xmlns="" xmlns:a16="http://schemas.microsoft.com/office/drawing/2014/main" val="684755088"/>
                    </a:ext>
                  </a:extLst>
                </a:gridCol>
                <a:gridCol w="8649091">
                  <a:extLst>
                    <a:ext uri="{9D8B030D-6E8A-4147-A177-3AD203B41FA5}">
                      <a16:colId xmlns="" xmlns:a16="http://schemas.microsoft.com/office/drawing/2014/main" val="2507041763"/>
                    </a:ext>
                  </a:extLst>
                </a:gridCol>
                <a:gridCol w="1693993">
                  <a:extLst>
                    <a:ext uri="{9D8B030D-6E8A-4147-A177-3AD203B41FA5}">
                      <a16:colId xmlns="" xmlns:a16="http://schemas.microsoft.com/office/drawing/2014/main" val="2519126039"/>
                    </a:ext>
                  </a:extLst>
                </a:gridCol>
                <a:gridCol w="1057679">
                  <a:extLst>
                    <a:ext uri="{9D8B030D-6E8A-4147-A177-3AD203B41FA5}">
                      <a16:colId xmlns="" xmlns:a16="http://schemas.microsoft.com/office/drawing/2014/main" val="2858877130"/>
                    </a:ext>
                  </a:extLst>
                </a:gridCol>
                <a:gridCol w="1021855">
                  <a:extLst>
                    <a:ext uri="{9D8B030D-6E8A-4147-A177-3AD203B41FA5}">
                      <a16:colId xmlns="" xmlns:a16="http://schemas.microsoft.com/office/drawing/2014/main" val="4086315903"/>
                    </a:ext>
                  </a:extLst>
                </a:gridCol>
              </a:tblGrid>
              <a:tr h="10940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No</a:t>
                      </a:r>
                      <a:endParaRPr lang="id-ID" sz="3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 err="1">
                          <a:effectLst/>
                        </a:rPr>
                        <a:t>Kode</a:t>
                      </a:r>
                      <a:endParaRPr lang="id-ID" sz="3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Mata </a:t>
                      </a:r>
                      <a:r>
                        <a:rPr lang="en-US" sz="3600" dirty="0" err="1">
                          <a:effectLst/>
                        </a:rPr>
                        <a:t>Kuliah</a:t>
                      </a:r>
                      <a:endParaRPr lang="id-ID" sz="3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Status</a:t>
                      </a:r>
                      <a:endParaRPr lang="id-ID" sz="3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SKS</a:t>
                      </a:r>
                      <a:endParaRPr lang="id-ID" sz="3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87732611"/>
                  </a:ext>
                </a:extLst>
              </a:tr>
              <a:tr h="7695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3600">
                          <a:effectLst/>
                        </a:rPr>
                        <a:t>I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effectLst/>
                        </a:rPr>
                        <a:t>Mata </a:t>
                      </a:r>
                      <a:r>
                        <a:rPr lang="en-US" sz="3600" b="1" dirty="0" err="1">
                          <a:effectLst/>
                        </a:rPr>
                        <a:t>Kuliah</a:t>
                      </a:r>
                      <a:r>
                        <a:rPr lang="en-US" sz="3600" b="1" dirty="0">
                          <a:effectLst/>
                        </a:rPr>
                        <a:t> </a:t>
                      </a:r>
                      <a:r>
                        <a:rPr lang="en-US" sz="3600" b="1" dirty="0" err="1">
                          <a:effectLst/>
                        </a:rPr>
                        <a:t>Wajib</a:t>
                      </a:r>
                      <a:r>
                        <a:rPr lang="id-ID" sz="3600" b="1" dirty="0">
                          <a:effectLst/>
                        </a:rPr>
                        <a:t> Universitas</a:t>
                      </a:r>
                      <a:endParaRPr lang="id-ID" sz="3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3600">
                          <a:effectLst/>
                        </a:rPr>
                        <a:t> 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3600">
                          <a:effectLst/>
                        </a:rPr>
                        <a:t> 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3600">
                          <a:effectLst/>
                        </a:rPr>
                        <a:t> 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466288034"/>
                  </a:ext>
                </a:extLst>
              </a:tr>
              <a:tr h="7695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1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AND111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Bahasa Indonesia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W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3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3-0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862611779"/>
                  </a:ext>
                </a:extLst>
              </a:tr>
              <a:tr h="7695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2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AND 112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Pendidikan  Kewarganegaraan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W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3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3-0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932145929"/>
                  </a:ext>
                </a:extLst>
              </a:tr>
              <a:tr h="7695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3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AND113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Pendidikan Agama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W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3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3-0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036596085"/>
                  </a:ext>
                </a:extLst>
              </a:tr>
              <a:tr h="7695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4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AND 114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Pendidikan Pancasila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W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3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3-0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420720989"/>
                  </a:ext>
                </a:extLst>
              </a:tr>
              <a:tr h="7695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5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PAU411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KKN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3600">
                          <a:effectLst/>
                        </a:rPr>
                        <a:t>W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3600">
                          <a:effectLst/>
                        </a:rPr>
                        <a:t>4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3600">
                          <a:effectLst/>
                        </a:rPr>
                        <a:t>0-4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643313439"/>
                  </a:ext>
                </a:extLst>
              </a:tr>
              <a:tr h="7695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 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3600">
                          <a:effectLst/>
                        </a:rPr>
                        <a:t> </a:t>
                      </a:r>
                      <a:endParaRPr lang="id-ID" sz="3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3600" b="1" dirty="0">
                          <a:effectLst/>
                        </a:rPr>
                        <a:t>Jumlah</a:t>
                      </a:r>
                      <a:endParaRPr lang="id-ID" sz="3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effectLst/>
                        </a:rPr>
                        <a:t> </a:t>
                      </a:r>
                      <a:endParaRPr lang="id-ID" sz="3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3600" b="1" dirty="0">
                          <a:effectLst/>
                        </a:rPr>
                        <a:t>1</a:t>
                      </a:r>
                      <a:r>
                        <a:rPr lang="en-US" sz="3600" b="1" dirty="0">
                          <a:effectLst/>
                        </a:rPr>
                        <a:t>6</a:t>
                      </a:r>
                      <a:endParaRPr lang="id-ID" sz="3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 </a:t>
                      </a:r>
                      <a:endParaRPr lang="id-ID" sz="3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148994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614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8000" dirty="0" smtClean="0"/>
              <a:t>Pengelompokkan Mata Kuliah</a:t>
            </a:r>
            <a:endParaRPr lang="id-ID" sz="8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643614"/>
              </p:ext>
            </p:extLst>
          </p:nvPr>
        </p:nvGraphicFramePr>
        <p:xfrm>
          <a:off x="1186321" y="2119165"/>
          <a:ext cx="15913767" cy="731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1908">
                  <a:extLst>
                    <a:ext uri="{9D8B030D-6E8A-4147-A177-3AD203B41FA5}">
                      <a16:colId xmlns="" xmlns:a16="http://schemas.microsoft.com/office/drawing/2014/main" val="2792064616"/>
                    </a:ext>
                  </a:extLst>
                </a:gridCol>
                <a:gridCol w="2122893">
                  <a:extLst>
                    <a:ext uri="{9D8B030D-6E8A-4147-A177-3AD203B41FA5}">
                      <a16:colId xmlns="" xmlns:a16="http://schemas.microsoft.com/office/drawing/2014/main" val="339575784"/>
                    </a:ext>
                  </a:extLst>
                </a:gridCol>
                <a:gridCol w="8932005">
                  <a:extLst>
                    <a:ext uri="{9D8B030D-6E8A-4147-A177-3AD203B41FA5}">
                      <a16:colId xmlns="" xmlns:a16="http://schemas.microsoft.com/office/drawing/2014/main" val="3554039026"/>
                    </a:ext>
                  </a:extLst>
                </a:gridCol>
                <a:gridCol w="1749405">
                  <a:extLst>
                    <a:ext uri="{9D8B030D-6E8A-4147-A177-3AD203B41FA5}">
                      <a16:colId xmlns="" xmlns:a16="http://schemas.microsoft.com/office/drawing/2014/main" val="3982760541"/>
                    </a:ext>
                  </a:extLst>
                </a:gridCol>
                <a:gridCol w="1092276">
                  <a:extLst>
                    <a:ext uri="{9D8B030D-6E8A-4147-A177-3AD203B41FA5}">
                      <a16:colId xmlns="" xmlns:a16="http://schemas.microsoft.com/office/drawing/2014/main" val="1401503209"/>
                    </a:ext>
                  </a:extLst>
                </a:gridCol>
                <a:gridCol w="1055280">
                  <a:extLst>
                    <a:ext uri="{9D8B030D-6E8A-4147-A177-3AD203B41FA5}">
                      <a16:colId xmlns="" xmlns:a16="http://schemas.microsoft.com/office/drawing/2014/main" val="4259833515"/>
                    </a:ext>
                  </a:extLst>
                </a:gridCol>
              </a:tblGrid>
              <a:tr h="6898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No</a:t>
                      </a:r>
                      <a:endParaRPr lang="id-ID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effectLst/>
                        </a:rPr>
                        <a:t>Kode</a:t>
                      </a:r>
                      <a:endParaRPr lang="id-ID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Mata </a:t>
                      </a:r>
                      <a:r>
                        <a:rPr lang="en-US" sz="3200" dirty="0" err="1">
                          <a:effectLst/>
                        </a:rPr>
                        <a:t>Kuliah</a:t>
                      </a:r>
                      <a:endParaRPr lang="id-ID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Status</a:t>
                      </a:r>
                      <a:endParaRPr lang="id-ID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SKS</a:t>
                      </a:r>
                      <a:endParaRPr lang="id-ID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76154807"/>
                  </a:ext>
                </a:extLst>
              </a:tr>
              <a:tr h="5365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II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Mata </a:t>
                      </a:r>
                      <a:r>
                        <a:rPr lang="en-US" sz="2400" b="1" dirty="0" err="1">
                          <a:effectLst/>
                        </a:rPr>
                        <a:t>Kuliah</a:t>
                      </a:r>
                      <a:r>
                        <a:rPr lang="en-US" sz="2400" b="1" dirty="0">
                          <a:effectLst/>
                        </a:rPr>
                        <a:t> </a:t>
                      </a:r>
                      <a:r>
                        <a:rPr lang="en-US" sz="2400" b="1" dirty="0" err="1">
                          <a:effectLst/>
                        </a:rPr>
                        <a:t>Wajib</a:t>
                      </a:r>
                      <a:r>
                        <a:rPr lang="id-ID" sz="2400" b="1" dirty="0">
                          <a:effectLst/>
                        </a:rPr>
                        <a:t> Fakultas</a:t>
                      </a:r>
                      <a:endParaRPr lang="id-ID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 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793173781"/>
                  </a:ext>
                </a:extLst>
              </a:tr>
              <a:tr h="53657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PAF115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Pengantar Ilmu Pertanian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W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2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2-0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854337425"/>
                  </a:ext>
                </a:extLst>
              </a:tr>
              <a:tr h="53657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PAF112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Dasar-Dasar Agronomi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W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2</a:t>
                      </a:r>
                      <a:r>
                        <a:rPr lang="en-US" sz="2400">
                          <a:effectLst/>
                        </a:rPr>
                        <a:t>-</a:t>
                      </a:r>
                      <a:r>
                        <a:rPr lang="id-ID" sz="2400">
                          <a:effectLst/>
                        </a:rPr>
                        <a:t>1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867847800"/>
                  </a:ext>
                </a:extLst>
              </a:tr>
              <a:tr h="53657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PAF123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Dasar-Dasar Ilmu Tanah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W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2</a:t>
                      </a:r>
                      <a:r>
                        <a:rPr lang="en-US" sz="2400">
                          <a:effectLst/>
                        </a:rPr>
                        <a:t>-</a:t>
                      </a:r>
                      <a:r>
                        <a:rPr lang="id-ID" sz="2400">
                          <a:effectLst/>
                        </a:rPr>
                        <a:t>1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768221544"/>
                  </a:ext>
                </a:extLst>
              </a:tr>
              <a:tr h="53657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PAF124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Dasar-Dasar Perlindungan Tanaman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W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2</a:t>
                      </a:r>
                      <a:r>
                        <a:rPr lang="en-US" sz="2400">
                          <a:effectLst/>
                        </a:rPr>
                        <a:t>-</a:t>
                      </a:r>
                      <a:r>
                        <a:rPr lang="id-ID" sz="2400">
                          <a:effectLst/>
                        </a:rPr>
                        <a:t>1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397511808"/>
                  </a:ext>
                </a:extLst>
              </a:tr>
              <a:tr h="53657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PAF125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English For Spesific Purpose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W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3-0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59630545"/>
                  </a:ext>
                </a:extLst>
              </a:tr>
              <a:tr h="53657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PAF421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Seminar Proposal Penelitian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W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1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0-1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93560596"/>
                  </a:ext>
                </a:extLst>
              </a:tr>
              <a:tr h="53657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7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PAF411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Magang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W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2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0-2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314364320"/>
                  </a:ext>
                </a:extLst>
              </a:tr>
              <a:tr h="53657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8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PAF122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Agroklimatologi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P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2</a:t>
                      </a:r>
                      <a:r>
                        <a:rPr lang="en-US" sz="2400">
                          <a:effectLst/>
                        </a:rPr>
                        <a:t>-</a:t>
                      </a:r>
                      <a:r>
                        <a:rPr lang="id-ID" sz="2400">
                          <a:effectLst/>
                        </a:rPr>
                        <a:t>1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432135507"/>
                  </a:ext>
                </a:extLst>
              </a:tr>
              <a:tr h="53657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9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PAF422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Seminar Hasil Penelitian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W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1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0-1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989616528"/>
                  </a:ext>
                </a:extLst>
              </a:tr>
              <a:tr h="53657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r>
                        <a:rPr lang="id-ID" sz="2400">
                          <a:effectLst/>
                        </a:rPr>
                        <a:t>0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PAF423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Skripsi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W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4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0-4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728310495"/>
                  </a:ext>
                </a:extLst>
              </a:tr>
              <a:tr h="53657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effectLst/>
                        </a:rPr>
                        <a:t>Jumlah</a:t>
                      </a:r>
                      <a:endParaRPr lang="id-ID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 </a:t>
                      </a:r>
                      <a:endParaRPr lang="id-ID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effectLst/>
                        </a:rPr>
                        <a:t>25</a:t>
                      </a:r>
                      <a:endParaRPr lang="id-ID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 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279991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397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8000" dirty="0" smtClean="0"/>
              <a:t>Pengelompokkan Mata Kuliah</a:t>
            </a:r>
            <a:endParaRPr lang="id-ID" sz="8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024265"/>
              </p:ext>
            </p:extLst>
          </p:nvPr>
        </p:nvGraphicFramePr>
        <p:xfrm>
          <a:off x="862286" y="2047155"/>
          <a:ext cx="8208913" cy="7909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6189">
                  <a:extLst>
                    <a:ext uri="{9D8B030D-6E8A-4147-A177-3AD203B41FA5}">
                      <a16:colId xmlns="" xmlns:a16="http://schemas.microsoft.com/office/drawing/2014/main" val="1046648097"/>
                    </a:ext>
                  </a:extLst>
                </a:gridCol>
                <a:gridCol w="1095066">
                  <a:extLst>
                    <a:ext uri="{9D8B030D-6E8A-4147-A177-3AD203B41FA5}">
                      <a16:colId xmlns="" xmlns:a16="http://schemas.microsoft.com/office/drawing/2014/main" val="1855658627"/>
                    </a:ext>
                  </a:extLst>
                </a:gridCol>
                <a:gridCol w="4607459">
                  <a:extLst>
                    <a:ext uri="{9D8B030D-6E8A-4147-A177-3AD203B41FA5}">
                      <a16:colId xmlns="" xmlns:a16="http://schemas.microsoft.com/office/drawing/2014/main" val="871239679"/>
                    </a:ext>
                  </a:extLst>
                </a:gridCol>
                <a:gridCol w="902408">
                  <a:extLst>
                    <a:ext uri="{9D8B030D-6E8A-4147-A177-3AD203B41FA5}">
                      <a16:colId xmlns="" xmlns:a16="http://schemas.microsoft.com/office/drawing/2014/main" val="998660332"/>
                    </a:ext>
                  </a:extLst>
                </a:gridCol>
                <a:gridCol w="563438">
                  <a:extLst>
                    <a:ext uri="{9D8B030D-6E8A-4147-A177-3AD203B41FA5}">
                      <a16:colId xmlns="" xmlns:a16="http://schemas.microsoft.com/office/drawing/2014/main" val="182917554"/>
                    </a:ext>
                  </a:extLst>
                </a:gridCol>
                <a:gridCol w="544353">
                  <a:extLst>
                    <a:ext uri="{9D8B030D-6E8A-4147-A177-3AD203B41FA5}">
                      <a16:colId xmlns="" xmlns:a16="http://schemas.microsoft.com/office/drawing/2014/main" val="1358391477"/>
                    </a:ext>
                  </a:extLst>
                </a:gridCol>
              </a:tblGrid>
              <a:tr h="7961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Kode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Mata </a:t>
                      </a:r>
                      <a:r>
                        <a:rPr lang="en-US" sz="1800" dirty="0" err="1">
                          <a:effectLst/>
                        </a:rPr>
                        <a:t>Kuliah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Status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SKS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39949488"/>
                  </a:ext>
                </a:extLst>
              </a:tr>
              <a:tr h="50873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III.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effectLst/>
                        </a:rPr>
                        <a:t>Mata Kuliah Prodi Penyuluhan</a:t>
                      </a:r>
                      <a:endParaRPr lang="id-ID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1038430"/>
                  </a:ext>
                </a:extLst>
              </a:tr>
              <a:tr h="50873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PNP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Dasar-Dasar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Penyuluhan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W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2</a:t>
                      </a:r>
                      <a:r>
                        <a:rPr lang="en-US" sz="1800" dirty="0">
                          <a:effectLst/>
                        </a:rPr>
                        <a:t>-</a:t>
                      </a:r>
                      <a:r>
                        <a:rPr lang="id-ID" sz="1800" dirty="0">
                          <a:effectLst/>
                        </a:rPr>
                        <a:t>1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936022411"/>
                  </a:ext>
                </a:extLst>
              </a:tr>
              <a:tr h="50873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PNP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Pendidikan Orang Dewasa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W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2</a:t>
                      </a:r>
                      <a:r>
                        <a:rPr lang="en-US" sz="1800">
                          <a:effectLst/>
                        </a:rPr>
                        <a:t>-</a:t>
                      </a:r>
                      <a:r>
                        <a:rPr lang="id-ID" sz="1800">
                          <a:effectLst/>
                        </a:rPr>
                        <a:t>1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035349808"/>
                  </a:ext>
                </a:extLst>
              </a:tr>
              <a:tr h="79613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PNP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Metode dan Teknik Penyuluhan Transformatif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W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2</a:t>
                      </a:r>
                      <a:r>
                        <a:rPr lang="en-US" sz="1800">
                          <a:effectLst/>
                        </a:rPr>
                        <a:t>-</a:t>
                      </a:r>
                      <a:r>
                        <a:rPr lang="id-ID" sz="1800">
                          <a:effectLst/>
                        </a:rPr>
                        <a:t>1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827559791"/>
                  </a:ext>
                </a:extLst>
              </a:tr>
              <a:tr h="50873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PNP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Manajemen Pelatihan Kolaboratif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W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2</a:t>
                      </a:r>
                      <a:r>
                        <a:rPr lang="en-US" sz="1800">
                          <a:effectLst/>
                        </a:rPr>
                        <a:t>-</a:t>
                      </a:r>
                      <a:r>
                        <a:rPr lang="id-ID" sz="1800">
                          <a:effectLst/>
                        </a:rPr>
                        <a:t>1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994422665"/>
                  </a:ext>
                </a:extLst>
              </a:tr>
              <a:tr h="79613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PNP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Pembangunan Sumberdaya Manusia Pertanian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W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2</a:t>
                      </a:r>
                      <a:r>
                        <a:rPr lang="en-US" sz="1800">
                          <a:effectLst/>
                        </a:rPr>
                        <a:t>-</a:t>
                      </a:r>
                      <a:r>
                        <a:rPr lang="id-ID" sz="1800">
                          <a:effectLst/>
                        </a:rPr>
                        <a:t>1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563755986"/>
                  </a:ext>
                </a:extLst>
              </a:tr>
              <a:tr h="79613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PNP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Perencanaan dan Evaluasi Program Penyuluhan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W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2</a:t>
                      </a:r>
                      <a:r>
                        <a:rPr lang="en-US" sz="1800">
                          <a:effectLst/>
                        </a:rPr>
                        <a:t>-</a:t>
                      </a:r>
                      <a:r>
                        <a:rPr lang="id-ID" sz="1800">
                          <a:effectLst/>
                        </a:rPr>
                        <a:t>1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419261406"/>
                  </a:ext>
                </a:extLst>
              </a:tr>
              <a:tr h="50873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PNP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Ilmu Keberlanjutan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W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2</a:t>
                      </a:r>
                      <a:r>
                        <a:rPr lang="en-US" sz="1800">
                          <a:effectLst/>
                        </a:rPr>
                        <a:t>-</a:t>
                      </a:r>
                      <a:r>
                        <a:rPr lang="id-ID" sz="1800">
                          <a:effectLst/>
                        </a:rPr>
                        <a:t>1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325930129"/>
                  </a:ext>
                </a:extLst>
              </a:tr>
              <a:tr h="79613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PNP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Manajemen Pengetahuan Kearifan Lokal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W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2</a:t>
                      </a:r>
                      <a:r>
                        <a:rPr lang="en-US" sz="1800">
                          <a:effectLst/>
                        </a:rPr>
                        <a:t>-</a:t>
                      </a:r>
                      <a:r>
                        <a:rPr lang="id-ID" sz="1800">
                          <a:effectLst/>
                        </a:rPr>
                        <a:t>1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368935319"/>
                  </a:ext>
                </a:extLst>
              </a:tr>
              <a:tr h="79613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9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PNP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Manajemen Inovasi Transformasi Sosial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W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2</a:t>
                      </a:r>
                      <a:r>
                        <a:rPr lang="en-US" sz="1800">
                          <a:effectLst/>
                        </a:rPr>
                        <a:t>-</a:t>
                      </a:r>
                      <a:r>
                        <a:rPr lang="id-ID" sz="1800">
                          <a:effectLst/>
                        </a:rPr>
                        <a:t>1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67758368"/>
                  </a:ext>
                </a:extLst>
              </a:tr>
              <a:tr h="50873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r>
                        <a:rPr lang="id-ID" sz="1800">
                          <a:effectLst/>
                        </a:rPr>
                        <a:t>0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PNP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Dasar-Dasar Komunikasi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W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2</a:t>
                      </a:r>
                      <a:r>
                        <a:rPr lang="en-US" sz="1800" dirty="0">
                          <a:effectLst/>
                        </a:rPr>
                        <a:t>-</a:t>
                      </a:r>
                      <a:r>
                        <a:rPr lang="id-ID" sz="1800" dirty="0">
                          <a:effectLst/>
                        </a:rPr>
                        <a:t>1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573777684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536755"/>
              </p:ext>
            </p:extLst>
          </p:nvPr>
        </p:nvGraphicFramePr>
        <p:xfrm>
          <a:off x="9719270" y="2047158"/>
          <a:ext cx="8208913" cy="79621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6189">
                  <a:extLst>
                    <a:ext uri="{9D8B030D-6E8A-4147-A177-3AD203B41FA5}">
                      <a16:colId xmlns="" xmlns:a16="http://schemas.microsoft.com/office/drawing/2014/main" val="92131028"/>
                    </a:ext>
                  </a:extLst>
                </a:gridCol>
                <a:gridCol w="1095066">
                  <a:extLst>
                    <a:ext uri="{9D8B030D-6E8A-4147-A177-3AD203B41FA5}">
                      <a16:colId xmlns="" xmlns:a16="http://schemas.microsoft.com/office/drawing/2014/main" val="2525343362"/>
                    </a:ext>
                  </a:extLst>
                </a:gridCol>
                <a:gridCol w="4607459">
                  <a:extLst>
                    <a:ext uri="{9D8B030D-6E8A-4147-A177-3AD203B41FA5}">
                      <a16:colId xmlns="" xmlns:a16="http://schemas.microsoft.com/office/drawing/2014/main" val="590236584"/>
                    </a:ext>
                  </a:extLst>
                </a:gridCol>
                <a:gridCol w="902408">
                  <a:extLst>
                    <a:ext uri="{9D8B030D-6E8A-4147-A177-3AD203B41FA5}">
                      <a16:colId xmlns="" xmlns:a16="http://schemas.microsoft.com/office/drawing/2014/main" val="789156486"/>
                    </a:ext>
                  </a:extLst>
                </a:gridCol>
                <a:gridCol w="563438">
                  <a:extLst>
                    <a:ext uri="{9D8B030D-6E8A-4147-A177-3AD203B41FA5}">
                      <a16:colId xmlns="" xmlns:a16="http://schemas.microsoft.com/office/drawing/2014/main" val="3561412595"/>
                    </a:ext>
                  </a:extLst>
                </a:gridCol>
                <a:gridCol w="544353">
                  <a:extLst>
                    <a:ext uri="{9D8B030D-6E8A-4147-A177-3AD203B41FA5}">
                      <a16:colId xmlns="" xmlns:a16="http://schemas.microsoft.com/office/drawing/2014/main" val="4140558450"/>
                    </a:ext>
                  </a:extLst>
                </a:gridCol>
              </a:tblGrid>
              <a:tr h="49938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11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PNP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Media Komunikasi Pertanian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W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2</a:t>
                      </a:r>
                      <a:r>
                        <a:rPr lang="en-US" sz="1800">
                          <a:effectLst/>
                        </a:rPr>
                        <a:t>-</a:t>
                      </a:r>
                      <a:r>
                        <a:rPr lang="id-ID" sz="1800">
                          <a:effectLst/>
                        </a:rPr>
                        <a:t>1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653142607"/>
                  </a:ext>
                </a:extLst>
              </a:tr>
              <a:tr h="49938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12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PNP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Komunikasi Inovasi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W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2</a:t>
                      </a:r>
                      <a:r>
                        <a:rPr lang="en-US" sz="1800">
                          <a:effectLst/>
                        </a:rPr>
                        <a:t>-</a:t>
                      </a:r>
                      <a:r>
                        <a:rPr lang="id-ID" sz="1800">
                          <a:effectLst/>
                        </a:rPr>
                        <a:t>1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507100041"/>
                  </a:ext>
                </a:extLst>
              </a:tr>
              <a:tr h="49938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13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PNP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Komunikasi Pembangunan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W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2</a:t>
                      </a:r>
                      <a:r>
                        <a:rPr lang="en-US" sz="1800">
                          <a:effectLst/>
                        </a:rPr>
                        <a:t>-</a:t>
                      </a:r>
                      <a:r>
                        <a:rPr lang="id-ID" sz="1800">
                          <a:effectLst/>
                        </a:rPr>
                        <a:t>1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447817000"/>
                  </a:ext>
                </a:extLst>
              </a:tr>
              <a:tr h="71320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14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PNP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Pemasaran dan Perdagangan Produk Pertanian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W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2</a:t>
                      </a:r>
                      <a:r>
                        <a:rPr lang="en-US" sz="1800">
                          <a:effectLst/>
                        </a:rPr>
                        <a:t>-</a:t>
                      </a:r>
                      <a:r>
                        <a:rPr lang="id-ID" sz="1800">
                          <a:effectLst/>
                        </a:rPr>
                        <a:t>1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34672227"/>
                  </a:ext>
                </a:extLst>
              </a:tr>
              <a:tr h="49938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15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PNP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Dinamika Kelompok dan Organisasi Petani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W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2</a:t>
                      </a:r>
                      <a:r>
                        <a:rPr lang="en-US" sz="1800">
                          <a:effectLst/>
                        </a:rPr>
                        <a:t>-</a:t>
                      </a:r>
                      <a:r>
                        <a:rPr lang="id-ID" sz="1800">
                          <a:effectLst/>
                        </a:rPr>
                        <a:t>1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107187975"/>
                  </a:ext>
                </a:extLst>
              </a:tr>
              <a:tr h="71320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16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PNP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Transformasi Kelembagaan Penyuluhan Pertanian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W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2</a:t>
                      </a:r>
                      <a:r>
                        <a:rPr lang="en-US" sz="1800">
                          <a:effectLst/>
                        </a:rPr>
                        <a:t>-</a:t>
                      </a:r>
                      <a:r>
                        <a:rPr lang="id-ID" sz="1800">
                          <a:effectLst/>
                        </a:rPr>
                        <a:t>1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857739425"/>
                  </a:ext>
                </a:extLst>
              </a:tr>
              <a:tr h="49938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17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PNP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Kepemimpinan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Kelembagaan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Pertanian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W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2</a:t>
                      </a:r>
                      <a:r>
                        <a:rPr lang="en-US" sz="1800">
                          <a:effectLst/>
                        </a:rPr>
                        <a:t>-</a:t>
                      </a:r>
                      <a:r>
                        <a:rPr lang="id-ID" sz="1800">
                          <a:effectLst/>
                        </a:rPr>
                        <a:t>1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689128418"/>
                  </a:ext>
                </a:extLst>
              </a:tr>
              <a:tr h="49938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18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PNP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Metode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Penelitian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Penyuluhan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Pertanian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W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2</a:t>
                      </a:r>
                      <a:r>
                        <a:rPr lang="en-US" sz="1800">
                          <a:effectLst/>
                        </a:rPr>
                        <a:t>-</a:t>
                      </a:r>
                      <a:r>
                        <a:rPr lang="id-ID" sz="1800">
                          <a:effectLst/>
                        </a:rPr>
                        <a:t>1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341623201"/>
                  </a:ext>
                </a:extLst>
              </a:tr>
              <a:tr h="49938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19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PNP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Penulisan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Karya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Ilmiah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W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2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1-1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962782063"/>
                  </a:ext>
                </a:extLst>
              </a:tr>
              <a:tr h="71320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20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PNP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Kapita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Selekta</a:t>
                      </a:r>
                      <a:r>
                        <a:rPr lang="en-US" sz="1800" dirty="0">
                          <a:effectLst/>
                        </a:rPr>
                        <a:t> Pembangunan SDM </a:t>
                      </a:r>
                      <a:r>
                        <a:rPr lang="en-US" sz="1800" dirty="0" err="1">
                          <a:effectLst/>
                        </a:rPr>
                        <a:t>Pertanian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W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1</a:t>
                      </a:r>
                      <a:r>
                        <a:rPr lang="en-US" sz="1800">
                          <a:effectLst/>
                        </a:rPr>
                        <a:t>-</a:t>
                      </a:r>
                      <a:r>
                        <a:rPr lang="id-ID" sz="1800">
                          <a:effectLst/>
                        </a:rPr>
                        <a:t>2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158419405"/>
                  </a:ext>
                </a:extLst>
              </a:tr>
              <a:tr h="49938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21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PNP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Jaringan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Komunikasi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Pertanian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P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2</a:t>
                      </a:r>
                      <a:r>
                        <a:rPr lang="en-US" sz="1800">
                          <a:effectLst/>
                        </a:rPr>
                        <a:t>-</a:t>
                      </a:r>
                      <a:r>
                        <a:rPr lang="id-ID" sz="1800">
                          <a:effectLst/>
                        </a:rPr>
                        <a:t>1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472746928"/>
                  </a:ext>
                </a:extLst>
              </a:tr>
              <a:tr h="49938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22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PNP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Manajemen</a:t>
                      </a:r>
                      <a:r>
                        <a:rPr lang="en-US" sz="1800" dirty="0">
                          <a:effectLst/>
                        </a:rPr>
                        <a:t> Program </a:t>
                      </a:r>
                      <a:r>
                        <a:rPr lang="en-US" sz="1800" dirty="0" err="1">
                          <a:effectLst/>
                        </a:rPr>
                        <a:t>Komunikasi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P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2</a:t>
                      </a:r>
                      <a:r>
                        <a:rPr lang="en-US" sz="1800">
                          <a:effectLst/>
                        </a:rPr>
                        <a:t>-</a:t>
                      </a:r>
                      <a:r>
                        <a:rPr lang="id-ID" sz="1800">
                          <a:effectLst/>
                        </a:rPr>
                        <a:t>1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145086872"/>
                  </a:ext>
                </a:extLst>
              </a:tr>
              <a:tr h="49938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23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PNP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Inovasi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Kewirausahaan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Sosial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P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2</a:t>
                      </a:r>
                      <a:r>
                        <a:rPr lang="en-US" sz="1800">
                          <a:effectLst/>
                        </a:rPr>
                        <a:t>-1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449760730"/>
                  </a:ext>
                </a:extLst>
              </a:tr>
              <a:tr h="49938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effectLst/>
                        </a:rPr>
                        <a:t>Jumlah</a:t>
                      </a:r>
                      <a:endParaRPr lang="id-ID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effectLst/>
                        </a:rPr>
                        <a:t> </a:t>
                      </a:r>
                      <a:endParaRPr lang="id-ID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 b="1" dirty="0">
                          <a:effectLst/>
                        </a:rPr>
                        <a:t>6</a:t>
                      </a:r>
                      <a:r>
                        <a:rPr lang="en-US" sz="1800" b="1" dirty="0">
                          <a:effectLst/>
                        </a:rPr>
                        <a:t>8</a:t>
                      </a:r>
                      <a:endParaRPr lang="id-ID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755048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459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8000" dirty="0" smtClean="0"/>
              <a:t>Pengelompokkan Mata Kuliah</a:t>
            </a:r>
            <a:endParaRPr lang="id-ID" sz="8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077429"/>
              </p:ext>
            </p:extLst>
          </p:nvPr>
        </p:nvGraphicFramePr>
        <p:xfrm>
          <a:off x="1726382" y="1975148"/>
          <a:ext cx="14473608" cy="80042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4858">
                  <a:extLst>
                    <a:ext uri="{9D8B030D-6E8A-4147-A177-3AD203B41FA5}">
                      <a16:colId xmlns="" xmlns:a16="http://schemas.microsoft.com/office/drawing/2014/main" val="2836944633"/>
                    </a:ext>
                  </a:extLst>
                </a:gridCol>
                <a:gridCol w="1930776">
                  <a:extLst>
                    <a:ext uri="{9D8B030D-6E8A-4147-A177-3AD203B41FA5}">
                      <a16:colId xmlns="" xmlns:a16="http://schemas.microsoft.com/office/drawing/2014/main" val="1201491344"/>
                    </a:ext>
                  </a:extLst>
                </a:gridCol>
                <a:gridCol w="8123679">
                  <a:extLst>
                    <a:ext uri="{9D8B030D-6E8A-4147-A177-3AD203B41FA5}">
                      <a16:colId xmlns="" xmlns:a16="http://schemas.microsoft.com/office/drawing/2014/main" val="658451908"/>
                    </a:ext>
                  </a:extLst>
                </a:gridCol>
                <a:gridCol w="1591087">
                  <a:extLst>
                    <a:ext uri="{9D8B030D-6E8A-4147-A177-3AD203B41FA5}">
                      <a16:colId xmlns="" xmlns:a16="http://schemas.microsoft.com/office/drawing/2014/main" val="2130245399"/>
                    </a:ext>
                  </a:extLst>
                </a:gridCol>
                <a:gridCol w="993428">
                  <a:extLst>
                    <a:ext uri="{9D8B030D-6E8A-4147-A177-3AD203B41FA5}">
                      <a16:colId xmlns="" xmlns:a16="http://schemas.microsoft.com/office/drawing/2014/main" val="345533488"/>
                    </a:ext>
                  </a:extLst>
                </a:gridCol>
                <a:gridCol w="959780">
                  <a:extLst>
                    <a:ext uri="{9D8B030D-6E8A-4147-A177-3AD203B41FA5}">
                      <a16:colId xmlns="" xmlns:a16="http://schemas.microsoft.com/office/drawing/2014/main" val="3986184825"/>
                    </a:ext>
                  </a:extLst>
                </a:gridCol>
              </a:tblGrid>
              <a:tr h="4249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No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Kode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Mata </a:t>
                      </a:r>
                      <a:r>
                        <a:rPr lang="en-US" sz="2000" dirty="0" err="1">
                          <a:effectLst/>
                        </a:rPr>
                        <a:t>Kuliah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Status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SKS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74489084"/>
                  </a:ext>
                </a:extLst>
              </a:tr>
              <a:tr h="42498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IV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SUBJECT MATTER PRODI LAIN</a:t>
                      </a:r>
                      <a:endParaRPr lang="id-ID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 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 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 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284645677"/>
                  </a:ext>
                </a:extLst>
              </a:tr>
              <a:tr h="42498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PRODI AGRIBISNIS</a:t>
                      </a:r>
                      <a:endParaRPr lang="id-ID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 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 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 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747640998"/>
                  </a:ext>
                </a:extLst>
              </a:tr>
              <a:tr h="42498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PAB111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Dasar-Dasar Manajemen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W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2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2</a:t>
                      </a:r>
                      <a:r>
                        <a:rPr lang="en-US" sz="2000">
                          <a:effectLst/>
                        </a:rPr>
                        <a:t>-</a:t>
                      </a:r>
                      <a:r>
                        <a:rPr lang="id-ID" sz="2000">
                          <a:effectLst/>
                        </a:rPr>
                        <a:t>0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253124091"/>
                  </a:ext>
                </a:extLst>
              </a:tr>
              <a:tr h="42498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PAB114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Pengantar Ilmu Ekonomi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W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2-0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475883726"/>
                  </a:ext>
                </a:extLst>
              </a:tr>
              <a:tr h="42498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PAB115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Sosiologi Pertanian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W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2-0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73551835"/>
                  </a:ext>
                </a:extLst>
              </a:tr>
              <a:tr h="42498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PAB121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Agribisnis dan Kewirausahaan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W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2</a:t>
                      </a:r>
                      <a:r>
                        <a:rPr lang="en-US" sz="2000">
                          <a:effectLst/>
                        </a:rPr>
                        <a:t>-</a:t>
                      </a:r>
                      <a:r>
                        <a:rPr lang="id-ID" sz="2000">
                          <a:effectLst/>
                        </a:rPr>
                        <a:t>1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845252777"/>
                  </a:ext>
                </a:extLst>
              </a:tr>
              <a:tr h="42498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PAB215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Statistika Sosial Ekonomi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W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2</a:t>
                      </a:r>
                      <a:r>
                        <a:rPr lang="en-US" sz="2000">
                          <a:effectLst/>
                        </a:rPr>
                        <a:t>-</a:t>
                      </a:r>
                      <a:r>
                        <a:rPr lang="id-ID" sz="2000">
                          <a:effectLst/>
                        </a:rPr>
                        <a:t>1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047881902"/>
                  </a:ext>
                </a:extLst>
              </a:tr>
              <a:tr h="42498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PAB313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Pembangunan Pertanian Berkelanjutan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W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2</a:t>
                      </a:r>
                      <a:r>
                        <a:rPr lang="en-US" sz="2000">
                          <a:effectLst/>
                        </a:rPr>
                        <a:t>-</a:t>
                      </a:r>
                      <a:r>
                        <a:rPr lang="id-ID" sz="2000">
                          <a:effectLst/>
                        </a:rPr>
                        <a:t>1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821483588"/>
                  </a:ext>
                </a:extLst>
              </a:tr>
              <a:tr h="42498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PAB214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Manajemen Usahatani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W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2</a:t>
                      </a:r>
                      <a:r>
                        <a:rPr lang="en-US" sz="2000">
                          <a:effectLst/>
                        </a:rPr>
                        <a:t>-</a:t>
                      </a:r>
                      <a:r>
                        <a:rPr lang="id-ID" sz="2000">
                          <a:effectLst/>
                        </a:rPr>
                        <a:t>1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972958149"/>
                  </a:ext>
                </a:extLst>
              </a:tr>
              <a:tr h="42498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PAB216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Ekologi Manusia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P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2</a:t>
                      </a:r>
                      <a:r>
                        <a:rPr lang="en-US" sz="2000">
                          <a:effectLst/>
                        </a:rPr>
                        <a:t>-</a:t>
                      </a:r>
                      <a:r>
                        <a:rPr lang="id-ID" sz="2000">
                          <a:effectLst/>
                        </a:rPr>
                        <a:t>1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426403957"/>
                  </a:ext>
                </a:extLst>
              </a:tr>
              <a:tr h="42498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PAB231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Psikologi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Sosial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P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2</a:t>
                      </a:r>
                      <a:r>
                        <a:rPr lang="en-US" sz="2000">
                          <a:effectLst/>
                        </a:rPr>
                        <a:t>-</a:t>
                      </a:r>
                      <a:r>
                        <a:rPr lang="id-ID" sz="2000">
                          <a:effectLst/>
                        </a:rPr>
                        <a:t>1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19219580"/>
                  </a:ext>
                </a:extLst>
              </a:tr>
              <a:tr h="42498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PAB243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Komunikasi Organisasi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P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2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2</a:t>
                      </a:r>
                      <a:r>
                        <a:rPr lang="en-US" sz="2000">
                          <a:effectLst/>
                        </a:rPr>
                        <a:t>-</a:t>
                      </a:r>
                      <a:r>
                        <a:rPr lang="id-ID" sz="2000">
                          <a:effectLst/>
                        </a:rPr>
                        <a:t>0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122431614"/>
                  </a:ext>
                </a:extLst>
              </a:tr>
              <a:tr h="42498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PAB334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Perubahan Sosial dan Budaya Pertanian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P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2</a:t>
                      </a:r>
                      <a:r>
                        <a:rPr lang="en-US" sz="2000">
                          <a:effectLst/>
                        </a:rPr>
                        <a:t>-</a:t>
                      </a:r>
                      <a:r>
                        <a:rPr lang="id-ID" sz="2000">
                          <a:effectLst/>
                        </a:rPr>
                        <a:t>1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77481215"/>
                  </a:ext>
                </a:extLst>
              </a:tr>
              <a:tr h="68904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PAB342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Manajemen Organisasi Sosial dan Kemasyarakatan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P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2</a:t>
                      </a:r>
                      <a:r>
                        <a:rPr lang="en-US" sz="2000">
                          <a:effectLst/>
                        </a:rPr>
                        <a:t>-</a:t>
                      </a:r>
                      <a:r>
                        <a:rPr lang="id-ID" sz="2000">
                          <a:effectLst/>
                        </a:rPr>
                        <a:t>1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581920613"/>
                  </a:ext>
                </a:extLst>
              </a:tr>
              <a:tr h="42498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13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PAB242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ICT dan Multimedia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2-1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216286050"/>
                  </a:ext>
                </a:extLst>
              </a:tr>
              <a:tr h="42498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 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Jumlah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3</a:t>
                      </a:r>
                      <a:r>
                        <a:rPr lang="en-US" sz="2000">
                          <a:effectLst/>
                        </a:rPr>
                        <a:t>5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730964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23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8000" dirty="0" smtClean="0"/>
              <a:t>Pengelompokkan Mata Kuliah</a:t>
            </a:r>
            <a:endParaRPr lang="id-ID" sz="8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88981"/>
              </p:ext>
            </p:extLst>
          </p:nvPr>
        </p:nvGraphicFramePr>
        <p:xfrm>
          <a:off x="1258328" y="2263180"/>
          <a:ext cx="15769754" cy="6720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3203">
                  <a:extLst>
                    <a:ext uri="{9D8B030D-6E8A-4147-A177-3AD203B41FA5}">
                      <a16:colId xmlns="" xmlns:a16="http://schemas.microsoft.com/office/drawing/2014/main" val="1640809074"/>
                    </a:ext>
                  </a:extLst>
                </a:gridCol>
                <a:gridCol w="2103682">
                  <a:extLst>
                    <a:ext uri="{9D8B030D-6E8A-4147-A177-3AD203B41FA5}">
                      <a16:colId xmlns="" xmlns:a16="http://schemas.microsoft.com/office/drawing/2014/main" val="1857178924"/>
                    </a:ext>
                  </a:extLst>
                </a:gridCol>
                <a:gridCol w="8851173">
                  <a:extLst>
                    <a:ext uri="{9D8B030D-6E8A-4147-A177-3AD203B41FA5}">
                      <a16:colId xmlns="" xmlns:a16="http://schemas.microsoft.com/office/drawing/2014/main" val="3610489292"/>
                    </a:ext>
                  </a:extLst>
                </a:gridCol>
                <a:gridCol w="1733574">
                  <a:extLst>
                    <a:ext uri="{9D8B030D-6E8A-4147-A177-3AD203B41FA5}">
                      <a16:colId xmlns="" xmlns:a16="http://schemas.microsoft.com/office/drawing/2014/main" val="657958114"/>
                    </a:ext>
                  </a:extLst>
                </a:gridCol>
                <a:gridCol w="1082392">
                  <a:extLst>
                    <a:ext uri="{9D8B030D-6E8A-4147-A177-3AD203B41FA5}">
                      <a16:colId xmlns="" xmlns:a16="http://schemas.microsoft.com/office/drawing/2014/main" val="310805855"/>
                    </a:ext>
                  </a:extLst>
                </a:gridCol>
                <a:gridCol w="1045730">
                  <a:extLst>
                    <a:ext uri="{9D8B030D-6E8A-4147-A177-3AD203B41FA5}">
                      <a16:colId xmlns="" xmlns:a16="http://schemas.microsoft.com/office/drawing/2014/main" val="3261321595"/>
                    </a:ext>
                  </a:extLst>
                </a:gridCol>
              </a:tblGrid>
              <a:tr h="6720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No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Kode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Mata </a:t>
                      </a:r>
                      <a:r>
                        <a:rPr lang="en-US" sz="2400" dirty="0" err="1">
                          <a:effectLst/>
                        </a:rPr>
                        <a:t>Kuliah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Status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SKS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40759054"/>
                  </a:ext>
                </a:extLst>
              </a:tr>
              <a:tr h="6720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 </a:t>
                      </a:r>
                      <a:endParaRPr lang="id-ID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PRODI AGROTEKNOLOGI</a:t>
                      </a:r>
                      <a:endParaRPr lang="id-ID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 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 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89334638"/>
                  </a:ext>
                </a:extLst>
              </a:tr>
              <a:tr h="6720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PAT223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Teknologi Produksi Tanaman Pangan Utama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W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2</a:t>
                      </a:r>
                      <a:r>
                        <a:rPr lang="en-US" sz="2400">
                          <a:effectLst/>
                        </a:rPr>
                        <a:t>-</a:t>
                      </a:r>
                      <a:r>
                        <a:rPr lang="id-ID" sz="2400">
                          <a:effectLst/>
                        </a:rPr>
                        <a:t>1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356763378"/>
                  </a:ext>
                </a:extLst>
              </a:tr>
              <a:tr h="6720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PAT222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Teknologi Produksi Tanaman Hortikultura Utama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P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2</a:t>
                      </a:r>
                      <a:r>
                        <a:rPr lang="en-US" sz="2400">
                          <a:effectLst/>
                        </a:rPr>
                        <a:t>-</a:t>
                      </a:r>
                      <a:r>
                        <a:rPr lang="id-ID" sz="2400">
                          <a:effectLst/>
                        </a:rPr>
                        <a:t>1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558166284"/>
                  </a:ext>
                </a:extLst>
              </a:tr>
              <a:tr h="6720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PAT224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Teknologi Produksi Tanaman Perkebunan Utama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2</a:t>
                      </a:r>
                      <a:r>
                        <a:rPr lang="en-US" sz="2400">
                          <a:effectLst/>
                        </a:rPr>
                        <a:t>-</a:t>
                      </a:r>
                      <a:r>
                        <a:rPr lang="id-ID" sz="2400">
                          <a:effectLst/>
                        </a:rPr>
                        <a:t>1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421914"/>
                  </a:ext>
                </a:extLst>
              </a:tr>
              <a:tr h="6720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PAF222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Sistem Pertanian Organik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2-1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4178193"/>
                  </a:ext>
                </a:extLst>
              </a:tr>
              <a:tr h="6720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effectLst/>
                        </a:rPr>
                        <a:t>Jumlah</a:t>
                      </a:r>
                      <a:endParaRPr lang="id-ID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 </a:t>
                      </a:r>
                      <a:endParaRPr lang="id-ID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12</a:t>
                      </a:r>
                      <a:endParaRPr lang="id-ID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 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183395989"/>
                  </a:ext>
                </a:extLst>
              </a:tr>
              <a:tr h="6720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PRODI ILMU TANAH</a:t>
                      </a:r>
                      <a:endParaRPr lang="id-ID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 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 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705487149"/>
                  </a:ext>
                </a:extLst>
              </a:tr>
              <a:tr h="6720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1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PIT324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Pupuk dan Teknologi Pemupukan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2</a:t>
                      </a:r>
                      <a:r>
                        <a:rPr lang="en-US" sz="2400">
                          <a:effectLst/>
                        </a:rPr>
                        <a:t>-</a:t>
                      </a:r>
                      <a:r>
                        <a:rPr lang="id-ID" sz="2400">
                          <a:effectLst/>
                        </a:rPr>
                        <a:t>1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833977415"/>
                  </a:ext>
                </a:extLst>
              </a:tr>
              <a:tr h="6720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effectLst/>
                        </a:rPr>
                        <a:t>Jumlah</a:t>
                      </a:r>
                      <a:endParaRPr lang="id-ID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 </a:t>
                      </a:r>
                      <a:endParaRPr lang="id-ID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>
                          <a:effectLst/>
                        </a:rPr>
                        <a:t>3</a:t>
                      </a:r>
                      <a:endParaRPr lang="id-ID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 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030532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412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ra Title">
  <a:themeElements>
    <a:clrScheme name="ユーザー定義 4">
      <a:dk1>
        <a:srgbClr val="3F3F3F"/>
      </a:dk1>
      <a:lt1>
        <a:sysClr val="window" lastClr="FFFFFF"/>
      </a:lt1>
      <a:dk2>
        <a:srgbClr val="3F3F3F"/>
      </a:dk2>
      <a:lt2>
        <a:srgbClr val="EEECE1"/>
      </a:lt2>
      <a:accent1>
        <a:srgbClr val="02B8AD"/>
      </a:accent1>
      <a:accent2>
        <a:srgbClr val="BBFF37"/>
      </a:accent2>
      <a:accent3>
        <a:srgbClr val="F00082"/>
      </a:accent3>
      <a:accent4>
        <a:srgbClr val="00B0F0"/>
      </a:accent4>
      <a:accent5>
        <a:srgbClr val="4BACC6"/>
      </a:accent5>
      <a:accent6>
        <a:srgbClr val="F79646"/>
      </a:accent6>
      <a:hlink>
        <a:srgbClr val="02B8AD"/>
      </a:hlink>
      <a:folHlink>
        <a:srgbClr val="BBFF37"/>
      </a:folHlink>
    </a:clrScheme>
    <a:fontScheme name="Mira">
      <a:majorFont>
        <a:latin typeface="Dense"/>
        <a:ea typeface="Capella Bold"/>
        <a:cs typeface=""/>
      </a:majorFont>
      <a:minorFont>
        <a:latin typeface="Encode Sans Narrow Light"/>
        <a:ea typeface="Capella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ira Contents">
  <a:themeElements>
    <a:clrScheme name="Mira">
      <a:dk1>
        <a:srgbClr val="3F3F3F"/>
      </a:dk1>
      <a:lt1>
        <a:sysClr val="window" lastClr="FFFFFF"/>
      </a:lt1>
      <a:dk2>
        <a:srgbClr val="3F3F3F"/>
      </a:dk2>
      <a:lt2>
        <a:srgbClr val="EEECE1"/>
      </a:lt2>
      <a:accent1>
        <a:srgbClr val="02B8AD"/>
      </a:accent1>
      <a:accent2>
        <a:srgbClr val="BBFF37"/>
      </a:accent2>
      <a:accent3>
        <a:srgbClr val="F00082"/>
      </a:accent3>
      <a:accent4>
        <a:srgbClr val="00B0F0"/>
      </a:accent4>
      <a:accent5>
        <a:srgbClr val="4BACC6"/>
      </a:accent5>
      <a:accent6>
        <a:srgbClr val="F79646"/>
      </a:accent6>
      <a:hlink>
        <a:srgbClr val="02B8AD"/>
      </a:hlink>
      <a:folHlink>
        <a:srgbClr val="BBFF37"/>
      </a:folHlink>
    </a:clrScheme>
    <a:fontScheme name="Mira">
      <a:majorFont>
        <a:latin typeface="Dense"/>
        <a:ea typeface="Capella Bold"/>
        <a:cs typeface=""/>
      </a:majorFont>
      <a:minorFont>
        <a:latin typeface="Encode Sans Narrow Light"/>
        <a:ea typeface="Capella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2B8AD">
            <a:alpha val="40000"/>
          </a:srgb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>
              <a:lumMod val="60000"/>
              <a:lumOff val="4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26464</TotalTime>
  <Words>2150</Words>
  <Application>Microsoft Office PowerPoint</Application>
  <PresentationFormat>Custom</PresentationFormat>
  <Paragraphs>1369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Mira Title</vt:lpstr>
      <vt:lpstr>Mira Contents</vt:lpstr>
      <vt:lpstr>KURIKULUM  PRODI PENYULUHAN PERTANIAN</vt:lpstr>
      <vt:lpstr>Roadmap Kurikulum </vt:lpstr>
      <vt:lpstr>Bidang Kajian</vt:lpstr>
      <vt:lpstr>PowerPoint Presentation</vt:lpstr>
      <vt:lpstr>Pengelompokkan Mata Kuliah</vt:lpstr>
      <vt:lpstr>Pengelompokkan Mata Kuliah</vt:lpstr>
      <vt:lpstr>Pengelompokkan Mata Kuliah</vt:lpstr>
      <vt:lpstr>Pengelompokkan Mata Kuliah</vt:lpstr>
      <vt:lpstr>Pengelompokkan Mata Kuliah</vt:lpstr>
      <vt:lpstr>Pengelompokkan Mata Kuliah</vt:lpstr>
      <vt:lpstr>Sebaran Mata Kuliah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Sebaran Penjab Mata Kuliah (Sementara)</vt:lpstr>
      <vt:lpstr>Sebaran Penjab Mata Kuliah (Sementara)</vt:lpstr>
      <vt:lpstr>Thank You!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Mira - Emerald</dc:title>
  <dc:creator>Jun</dc:creator>
  <cp:lastModifiedBy>ASUS</cp:lastModifiedBy>
  <cp:revision>245</cp:revision>
  <dcterms:created xsi:type="dcterms:W3CDTF">2014-05-31T17:00:12Z</dcterms:created>
  <dcterms:modified xsi:type="dcterms:W3CDTF">2019-01-04T06:49:49Z</dcterms:modified>
</cp:coreProperties>
</file>