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7" r:id="rId3"/>
    <p:sldId id="259" r:id="rId4"/>
    <p:sldId id="260" r:id="rId5"/>
    <p:sldId id="265" r:id="rId6"/>
    <p:sldId id="264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9" autoAdjust="0"/>
  </p:normalViewPr>
  <p:slideViewPr>
    <p:cSldViewPr>
      <p:cViewPr varScale="1">
        <p:scale>
          <a:sx n="73" d="100"/>
          <a:sy n="73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166C-7A25-4630-8419-832FB450734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2E33-EA0D-4510-A036-6EEBE609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97DC9DE6-826B-4A6C-9759-9727F7A4C8A4}" type="datetime1">
              <a:rPr lang="en-US" smtClean="0"/>
              <a:pPr eaLnBrk="1" latinLnBrk="0" hangingPunct="1"/>
              <a:t>12/5/2018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CCC8B3A-6ACF-4AE2-A295-9BBDF78ED7C4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AFFAC0F-7A79-48B1-A5E9-2F5B84B616A2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2FABA55-0640-49C2-9E8B-1599F639B853}" type="datetime1">
              <a:rPr lang="en-US" smtClean="0"/>
              <a:pPr eaLnBrk="1" latinLnBrk="0" hangingPunct="1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98F1C1B1-EDDE-45C8-A2A2-4A961A39DF9A}" type="datetime1">
              <a:rPr lang="en-US" smtClean="0"/>
              <a:pPr eaLnBrk="1" latinLnBrk="0" hangingPunct="1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3342350-A61E-4F48-9707-EE8A702AA694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B447F2-E0CA-4130-85AA-BFC3483AB139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CEA138-DBD4-450B-A9D1-B01324AEAB5C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61B014-4081-4FB9-83F2-2DB52CBD0692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AF425A6-F079-4943-AD17-9409ADEE8ED3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AA807E7-FEB1-41B1-AF46-629DC5106AEA}" type="datetime1">
              <a:rPr lang="en-US" smtClean="0"/>
              <a:pPr eaLnBrk="1" latinLnBrk="0" hangingPunct="1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AD326F9-B406-40A1-8BA9-93AD3284A530}" type="datetime1">
              <a:rPr lang="en-US" smtClean="0"/>
              <a:pPr eaLnBrk="1" latinLnBrk="0" hangingPunct="1"/>
              <a:t>12/5/2018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oaj.org/toc/2338-0403" TargetMode="External"/><Relationship Id="rId7" Type="http://schemas.openxmlformats.org/officeDocument/2006/relationships/hyperlink" Target="https://academic.microsoft.com/#/detail/2884812390" TargetMode="External"/><Relationship Id="rId2" Type="http://schemas.openxmlformats.org/officeDocument/2006/relationships/hyperlink" Target="http://teknosi.fti.unand.ac.id/index.php/tekno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.id/citations?user=alfvTRgAAAAJ" TargetMode="External"/><Relationship Id="rId5" Type="http://schemas.openxmlformats.org/officeDocument/2006/relationships/hyperlink" Target="https://scholar.google.com/citations?hl=en&amp;view_op=search_venues&amp;vq=Jurnal+Teknologi+dan+Sistem+Komputer" TargetMode="External"/><Relationship Id="rId4" Type="http://schemas.openxmlformats.org/officeDocument/2006/relationships/hyperlink" Target="https://app.dimensions.ai/discover/publication?facet_journal=jour.128532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microsoft.com/#/detail/2884812390" TargetMode="External"/><Relationship Id="rId3" Type="http://schemas.openxmlformats.org/officeDocument/2006/relationships/hyperlink" Target="https://doaj.org/toc/2338-0403" TargetMode="External"/><Relationship Id="rId7" Type="http://schemas.openxmlformats.org/officeDocument/2006/relationships/hyperlink" Target="https://scholar.google.co.id/citations?user=alfvTRgAAAAJ" TargetMode="External"/><Relationship Id="rId2" Type="http://schemas.openxmlformats.org/officeDocument/2006/relationships/hyperlink" Target="https://jtsiskom.undip.ac.id/index.php/jtsisk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citations?hl=en&amp;view_op=search_venues&amp;vq=Jurnal+Teknologi+dan+Sistem+Komputer" TargetMode="External"/><Relationship Id="rId5" Type="http://schemas.openxmlformats.org/officeDocument/2006/relationships/hyperlink" Target="https://app.dimensions.ai/discover/publication?facet_journal=jour.1285328" TargetMode="External"/><Relationship Id="rId4" Type="http://schemas.openxmlformats.org/officeDocument/2006/relationships/hyperlink" Target="http://sinta2.ristekdikti.go.id/journals/detail?id=1190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F1F35173-25EE-4995-93F7-4AFB37E81202}"/>
              </a:ext>
            </a:extLst>
          </p:cNvPr>
          <p:cNvSpPr/>
          <p:nvPr/>
        </p:nvSpPr>
        <p:spPr>
          <a:xfrm>
            <a:off x="838200" y="762001"/>
            <a:ext cx="10515600" cy="5087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2451" rIns="81635" bIns="42451"/>
          <a:lstStyle/>
          <a:p>
            <a:pPr algn="ctr">
              <a:lnSpc>
                <a:spcPct val="100000"/>
              </a:lnSpc>
            </a:pPr>
            <a:r>
              <a:rPr lang="en-US" sz="3628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Seminar </a:t>
            </a:r>
            <a:r>
              <a:rPr lang="en-US" sz="3628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Hasil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903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Riset</a:t>
            </a:r>
            <a:r>
              <a:rPr lang="en-US" sz="2903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903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Dosen</a:t>
            </a:r>
            <a:r>
              <a:rPr lang="en-US" sz="2903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903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Pemula</a:t>
            </a:r>
            <a:endParaRPr lang="en-US" sz="2903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ctr">
              <a:lnSpc>
                <a:spcPct val="100000"/>
              </a:lnSpc>
            </a:pP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en-US" sz="180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en-US" sz="2400" b="1" dirty="0"/>
              <a:t>SISTEM CLOUD-BASED SMART PARKING : PENCARIAN DINAMIS LOKASI PARKIR TERBAIK BERBASIS TEKNOLOGI </a:t>
            </a:r>
            <a:r>
              <a:rPr lang="en-US" sz="2400" b="1" dirty="0" smtClean="0"/>
              <a:t>                           INTERNET </a:t>
            </a:r>
            <a:r>
              <a:rPr lang="en-US" sz="2400" b="1" dirty="0"/>
              <a:t>OF THINGS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lang="en-US" altLang="zh-TW" sz="3200" b="1" dirty="0"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TW" sz="2000" b="1" dirty="0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Tim </a:t>
            </a:r>
            <a:r>
              <a:rPr lang="en-US" altLang="zh-TW" sz="2000" b="1" dirty="0" err="1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Pengusul</a:t>
            </a:r>
            <a:r>
              <a:rPr lang="en-US" altLang="zh-TW" sz="2000" b="1" dirty="0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:</a:t>
            </a:r>
          </a:p>
          <a:p>
            <a:pPr algn="ctr">
              <a:lnSpc>
                <a:spcPct val="100000"/>
              </a:lnSpc>
            </a:pPr>
            <a:endParaRPr lang="en-US" altLang="zh-TW" sz="2000" b="1" dirty="0"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TW" sz="20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Ketua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	     :   Dody Ichwana Putra, M.T	.         NIDN : 1007118603</a:t>
            </a:r>
          </a:p>
          <a:p>
            <a:pPr algn="ctr">
              <a:lnSpc>
                <a:spcPct val="100000"/>
              </a:lnSpc>
            </a:pPr>
            <a:r>
              <a:rPr lang="en-US" altLang="zh-TW" sz="20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Anggota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:   Dr. </a:t>
            </a:r>
            <a:r>
              <a:rPr lang="en-US" altLang="zh-TW" sz="20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Shelvi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Ekariani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, </a:t>
            </a:r>
            <a:r>
              <a:rPr lang="en-US" altLang="zh-TW" sz="20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M.Si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.           NIDN 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0019068803</a:t>
            </a:r>
            <a:endParaRPr lang="en-US" altLang="zh-TW" sz="2000" b="1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995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995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995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995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995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180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28600"/>
            <a:ext cx="134547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025833" cy="4143895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962400" y="1216152"/>
            <a:ext cx="80772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civitas</a:t>
            </a:r>
            <a:r>
              <a:rPr lang="en-US" dirty="0"/>
              <a:t> </a:t>
            </a:r>
            <a:r>
              <a:rPr lang="en-US" dirty="0" err="1"/>
              <a:t>akademika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di </a:t>
            </a:r>
            <a:r>
              <a:rPr lang="en-US" dirty="0" err="1" smtClean="0"/>
              <a:t>lingkungan</a:t>
            </a:r>
            <a:r>
              <a:rPr lang="en-US" dirty="0"/>
              <a:t> </a:t>
            </a:r>
            <a:r>
              <a:rPr lang="en-US" dirty="0" err="1" smtClean="0"/>
              <a:t>kampus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semakin</a:t>
            </a:r>
            <a:r>
              <a:rPr lang="en-US" dirty="0"/>
              <a:t> </a:t>
            </a:r>
            <a:r>
              <a:rPr lang="en-US" dirty="0" err="1" smtClean="0"/>
              <a:t>sulitnya</a:t>
            </a:r>
            <a:r>
              <a:rPr lang="en-US" dirty="0" smtClean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yang </a:t>
            </a:r>
            <a:r>
              <a:rPr lang="en-US" dirty="0" err="1"/>
              <a:t>kosong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Pemantauan</a:t>
            </a:r>
            <a:r>
              <a:rPr lang="en-US" dirty="0"/>
              <a:t>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b="1" dirty="0" err="1"/>
              <a:t>Universitas</a:t>
            </a:r>
            <a:r>
              <a:rPr lang="en-US" b="1" dirty="0"/>
              <a:t> </a:t>
            </a:r>
            <a:r>
              <a:rPr lang="en-US" b="1" dirty="0" err="1"/>
              <a:t>Andalas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 smtClean="0"/>
              <a:t>parkir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jalur</a:t>
            </a:r>
            <a:r>
              <a:rPr lang="en-US" dirty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/>
              <a:t>kendaraan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sempit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kemacetan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5724525" cy="4937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smtClean="0"/>
              <a:t>experimental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research. </a:t>
            </a:r>
            <a:endParaRPr lang="en-US" dirty="0" smtClean="0"/>
          </a:p>
          <a:p>
            <a:r>
              <a:rPr lang="en-US" dirty="0" err="1" smtClean="0"/>
              <a:t>Tahapan</a:t>
            </a:r>
            <a:r>
              <a:rPr lang="en-US" dirty="0" smtClean="0"/>
              <a:t> proses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1).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2)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3)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sitem</a:t>
            </a:r>
            <a:r>
              <a:rPr lang="en-US" dirty="0" smtClean="0"/>
              <a:t>, 4)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5)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1111469"/>
            <a:ext cx="5857875" cy="474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3000"/>
            <a:ext cx="5110163" cy="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37" y="1697557"/>
            <a:ext cx="57959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" y="1321626"/>
            <a:ext cx="3581400" cy="20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787961" y="3657600"/>
            <a:ext cx="3710944" cy="19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621" y="5846397"/>
            <a:ext cx="41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231067"/>
            <a:ext cx="383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Halaman</a:t>
            </a:r>
            <a:r>
              <a:rPr lang="en-US" dirty="0" smtClean="0"/>
              <a:t> web monitoring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Unand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45" y="331076"/>
            <a:ext cx="1676400" cy="29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31076"/>
            <a:ext cx="1617662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41" y="304800"/>
            <a:ext cx="1631693" cy="29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00" y="331076"/>
            <a:ext cx="1711324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83" y="3368135"/>
            <a:ext cx="1617662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01" y="3368135"/>
            <a:ext cx="1593899" cy="28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00" y="3354272"/>
            <a:ext cx="1803028" cy="29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96" y="3380549"/>
            <a:ext cx="1650473" cy="29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684" y="2362200"/>
            <a:ext cx="199134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21" y="2253734"/>
            <a:ext cx="194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Android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: submit </a:t>
            </a:r>
            <a:r>
              <a:rPr lang="en-US" dirty="0" err="1" smtClean="0"/>
              <a:t>Jurnal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teknosi.fti.unand.ac.id/index.php/teknosi</a:t>
            </a:r>
            <a:endParaRPr lang="en-US" dirty="0" smtClean="0"/>
          </a:p>
          <a:p>
            <a:r>
              <a:rPr lang="en-US" sz="1800" b="1" dirty="0" smtClean="0"/>
              <a:t>Indexing</a:t>
            </a:r>
            <a:r>
              <a:rPr lang="en-US" sz="1800" dirty="0"/>
              <a:t>: </a:t>
            </a:r>
            <a:r>
              <a:rPr lang="en-US" sz="1800" b="1" dirty="0">
                <a:hlinkClick r:id="rId3" tooltip="JTSiskom at DOAJ"/>
              </a:rPr>
              <a:t>DOAJ</a:t>
            </a:r>
            <a:r>
              <a:rPr lang="en-US" sz="1800" dirty="0"/>
              <a:t>, </a:t>
            </a:r>
            <a:r>
              <a:rPr lang="en-US" sz="1800" b="1" dirty="0"/>
              <a:t>SINTA 3</a:t>
            </a:r>
            <a:r>
              <a:rPr lang="en-US" sz="1800" dirty="0" smtClean="0"/>
              <a:t>,</a:t>
            </a:r>
            <a:r>
              <a:rPr lang="en-US" sz="1800" dirty="0"/>
              <a:t> </a:t>
            </a:r>
            <a:r>
              <a:rPr lang="en-US" sz="1800" dirty="0">
                <a:hlinkClick r:id="rId4" tooltip="JTSiskom at Dimensions"/>
              </a:rPr>
              <a:t>Dimensions</a:t>
            </a:r>
            <a:r>
              <a:rPr lang="en-US" sz="1800" dirty="0"/>
              <a:t>, </a:t>
            </a:r>
            <a:r>
              <a:rPr lang="en-US" sz="1800" dirty="0">
                <a:hlinkClick r:id="rId5" tooltip="Google Scholar Metrics"/>
              </a:rPr>
              <a:t>Scholar Metrics</a:t>
            </a:r>
            <a:r>
              <a:rPr lang="en-US" sz="1800" dirty="0"/>
              <a:t>, </a:t>
            </a:r>
            <a:r>
              <a:rPr lang="en-US" sz="1800" dirty="0">
                <a:hlinkClick r:id="rId6" tooltip="JTSiskom Profile at Google Scholar"/>
              </a:rPr>
              <a:t>Google Scholar</a:t>
            </a:r>
            <a:r>
              <a:rPr lang="en-US" sz="1800" dirty="0"/>
              <a:t>, </a:t>
            </a:r>
            <a:r>
              <a:rPr lang="en-US" sz="1800" b="1" dirty="0">
                <a:hlinkClick r:id="rId7" tooltip="JTSiskom at Microsoft Academic"/>
              </a:rPr>
              <a:t>Microsoft Academic</a:t>
            </a:r>
            <a:r>
              <a:rPr lang="en-US" sz="1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0" y="3581400"/>
            <a:ext cx="12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</a:rPr>
              <a:t>Artikel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772400" cy="30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: submit </a:t>
            </a:r>
            <a:r>
              <a:rPr lang="en-US" dirty="0" err="1" smtClean="0"/>
              <a:t>Jurnal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jtsiskom.undip.ac.id/index.php/jtsiskom</a:t>
            </a:r>
            <a:endParaRPr lang="en-US" dirty="0" smtClean="0"/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Indexing</a:t>
            </a:r>
            <a:r>
              <a:rPr lang="en-US" sz="1800" dirty="0"/>
              <a:t>: </a:t>
            </a:r>
            <a:r>
              <a:rPr lang="en-US" sz="1800" b="1" dirty="0">
                <a:hlinkClick r:id="rId3" tooltip="JTSiskom at DOAJ"/>
              </a:rPr>
              <a:t>DOAJ</a:t>
            </a:r>
            <a:r>
              <a:rPr lang="en-US" sz="1800" dirty="0"/>
              <a:t>, </a:t>
            </a:r>
            <a:r>
              <a:rPr lang="en-US" sz="1800" b="1" dirty="0">
                <a:hlinkClick r:id="rId4" tooltip="JTSiskom at Science and Technology Index"/>
              </a:rPr>
              <a:t>SINTA 2</a:t>
            </a:r>
            <a:r>
              <a:rPr lang="en-US" sz="1800" dirty="0"/>
              <a:t>, </a:t>
            </a:r>
            <a:r>
              <a:rPr lang="en-US" sz="1800" dirty="0">
                <a:hlinkClick r:id="rId5" tooltip="JTSiskom at Dimensions"/>
              </a:rPr>
              <a:t>Dimensions</a:t>
            </a:r>
            <a:r>
              <a:rPr lang="en-US" sz="1800" dirty="0"/>
              <a:t>, </a:t>
            </a:r>
            <a:r>
              <a:rPr lang="en-US" sz="1800" dirty="0">
                <a:hlinkClick r:id="rId6" tooltip="Google Scholar Metrics"/>
              </a:rPr>
              <a:t>Scholar Metrics</a:t>
            </a:r>
            <a:r>
              <a:rPr lang="en-US" sz="1800" dirty="0"/>
              <a:t>, </a:t>
            </a:r>
            <a:r>
              <a:rPr lang="en-US" sz="1800" dirty="0">
                <a:hlinkClick r:id="rId7" tooltip="JTSiskom Profile at Google Scholar"/>
              </a:rPr>
              <a:t>Google Scholar</a:t>
            </a:r>
            <a:r>
              <a:rPr lang="en-US" sz="1800" dirty="0"/>
              <a:t>, </a:t>
            </a:r>
            <a:r>
              <a:rPr lang="en-US" sz="1800" b="1" dirty="0">
                <a:hlinkClick r:id="rId8" tooltip="JTSiskom at Microsoft Academic"/>
              </a:rPr>
              <a:t>Microsoft Academic</a:t>
            </a:r>
            <a:r>
              <a:rPr lang="en-US" sz="1800" dirty="0"/>
              <a:t> </a:t>
            </a:r>
          </a:p>
        </p:txBody>
      </p:sp>
      <p:pic>
        <p:nvPicPr>
          <p:cNvPr id="6" name="Picture 5" descr="C:\Users\dodyi\Downloads\Screenshot_2018-11-21 [JTSISKOM] Submission Acknowledgement - dody ichwana gmail com - Gmail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12" y="2678464"/>
            <a:ext cx="5791200" cy="3850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86800" y="3581400"/>
            <a:ext cx="12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</a:rPr>
              <a:t>Artikel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endParaRPr lang="en-US" sz="28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: draft </a:t>
            </a:r>
            <a:r>
              <a:rPr lang="en-US" dirty="0" err="1" smtClean="0"/>
              <a:t>pengajuan</a:t>
            </a:r>
            <a:r>
              <a:rPr lang="en-US" dirty="0" smtClean="0"/>
              <a:t> HAKI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4498"/>
              </p:ext>
            </p:extLst>
          </p:nvPr>
        </p:nvGraphicFramePr>
        <p:xfrm>
          <a:off x="7543800" y="149772"/>
          <a:ext cx="3581400" cy="585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7147370" imgH="11691529" progId="Word.Document.8">
                  <p:embed/>
                </p:oleObj>
              </mc:Choice>
              <mc:Fallback>
                <p:oleObj name="Document" r:id="rId3" imgW="7147370" imgH="1169152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3800" y="149772"/>
                        <a:ext cx="3581400" cy="585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6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2153</TotalTime>
  <Words>110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 Unicode MS</vt:lpstr>
      <vt:lpstr>Arial</vt:lpstr>
      <vt:lpstr>Bookman Old Style</vt:lpstr>
      <vt:lpstr>Calibri</vt:lpstr>
      <vt:lpstr>Gill Sans MT</vt:lpstr>
      <vt:lpstr>Times New Roman</vt:lpstr>
      <vt:lpstr>Trebuchet MS</vt:lpstr>
      <vt:lpstr>Wingdings</vt:lpstr>
      <vt:lpstr>Wingdings 3</vt:lpstr>
      <vt:lpstr>Origin</vt:lpstr>
      <vt:lpstr>Document</vt:lpstr>
      <vt:lpstr>PowerPoint Presentation</vt:lpstr>
      <vt:lpstr>Latar Belakang</vt:lpstr>
      <vt:lpstr>Metodologi </vt:lpstr>
      <vt:lpstr>Hasil</vt:lpstr>
      <vt:lpstr>Hasil</vt:lpstr>
      <vt:lpstr>Luaran Penelitian</vt:lpstr>
      <vt:lpstr>Luaran Penelitian</vt:lpstr>
      <vt:lpstr>Luaran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Dody Ichwana</cp:lastModifiedBy>
  <cp:revision>102</cp:revision>
  <dcterms:created xsi:type="dcterms:W3CDTF">2013-04-23T04:23:51Z</dcterms:created>
  <dcterms:modified xsi:type="dcterms:W3CDTF">2018-12-05T06:29:26Z</dcterms:modified>
</cp:coreProperties>
</file>