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Lst>
  <p:notesMasterIdLst>
    <p:notesMasterId r:id="rId15"/>
  </p:notesMasterIdLst>
  <p:handoutMasterIdLst>
    <p:handoutMasterId r:id="rId16"/>
  </p:handoutMasterIdLst>
  <p:sldIdLst>
    <p:sldId id="256" r:id="rId2"/>
    <p:sldId id="322" r:id="rId3"/>
    <p:sldId id="323" r:id="rId4"/>
    <p:sldId id="324" r:id="rId5"/>
    <p:sldId id="325" r:id="rId6"/>
    <p:sldId id="326" r:id="rId7"/>
    <p:sldId id="331" r:id="rId8"/>
    <p:sldId id="328" r:id="rId9"/>
    <p:sldId id="332" r:id="rId10"/>
    <p:sldId id="333" r:id="rId11"/>
    <p:sldId id="329" r:id="rId12"/>
    <p:sldId id="330" r:id="rId13"/>
    <p:sldId id="309" r:id="rId14"/>
  </p:sldIdLst>
  <p:sldSz cx="9144000" cy="6858000" type="screen4x3"/>
  <p:notesSz cx="9945688"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0" d="100"/>
          <a:sy n="60" d="100"/>
        </p:scale>
        <p:origin x="-54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handoutMaster" Target="handoutMasters/handout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8C892-0DFD-4560-BFE3-BDDA5B54203F}"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58F12558-C229-4729-A1A3-758F2348BD3B}">
      <dgm:prSet phldrT="[Text]"/>
      <dgm:spPr/>
      <dgm:t>
        <a:bodyPr/>
        <a:lstStyle/>
        <a:p>
          <a:r>
            <a:rPr lang="en-US" b="1" dirty="0" err="1"/>
            <a:t>Subsistem</a:t>
          </a:r>
          <a:r>
            <a:rPr lang="en-US" b="1" dirty="0"/>
            <a:t> Perusahaan </a:t>
          </a:r>
          <a:r>
            <a:rPr lang="en-US" b="1" dirty="0" err="1"/>
            <a:t>Pengadaan</a:t>
          </a:r>
          <a:r>
            <a:rPr lang="en-US" b="1" dirty="0"/>
            <a:t> </a:t>
          </a:r>
          <a:r>
            <a:rPr lang="en-US" b="1" dirty="0" err="1"/>
            <a:t>dan</a:t>
          </a:r>
          <a:r>
            <a:rPr lang="en-US" b="1" dirty="0"/>
            <a:t> </a:t>
          </a:r>
          <a:r>
            <a:rPr lang="en-US" b="1" dirty="0" err="1"/>
            <a:t>Penyaluran</a:t>
          </a:r>
          <a:r>
            <a:rPr lang="en-US" b="1" dirty="0"/>
            <a:t> </a:t>
          </a:r>
          <a:r>
            <a:rPr lang="en-US" b="1" dirty="0" err="1"/>
            <a:t>Sarana</a:t>
          </a:r>
          <a:r>
            <a:rPr lang="en-US" b="1" dirty="0"/>
            <a:t> </a:t>
          </a:r>
          <a:r>
            <a:rPr lang="en-US" b="1" dirty="0" err="1"/>
            <a:t>Produksi</a:t>
          </a:r>
          <a:endParaRPr lang="en-US" b="1" dirty="0"/>
        </a:p>
      </dgm:t>
    </dgm:pt>
    <dgm:pt modelId="{E376D579-5EAD-4C28-8AE5-7F054174264E}" type="parTrans" cxnId="{608D72A2-8E85-4A24-A1AE-3A17F1BE2605}">
      <dgm:prSet/>
      <dgm:spPr/>
      <dgm:t>
        <a:bodyPr/>
        <a:lstStyle/>
        <a:p>
          <a:endParaRPr lang="en-US"/>
        </a:p>
      </dgm:t>
    </dgm:pt>
    <dgm:pt modelId="{A14523FB-9812-446F-AA90-E2B859D91C49}" type="sibTrans" cxnId="{608D72A2-8E85-4A24-A1AE-3A17F1BE2605}">
      <dgm:prSet/>
      <dgm:spPr/>
      <dgm:t>
        <a:bodyPr/>
        <a:lstStyle/>
        <a:p>
          <a:endParaRPr lang="en-US"/>
        </a:p>
      </dgm:t>
    </dgm:pt>
    <dgm:pt modelId="{06DAFC70-01D7-40EE-A66C-6A032F035EA8}">
      <dgm:prSet phldrT="[Text]"/>
      <dgm:spPr/>
      <dgm:t>
        <a:bodyPr/>
        <a:lstStyle/>
        <a:p>
          <a:r>
            <a:rPr lang="en-US" b="1"/>
            <a:t>Subsistem Perusahaan Produksi Usahatani</a:t>
          </a:r>
          <a:endParaRPr lang="en-US" b="1" dirty="0"/>
        </a:p>
      </dgm:t>
    </dgm:pt>
    <dgm:pt modelId="{0D05815F-C286-4F28-B52D-384E132DA9A1}" type="parTrans" cxnId="{D05BEE4D-6238-42B5-9F43-644799AA6857}">
      <dgm:prSet/>
      <dgm:spPr/>
      <dgm:t>
        <a:bodyPr/>
        <a:lstStyle/>
        <a:p>
          <a:endParaRPr lang="en-US"/>
        </a:p>
      </dgm:t>
    </dgm:pt>
    <dgm:pt modelId="{9CA7AEF7-F437-4486-B55A-FFE51EC8FD5C}" type="sibTrans" cxnId="{D05BEE4D-6238-42B5-9F43-644799AA6857}">
      <dgm:prSet/>
      <dgm:spPr/>
      <dgm:t>
        <a:bodyPr/>
        <a:lstStyle/>
        <a:p>
          <a:endParaRPr lang="en-US"/>
        </a:p>
      </dgm:t>
    </dgm:pt>
    <dgm:pt modelId="{050C0D0D-D7A8-4B27-A347-E8E5A66E72B7}">
      <dgm:prSet phldrT="[Text]"/>
      <dgm:spPr/>
      <dgm:t>
        <a:bodyPr/>
        <a:lstStyle/>
        <a:p>
          <a:r>
            <a:rPr lang="en-US" b="1"/>
            <a:t>Subsistem perusahaan pengolahan hasil</a:t>
          </a:r>
          <a:endParaRPr lang="en-US" b="1" dirty="0"/>
        </a:p>
      </dgm:t>
    </dgm:pt>
    <dgm:pt modelId="{41FADA67-DA6C-4272-A5D6-755276BBC046}" type="parTrans" cxnId="{2A56B507-DA06-4A38-ADA1-4DAFEC96BCFC}">
      <dgm:prSet/>
      <dgm:spPr/>
      <dgm:t>
        <a:bodyPr/>
        <a:lstStyle/>
        <a:p>
          <a:endParaRPr lang="en-US"/>
        </a:p>
      </dgm:t>
    </dgm:pt>
    <dgm:pt modelId="{B4D37A4B-4AF5-4A2C-9404-BC357A7C39C2}" type="sibTrans" cxnId="{2A56B507-DA06-4A38-ADA1-4DAFEC96BCFC}">
      <dgm:prSet/>
      <dgm:spPr/>
      <dgm:t>
        <a:bodyPr/>
        <a:lstStyle/>
        <a:p>
          <a:endParaRPr lang="en-US"/>
        </a:p>
      </dgm:t>
    </dgm:pt>
    <dgm:pt modelId="{B3A9CBC9-1C33-4BFD-979A-D82A72493032}">
      <dgm:prSet phldrT="[Text]"/>
      <dgm:spPr/>
      <dgm:t>
        <a:bodyPr/>
        <a:lstStyle/>
        <a:p>
          <a:r>
            <a:rPr lang="en-US" b="1" dirty="0" err="1"/>
            <a:t>Subsistem</a:t>
          </a:r>
          <a:r>
            <a:rPr lang="en-US" b="1" dirty="0"/>
            <a:t> Perusahaan </a:t>
          </a:r>
          <a:r>
            <a:rPr lang="en-US" b="1" dirty="0" err="1"/>
            <a:t>Pemasaran</a:t>
          </a:r>
          <a:r>
            <a:rPr lang="en-US" b="1" dirty="0"/>
            <a:t> </a:t>
          </a:r>
          <a:r>
            <a:rPr lang="en-US" b="1" dirty="0" err="1"/>
            <a:t>Hasil</a:t>
          </a:r>
          <a:endParaRPr lang="en-US" b="1" dirty="0"/>
        </a:p>
      </dgm:t>
    </dgm:pt>
    <dgm:pt modelId="{24C574C5-C3D6-4A52-B4E6-52503F027D94}" type="parTrans" cxnId="{D6FB425D-4BBC-4915-90F8-3D5B824C912A}">
      <dgm:prSet/>
      <dgm:spPr/>
      <dgm:t>
        <a:bodyPr/>
        <a:lstStyle/>
        <a:p>
          <a:endParaRPr lang="en-US"/>
        </a:p>
      </dgm:t>
    </dgm:pt>
    <dgm:pt modelId="{8324EB0E-8DE0-4D49-B7E3-376C274E183A}" type="sibTrans" cxnId="{D6FB425D-4BBC-4915-90F8-3D5B824C912A}">
      <dgm:prSet/>
      <dgm:spPr/>
      <dgm:t>
        <a:bodyPr/>
        <a:lstStyle/>
        <a:p>
          <a:endParaRPr lang="en-US"/>
        </a:p>
      </dgm:t>
    </dgm:pt>
    <dgm:pt modelId="{26EB6D06-3F1D-49C8-B6F0-B76B0A4FB1AF}">
      <dgm:prSet/>
      <dgm:spPr/>
      <dgm:t>
        <a:bodyPr/>
        <a:lstStyle/>
        <a:p>
          <a:r>
            <a:rPr lang="en-US" dirty="0" err="1"/>
            <a:t>Subsistem</a:t>
          </a:r>
          <a:r>
            <a:rPr lang="en-US" dirty="0"/>
            <a:t> </a:t>
          </a:r>
          <a:r>
            <a:rPr lang="en-US" dirty="0" err="1"/>
            <a:t>Jasa</a:t>
          </a:r>
          <a:r>
            <a:rPr lang="en-US" dirty="0"/>
            <a:t> </a:t>
          </a:r>
          <a:r>
            <a:rPr lang="en-US" dirty="0" err="1"/>
            <a:t>Penunjang</a:t>
          </a:r>
          <a:endParaRPr lang="en-US" dirty="0"/>
        </a:p>
      </dgm:t>
    </dgm:pt>
    <dgm:pt modelId="{B8DB0A98-7C03-4BBF-ADFC-4811A56CAB66}" type="parTrans" cxnId="{1C1FC57B-732F-4529-9924-BED487070A87}">
      <dgm:prSet/>
      <dgm:spPr/>
      <dgm:t>
        <a:bodyPr/>
        <a:lstStyle/>
        <a:p>
          <a:endParaRPr lang="en-US"/>
        </a:p>
      </dgm:t>
    </dgm:pt>
    <dgm:pt modelId="{5FFB13FD-BA95-4D5C-9F64-FBABCF5C78ED}" type="sibTrans" cxnId="{1C1FC57B-732F-4529-9924-BED487070A87}">
      <dgm:prSet/>
      <dgm:spPr/>
      <dgm:t>
        <a:bodyPr/>
        <a:lstStyle/>
        <a:p>
          <a:endParaRPr lang="en-US"/>
        </a:p>
      </dgm:t>
    </dgm:pt>
    <dgm:pt modelId="{C2BF7E0B-7865-46D5-8E77-B3B722A0D36E}" type="pres">
      <dgm:prSet presAssocID="{4238C892-0DFD-4560-BFE3-BDDA5B54203F}" presName="Name0" presStyleCnt="0">
        <dgm:presLayoutVars>
          <dgm:dir/>
          <dgm:resizeHandles val="exact"/>
        </dgm:presLayoutVars>
      </dgm:prSet>
      <dgm:spPr/>
    </dgm:pt>
    <dgm:pt modelId="{7581A187-D50B-4979-B276-F6DE744BEE8D}" type="pres">
      <dgm:prSet presAssocID="{58F12558-C229-4729-A1A3-758F2348BD3B}" presName="Name5" presStyleLbl="vennNode1" presStyleIdx="0" presStyleCnt="5">
        <dgm:presLayoutVars>
          <dgm:bulletEnabled val="1"/>
        </dgm:presLayoutVars>
      </dgm:prSet>
      <dgm:spPr/>
    </dgm:pt>
    <dgm:pt modelId="{2A251C80-9E17-4332-B0F8-833A54767C04}" type="pres">
      <dgm:prSet presAssocID="{A14523FB-9812-446F-AA90-E2B859D91C49}" presName="space" presStyleCnt="0"/>
      <dgm:spPr/>
    </dgm:pt>
    <dgm:pt modelId="{F3D736D1-9FDC-40D2-8C52-275D506F779C}" type="pres">
      <dgm:prSet presAssocID="{06DAFC70-01D7-40EE-A66C-6A032F035EA8}" presName="Name5" presStyleLbl="vennNode1" presStyleIdx="1" presStyleCnt="5">
        <dgm:presLayoutVars>
          <dgm:bulletEnabled val="1"/>
        </dgm:presLayoutVars>
      </dgm:prSet>
      <dgm:spPr/>
    </dgm:pt>
    <dgm:pt modelId="{AD187852-AC44-42E6-A027-2F99971B91C5}" type="pres">
      <dgm:prSet presAssocID="{9CA7AEF7-F437-4486-B55A-FFE51EC8FD5C}" presName="space" presStyleCnt="0"/>
      <dgm:spPr/>
    </dgm:pt>
    <dgm:pt modelId="{48F1966C-7A9B-4AFD-BF3B-049807621ADE}" type="pres">
      <dgm:prSet presAssocID="{050C0D0D-D7A8-4B27-A347-E8E5A66E72B7}" presName="Name5" presStyleLbl="vennNode1" presStyleIdx="2" presStyleCnt="5" custLinFactNeighborX="2346" custLinFactNeighborY="-2451">
        <dgm:presLayoutVars>
          <dgm:bulletEnabled val="1"/>
        </dgm:presLayoutVars>
      </dgm:prSet>
      <dgm:spPr/>
    </dgm:pt>
    <dgm:pt modelId="{7898EF30-4FE7-4E3A-B820-4165B556D879}" type="pres">
      <dgm:prSet presAssocID="{B4D37A4B-4AF5-4A2C-9404-BC357A7C39C2}" presName="space" presStyleCnt="0"/>
      <dgm:spPr/>
    </dgm:pt>
    <dgm:pt modelId="{D5A757B2-0251-4918-A9C9-F79D089A5ADC}" type="pres">
      <dgm:prSet presAssocID="{B3A9CBC9-1C33-4BFD-979A-D82A72493032}" presName="Name5" presStyleLbl="vennNode1" presStyleIdx="3" presStyleCnt="5">
        <dgm:presLayoutVars>
          <dgm:bulletEnabled val="1"/>
        </dgm:presLayoutVars>
      </dgm:prSet>
      <dgm:spPr/>
    </dgm:pt>
    <dgm:pt modelId="{FF96E709-22EF-4E57-A3B5-0F1303F6EE41}" type="pres">
      <dgm:prSet presAssocID="{8324EB0E-8DE0-4D49-B7E3-376C274E183A}" presName="space" presStyleCnt="0"/>
      <dgm:spPr/>
    </dgm:pt>
    <dgm:pt modelId="{D9750D10-A697-48B1-8C6C-FEA9DCA20702}" type="pres">
      <dgm:prSet presAssocID="{26EB6D06-3F1D-49C8-B6F0-B76B0A4FB1AF}" presName="Name5" presStyleLbl="vennNode1" presStyleIdx="4" presStyleCnt="5" custLinFactNeighborX="-2430" custLinFactNeighborY="1920">
        <dgm:presLayoutVars>
          <dgm:bulletEnabled val="1"/>
        </dgm:presLayoutVars>
      </dgm:prSet>
      <dgm:spPr/>
    </dgm:pt>
  </dgm:ptLst>
  <dgm:cxnLst>
    <dgm:cxn modelId="{2A56B507-DA06-4A38-ADA1-4DAFEC96BCFC}" srcId="{4238C892-0DFD-4560-BFE3-BDDA5B54203F}" destId="{050C0D0D-D7A8-4B27-A347-E8E5A66E72B7}" srcOrd="2" destOrd="0" parTransId="{41FADA67-DA6C-4272-A5D6-755276BBC046}" sibTransId="{B4D37A4B-4AF5-4A2C-9404-BC357A7C39C2}"/>
    <dgm:cxn modelId="{3BBF4112-D23E-41F0-A0AF-F48CC496D66E}" type="presOf" srcId="{050C0D0D-D7A8-4B27-A347-E8E5A66E72B7}" destId="{48F1966C-7A9B-4AFD-BF3B-049807621ADE}" srcOrd="0" destOrd="0" presId="urn:microsoft.com/office/officeart/2005/8/layout/venn3"/>
    <dgm:cxn modelId="{D1B7DA2E-3748-46AF-8151-81580DC3F643}" type="presOf" srcId="{B3A9CBC9-1C33-4BFD-979A-D82A72493032}" destId="{D5A757B2-0251-4918-A9C9-F79D089A5ADC}" srcOrd="0" destOrd="0" presId="urn:microsoft.com/office/officeart/2005/8/layout/venn3"/>
    <dgm:cxn modelId="{D6FB425D-4BBC-4915-90F8-3D5B824C912A}" srcId="{4238C892-0DFD-4560-BFE3-BDDA5B54203F}" destId="{B3A9CBC9-1C33-4BFD-979A-D82A72493032}" srcOrd="3" destOrd="0" parTransId="{24C574C5-C3D6-4A52-B4E6-52503F027D94}" sibTransId="{8324EB0E-8DE0-4D49-B7E3-376C274E183A}"/>
    <dgm:cxn modelId="{42175F62-E5D2-417E-8119-CE7A946E84C5}" type="presOf" srcId="{4238C892-0DFD-4560-BFE3-BDDA5B54203F}" destId="{C2BF7E0B-7865-46D5-8E77-B3B722A0D36E}" srcOrd="0" destOrd="0" presId="urn:microsoft.com/office/officeart/2005/8/layout/venn3"/>
    <dgm:cxn modelId="{D05BEE4D-6238-42B5-9F43-644799AA6857}" srcId="{4238C892-0DFD-4560-BFE3-BDDA5B54203F}" destId="{06DAFC70-01D7-40EE-A66C-6A032F035EA8}" srcOrd="1" destOrd="0" parTransId="{0D05815F-C286-4F28-B52D-384E132DA9A1}" sibTransId="{9CA7AEF7-F437-4486-B55A-FFE51EC8FD5C}"/>
    <dgm:cxn modelId="{1C1FC57B-732F-4529-9924-BED487070A87}" srcId="{4238C892-0DFD-4560-BFE3-BDDA5B54203F}" destId="{26EB6D06-3F1D-49C8-B6F0-B76B0A4FB1AF}" srcOrd="4" destOrd="0" parTransId="{B8DB0A98-7C03-4BBF-ADFC-4811A56CAB66}" sibTransId="{5FFB13FD-BA95-4D5C-9F64-FBABCF5C78ED}"/>
    <dgm:cxn modelId="{384E5B96-EC1C-41F0-8065-F56DD6614FCA}" type="presOf" srcId="{58F12558-C229-4729-A1A3-758F2348BD3B}" destId="{7581A187-D50B-4979-B276-F6DE744BEE8D}" srcOrd="0" destOrd="0" presId="urn:microsoft.com/office/officeart/2005/8/layout/venn3"/>
    <dgm:cxn modelId="{608D72A2-8E85-4A24-A1AE-3A17F1BE2605}" srcId="{4238C892-0DFD-4560-BFE3-BDDA5B54203F}" destId="{58F12558-C229-4729-A1A3-758F2348BD3B}" srcOrd="0" destOrd="0" parTransId="{E376D579-5EAD-4C28-8AE5-7F054174264E}" sibTransId="{A14523FB-9812-446F-AA90-E2B859D91C49}"/>
    <dgm:cxn modelId="{93ACDAB4-1524-45D6-9D61-53F19654A3D1}" type="presOf" srcId="{06DAFC70-01D7-40EE-A66C-6A032F035EA8}" destId="{F3D736D1-9FDC-40D2-8C52-275D506F779C}" srcOrd="0" destOrd="0" presId="urn:microsoft.com/office/officeart/2005/8/layout/venn3"/>
    <dgm:cxn modelId="{4B0580DB-230A-4B4C-B7A5-4EF913377614}" type="presOf" srcId="{26EB6D06-3F1D-49C8-B6F0-B76B0A4FB1AF}" destId="{D9750D10-A697-48B1-8C6C-FEA9DCA20702}" srcOrd="0" destOrd="0" presId="urn:microsoft.com/office/officeart/2005/8/layout/venn3"/>
    <dgm:cxn modelId="{26C80929-727B-4BE8-918C-08308C78DC67}" type="presParOf" srcId="{C2BF7E0B-7865-46D5-8E77-B3B722A0D36E}" destId="{7581A187-D50B-4979-B276-F6DE744BEE8D}" srcOrd="0" destOrd="0" presId="urn:microsoft.com/office/officeart/2005/8/layout/venn3"/>
    <dgm:cxn modelId="{C11A51AE-F41F-4A96-AB50-E993BE7AF616}" type="presParOf" srcId="{C2BF7E0B-7865-46D5-8E77-B3B722A0D36E}" destId="{2A251C80-9E17-4332-B0F8-833A54767C04}" srcOrd="1" destOrd="0" presId="urn:microsoft.com/office/officeart/2005/8/layout/venn3"/>
    <dgm:cxn modelId="{8AE2708C-7A6C-4E5E-8AD0-3398EBF4D4E2}" type="presParOf" srcId="{C2BF7E0B-7865-46D5-8E77-B3B722A0D36E}" destId="{F3D736D1-9FDC-40D2-8C52-275D506F779C}" srcOrd="2" destOrd="0" presId="urn:microsoft.com/office/officeart/2005/8/layout/venn3"/>
    <dgm:cxn modelId="{AEAD410F-6E0D-4A97-B61B-8B120B36B5BE}" type="presParOf" srcId="{C2BF7E0B-7865-46D5-8E77-B3B722A0D36E}" destId="{AD187852-AC44-42E6-A027-2F99971B91C5}" srcOrd="3" destOrd="0" presId="urn:microsoft.com/office/officeart/2005/8/layout/venn3"/>
    <dgm:cxn modelId="{22EF47E4-9B5F-4D12-9B7C-4C3132A7FD2F}" type="presParOf" srcId="{C2BF7E0B-7865-46D5-8E77-B3B722A0D36E}" destId="{48F1966C-7A9B-4AFD-BF3B-049807621ADE}" srcOrd="4" destOrd="0" presId="urn:microsoft.com/office/officeart/2005/8/layout/venn3"/>
    <dgm:cxn modelId="{6988029A-13D7-4292-AD2D-C8C1687AAD56}" type="presParOf" srcId="{C2BF7E0B-7865-46D5-8E77-B3B722A0D36E}" destId="{7898EF30-4FE7-4E3A-B820-4165B556D879}" srcOrd="5" destOrd="0" presId="urn:microsoft.com/office/officeart/2005/8/layout/venn3"/>
    <dgm:cxn modelId="{297E8F08-81E9-4E0F-BA84-AC1470310DA1}" type="presParOf" srcId="{C2BF7E0B-7865-46D5-8E77-B3B722A0D36E}" destId="{D5A757B2-0251-4918-A9C9-F79D089A5ADC}" srcOrd="6" destOrd="0" presId="urn:microsoft.com/office/officeart/2005/8/layout/venn3"/>
    <dgm:cxn modelId="{C97047BC-621E-4628-A8B4-00088EAEFA7C}" type="presParOf" srcId="{C2BF7E0B-7865-46D5-8E77-B3B722A0D36E}" destId="{FF96E709-22EF-4E57-A3B5-0F1303F6EE41}" srcOrd="7" destOrd="0" presId="urn:microsoft.com/office/officeart/2005/8/layout/venn3"/>
    <dgm:cxn modelId="{B65E550D-5DB1-45EE-ADAB-8AF589357C13}" type="presParOf" srcId="{C2BF7E0B-7865-46D5-8E77-B3B722A0D36E}" destId="{D9750D10-A697-48B1-8C6C-FEA9DCA2070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C54A1-593C-4AB0-BAEC-6637F3B653AC}" type="doc">
      <dgm:prSet loTypeId="urn:microsoft.com/office/officeart/2005/8/layout/radial3" loCatId="relationship" qsTypeId="urn:microsoft.com/office/officeart/2005/8/quickstyle/simple1" qsCatId="simple" csTypeId="urn:microsoft.com/office/officeart/2005/8/colors/colorful5" csCatId="colorful" phldr="1"/>
      <dgm:spPr/>
      <dgm:t>
        <a:bodyPr/>
        <a:lstStyle/>
        <a:p>
          <a:endParaRPr lang="en-US"/>
        </a:p>
      </dgm:t>
    </dgm:pt>
    <dgm:pt modelId="{4BB0FCD8-11BE-4B70-AF7E-CFF268202FC4}">
      <dgm:prSet phldrT="[Text]"/>
      <dgm:spPr/>
      <dgm:t>
        <a:bodyPr/>
        <a:lstStyle/>
        <a:p>
          <a:r>
            <a:rPr lang="en-US" dirty="0"/>
            <a:t>KEMITRAAN</a:t>
          </a:r>
        </a:p>
      </dgm:t>
    </dgm:pt>
    <dgm:pt modelId="{8466F366-63D3-4445-B66E-7B971CDC639A}" type="parTrans" cxnId="{261DC0D7-72C7-40F6-A9CD-B0B046137069}">
      <dgm:prSet/>
      <dgm:spPr/>
      <dgm:t>
        <a:bodyPr/>
        <a:lstStyle/>
        <a:p>
          <a:endParaRPr lang="en-US"/>
        </a:p>
      </dgm:t>
    </dgm:pt>
    <dgm:pt modelId="{12B7C496-85AC-4AD9-8747-1A3073D5F2CA}" type="sibTrans" cxnId="{261DC0D7-72C7-40F6-A9CD-B0B046137069}">
      <dgm:prSet/>
      <dgm:spPr/>
      <dgm:t>
        <a:bodyPr/>
        <a:lstStyle/>
        <a:p>
          <a:endParaRPr lang="en-US"/>
        </a:p>
      </dgm:t>
    </dgm:pt>
    <dgm:pt modelId="{775E458C-9591-4805-830F-706BF4A01B4A}">
      <dgm:prSet phldrT="[Text]" custT="1"/>
      <dgm:spPr/>
      <dgm:t>
        <a:bodyPr/>
        <a:lstStyle/>
        <a:p>
          <a:r>
            <a:rPr lang="en-US" sz="1800" dirty="0" err="1"/>
            <a:t>Subsistem</a:t>
          </a:r>
          <a:r>
            <a:rPr lang="en-US" sz="1800" dirty="0"/>
            <a:t> </a:t>
          </a:r>
          <a:r>
            <a:rPr lang="en-US" sz="1800" dirty="0" err="1"/>
            <a:t>perusahaan</a:t>
          </a:r>
          <a:r>
            <a:rPr lang="en-US" sz="1800" dirty="0"/>
            <a:t> </a:t>
          </a:r>
          <a:r>
            <a:rPr lang="en-US" sz="1800" dirty="0" err="1"/>
            <a:t>agribisnis</a:t>
          </a:r>
          <a:r>
            <a:rPr lang="en-US" sz="1800" dirty="0"/>
            <a:t> </a:t>
          </a:r>
          <a:r>
            <a:rPr lang="en-US" sz="1800" dirty="0" err="1"/>
            <a:t>hulu</a:t>
          </a:r>
          <a:endParaRPr lang="en-US" sz="1800" dirty="0"/>
        </a:p>
      </dgm:t>
    </dgm:pt>
    <dgm:pt modelId="{7A121D4B-FF54-496E-94F6-A2C957CEBC22}" type="parTrans" cxnId="{C417FAE9-A9C7-454E-8B4C-4CA582C104FB}">
      <dgm:prSet/>
      <dgm:spPr/>
      <dgm:t>
        <a:bodyPr/>
        <a:lstStyle/>
        <a:p>
          <a:endParaRPr lang="en-US"/>
        </a:p>
      </dgm:t>
    </dgm:pt>
    <dgm:pt modelId="{CA4C8A06-A1C9-44B0-8C62-7617DC32ED75}" type="sibTrans" cxnId="{C417FAE9-A9C7-454E-8B4C-4CA582C104FB}">
      <dgm:prSet/>
      <dgm:spPr/>
      <dgm:t>
        <a:bodyPr/>
        <a:lstStyle/>
        <a:p>
          <a:endParaRPr lang="en-US"/>
        </a:p>
      </dgm:t>
    </dgm:pt>
    <dgm:pt modelId="{7439B869-3B81-4207-93D0-ED5A0B7A9E01}">
      <dgm:prSet phldrT="[Text]" custT="1"/>
      <dgm:spPr/>
      <dgm:t>
        <a:bodyPr/>
        <a:lstStyle/>
        <a:p>
          <a:r>
            <a:rPr lang="en-US" sz="2000" dirty="0" err="1"/>
            <a:t>Subsistem</a:t>
          </a:r>
          <a:r>
            <a:rPr lang="en-US" sz="2000" dirty="0"/>
            <a:t> Perusahaan </a:t>
          </a:r>
          <a:r>
            <a:rPr lang="en-US" sz="2000" dirty="0" err="1"/>
            <a:t>Usahatani</a:t>
          </a:r>
          <a:endParaRPr lang="en-US" sz="2000" dirty="0"/>
        </a:p>
      </dgm:t>
    </dgm:pt>
    <dgm:pt modelId="{6D9EFCB6-7C0A-4B1B-B339-942D28C6393B}" type="parTrans" cxnId="{845126F5-6E74-4945-949A-4ED45D91BEB0}">
      <dgm:prSet/>
      <dgm:spPr/>
      <dgm:t>
        <a:bodyPr/>
        <a:lstStyle/>
        <a:p>
          <a:endParaRPr lang="en-US"/>
        </a:p>
      </dgm:t>
    </dgm:pt>
    <dgm:pt modelId="{7D9066AC-7B76-4102-8C95-3C007F39F217}" type="sibTrans" cxnId="{845126F5-6E74-4945-949A-4ED45D91BEB0}">
      <dgm:prSet/>
      <dgm:spPr/>
      <dgm:t>
        <a:bodyPr/>
        <a:lstStyle/>
        <a:p>
          <a:endParaRPr lang="en-US"/>
        </a:p>
      </dgm:t>
    </dgm:pt>
    <dgm:pt modelId="{37323D1A-6CD6-4995-B2F3-145B1D4CF372}">
      <dgm:prSet phldrT="[Text]" custT="1"/>
      <dgm:spPr/>
      <dgm:t>
        <a:bodyPr/>
        <a:lstStyle/>
        <a:p>
          <a:r>
            <a:rPr lang="en-US" sz="1800" dirty="0" err="1"/>
            <a:t>Subsistem</a:t>
          </a:r>
          <a:r>
            <a:rPr lang="en-US" sz="1800" dirty="0"/>
            <a:t> </a:t>
          </a:r>
          <a:r>
            <a:rPr lang="en-US" sz="1800" dirty="0" err="1"/>
            <a:t>perusahaan</a:t>
          </a:r>
          <a:r>
            <a:rPr lang="en-US" sz="1800" dirty="0"/>
            <a:t> </a:t>
          </a:r>
          <a:r>
            <a:rPr lang="en-US" sz="1800" dirty="0" err="1"/>
            <a:t>agribisnis</a:t>
          </a:r>
          <a:r>
            <a:rPr lang="en-US" sz="1800" dirty="0"/>
            <a:t> </a:t>
          </a:r>
          <a:r>
            <a:rPr lang="en-US" sz="1800" dirty="0" err="1"/>
            <a:t>hilir</a:t>
          </a:r>
          <a:endParaRPr lang="en-US" sz="1800" dirty="0"/>
        </a:p>
      </dgm:t>
    </dgm:pt>
    <dgm:pt modelId="{205E177B-B910-4316-8CD1-9270B33111E1}" type="parTrans" cxnId="{217A4BC6-1497-4C16-8E93-BDFCB0EA0A28}">
      <dgm:prSet/>
      <dgm:spPr/>
      <dgm:t>
        <a:bodyPr/>
        <a:lstStyle/>
        <a:p>
          <a:endParaRPr lang="en-US"/>
        </a:p>
      </dgm:t>
    </dgm:pt>
    <dgm:pt modelId="{0F6902BD-67FB-41C4-851A-003B60E3A997}" type="sibTrans" cxnId="{217A4BC6-1497-4C16-8E93-BDFCB0EA0A28}">
      <dgm:prSet/>
      <dgm:spPr/>
      <dgm:t>
        <a:bodyPr/>
        <a:lstStyle/>
        <a:p>
          <a:endParaRPr lang="en-US"/>
        </a:p>
      </dgm:t>
    </dgm:pt>
    <dgm:pt modelId="{D6E021CF-44E9-4459-8BAE-8089F8B733E7}">
      <dgm:prSet phldrT="[Text]" custT="1"/>
      <dgm:spPr/>
      <dgm:t>
        <a:bodyPr/>
        <a:lstStyle/>
        <a:p>
          <a:r>
            <a:rPr lang="en-US" sz="2000" dirty="0" err="1"/>
            <a:t>Subsistem</a:t>
          </a:r>
          <a:r>
            <a:rPr lang="en-US" sz="2000" dirty="0"/>
            <a:t> </a:t>
          </a:r>
          <a:r>
            <a:rPr lang="en-US" sz="2000" dirty="0" err="1"/>
            <a:t>perusahaan</a:t>
          </a:r>
          <a:r>
            <a:rPr lang="en-US" sz="2000" dirty="0"/>
            <a:t> </a:t>
          </a:r>
        </a:p>
      </dgm:t>
    </dgm:pt>
    <dgm:pt modelId="{21C6D7A5-72E3-490E-A433-9693D3F2C94F}" type="parTrans" cxnId="{34A987FF-38B3-4198-8C5E-30365DE46649}">
      <dgm:prSet/>
      <dgm:spPr/>
      <dgm:t>
        <a:bodyPr/>
        <a:lstStyle/>
        <a:p>
          <a:endParaRPr lang="en-US"/>
        </a:p>
      </dgm:t>
    </dgm:pt>
    <dgm:pt modelId="{41739908-C8FB-4708-A17C-69C418B55652}" type="sibTrans" cxnId="{34A987FF-38B3-4198-8C5E-30365DE46649}">
      <dgm:prSet/>
      <dgm:spPr/>
      <dgm:t>
        <a:bodyPr/>
        <a:lstStyle/>
        <a:p>
          <a:endParaRPr lang="en-US"/>
        </a:p>
      </dgm:t>
    </dgm:pt>
    <dgm:pt modelId="{96B19707-6674-4B97-B69D-D1F595F02F64}" type="pres">
      <dgm:prSet presAssocID="{371C54A1-593C-4AB0-BAEC-6637F3B653AC}" presName="composite" presStyleCnt="0">
        <dgm:presLayoutVars>
          <dgm:chMax val="1"/>
          <dgm:dir/>
          <dgm:resizeHandles val="exact"/>
        </dgm:presLayoutVars>
      </dgm:prSet>
      <dgm:spPr/>
    </dgm:pt>
    <dgm:pt modelId="{98B72AE9-94E4-427D-ACD7-5A8FA149B6F5}" type="pres">
      <dgm:prSet presAssocID="{371C54A1-593C-4AB0-BAEC-6637F3B653AC}" presName="radial" presStyleCnt="0">
        <dgm:presLayoutVars>
          <dgm:animLvl val="ctr"/>
        </dgm:presLayoutVars>
      </dgm:prSet>
      <dgm:spPr/>
    </dgm:pt>
    <dgm:pt modelId="{3D2A1AD6-7CBE-4A78-9525-B9751369A6B4}" type="pres">
      <dgm:prSet presAssocID="{4BB0FCD8-11BE-4B70-AF7E-CFF268202FC4}" presName="centerShape" presStyleLbl="vennNode1" presStyleIdx="0" presStyleCnt="5" custLinFactNeighborX="6190" custLinFactNeighborY="3134"/>
      <dgm:spPr/>
    </dgm:pt>
    <dgm:pt modelId="{E09017A9-5AE2-401D-B08C-EC7EC5672038}" type="pres">
      <dgm:prSet presAssocID="{775E458C-9591-4805-830F-706BF4A01B4A}" presName="node" presStyleLbl="vennNode1" presStyleIdx="1" presStyleCnt="5" custScaleX="133603" custScaleY="122475">
        <dgm:presLayoutVars>
          <dgm:bulletEnabled val="1"/>
        </dgm:presLayoutVars>
      </dgm:prSet>
      <dgm:spPr/>
    </dgm:pt>
    <dgm:pt modelId="{8B364F28-9CD3-462D-8A80-4FDB27D8B4BD}" type="pres">
      <dgm:prSet presAssocID="{7439B869-3B81-4207-93D0-ED5A0B7A9E01}" presName="node" presStyleLbl="vennNode1" presStyleIdx="2" presStyleCnt="5" custScaleX="169375" custScaleY="149255" custRadScaleRad="134786" custRadScaleInc="0">
        <dgm:presLayoutVars>
          <dgm:bulletEnabled val="1"/>
        </dgm:presLayoutVars>
      </dgm:prSet>
      <dgm:spPr/>
    </dgm:pt>
    <dgm:pt modelId="{BC4C2C09-450D-45C0-8537-163B30D45C18}" type="pres">
      <dgm:prSet presAssocID="{37323D1A-6CD6-4995-B2F3-145B1D4CF372}" presName="node" presStyleLbl="vennNode1" presStyleIdx="3" presStyleCnt="5" custScaleX="141065" custRadScaleRad="82405" custRadScaleInc="1090">
        <dgm:presLayoutVars>
          <dgm:bulletEnabled val="1"/>
        </dgm:presLayoutVars>
      </dgm:prSet>
      <dgm:spPr/>
    </dgm:pt>
    <dgm:pt modelId="{7ABE51FF-F382-4B79-9E73-5A57D7DD124A}" type="pres">
      <dgm:prSet presAssocID="{D6E021CF-44E9-4459-8BAE-8089F8B733E7}" presName="node" presStyleLbl="vennNode1" presStyleIdx="4" presStyleCnt="5" custScaleX="150104" custScaleY="160963" custRadScaleRad="110449" custRadScaleInc="-52">
        <dgm:presLayoutVars>
          <dgm:bulletEnabled val="1"/>
        </dgm:presLayoutVars>
      </dgm:prSet>
      <dgm:spPr/>
    </dgm:pt>
  </dgm:ptLst>
  <dgm:cxnLst>
    <dgm:cxn modelId="{32636A16-7618-4841-9634-C32901F93171}" type="presOf" srcId="{371C54A1-593C-4AB0-BAEC-6637F3B653AC}" destId="{96B19707-6674-4B97-B69D-D1F595F02F64}" srcOrd="0" destOrd="0" presId="urn:microsoft.com/office/officeart/2005/8/layout/radial3"/>
    <dgm:cxn modelId="{8FF66040-DAB7-4525-9121-B182FE362965}" type="presOf" srcId="{D6E021CF-44E9-4459-8BAE-8089F8B733E7}" destId="{7ABE51FF-F382-4B79-9E73-5A57D7DD124A}" srcOrd="0" destOrd="0" presId="urn:microsoft.com/office/officeart/2005/8/layout/radial3"/>
    <dgm:cxn modelId="{2D96A587-DB97-409B-8D0E-172545FE90FB}" type="presOf" srcId="{37323D1A-6CD6-4995-B2F3-145B1D4CF372}" destId="{BC4C2C09-450D-45C0-8537-163B30D45C18}" srcOrd="0" destOrd="0" presId="urn:microsoft.com/office/officeart/2005/8/layout/radial3"/>
    <dgm:cxn modelId="{217A4BC6-1497-4C16-8E93-BDFCB0EA0A28}" srcId="{4BB0FCD8-11BE-4B70-AF7E-CFF268202FC4}" destId="{37323D1A-6CD6-4995-B2F3-145B1D4CF372}" srcOrd="2" destOrd="0" parTransId="{205E177B-B910-4316-8CD1-9270B33111E1}" sibTransId="{0F6902BD-67FB-41C4-851A-003B60E3A997}"/>
    <dgm:cxn modelId="{52A409D1-104C-431A-BDC3-942C347AC3BC}" type="presOf" srcId="{7439B869-3B81-4207-93D0-ED5A0B7A9E01}" destId="{8B364F28-9CD3-462D-8A80-4FDB27D8B4BD}" srcOrd="0" destOrd="0" presId="urn:microsoft.com/office/officeart/2005/8/layout/radial3"/>
    <dgm:cxn modelId="{917449D5-B9B4-490B-B174-8D216B256510}" type="presOf" srcId="{4BB0FCD8-11BE-4B70-AF7E-CFF268202FC4}" destId="{3D2A1AD6-7CBE-4A78-9525-B9751369A6B4}" srcOrd="0" destOrd="0" presId="urn:microsoft.com/office/officeart/2005/8/layout/radial3"/>
    <dgm:cxn modelId="{261DC0D7-72C7-40F6-A9CD-B0B046137069}" srcId="{371C54A1-593C-4AB0-BAEC-6637F3B653AC}" destId="{4BB0FCD8-11BE-4B70-AF7E-CFF268202FC4}" srcOrd="0" destOrd="0" parTransId="{8466F366-63D3-4445-B66E-7B971CDC639A}" sibTransId="{12B7C496-85AC-4AD9-8747-1A3073D5F2CA}"/>
    <dgm:cxn modelId="{4342B5E5-4ECE-4C5A-9A86-DA55B4614180}" type="presOf" srcId="{775E458C-9591-4805-830F-706BF4A01B4A}" destId="{E09017A9-5AE2-401D-B08C-EC7EC5672038}" srcOrd="0" destOrd="0" presId="urn:microsoft.com/office/officeart/2005/8/layout/radial3"/>
    <dgm:cxn modelId="{C417FAE9-A9C7-454E-8B4C-4CA582C104FB}" srcId="{4BB0FCD8-11BE-4B70-AF7E-CFF268202FC4}" destId="{775E458C-9591-4805-830F-706BF4A01B4A}" srcOrd="0" destOrd="0" parTransId="{7A121D4B-FF54-496E-94F6-A2C957CEBC22}" sibTransId="{CA4C8A06-A1C9-44B0-8C62-7617DC32ED75}"/>
    <dgm:cxn modelId="{845126F5-6E74-4945-949A-4ED45D91BEB0}" srcId="{4BB0FCD8-11BE-4B70-AF7E-CFF268202FC4}" destId="{7439B869-3B81-4207-93D0-ED5A0B7A9E01}" srcOrd="1" destOrd="0" parTransId="{6D9EFCB6-7C0A-4B1B-B339-942D28C6393B}" sibTransId="{7D9066AC-7B76-4102-8C95-3C007F39F217}"/>
    <dgm:cxn modelId="{34A987FF-38B3-4198-8C5E-30365DE46649}" srcId="{4BB0FCD8-11BE-4B70-AF7E-CFF268202FC4}" destId="{D6E021CF-44E9-4459-8BAE-8089F8B733E7}" srcOrd="3" destOrd="0" parTransId="{21C6D7A5-72E3-490E-A433-9693D3F2C94F}" sibTransId="{41739908-C8FB-4708-A17C-69C418B55652}"/>
    <dgm:cxn modelId="{460C95D6-1FE2-4E1B-B2CD-0F769A2F749B}" type="presParOf" srcId="{96B19707-6674-4B97-B69D-D1F595F02F64}" destId="{98B72AE9-94E4-427D-ACD7-5A8FA149B6F5}" srcOrd="0" destOrd="0" presId="urn:microsoft.com/office/officeart/2005/8/layout/radial3"/>
    <dgm:cxn modelId="{8297844D-1FDF-4643-90EE-8E22EF77E507}" type="presParOf" srcId="{98B72AE9-94E4-427D-ACD7-5A8FA149B6F5}" destId="{3D2A1AD6-7CBE-4A78-9525-B9751369A6B4}" srcOrd="0" destOrd="0" presId="urn:microsoft.com/office/officeart/2005/8/layout/radial3"/>
    <dgm:cxn modelId="{F30BB11F-12AB-42C5-B6FF-B8E178519908}" type="presParOf" srcId="{98B72AE9-94E4-427D-ACD7-5A8FA149B6F5}" destId="{E09017A9-5AE2-401D-B08C-EC7EC5672038}" srcOrd="1" destOrd="0" presId="urn:microsoft.com/office/officeart/2005/8/layout/radial3"/>
    <dgm:cxn modelId="{F9DD795C-052B-45DA-8F5C-C643BBF8286D}" type="presParOf" srcId="{98B72AE9-94E4-427D-ACD7-5A8FA149B6F5}" destId="{8B364F28-9CD3-462D-8A80-4FDB27D8B4BD}" srcOrd="2" destOrd="0" presId="urn:microsoft.com/office/officeart/2005/8/layout/radial3"/>
    <dgm:cxn modelId="{720659E9-6E13-4EF6-9A8B-4C963295F9B4}" type="presParOf" srcId="{98B72AE9-94E4-427D-ACD7-5A8FA149B6F5}" destId="{BC4C2C09-450D-45C0-8537-163B30D45C18}" srcOrd="3" destOrd="0" presId="urn:microsoft.com/office/officeart/2005/8/layout/radial3"/>
    <dgm:cxn modelId="{84E7CE03-C560-445E-9DA7-11D8A890A0AC}" type="presParOf" srcId="{98B72AE9-94E4-427D-ACD7-5A8FA149B6F5}" destId="{7ABE51FF-F382-4B79-9E73-5A57D7DD124A}"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4D2FDD-15DA-49B2-8048-515786F43EA5}" type="doc">
      <dgm:prSet loTypeId="urn:microsoft.com/office/officeart/2005/8/layout/gear1" loCatId="cycle" qsTypeId="urn:microsoft.com/office/officeart/2005/8/quickstyle/simple1" qsCatId="simple" csTypeId="urn:microsoft.com/office/officeart/2005/8/colors/colorful5" csCatId="colorful" phldr="1"/>
      <dgm:spPr/>
    </dgm:pt>
    <dgm:pt modelId="{E0722C1E-9683-4607-98BE-5990C61DC91C}">
      <dgm:prSet phldrT="[Text]" custT="1"/>
      <dgm:spPr/>
      <dgm:t>
        <a:bodyPr/>
        <a:lstStyle/>
        <a:p>
          <a:r>
            <a:rPr lang="en-US" sz="1500" dirty="0"/>
            <a:t>3</a:t>
          </a:r>
          <a:r>
            <a:rPr lang="en-US" sz="2000" dirty="0">
              <a:solidFill>
                <a:schemeClr val="tx1"/>
              </a:solidFill>
            </a:rPr>
            <a:t>. </a:t>
          </a:r>
          <a:r>
            <a:rPr lang="en-US" sz="2000" dirty="0" err="1">
              <a:solidFill>
                <a:schemeClr val="tx1"/>
              </a:solidFill>
            </a:rPr>
            <a:t>Aspek</a:t>
          </a:r>
          <a:r>
            <a:rPr lang="en-US" sz="2000" dirty="0">
              <a:solidFill>
                <a:schemeClr val="tx1"/>
              </a:solidFill>
            </a:rPr>
            <a:t> </a:t>
          </a:r>
          <a:r>
            <a:rPr lang="en-US" sz="2000" dirty="0" err="1">
              <a:solidFill>
                <a:schemeClr val="tx1"/>
              </a:solidFill>
            </a:rPr>
            <a:t>perilaku</a:t>
          </a:r>
          <a:r>
            <a:rPr lang="en-US" sz="2000" dirty="0">
              <a:solidFill>
                <a:schemeClr val="tx1"/>
              </a:solidFill>
            </a:rPr>
            <a:t> </a:t>
          </a:r>
          <a:r>
            <a:rPr lang="en-US" sz="2000" dirty="0" err="1">
              <a:solidFill>
                <a:schemeClr val="tx1"/>
              </a:solidFill>
            </a:rPr>
            <a:t>hubungan</a:t>
          </a:r>
          <a:r>
            <a:rPr lang="en-US" sz="2000" dirty="0">
              <a:solidFill>
                <a:schemeClr val="tx1"/>
              </a:solidFill>
            </a:rPr>
            <a:t> </a:t>
          </a:r>
          <a:r>
            <a:rPr lang="en-US" sz="2000" dirty="0" err="1">
              <a:solidFill>
                <a:schemeClr val="tx1"/>
              </a:solidFill>
            </a:rPr>
            <a:t>sistem</a:t>
          </a:r>
          <a:r>
            <a:rPr lang="en-US" sz="2000" dirty="0">
              <a:solidFill>
                <a:schemeClr val="tx1"/>
              </a:solidFill>
            </a:rPr>
            <a:t> </a:t>
          </a:r>
          <a:r>
            <a:rPr lang="en-US" sz="2000" dirty="0" err="1">
              <a:solidFill>
                <a:schemeClr val="tx1"/>
              </a:solidFill>
            </a:rPr>
            <a:t>agribisnis</a:t>
          </a:r>
          <a:endParaRPr lang="en-US" sz="2000" dirty="0">
            <a:solidFill>
              <a:schemeClr val="tx1"/>
            </a:solidFill>
          </a:endParaRPr>
        </a:p>
      </dgm:t>
    </dgm:pt>
    <dgm:pt modelId="{686A12A8-071D-4E8A-8A41-CA42DF4673A9}" type="parTrans" cxnId="{16837600-77F4-43B6-B1D6-267E02EF6526}">
      <dgm:prSet/>
      <dgm:spPr/>
      <dgm:t>
        <a:bodyPr/>
        <a:lstStyle/>
        <a:p>
          <a:endParaRPr lang="en-US"/>
        </a:p>
      </dgm:t>
    </dgm:pt>
    <dgm:pt modelId="{05EFD7DB-A61E-43C4-98DC-1E1C93640FED}" type="sibTrans" cxnId="{16837600-77F4-43B6-B1D6-267E02EF6526}">
      <dgm:prSet/>
      <dgm:spPr/>
      <dgm:t>
        <a:bodyPr/>
        <a:lstStyle/>
        <a:p>
          <a:endParaRPr lang="en-US"/>
        </a:p>
      </dgm:t>
    </dgm:pt>
    <dgm:pt modelId="{B2D4FC29-6F3C-40ED-86A9-F0E77426CB16}">
      <dgm:prSet phldrT="[Text]" custT="1"/>
      <dgm:spPr/>
      <dgm:t>
        <a:bodyPr/>
        <a:lstStyle/>
        <a:p>
          <a:r>
            <a:rPr lang="en-US" sz="1800" dirty="0">
              <a:solidFill>
                <a:schemeClr val="tx1"/>
              </a:solidFill>
            </a:rPr>
            <a:t>1. </a:t>
          </a:r>
          <a:r>
            <a:rPr lang="en-US" sz="1800" dirty="0" err="1">
              <a:solidFill>
                <a:schemeClr val="tx1"/>
              </a:solidFill>
            </a:rPr>
            <a:t>Aspek</a:t>
          </a:r>
          <a:r>
            <a:rPr lang="en-US" sz="1800" dirty="0">
              <a:solidFill>
                <a:schemeClr val="tx1"/>
              </a:solidFill>
            </a:rPr>
            <a:t> </a:t>
          </a:r>
          <a:r>
            <a:rPr lang="en-US" sz="1800" dirty="0" err="1">
              <a:solidFill>
                <a:schemeClr val="tx1"/>
              </a:solidFill>
            </a:rPr>
            <a:t>perilaku</a:t>
          </a:r>
          <a:r>
            <a:rPr lang="en-US" sz="1800" dirty="0">
              <a:solidFill>
                <a:schemeClr val="tx1"/>
              </a:solidFill>
            </a:rPr>
            <a:t> </a:t>
          </a:r>
          <a:r>
            <a:rPr lang="en-US" sz="1800" dirty="0" err="1">
              <a:solidFill>
                <a:schemeClr val="tx1"/>
              </a:solidFill>
            </a:rPr>
            <a:t>teknis</a:t>
          </a:r>
          <a:r>
            <a:rPr lang="en-US" sz="1800" dirty="0">
              <a:solidFill>
                <a:schemeClr val="tx1"/>
              </a:solidFill>
            </a:rPr>
            <a:t> </a:t>
          </a:r>
          <a:r>
            <a:rPr lang="en-US" sz="1800" dirty="0" err="1">
              <a:solidFill>
                <a:schemeClr val="tx1"/>
              </a:solidFill>
            </a:rPr>
            <a:t>produksi</a:t>
          </a:r>
          <a:endParaRPr lang="en-US" sz="1800" dirty="0">
            <a:solidFill>
              <a:schemeClr val="tx1"/>
            </a:solidFill>
          </a:endParaRPr>
        </a:p>
      </dgm:t>
    </dgm:pt>
    <dgm:pt modelId="{CF245EDC-FD3D-4C3F-A07D-90CF09721C02}" type="parTrans" cxnId="{2EA1F5C8-EDF4-493A-BB4E-015E882A4CC1}">
      <dgm:prSet/>
      <dgm:spPr/>
      <dgm:t>
        <a:bodyPr/>
        <a:lstStyle/>
        <a:p>
          <a:endParaRPr lang="en-US"/>
        </a:p>
      </dgm:t>
    </dgm:pt>
    <dgm:pt modelId="{F1C4A296-607B-44D8-9BF3-7AA8EF83EF33}" type="sibTrans" cxnId="{2EA1F5C8-EDF4-493A-BB4E-015E882A4CC1}">
      <dgm:prSet/>
      <dgm:spPr/>
      <dgm:t>
        <a:bodyPr/>
        <a:lstStyle/>
        <a:p>
          <a:endParaRPr lang="en-US"/>
        </a:p>
      </dgm:t>
    </dgm:pt>
    <dgm:pt modelId="{E2DE0888-E216-4838-BD3E-EF307C23E69E}">
      <dgm:prSet phldrT="[Text]" custT="1"/>
      <dgm:spPr/>
      <dgm:t>
        <a:bodyPr/>
        <a:lstStyle/>
        <a:p>
          <a:r>
            <a:rPr lang="en-US" sz="1600" dirty="0">
              <a:solidFill>
                <a:schemeClr val="tx1"/>
              </a:solidFill>
            </a:rPr>
            <a:t>2. </a:t>
          </a:r>
          <a:r>
            <a:rPr lang="en-US" sz="1600" dirty="0" err="1">
              <a:solidFill>
                <a:schemeClr val="tx1"/>
              </a:solidFill>
            </a:rPr>
            <a:t>Aspek</a:t>
          </a:r>
          <a:r>
            <a:rPr lang="en-US" sz="1600" dirty="0">
              <a:solidFill>
                <a:schemeClr val="tx1"/>
              </a:solidFill>
            </a:rPr>
            <a:t> </a:t>
          </a:r>
          <a:r>
            <a:rPr lang="en-US" sz="1600" dirty="0" err="1">
              <a:solidFill>
                <a:schemeClr val="tx1"/>
              </a:solidFill>
            </a:rPr>
            <a:t>pelikau</a:t>
          </a:r>
          <a:r>
            <a:rPr lang="en-US" sz="1600" dirty="0">
              <a:solidFill>
                <a:schemeClr val="tx1"/>
              </a:solidFill>
            </a:rPr>
            <a:t> </a:t>
          </a:r>
          <a:r>
            <a:rPr lang="en-US" sz="1600" dirty="0" err="1">
              <a:solidFill>
                <a:schemeClr val="tx1"/>
              </a:solidFill>
            </a:rPr>
            <a:t>manajemen</a:t>
          </a:r>
          <a:r>
            <a:rPr lang="en-US" sz="1600" dirty="0">
              <a:solidFill>
                <a:schemeClr val="tx1"/>
              </a:solidFill>
            </a:rPr>
            <a:t> </a:t>
          </a:r>
          <a:r>
            <a:rPr lang="en-US" sz="1600" dirty="0" err="1">
              <a:solidFill>
                <a:schemeClr val="tx1"/>
              </a:solidFill>
            </a:rPr>
            <a:t>agribisnis</a:t>
          </a:r>
          <a:endParaRPr lang="en-US" sz="1600" dirty="0">
            <a:solidFill>
              <a:schemeClr val="tx1"/>
            </a:solidFill>
          </a:endParaRPr>
        </a:p>
      </dgm:t>
    </dgm:pt>
    <dgm:pt modelId="{3B6918F1-ADFA-46B9-9478-3A4E751C3685}" type="parTrans" cxnId="{FEFBC630-3A01-4ABB-B598-106FFEA071B8}">
      <dgm:prSet/>
      <dgm:spPr/>
      <dgm:t>
        <a:bodyPr/>
        <a:lstStyle/>
        <a:p>
          <a:endParaRPr lang="en-US"/>
        </a:p>
      </dgm:t>
    </dgm:pt>
    <dgm:pt modelId="{5FCE171E-E74D-48D7-B036-A6FC21C76B71}" type="sibTrans" cxnId="{FEFBC630-3A01-4ABB-B598-106FFEA071B8}">
      <dgm:prSet/>
      <dgm:spPr/>
      <dgm:t>
        <a:bodyPr/>
        <a:lstStyle/>
        <a:p>
          <a:endParaRPr lang="en-US"/>
        </a:p>
      </dgm:t>
    </dgm:pt>
    <dgm:pt modelId="{A49CB729-AB94-4EFC-90E6-0415562C9C28}" type="pres">
      <dgm:prSet presAssocID="{A94D2FDD-15DA-49B2-8048-515786F43EA5}" presName="composite" presStyleCnt="0">
        <dgm:presLayoutVars>
          <dgm:chMax val="3"/>
          <dgm:animLvl val="lvl"/>
          <dgm:resizeHandles val="exact"/>
        </dgm:presLayoutVars>
      </dgm:prSet>
      <dgm:spPr/>
    </dgm:pt>
    <dgm:pt modelId="{D92E2AAA-09E2-41CC-AB02-A3C19FDFF114}" type="pres">
      <dgm:prSet presAssocID="{E0722C1E-9683-4607-98BE-5990C61DC91C}" presName="gear1" presStyleLbl="node1" presStyleIdx="0" presStyleCnt="3">
        <dgm:presLayoutVars>
          <dgm:chMax val="1"/>
          <dgm:bulletEnabled val="1"/>
        </dgm:presLayoutVars>
      </dgm:prSet>
      <dgm:spPr/>
    </dgm:pt>
    <dgm:pt modelId="{1A351246-59D6-4AEA-8EB8-9A6F372CEBBC}" type="pres">
      <dgm:prSet presAssocID="{E0722C1E-9683-4607-98BE-5990C61DC91C}" presName="gear1srcNode" presStyleLbl="node1" presStyleIdx="0" presStyleCnt="3"/>
      <dgm:spPr/>
    </dgm:pt>
    <dgm:pt modelId="{6E9DB136-CC85-4C91-8585-C76FDC0DF06A}" type="pres">
      <dgm:prSet presAssocID="{E0722C1E-9683-4607-98BE-5990C61DC91C}" presName="gear1dstNode" presStyleLbl="node1" presStyleIdx="0" presStyleCnt="3"/>
      <dgm:spPr/>
    </dgm:pt>
    <dgm:pt modelId="{9A3DCB24-4994-4313-8B9D-2AEFE6DADB7B}" type="pres">
      <dgm:prSet presAssocID="{B2D4FC29-6F3C-40ED-86A9-F0E77426CB16}" presName="gear2" presStyleLbl="node1" presStyleIdx="1" presStyleCnt="3" custScaleX="129785" custScaleY="115754">
        <dgm:presLayoutVars>
          <dgm:chMax val="1"/>
          <dgm:bulletEnabled val="1"/>
        </dgm:presLayoutVars>
      </dgm:prSet>
      <dgm:spPr/>
    </dgm:pt>
    <dgm:pt modelId="{2D05D4BB-1D9E-4BD2-A57E-7064CC01F221}" type="pres">
      <dgm:prSet presAssocID="{B2D4FC29-6F3C-40ED-86A9-F0E77426CB16}" presName="gear2srcNode" presStyleLbl="node1" presStyleIdx="1" presStyleCnt="3"/>
      <dgm:spPr/>
    </dgm:pt>
    <dgm:pt modelId="{F8E6F1EB-2B82-47C7-BD11-84FF7BC87EF5}" type="pres">
      <dgm:prSet presAssocID="{B2D4FC29-6F3C-40ED-86A9-F0E77426CB16}" presName="gear2dstNode" presStyleLbl="node1" presStyleIdx="1" presStyleCnt="3"/>
      <dgm:spPr/>
    </dgm:pt>
    <dgm:pt modelId="{EEBA845A-9761-4BE6-A777-A3F26317635C}" type="pres">
      <dgm:prSet presAssocID="{E2DE0888-E216-4838-BD3E-EF307C23E69E}" presName="gear3" presStyleLbl="node1" presStyleIdx="2" presStyleCnt="3" custScaleX="117422" custScaleY="102151"/>
      <dgm:spPr/>
    </dgm:pt>
    <dgm:pt modelId="{9007B032-B0CF-4679-A97F-7A22A520996B}" type="pres">
      <dgm:prSet presAssocID="{E2DE0888-E216-4838-BD3E-EF307C23E69E}" presName="gear3tx" presStyleLbl="node1" presStyleIdx="2" presStyleCnt="3">
        <dgm:presLayoutVars>
          <dgm:chMax val="1"/>
          <dgm:bulletEnabled val="1"/>
        </dgm:presLayoutVars>
      </dgm:prSet>
      <dgm:spPr/>
    </dgm:pt>
    <dgm:pt modelId="{41207E75-9757-487B-A6BF-78E44699708B}" type="pres">
      <dgm:prSet presAssocID="{E2DE0888-E216-4838-BD3E-EF307C23E69E}" presName="gear3srcNode" presStyleLbl="node1" presStyleIdx="2" presStyleCnt="3"/>
      <dgm:spPr/>
    </dgm:pt>
    <dgm:pt modelId="{5B5ECB89-880E-4FBF-9164-0516C5EA2423}" type="pres">
      <dgm:prSet presAssocID="{E2DE0888-E216-4838-BD3E-EF307C23E69E}" presName="gear3dstNode" presStyleLbl="node1" presStyleIdx="2" presStyleCnt="3"/>
      <dgm:spPr/>
    </dgm:pt>
    <dgm:pt modelId="{97E07CE1-A774-4650-BDBE-B533F0024D49}" type="pres">
      <dgm:prSet presAssocID="{05EFD7DB-A61E-43C4-98DC-1E1C93640FED}" presName="connector1" presStyleLbl="sibTrans2D1" presStyleIdx="0" presStyleCnt="3"/>
      <dgm:spPr/>
    </dgm:pt>
    <dgm:pt modelId="{3359E874-6747-46C0-B564-AC2E0AAF5B11}" type="pres">
      <dgm:prSet presAssocID="{F1C4A296-607B-44D8-9BF3-7AA8EF83EF33}" presName="connector2" presStyleLbl="sibTrans2D1" presStyleIdx="1" presStyleCnt="3"/>
      <dgm:spPr/>
    </dgm:pt>
    <dgm:pt modelId="{22AE4430-45D8-4796-B8BB-505D6AADFD43}" type="pres">
      <dgm:prSet presAssocID="{5FCE171E-E74D-48D7-B036-A6FC21C76B71}" presName="connector3" presStyleLbl="sibTrans2D1" presStyleIdx="2" presStyleCnt="3"/>
      <dgm:spPr/>
    </dgm:pt>
  </dgm:ptLst>
  <dgm:cxnLst>
    <dgm:cxn modelId="{16837600-77F4-43B6-B1D6-267E02EF6526}" srcId="{A94D2FDD-15DA-49B2-8048-515786F43EA5}" destId="{E0722C1E-9683-4607-98BE-5990C61DC91C}" srcOrd="0" destOrd="0" parTransId="{686A12A8-071D-4E8A-8A41-CA42DF4673A9}" sibTransId="{05EFD7DB-A61E-43C4-98DC-1E1C93640FED}"/>
    <dgm:cxn modelId="{8CCDB610-8F76-4E5C-ABFD-A571F0A84752}" type="presOf" srcId="{E2DE0888-E216-4838-BD3E-EF307C23E69E}" destId="{5B5ECB89-880E-4FBF-9164-0516C5EA2423}" srcOrd="3" destOrd="0" presId="urn:microsoft.com/office/officeart/2005/8/layout/gear1"/>
    <dgm:cxn modelId="{3A1F7D1C-84E1-40B7-8D0F-9E47B5A6CD70}" type="presOf" srcId="{B2D4FC29-6F3C-40ED-86A9-F0E77426CB16}" destId="{2D05D4BB-1D9E-4BD2-A57E-7064CC01F221}" srcOrd="1" destOrd="0" presId="urn:microsoft.com/office/officeart/2005/8/layout/gear1"/>
    <dgm:cxn modelId="{E7A72D1F-AE76-4E8B-BE31-62753B598444}" type="presOf" srcId="{05EFD7DB-A61E-43C4-98DC-1E1C93640FED}" destId="{97E07CE1-A774-4650-BDBE-B533F0024D49}" srcOrd="0" destOrd="0" presId="urn:microsoft.com/office/officeart/2005/8/layout/gear1"/>
    <dgm:cxn modelId="{E3857325-9809-4370-82DA-0692669CE546}" type="presOf" srcId="{B2D4FC29-6F3C-40ED-86A9-F0E77426CB16}" destId="{F8E6F1EB-2B82-47C7-BD11-84FF7BC87EF5}" srcOrd="2" destOrd="0" presId="urn:microsoft.com/office/officeart/2005/8/layout/gear1"/>
    <dgm:cxn modelId="{FEFBC630-3A01-4ABB-B598-106FFEA071B8}" srcId="{A94D2FDD-15DA-49B2-8048-515786F43EA5}" destId="{E2DE0888-E216-4838-BD3E-EF307C23E69E}" srcOrd="2" destOrd="0" parTransId="{3B6918F1-ADFA-46B9-9478-3A4E751C3685}" sibTransId="{5FCE171E-E74D-48D7-B036-A6FC21C76B71}"/>
    <dgm:cxn modelId="{10179036-BA3B-46D1-8097-2B4CD8894A1A}" type="presOf" srcId="{E0722C1E-9683-4607-98BE-5990C61DC91C}" destId="{1A351246-59D6-4AEA-8EB8-9A6F372CEBBC}" srcOrd="1" destOrd="0" presId="urn:microsoft.com/office/officeart/2005/8/layout/gear1"/>
    <dgm:cxn modelId="{B910CD5E-BC25-4B1E-AF46-495548BD10F4}" type="presOf" srcId="{B2D4FC29-6F3C-40ED-86A9-F0E77426CB16}" destId="{9A3DCB24-4994-4313-8B9D-2AEFE6DADB7B}" srcOrd="0" destOrd="0" presId="urn:microsoft.com/office/officeart/2005/8/layout/gear1"/>
    <dgm:cxn modelId="{4B3CDE68-6FB5-4439-8298-52923F83063B}" type="presOf" srcId="{E0722C1E-9683-4607-98BE-5990C61DC91C}" destId="{6E9DB136-CC85-4C91-8585-C76FDC0DF06A}" srcOrd="2" destOrd="0" presId="urn:microsoft.com/office/officeart/2005/8/layout/gear1"/>
    <dgm:cxn modelId="{C776B049-C51C-40FF-BC17-5159BD251678}" type="presOf" srcId="{E2DE0888-E216-4838-BD3E-EF307C23E69E}" destId="{EEBA845A-9761-4BE6-A777-A3F26317635C}" srcOrd="0" destOrd="0" presId="urn:microsoft.com/office/officeart/2005/8/layout/gear1"/>
    <dgm:cxn modelId="{92F96856-4331-4CD1-8BCA-60AF8940E0C0}" type="presOf" srcId="{E0722C1E-9683-4607-98BE-5990C61DC91C}" destId="{D92E2AAA-09E2-41CC-AB02-A3C19FDFF114}" srcOrd="0" destOrd="0" presId="urn:microsoft.com/office/officeart/2005/8/layout/gear1"/>
    <dgm:cxn modelId="{66865A83-565B-483E-A3ED-45D7773FA573}" type="presOf" srcId="{E2DE0888-E216-4838-BD3E-EF307C23E69E}" destId="{9007B032-B0CF-4679-A97F-7A22A520996B}" srcOrd="1" destOrd="0" presId="urn:microsoft.com/office/officeart/2005/8/layout/gear1"/>
    <dgm:cxn modelId="{C0E9EB94-DD54-4492-B285-4C4EF76D070E}" type="presOf" srcId="{5FCE171E-E74D-48D7-B036-A6FC21C76B71}" destId="{22AE4430-45D8-4796-B8BB-505D6AADFD43}" srcOrd="0" destOrd="0" presId="urn:microsoft.com/office/officeart/2005/8/layout/gear1"/>
    <dgm:cxn modelId="{C49151A5-48CF-4FF0-A559-C915ACFC63AF}" type="presOf" srcId="{E2DE0888-E216-4838-BD3E-EF307C23E69E}" destId="{41207E75-9757-487B-A6BF-78E44699708B}" srcOrd="2" destOrd="0" presId="urn:microsoft.com/office/officeart/2005/8/layout/gear1"/>
    <dgm:cxn modelId="{C527C6C1-2941-4588-B013-FD58DA6BE5E4}" type="presOf" srcId="{A94D2FDD-15DA-49B2-8048-515786F43EA5}" destId="{A49CB729-AB94-4EFC-90E6-0415562C9C28}" srcOrd="0" destOrd="0" presId="urn:microsoft.com/office/officeart/2005/8/layout/gear1"/>
    <dgm:cxn modelId="{2EA1F5C8-EDF4-493A-BB4E-015E882A4CC1}" srcId="{A94D2FDD-15DA-49B2-8048-515786F43EA5}" destId="{B2D4FC29-6F3C-40ED-86A9-F0E77426CB16}" srcOrd="1" destOrd="0" parTransId="{CF245EDC-FD3D-4C3F-A07D-90CF09721C02}" sibTransId="{F1C4A296-607B-44D8-9BF3-7AA8EF83EF33}"/>
    <dgm:cxn modelId="{EC4AB6F8-62EE-4C9E-80ED-E8BB10F2584A}" type="presOf" srcId="{F1C4A296-607B-44D8-9BF3-7AA8EF83EF33}" destId="{3359E874-6747-46C0-B564-AC2E0AAF5B11}" srcOrd="0" destOrd="0" presId="urn:microsoft.com/office/officeart/2005/8/layout/gear1"/>
    <dgm:cxn modelId="{8FE364D0-7578-4DED-97DA-6FB93E9CF1B4}" type="presParOf" srcId="{A49CB729-AB94-4EFC-90E6-0415562C9C28}" destId="{D92E2AAA-09E2-41CC-AB02-A3C19FDFF114}" srcOrd="0" destOrd="0" presId="urn:microsoft.com/office/officeart/2005/8/layout/gear1"/>
    <dgm:cxn modelId="{539354A5-526C-4871-90D0-C41A06BDD1FA}" type="presParOf" srcId="{A49CB729-AB94-4EFC-90E6-0415562C9C28}" destId="{1A351246-59D6-4AEA-8EB8-9A6F372CEBBC}" srcOrd="1" destOrd="0" presId="urn:microsoft.com/office/officeart/2005/8/layout/gear1"/>
    <dgm:cxn modelId="{D974B85A-E607-4EA4-9A0B-1CAE0CBB3B7A}" type="presParOf" srcId="{A49CB729-AB94-4EFC-90E6-0415562C9C28}" destId="{6E9DB136-CC85-4C91-8585-C76FDC0DF06A}" srcOrd="2" destOrd="0" presId="urn:microsoft.com/office/officeart/2005/8/layout/gear1"/>
    <dgm:cxn modelId="{CF989D18-2130-4569-B54B-2C8EF5EFD84D}" type="presParOf" srcId="{A49CB729-AB94-4EFC-90E6-0415562C9C28}" destId="{9A3DCB24-4994-4313-8B9D-2AEFE6DADB7B}" srcOrd="3" destOrd="0" presId="urn:microsoft.com/office/officeart/2005/8/layout/gear1"/>
    <dgm:cxn modelId="{1C55EB20-39CF-485B-A1ED-CA7D65B44DF3}" type="presParOf" srcId="{A49CB729-AB94-4EFC-90E6-0415562C9C28}" destId="{2D05D4BB-1D9E-4BD2-A57E-7064CC01F221}" srcOrd="4" destOrd="0" presId="urn:microsoft.com/office/officeart/2005/8/layout/gear1"/>
    <dgm:cxn modelId="{7C10501E-45CB-47AC-BF42-96B9A8F3A28B}" type="presParOf" srcId="{A49CB729-AB94-4EFC-90E6-0415562C9C28}" destId="{F8E6F1EB-2B82-47C7-BD11-84FF7BC87EF5}" srcOrd="5" destOrd="0" presId="urn:microsoft.com/office/officeart/2005/8/layout/gear1"/>
    <dgm:cxn modelId="{10E1915E-603E-4E41-8619-AD1BA0C0558D}" type="presParOf" srcId="{A49CB729-AB94-4EFC-90E6-0415562C9C28}" destId="{EEBA845A-9761-4BE6-A777-A3F26317635C}" srcOrd="6" destOrd="0" presId="urn:microsoft.com/office/officeart/2005/8/layout/gear1"/>
    <dgm:cxn modelId="{027D9394-B4A4-46E2-92E4-7E20FDE0B9AF}" type="presParOf" srcId="{A49CB729-AB94-4EFC-90E6-0415562C9C28}" destId="{9007B032-B0CF-4679-A97F-7A22A520996B}" srcOrd="7" destOrd="0" presId="urn:microsoft.com/office/officeart/2005/8/layout/gear1"/>
    <dgm:cxn modelId="{D77139B1-E535-4D54-824B-148FAAA6BA57}" type="presParOf" srcId="{A49CB729-AB94-4EFC-90E6-0415562C9C28}" destId="{41207E75-9757-487B-A6BF-78E44699708B}" srcOrd="8" destOrd="0" presId="urn:microsoft.com/office/officeart/2005/8/layout/gear1"/>
    <dgm:cxn modelId="{BBA95843-D9D6-47CA-88B4-A27B302C11B9}" type="presParOf" srcId="{A49CB729-AB94-4EFC-90E6-0415562C9C28}" destId="{5B5ECB89-880E-4FBF-9164-0516C5EA2423}" srcOrd="9" destOrd="0" presId="urn:microsoft.com/office/officeart/2005/8/layout/gear1"/>
    <dgm:cxn modelId="{AADDE767-C694-41E1-A56B-D54F39B3C223}" type="presParOf" srcId="{A49CB729-AB94-4EFC-90E6-0415562C9C28}" destId="{97E07CE1-A774-4650-BDBE-B533F0024D49}" srcOrd="10" destOrd="0" presId="urn:microsoft.com/office/officeart/2005/8/layout/gear1"/>
    <dgm:cxn modelId="{CEE72560-561E-465F-A3FA-6B1D81AF8E40}" type="presParOf" srcId="{A49CB729-AB94-4EFC-90E6-0415562C9C28}" destId="{3359E874-6747-46C0-B564-AC2E0AAF5B11}" srcOrd="11" destOrd="0" presId="urn:microsoft.com/office/officeart/2005/8/layout/gear1"/>
    <dgm:cxn modelId="{6B0505A0-A93D-4724-841A-8DA5932AE621}" type="presParOf" srcId="{A49CB729-AB94-4EFC-90E6-0415562C9C28}" destId="{22AE4430-45D8-4796-B8BB-505D6AADFD4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0D0E9C-2B10-4626-B5CC-3EF8C11879DA}"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C8EDA2AF-2E32-4020-87FB-3A132D6672B1}">
      <dgm:prSet phldrT="[Text]"/>
      <dgm:spPr/>
      <dgm:t>
        <a:bodyPr/>
        <a:lstStyle/>
        <a:p>
          <a:r>
            <a:rPr lang="en-US" dirty="0" err="1">
              <a:solidFill>
                <a:schemeClr val="tx1"/>
              </a:solidFill>
            </a:rPr>
            <a:t>Tekun</a:t>
          </a:r>
          <a:r>
            <a:rPr lang="en-US" dirty="0">
              <a:solidFill>
                <a:schemeClr val="tx1"/>
              </a:solidFill>
            </a:rPr>
            <a:t>, </a:t>
          </a:r>
          <a:r>
            <a:rPr lang="en-US" dirty="0" err="1">
              <a:solidFill>
                <a:schemeClr val="tx1"/>
              </a:solidFill>
            </a:rPr>
            <a:t>ulet</a:t>
          </a:r>
          <a:r>
            <a:rPr lang="en-US" dirty="0">
              <a:solidFill>
                <a:schemeClr val="tx1"/>
              </a:solidFill>
            </a:rPr>
            <a:t>, </a:t>
          </a:r>
          <a:r>
            <a:rPr lang="en-US" dirty="0" err="1">
              <a:solidFill>
                <a:schemeClr val="tx1"/>
              </a:solidFill>
            </a:rPr>
            <a:t>kerja</a:t>
          </a:r>
          <a:r>
            <a:rPr lang="en-US" dirty="0">
              <a:solidFill>
                <a:schemeClr val="tx1"/>
              </a:solidFill>
            </a:rPr>
            <a:t> </a:t>
          </a:r>
          <a:r>
            <a:rPr lang="en-US" dirty="0" err="1">
              <a:solidFill>
                <a:schemeClr val="tx1"/>
              </a:solidFill>
            </a:rPr>
            <a:t>keras</a:t>
          </a:r>
          <a:r>
            <a:rPr lang="en-US" dirty="0">
              <a:solidFill>
                <a:schemeClr val="tx1"/>
              </a:solidFill>
            </a:rPr>
            <a:t>, </a:t>
          </a:r>
          <a:r>
            <a:rPr lang="en-US" dirty="0" err="1">
              <a:solidFill>
                <a:schemeClr val="tx1"/>
              </a:solidFill>
            </a:rPr>
            <a:t>hemat</a:t>
          </a:r>
          <a:r>
            <a:rPr lang="en-US" dirty="0">
              <a:solidFill>
                <a:schemeClr val="tx1"/>
              </a:solidFill>
            </a:rPr>
            <a:t>, </a:t>
          </a:r>
          <a:r>
            <a:rPr lang="en-US" dirty="0" err="1">
              <a:solidFill>
                <a:schemeClr val="tx1"/>
              </a:solidFill>
            </a:rPr>
            <a:t>cermat</a:t>
          </a:r>
          <a:r>
            <a:rPr lang="en-US" dirty="0">
              <a:solidFill>
                <a:schemeClr val="tx1"/>
              </a:solidFill>
            </a:rPr>
            <a:t>, </a:t>
          </a:r>
          <a:r>
            <a:rPr lang="en-US" dirty="0" err="1">
              <a:solidFill>
                <a:schemeClr val="tx1"/>
              </a:solidFill>
            </a:rPr>
            <a:t>disiplin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menghargai</a:t>
          </a:r>
          <a:r>
            <a:rPr lang="en-US" dirty="0">
              <a:solidFill>
                <a:schemeClr val="tx1"/>
              </a:solidFill>
            </a:rPr>
            <a:t> </a:t>
          </a:r>
          <a:r>
            <a:rPr lang="en-US" dirty="0" err="1">
              <a:solidFill>
                <a:schemeClr val="tx1"/>
              </a:solidFill>
            </a:rPr>
            <a:t>waktu</a:t>
          </a:r>
          <a:endParaRPr lang="en-US" dirty="0">
            <a:solidFill>
              <a:schemeClr val="tx1"/>
            </a:solidFill>
          </a:endParaRPr>
        </a:p>
      </dgm:t>
    </dgm:pt>
    <dgm:pt modelId="{8F8E3E5A-649E-4CC5-91AE-E3BE708D4615}" type="parTrans" cxnId="{73E95981-8F47-4FEB-968E-B8A19217F6A8}">
      <dgm:prSet/>
      <dgm:spPr/>
      <dgm:t>
        <a:bodyPr/>
        <a:lstStyle/>
        <a:p>
          <a:endParaRPr lang="en-US"/>
        </a:p>
      </dgm:t>
    </dgm:pt>
    <dgm:pt modelId="{C3768530-3088-446B-8E55-67519619D181}" type="sibTrans" cxnId="{73E95981-8F47-4FEB-968E-B8A19217F6A8}">
      <dgm:prSet/>
      <dgm:spPr/>
      <dgm:t>
        <a:bodyPr/>
        <a:lstStyle/>
        <a:p>
          <a:endParaRPr lang="en-US"/>
        </a:p>
      </dgm:t>
    </dgm:pt>
    <dgm:pt modelId="{2BFC4F5E-18D7-4C49-ACDF-0A8C93946103}">
      <dgm:prSet phldrT="[Text]"/>
      <dgm:spPr/>
      <dgm:t>
        <a:bodyPr/>
        <a:lstStyle/>
        <a:p>
          <a:r>
            <a:rPr lang="en-US" dirty="0" err="1">
              <a:solidFill>
                <a:schemeClr val="tx1"/>
              </a:solidFill>
            </a:rPr>
            <a:t>Mampu</a:t>
          </a:r>
          <a:r>
            <a:rPr lang="en-US" dirty="0">
              <a:solidFill>
                <a:schemeClr val="tx1"/>
              </a:solidFill>
            </a:rPr>
            <a:t> </a:t>
          </a:r>
          <a:r>
            <a:rPr lang="en-US" dirty="0" err="1">
              <a:solidFill>
                <a:schemeClr val="tx1"/>
              </a:solidFill>
            </a:rPr>
            <a:t>merencanakan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mengelola</a:t>
          </a:r>
          <a:r>
            <a:rPr lang="en-US" dirty="0">
              <a:solidFill>
                <a:schemeClr val="tx1"/>
              </a:solidFill>
            </a:rPr>
            <a:t> </a:t>
          </a:r>
          <a:r>
            <a:rPr lang="en-US" dirty="0" err="1">
              <a:solidFill>
                <a:schemeClr val="tx1"/>
              </a:solidFill>
            </a:rPr>
            <a:t>usaha</a:t>
          </a:r>
          <a:endParaRPr lang="en-US" dirty="0">
            <a:solidFill>
              <a:schemeClr val="tx1"/>
            </a:solidFill>
          </a:endParaRPr>
        </a:p>
      </dgm:t>
    </dgm:pt>
    <dgm:pt modelId="{1A65F68F-EB46-4095-94D8-30B2AD04A2D2}" type="parTrans" cxnId="{9C6B4BFC-37D2-4657-A9B0-B5AD0955C2B9}">
      <dgm:prSet/>
      <dgm:spPr/>
      <dgm:t>
        <a:bodyPr/>
        <a:lstStyle/>
        <a:p>
          <a:endParaRPr lang="en-US"/>
        </a:p>
      </dgm:t>
    </dgm:pt>
    <dgm:pt modelId="{33739DB2-D65F-4B0C-A75E-3BDA7997B1B3}" type="sibTrans" cxnId="{9C6B4BFC-37D2-4657-A9B0-B5AD0955C2B9}">
      <dgm:prSet/>
      <dgm:spPr/>
      <dgm:t>
        <a:bodyPr/>
        <a:lstStyle/>
        <a:p>
          <a:endParaRPr lang="en-US"/>
        </a:p>
      </dgm:t>
    </dgm:pt>
    <dgm:pt modelId="{A32E906A-7408-47AD-BEBF-66FFC8725CAD}">
      <dgm:prSet phldrT="[Text]"/>
      <dgm:spPr/>
      <dgm:t>
        <a:bodyPr/>
        <a:lstStyle/>
        <a:p>
          <a:r>
            <a:rPr lang="en-US" dirty="0" err="1">
              <a:solidFill>
                <a:schemeClr val="tx1"/>
              </a:solidFill>
            </a:rPr>
            <a:t>Selalu</a:t>
          </a:r>
          <a:r>
            <a:rPr lang="en-US" dirty="0">
              <a:solidFill>
                <a:schemeClr val="tx1"/>
              </a:solidFill>
            </a:rPr>
            <a:t> </a:t>
          </a:r>
          <a:r>
            <a:rPr lang="en-US" dirty="0" err="1">
              <a:solidFill>
                <a:schemeClr val="tx1"/>
              </a:solidFill>
            </a:rPr>
            <a:t>memegang</a:t>
          </a:r>
          <a:r>
            <a:rPr lang="en-US" dirty="0">
              <a:solidFill>
                <a:schemeClr val="tx1"/>
              </a:solidFill>
            </a:rPr>
            <a:t> </a:t>
          </a:r>
          <a:r>
            <a:rPr lang="en-US" dirty="0" err="1">
              <a:solidFill>
                <a:schemeClr val="tx1"/>
              </a:solidFill>
            </a:rPr>
            <a:t>teguh</a:t>
          </a:r>
          <a:r>
            <a:rPr lang="en-US" dirty="0">
              <a:solidFill>
                <a:schemeClr val="tx1"/>
              </a:solidFill>
            </a:rPr>
            <a:t> </a:t>
          </a:r>
          <a:r>
            <a:rPr lang="en-US" dirty="0" err="1">
              <a:solidFill>
                <a:schemeClr val="tx1"/>
              </a:solidFill>
            </a:rPr>
            <a:t>asas</a:t>
          </a:r>
          <a:r>
            <a:rPr lang="en-US" dirty="0">
              <a:solidFill>
                <a:schemeClr val="tx1"/>
              </a:solidFill>
            </a:rPr>
            <a:t> </a:t>
          </a:r>
          <a:r>
            <a:rPr lang="en-US" dirty="0" err="1">
              <a:solidFill>
                <a:schemeClr val="tx1"/>
              </a:solidFill>
            </a:rPr>
            <a:t>efisiensi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produktivitas</a:t>
          </a:r>
          <a:endParaRPr lang="en-US" dirty="0">
            <a:solidFill>
              <a:schemeClr val="tx1"/>
            </a:solidFill>
          </a:endParaRPr>
        </a:p>
      </dgm:t>
    </dgm:pt>
    <dgm:pt modelId="{3EBB956C-7D2E-4143-A39C-5D12CFF4FE58}" type="parTrans" cxnId="{078B0C9D-AD58-4D23-9C7A-0C4D05496A88}">
      <dgm:prSet/>
      <dgm:spPr/>
      <dgm:t>
        <a:bodyPr/>
        <a:lstStyle/>
        <a:p>
          <a:endParaRPr lang="en-US"/>
        </a:p>
      </dgm:t>
    </dgm:pt>
    <dgm:pt modelId="{EE0C814E-5ECA-453A-95F3-8174279B485C}" type="sibTrans" cxnId="{078B0C9D-AD58-4D23-9C7A-0C4D05496A88}">
      <dgm:prSet/>
      <dgm:spPr/>
      <dgm:t>
        <a:bodyPr/>
        <a:lstStyle/>
        <a:p>
          <a:endParaRPr lang="en-US"/>
        </a:p>
      </dgm:t>
    </dgm:pt>
    <dgm:pt modelId="{44AF6E41-7F99-452B-8DA3-A8ABD14C80FC}">
      <dgm:prSet/>
      <dgm:spPr/>
      <dgm:t>
        <a:bodyPr/>
        <a:lstStyle/>
        <a:p>
          <a:r>
            <a:rPr lang="en-US" dirty="0" err="1">
              <a:solidFill>
                <a:schemeClr val="tx1"/>
              </a:solidFill>
            </a:rPr>
            <a:t>Menggunakan</a:t>
          </a:r>
          <a:r>
            <a:rPr lang="en-US" dirty="0">
              <a:solidFill>
                <a:schemeClr val="tx1"/>
              </a:solidFill>
            </a:rPr>
            <a:t> </a:t>
          </a:r>
          <a:r>
            <a:rPr lang="en-US" dirty="0" err="1">
              <a:solidFill>
                <a:schemeClr val="tx1"/>
              </a:solidFill>
            </a:rPr>
            <a:t>teknologi</a:t>
          </a:r>
          <a:r>
            <a:rPr lang="en-US" dirty="0">
              <a:solidFill>
                <a:schemeClr val="tx1"/>
              </a:solidFill>
            </a:rPr>
            <a:t> </a:t>
          </a:r>
          <a:r>
            <a:rPr lang="en-US" dirty="0" err="1">
              <a:solidFill>
                <a:schemeClr val="tx1"/>
              </a:solidFill>
            </a:rPr>
            <a:t>tepat</a:t>
          </a:r>
          <a:r>
            <a:rPr lang="en-US" dirty="0">
              <a:solidFill>
                <a:schemeClr val="tx1"/>
              </a:solidFill>
            </a:rPr>
            <a:t> </a:t>
          </a:r>
          <a:r>
            <a:rPr lang="en-US" dirty="0" err="1">
              <a:solidFill>
                <a:schemeClr val="tx1"/>
              </a:solidFill>
            </a:rPr>
            <a:t>guna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akrab</a:t>
          </a:r>
          <a:r>
            <a:rPr lang="en-US" dirty="0">
              <a:solidFill>
                <a:schemeClr val="tx1"/>
              </a:solidFill>
            </a:rPr>
            <a:t> </a:t>
          </a:r>
          <a:r>
            <a:rPr lang="en-US" dirty="0" err="1">
              <a:solidFill>
                <a:schemeClr val="tx1"/>
              </a:solidFill>
            </a:rPr>
            <a:t>lingkungan</a:t>
          </a:r>
          <a:endParaRPr lang="en-US" dirty="0">
            <a:solidFill>
              <a:schemeClr val="tx1"/>
            </a:solidFill>
          </a:endParaRPr>
        </a:p>
      </dgm:t>
    </dgm:pt>
    <dgm:pt modelId="{B20CCEC3-5FE5-40FE-8679-C7AA72420915}" type="parTrans" cxnId="{E6FCE3AB-DFC1-4A4B-B157-7CC7E48E7EEA}">
      <dgm:prSet/>
      <dgm:spPr/>
      <dgm:t>
        <a:bodyPr/>
        <a:lstStyle/>
        <a:p>
          <a:endParaRPr lang="en-US"/>
        </a:p>
      </dgm:t>
    </dgm:pt>
    <dgm:pt modelId="{E4B935C7-D55D-4096-A01C-9D23B5C1895D}" type="sibTrans" cxnId="{E6FCE3AB-DFC1-4A4B-B157-7CC7E48E7EEA}">
      <dgm:prSet/>
      <dgm:spPr/>
      <dgm:t>
        <a:bodyPr/>
        <a:lstStyle/>
        <a:p>
          <a:endParaRPr lang="en-US"/>
        </a:p>
      </dgm:t>
    </dgm:pt>
    <dgm:pt modelId="{6783BB35-BD47-4E89-A847-5495B16D5EA2}">
      <dgm:prSet/>
      <dgm:spPr/>
      <dgm:t>
        <a:bodyPr/>
        <a:lstStyle/>
        <a:p>
          <a:r>
            <a:rPr lang="en-US" dirty="0" err="1">
              <a:solidFill>
                <a:schemeClr val="tx1"/>
              </a:solidFill>
            </a:rPr>
            <a:t>Mempunyai</a:t>
          </a:r>
          <a:r>
            <a:rPr lang="en-US" dirty="0">
              <a:solidFill>
                <a:schemeClr val="tx1"/>
              </a:solidFill>
            </a:rPr>
            <a:t> </a:t>
          </a:r>
          <a:r>
            <a:rPr lang="en-US" dirty="0" err="1">
              <a:solidFill>
                <a:schemeClr val="tx1"/>
              </a:solidFill>
            </a:rPr>
            <a:t>motivasi</a:t>
          </a:r>
          <a:r>
            <a:rPr lang="en-US" dirty="0">
              <a:solidFill>
                <a:schemeClr val="tx1"/>
              </a:solidFill>
            </a:rPr>
            <a:t> yang </a:t>
          </a:r>
          <a:r>
            <a:rPr lang="en-US" dirty="0" err="1">
              <a:solidFill>
                <a:schemeClr val="tx1"/>
              </a:solidFill>
            </a:rPr>
            <a:t>kuat</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berhasil</a:t>
          </a:r>
          <a:endParaRPr lang="en-US" dirty="0">
            <a:solidFill>
              <a:schemeClr val="tx1"/>
            </a:solidFill>
          </a:endParaRPr>
        </a:p>
      </dgm:t>
    </dgm:pt>
    <dgm:pt modelId="{AEF4F106-26D5-4B60-A759-E01382E0AB6B}" type="parTrans" cxnId="{9861DDF9-2912-473B-A1BC-74B733CF7A2C}">
      <dgm:prSet/>
      <dgm:spPr/>
      <dgm:t>
        <a:bodyPr/>
        <a:lstStyle/>
        <a:p>
          <a:endParaRPr lang="en-US"/>
        </a:p>
      </dgm:t>
    </dgm:pt>
    <dgm:pt modelId="{674A1303-1A9E-4939-AB2C-88370CC20851}" type="sibTrans" cxnId="{9861DDF9-2912-473B-A1BC-74B733CF7A2C}">
      <dgm:prSet/>
      <dgm:spPr/>
      <dgm:t>
        <a:bodyPr/>
        <a:lstStyle/>
        <a:p>
          <a:endParaRPr lang="en-US"/>
        </a:p>
      </dgm:t>
    </dgm:pt>
    <dgm:pt modelId="{F91F84F6-DEF0-4B33-9119-F682213A1BDB}">
      <dgm:prSet/>
      <dgm:spPr/>
      <dgm:t>
        <a:bodyPr/>
        <a:lstStyle/>
        <a:p>
          <a:r>
            <a:rPr lang="en-US" dirty="0" err="1">
              <a:solidFill>
                <a:schemeClr val="tx1"/>
              </a:solidFill>
            </a:rPr>
            <a:t>Tanggap</a:t>
          </a:r>
          <a:r>
            <a:rPr lang="en-US" dirty="0">
              <a:solidFill>
                <a:schemeClr val="tx1"/>
              </a:solidFill>
            </a:rPr>
            <a:t> </a:t>
          </a:r>
          <a:r>
            <a:rPr lang="en-US" dirty="0" err="1">
              <a:solidFill>
                <a:schemeClr val="tx1"/>
              </a:solidFill>
            </a:rPr>
            <a:t>terhadap</a:t>
          </a:r>
          <a:r>
            <a:rPr lang="en-US" dirty="0">
              <a:solidFill>
                <a:schemeClr val="tx1"/>
              </a:solidFill>
            </a:rPr>
            <a:t> </a:t>
          </a:r>
          <a:r>
            <a:rPr lang="en-US" dirty="0" err="1">
              <a:solidFill>
                <a:schemeClr val="tx1"/>
              </a:solidFill>
            </a:rPr>
            <a:t>inovasi</a:t>
          </a:r>
          <a:r>
            <a:rPr lang="en-US" dirty="0">
              <a:solidFill>
                <a:schemeClr val="tx1"/>
              </a:solidFill>
            </a:rPr>
            <a:t>, </a:t>
          </a:r>
          <a:r>
            <a:rPr lang="en-US" dirty="0" err="1">
              <a:solidFill>
                <a:schemeClr val="tx1"/>
              </a:solidFill>
            </a:rPr>
            <a:t>berani</a:t>
          </a:r>
          <a:r>
            <a:rPr lang="en-US" dirty="0">
              <a:solidFill>
                <a:schemeClr val="tx1"/>
              </a:solidFill>
            </a:rPr>
            <a:t> </a:t>
          </a:r>
          <a:r>
            <a:rPr lang="en-US" dirty="0" err="1">
              <a:solidFill>
                <a:schemeClr val="tx1"/>
              </a:solidFill>
            </a:rPr>
            <a:t>ambil</a:t>
          </a:r>
          <a:r>
            <a:rPr lang="en-US" dirty="0">
              <a:solidFill>
                <a:schemeClr val="tx1"/>
              </a:solidFill>
            </a:rPr>
            <a:t> </a:t>
          </a:r>
          <a:r>
            <a:rPr lang="en-US" dirty="0" err="1">
              <a:solidFill>
                <a:schemeClr val="tx1"/>
              </a:solidFill>
            </a:rPr>
            <a:t>resiko</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profesional</a:t>
          </a:r>
          <a:endParaRPr lang="en-US" dirty="0">
            <a:solidFill>
              <a:schemeClr val="tx1"/>
            </a:solidFill>
          </a:endParaRPr>
        </a:p>
      </dgm:t>
    </dgm:pt>
    <dgm:pt modelId="{78EBD5D1-3708-4C11-8E86-85FE7E9A766D}" type="parTrans" cxnId="{2A3B5FD9-E3A1-4DDE-8446-34DA9433EFF0}">
      <dgm:prSet/>
      <dgm:spPr/>
      <dgm:t>
        <a:bodyPr/>
        <a:lstStyle/>
        <a:p>
          <a:endParaRPr lang="en-US"/>
        </a:p>
      </dgm:t>
    </dgm:pt>
    <dgm:pt modelId="{76944B7A-BAB0-42CE-B778-93B2E0B42EFC}" type="sibTrans" cxnId="{2A3B5FD9-E3A1-4DDE-8446-34DA9433EFF0}">
      <dgm:prSet/>
      <dgm:spPr/>
      <dgm:t>
        <a:bodyPr/>
        <a:lstStyle/>
        <a:p>
          <a:endParaRPr lang="en-US"/>
        </a:p>
      </dgm:t>
    </dgm:pt>
    <dgm:pt modelId="{06E2894B-31C8-4B50-8377-951A422F8392}">
      <dgm:prSet/>
      <dgm:spPr/>
      <dgm:t>
        <a:bodyPr/>
        <a:lstStyle/>
        <a:p>
          <a:r>
            <a:rPr lang="en-US" dirty="0" err="1">
              <a:solidFill>
                <a:schemeClr val="tx1"/>
              </a:solidFill>
            </a:rPr>
            <a:t>Berorientasi</a:t>
          </a:r>
          <a:r>
            <a:rPr lang="en-US" dirty="0">
              <a:solidFill>
                <a:schemeClr val="tx1"/>
              </a:solidFill>
            </a:rPr>
            <a:t> </a:t>
          </a:r>
          <a:r>
            <a:rPr lang="en-US" dirty="0" err="1">
              <a:solidFill>
                <a:schemeClr val="tx1"/>
              </a:solidFill>
            </a:rPr>
            <a:t>kepada</a:t>
          </a:r>
          <a:r>
            <a:rPr lang="en-US" dirty="0">
              <a:solidFill>
                <a:schemeClr val="tx1"/>
              </a:solidFill>
            </a:rPr>
            <a:t> </a:t>
          </a:r>
          <a:r>
            <a:rPr lang="en-US" dirty="0" err="1">
              <a:solidFill>
                <a:schemeClr val="tx1"/>
              </a:solidFill>
            </a:rPr>
            <a:t>kualitas</a:t>
          </a:r>
          <a:r>
            <a:rPr lang="en-US" dirty="0">
              <a:solidFill>
                <a:schemeClr val="tx1"/>
              </a:solidFill>
            </a:rPr>
            <a:t> </a:t>
          </a:r>
          <a:r>
            <a:rPr lang="en-US" dirty="0" err="1">
              <a:solidFill>
                <a:schemeClr val="tx1"/>
              </a:solidFill>
            </a:rPr>
            <a:t>produk</a:t>
          </a:r>
          <a:r>
            <a:rPr lang="en-US" dirty="0">
              <a:solidFill>
                <a:schemeClr val="tx1"/>
              </a:solidFill>
            </a:rPr>
            <a:t>, </a:t>
          </a:r>
          <a:r>
            <a:rPr lang="en-US" dirty="0" err="1">
              <a:solidFill>
                <a:schemeClr val="tx1"/>
              </a:solidFill>
            </a:rPr>
            <a:t>permintaan</a:t>
          </a:r>
          <a:r>
            <a:rPr lang="en-US" dirty="0">
              <a:solidFill>
                <a:schemeClr val="tx1"/>
              </a:solidFill>
            </a:rPr>
            <a:t> </a:t>
          </a:r>
          <a:r>
            <a:rPr lang="en-US" dirty="0" err="1">
              <a:solidFill>
                <a:schemeClr val="tx1"/>
              </a:solidFill>
            </a:rPr>
            <a:t>pasar</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nilai</a:t>
          </a:r>
          <a:r>
            <a:rPr lang="en-US" dirty="0">
              <a:solidFill>
                <a:schemeClr val="tx1"/>
              </a:solidFill>
            </a:rPr>
            <a:t> </a:t>
          </a:r>
          <a:r>
            <a:rPr lang="en-US" dirty="0" err="1">
              <a:solidFill>
                <a:schemeClr val="tx1"/>
              </a:solidFill>
            </a:rPr>
            <a:t>tambah</a:t>
          </a:r>
          <a:endParaRPr lang="en-US" dirty="0">
            <a:solidFill>
              <a:schemeClr val="tx1"/>
            </a:solidFill>
          </a:endParaRPr>
        </a:p>
      </dgm:t>
    </dgm:pt>
    <dgm:pt modelId="{B4C49586-6CE4-408E-804E-AFC8667D4816}" type="parTrans" cxnId="{6CCF158C-48CB-4F05-95CE-14DD6D1A91C6}">
      <dgm:prSet/>
      <dgm:spPr/>
      <dgm:t>
        <a:bodyPr/>
        <a:lstStyle/>
        <a:p>
          <a:endParaRPr lang="en-US"/>
        </a:p>
      </dgm:t>
    </dgm:pt>
    <dgm:pt modelId="{1EDC8186-42CB-43D4-A7DF-8CB186BCA5A6}" type="sibTrans" cxnId="{6CCF158C-48CB-4F05-95CE-14DD6D1A91C6}">
      <dgm:prSet/>
      <dgm:spPr/>
      <dgm:t>
        <a:bodyPr/>
        <a:lstStyle/>
        <a:p>
          <a:endParaRPr lang="en-US"/>
        </a:p>
      </dgm:t>
    </dgm:pt>
    <dgm:pt modelId="{B1042307-2D88-4476-9ED9-2C077E8CF419}" type="pres">
      <dgm:prSet presAssocID="{400D0E9C-2B10-4626-B5CC-3EF8C11879DA}" presName="Name0" presStyleCnt="0">
        <dgm:presLayoutVars>
          <dgm:chMax val="7"/>
          <dgm:chPref val="7"/>
          <dgm:dir/>
        </dgm:presLayoutVars>
      </dgm:prSet>
      <dgm:spPr/>
    </dgm:pt>
    <dgm:pt modelId="{8D19D0CF-3A09-4C59-B97A-110BDD57FC11}" type="pres">
      <dgm:prSet presAssocID="{400D0E9C-2B10-4626-B5CC-3EF8C11879DA}" presName="Name1" presStyleCnt="0"/>
      <dgm:spPr/>
    </dgm:pt>
    <dgm:pt modelId="{3AE29418-151F-4C6F-89E9-2BD046366B26}" type="pres">
      <dgm:prSet presAssocID="{400D0E9C-2B10-4626-B5CC-3EF8C11879DA}" presName="cycle" presStyleCnt="0"/>
      <dgm:spPr/>
    </dgm:pt>
    <dgm:pt modelId="{201A03A0-DEA6-488A-BA7E-225024789553}" type="pres">
      <dgm:prSet presAssocID="{400D0E9C-2B10-4626-B5CC-3EF8C11879DA}" presName="srcNode" presStyleLbl="node1" presStyleIdx="0" presStyleCnt="7"/>
      <dgm:spPr/>
    </dgm:pt>
    <dgm:pt modelId="{54389FA6-2C0C-41F0-A1C9-170419F92BCD}" type="pres">
      <dgm:prSet presAssocID="{400D0E9C-2B10-4626-B5CC-3EF8C11879DA}" presName="conn" presStyleLbl="parChTrans1D2" presStyleIdx="0" presStyleCnt="1"/>
      <dgm:spPr/>
    </dgm:pt>
    <dgm:pt modelId="{4BDB89CF-1B8A-4CC9-A85B-F025EF8D2957}" type="pres">
      <dgm:prSet presAssocID="{400D0E9C-2B10-4626-B5CC-3EF8C11879DA}" presName="extraNode" presStyleLbl="node1" presStyleIdx="0" presStyleCnt="7"/>
      <dgm:spPr/>
    </dgm:pt>
    <dgm:pt modelId="{7C6F2F6A-22BF-452D-A27B-0FA632B46828}" type="pres">
      <dgm:prSet presAssocID="{400D0E9C-2B10-4626-B5CC-3EF8C11879DA}" presName="dstNode" presStyleLbl="node1" presStyleIdx="0" presStyleCnt="7"/>
      <dgm:spPr/>
    </dgm:pt>
    <dgm:pt modelId="{96BB389D-FB86-426B-8440-FD4E5B9E2729}" type="pres">
      <dgm:prSet presAssocID="{C8EDA2AF-2E32-4020-87FB-3A132D6672B1}" presName="text_1" presStyleLbl="node1" presStyleIdx="0" presStyleCnt="7">
        <dgm:presLayoutVars>
          <dgm:bulletEnabled val="1"/>
        </dgm:presLayoutVars>
      </dgm:prSet>
      <dgm:spPr/>
    </dgm:pt>
    <dgm:pt modelId="{AC2DF700-5AAD-4A60-A623-44B558C0867E}" type="pres">
      <dgm:prSet presAssocID="{C8EDA2AF-2E32-4020-87FB-3A132D6672B1}" presName="accent_1" presStyleCnt="0"/>
      <dgm:spPr/>
    </dgm:pt>
    <dgm:pt modelId="{3A9BAD93-FF16-4890-BC80-D47A7AE5FADE}" type="pres">
      <dgm:prSet presAssocID="{C8EDA2AF-2E32-4020-87FB-3A132D6672B1}" presName="accentRepeatNode" presStyleLbl="solidFgAcc1" presStyleIdx="0" presStyleCnt="7"/>
      <dgm:spPr/>
    </dgm:pt>
    <dgm:pt modelId="{D94BF19C-BAC5-433E-A5EB-8137D9994F30}" type="pres">
      <dgm:prSet presAssocID="{2BFC4F5E-18D7-4C49-ACDF-0A8C93946103}" presName="text_2" presStyleLbl="node1" presStyleIdx="1" presStyleCnt="7">
        <dgm:presLayoutVars>
          <dgm:bulletEnabled val="1"/>
        </dgm:presLayoutVars>
      </dgm:prSet>
      <dgm:spPr/>
    </dgm:pt>
    <dgm:pt modelId="{31219806-7CE7-43FA-8818-F6033E74C00A}" type="pres">
      <dgm:prSet presAssocID="{2BFC4F5E-18D7-4C49-ACDF-0A8C93946103}" presName="accent_2" presStyleCnt="0"/>
      <dgm:spPr/>
    </dgm:pt>
    <dgm:pt modelId="{FF4D459E-2DA5-42E4-BAF4-A1E7C6984754}" type="pres">
      <dgm:prSet presAssocID="{2BFC4F5E-18D7-4C49-ACDF-0A8C93946103}" presName="accentRepeatNode" presStyleLbl="solidFgAcc1" presStyleIdx="1" presStyleCnt="7"/>
      <dgm:spPr/>
    </dgm:pt>
    <dgm:pt modelId="{C8104B12-7B31-4E84-994F-A1FEF7573F9D}" type="pres">
      <dgm:prSet presAssocID="{A32E906A-7408-47AD-BEBF-66FFC8725CAD}" presName="text_3" presStyleLbl="node1" presStyleIdx="2" presStyleCnt="7">
        <dgm:presLayoutVars>
          <dgm:bulletEnabled val="1"/>
        </dgm:presLayoutVars>
      </dgm:prSet>
      <dgm:spPr/>
    </dgm:pt>
    <dgm:pt modelId="{EDE3251F-F716-4EB9-AA5A-AF4D1C03A996}" type="pres">
      <dgm:prSet presAssocID="{A32E906A-7408-47AD-BEBF-66FFC8725CAD}" presName="accent_3" presStyleCnt="0"/>
      <dgm:spPr/>
    </dgm:pt>
    <dgm:pt modelId="{2330A701-7DCD-4578-894E-E49ACEBFE847}" type="pres">
      <dgm:prSet presAssocID="{A32E906A-7408-47AD-BEBF-66FFC8725CAD}" presName="accentRepeatNode" presStyleLbl="solidFgAcc1" presStyleIdx="2" presStyleCnt="7"/>
      <dgm:spPr/>
    </dgm:pt>
    <dgm:pt modelId="{FA9CDA90-258F-4576-A40C-7D656D127D8D}" type="pres">
      <dgm:prSet presAssocID="{44AF6E41-7F99-452B-8DA3-A8ABD14C80FC}" presName="text_4" presStyleLbl="node1" presStyleIdx="3" presStyleCnt="7">
        <dgm:presLayoutVars>
          <dgm:bulletEnabled val="1"/>
        </dgm:presLayoutVars>
      </dgm:prSet>
      <dgm:spPr/>
    </dgm:pt>
    <dgm:pt modelId="{63FAAE50-3D88-4912-A8E4-8A1A3A9EFAE9}" type="pres">
      <dgm:prSet presAssocID="{44AF6E41-7F99-452B-8DA3-A8ABD14C80FC}" presName="accent_4" presStyleCnt="0"/>
      <dgm:spPr/>
    </dgm:pt>
    <dgm:pt modelId="{47D096C7-5560-4E9A-B8A8-16FEA202F095}" type="pres">
      <dgm:prSet presAssocID="{44AF6E41-7F99-452B-8DA3-A8ABD14C80FC}" presName="accentRepeatNode" presStyleLbl="solidFgAcc1" presStyleIdx="3" presStyleCnt="7"/>
      <dgm:spPr/>
    </dgm:pt>
    <dgm:pt modelId="{4224A3EA-FB8B-49FC-AFAF-4BDB055AF2A5}" type="pres">
      <dgm:prSet presAssocID="{6783BB35-BD47-4E89-A847-5495B16D5EA2}" presName="text_5" presStyleLbl="node1" presStyleIdx="4" presStyleCnt="7">
        <dgm:presLayoutVars>
          <dgm:bulletEnabled val="1"/>
        </dgm:presLayoutVars>
      </dgm:prSet>
      <dgm:spPr/>
    </dgm:pt>
    <dgm:pt modelId="{503538AE-A2C6-40FC-BD1A-98BCD4573078}" type="pres">
      <dgm:prSet presAssocID="{6783BB35-BD47-4E89-A847-5495B16D5EA2}" presName="accent_5" presStyleCnt="0"/>
      <dgm:spPr/>
    </dgm:pt>
    <dgm:pt modelId="{B3CEF41F-F6A0-448A-B16B-93584EA69F2A}" type="pres">
      <dgm:prSet presAssocID="{6783BB35-BD47-4E89-A847-5495B16D5EA2}" presName="accentRepeatNode" presStyleLbl="solidFgAcc1" presStyleIdx="4" presStyleCnt="7"/>
      <dgm:spPr/>
    </dgm:pt>
    <dgm:pt modelId="{FB634BBF-019A-41C4-A314-1513C1C3DBE8}" type="pres">
      <dgm:prSet presAssocID="{06E2894B-31C8-4B50-8377-951A422F8392}" presName="text_6" presStyleLbl="node1" presStyleIdx="5" presStyleCnt="7">
        <dgm:presLayoutVars>
          <dgm:bulletEnabled val="1"/>
        </dgm:presLayoutVars>
      </dgm:prSet>
      <dgm:spPr/>
    </dgm:pt>
    <dgm:pt modelId="{0C2F2EFF-14A8-465E-B04A-E1AA29FF9725}" type="pres">
      <dgm:prSet presAssocID="{06E2894B-31C8-4B50-8377-951A422F8392}" presName="accent_6" presStyleCnt="0"/>
      <dgm:spPr/>
    </dgm:pt>
    <dgm:pt modelId="{0BE7D457-6A7D-4927-8298-229839E2A330}" type="pres">
      <dgm:prSet presAssocID="{06E2894B-31C8-4B50-8377-951A422F8392}" presName="accentRepeatNode" presStyleLbl="solidFgAcc1" presStyleIdx="5" presStyleCnt="7"/>
      <dgm:spPr/>
    </dgm:pt>
    <dgm:pt modelId="{7192F09B-BC83-48F0-83EB-8A9B9D868388}" type="pres">
      <dgm:prSet presAssocID="{F91F84F6-DEF0-4B33-9119-F682213A1BDB}" presName="text_7" presStyleLbl="node1" presStyleIdx="6" presStyleCnt="7">
        <dgm:presLayoutVars>
          <dgm:bulletEnabled val="1"/>
        </dgm:presLayoutVars>
      </dgm:prSet>
      <dgm:spPr/>
    </dgm:pt>
    <dgm:pt modelId="{AE632BBF-A58A-4F4B-AE7B-6F3EEBC62AA5}" type="pres">
      <dgm:prSet presAssocID="{F91F84F6-DEF0-4B33-9119-F682213A1BDB}" presName="accent_7" presStyleCnt="0"/>
      <dgm:spPr/>
    </dgm:pt>
    <dgm:pt modelId="{F1888591-571B-40EF-9D25-8AA9E8A0775C}" type="pres">
      <dgm:prSet presAssocID="{F91F84F6-DEF0-4B33-9119-F682213A1BDB}" presName="accentRepeatNode" presStyleLbl="solidFgAcc1" presStyleIdx="6" presStyleCnt="7"/>
      <dgm:spPr/>
    </dgm:pt>
  </dgm:ptLst>
  <dgm:cxnLst>
    <dgm:cxn modelId="{B502382D-86DB-4D93-9691-270E230927A0}" type="presOf" srcId="{44AF6E41-7F99-452B-8DA3-A8ABD14C80FC}" destId="{FA9CDA90-258F-4576-A40C-7D656D127D8D}" srcOrd="0" destOrd="0" presId="urn:microsoft.com/office/officeart/2008/layout/VerticalCurvedList"/>
    <dgm:cxn modelId="{1369FC3A-FADA-4CE5-811E-E590105C63C5}" type="presOf" srcId="{2BFC4F5E-18D7-4C49-ACDF-0A8C93946103}" destId="{D94BF19C-BAC5-433E-A5EB-8137D9994F30}" srcOrd="0" destOrd="0" presId="urn:microsoft.com/office/officeart/2008/layout/VerticalCurvedList"/>
    <dgm:cxn modelId="{908BE961-C96D-4E00-8511-2EEBC12F2D54}" type="presOf" srcId="{06E2894B-31C8-4B50-8377-951A422F8392}" destId="{FB634BBF-019A-41C4-A314-1513C1C3DBE8}" srcOrd="0" destOrd="0" presId="urn:microsoft.com/office/officeart/2008/layout/VerticalCurvedList"/>
    <dgm:cxn modelId="{86112E53-21F9-4541-B08C-23CBB3DC8B29}" type="presOf" srcId="{A32E906A-7408-47AD-BEBF-66FFC8725CAD}" destId="{C8104B12-7B31-4E84-994F-A1FEF7573F9D}" srcOrd="0" destOrd="0" presId="urn:microsoft.com/office/officeart/2008/layout/VerticalCurvedList"/>
    <dgm:cxn modelId="{B654C856-92A7-4091-9141-8119861D8843}" type="presOf" srcId="{F91F84F6-DEF0-4B33-9119-F682213A1BDB}" destId="{7192F09B-BC83-48F0-83EB-8A9B9D868388}" srcOrd="0" destOrd="0" presId="urn:microsoft.com/office/officeart/2008/layout/VerticalCurvedList"/>
    <dgm:cxn modelId="{73E95981-8F47-4FEB-968E-B8A19217F6A8}" srcId="{400D0E9C-2B10-4626-B5CC-3EF8C11879DA}" destId="{C8EDA2AF-2E32-4020-87FB-3A132D6672B1}" srcOrd="0" destOrd="0" parTransId="{8F8E3E5A-649E-4CC5-91AE-E3BE708D4615}" sibTransId="{C3768530-3088-446B-8E55-67519619D181}"/>
    <dgm:cxn modelId="{6CCF158C-48CB-4F05-95CE-14DD6D1A91C6}" srcId="{400D0E9C-2B10-4626-B5CC-3EF8C11879DA}" destId="{06E2894B-31C8-4B50-8377-951A422F8392}" srcOrd="5" destOrd="0" parTransId="{B4C49586-6CE4-408E-804E-AFC8667D4816}" sibTransId="{1EDC8186-42CB-43D4-A7DF-8CB186BCA5A6}"/>
    <dgm:cxn modelId="{078B0C9D-AD58-4D23-9C7A-0C4D05496A88}" srcId="{400D0E9C-2B10-4626-B5CC-3EF8C11879DA}" destId="{A32E906A-7408-47AD-BEBF-66FFC8725CAD}" srcOrd="2" destOrd="0" parTransId="{3EBB956C-7D2E-4143-A39C-5D12CFF4FE58}" sibTransId="{EE0C814E-5ECA-453A-95F3-8174279B485C}"/>
    <dgm:cxn modelId="{E6FCE3AB-DFC1-4A4B-B157-7CC7E48E7EEA}" srcId="{400D0E9C-2B10-4626-B5CC-3EF8C11879DA}" destId="{44AF6E41-7F99-452B-8DA3-A8ABD14C80FC}" srcOrd="3" destOrd="0" parTransId="{B20CCEC3-5FE5-40FE-8679-C7AA72420915}" sibTransId="{E4B935C7-D55D-4096-A01C-9D23B5C1895D}"/>
    <dgm:cxn modelId="{E02497B2-D111-4AF4-A978-DD4A863C7EB1}" type="presOf" srcId="{400D0E9C-2B10-4626-B5CC-3EF8C11879DA}" destId="{B1042307-2D88-4476-9ED9-2C077E8CF419}" srcOrd="0" destOrd="0" presId="urn:microsoft.com/office/officeart/2008/layout/VerticalCurvedList"/>
    <dgm:cxn modelId="{D07166CA-238E-4E2A-912F-07552BE8733D}" type="presOf" srcId="{6783BB35-BD47-4E89-A847-5495B16D5EA2}" destId="{4224A3EA-FB8B-49FC-AFAF-4BDB055AF2A5}" srcOrd="0" destOrd="0" presId="urn:microsoft.com/office/officeart/2008/layout/VerticalCurvedList"/>
    <dgm:cxn modelId="{5D067ED3-AB42-4C83-9D04-473410198BF7}" type="presOf" srcId="{C3768530-3088-446B-8E55-67519619D181}" destId="{54389FA6-2C0C-41F0-A1C9-170419F92BCD}" srcOrd="0" destOrd="0" presId="urn:microsoft.com/office/officeart/2008/layout/VerticalCurvedList"/>
    <dgm:cxn modelId="{2A3B5FD9-E3A1-4DDE-8446-34DA9433EFF0}" srcId="{400D0E9C-2B10-4626-B5CC-3EF8C11879DA}" destId="{F91F84F6-DEF0-4B33-9119-F682213A1BDB}" srcOrd="6" destOrd="0" parTransId="{78EBD5D1-3708-4C11-8E86-85FE7E9A766D}" sibTransId="{76944B7A-BAB0-42CE-B778-93B2E0B42EFC}"/>
    <dgm:cxn modelId="{C3D4E0F4-1CCF-4E57-BDA0-ACB2AFC1E87E}" type="presOf" srcId="{C8EDA2AF-2E32-4020-87FB-3A132D6672B1}" destId="{96BB389D-FB86-426B-8440-FD4E5B9E2729}" srcOrd="0" destOrd="0" presId="urn:microsoft.com/office/officeart/2008/layout/VerticalCurvedList"/>
    <dgm:cxn modelId="{9861DDF9-2912-473B-A1BC-74B733CF7A2C}" srcId="{400D0E9C-2B10-4626-B5CC-3EF8C11879DA}" destId="{6783BB35-BD47-4E89-A847-5495B16D5EA2}" srcOrd="4" destOrd="0" parTransId="{AEF4F106-26D5-4B60-A759-E01382E0AB6B}" sibTransId="{674A1303-1A9E-4939-AB2C-88370CC20851}"/>
    <dgm:cxn modelId="{9C6B4BFC-37D2-4657-A9B0-B5AD0955C2B9}" srcId="{400D0E9C-2B10-4626-B5CC-3EF8C11879DA}" destId="{2BFC4F5E-18D7-4C49-ACDF-0A8C93946103}" srcOrd="1" destOrd="0" parTransId="{1A65F68F-EB46-4095-94D8-30B2AD04A2D2}" sibTransId="{33739DB2-D65F-4B0C-A75E-3BDA7997B1B3}"/>
    <dgm:cxn modelId="{3C350735-DB79-4561-805D-3BD3C80D8043}" type="presParOf" srcId="{B1042307-2D88-4476-9ED9-2C077E8CF419}" destId="{8D19D0CF-3A09-4C59-B97A-110BDD57FC11}" srcOrd="0" destOrd="0" presId="urn:microsoft.com/office/officeart/2008/layout/VerticalCurvedList"/>
    <dgm:cxn modelId="{BEF6A725-E105-4FF3-AF0A-AC09658F47E4}" type="presParOf" srcId="{8D19D0CF-3A09-4C59-B97A-110BDD57FC11}" destId="{3AE29418-151F-4C6F-89E9-2BD046366B26}" srcOrd="0" destOrd="0" presId="urn:microsoft.com/office/officeart/2008/layout/VerticalCurvedList"/>
    <dgm:cxn modelId="{FC11BDEF-C84C-40C8-A71B-38223FCCD53E}" type="presParOf" srcId="{3AE29418-151F-4C6F-89E9-2BD046366B26}" destId="{201A03A0-DEA6-488A-BA7E-225024789553}" srcOrd="0" destOrd="0" presId="urn:microsoft.com/office/officeart/2008/layout/VerticalCurvedList"/>
    <dgm:cxn modelId="{FED736BE-1024-4A84-AB21-EF8383330C0E}" type="presParOf" srcId="{3AE29418-151F-4C6F-89E9-2BD046366B26}" destId="{54389FA6-2C0C-41F0-A1C9-170419F92BCD}" srcOrd="1" destOrd="0" presId="urn:microsoft.com/office/officeart/2008/layout/VerticalCurvedList"/>
    <dgm:cxn modelId="{4519BE43-07C0-4EDD-BF19-77E284FA734F}" type="presParOf" srcId="{3AE29418-151F-4C6F-89E9-2BD046366B26}" destId="{4BDB89CF-1B8A-4CC9-A85B-F025EF8D2957}" srcOrd="2" destOrd="0" presId="urn:microsoft.com/office/officeart/2008/layout/VerticalCurvedList"/>
    <dgm:cxn modelId="{FAE3FE22-9C65-440D-A56B-79BFBD046ADC}" type="presParOf" srcId="{3AE29418-151F-4C6F-89E9-2BD046366B26}" destId="{7C6F2F6A-22BF-452D-A27B-0FA632B46828}" srcOrd="3" destOrd="0" presId="urn:microsoft.com/office/officeart/2008/layout/VerticalCurvedList"/>
    <dgm:cxn modelId="{3153FC9E-C2DF-441D-814A-9B4BD44EE85D}" type="presParOf" srcId="{8D19D0CF-3A09-4C59-B97A-110BDD57FC11}" destId="{96BB389D-FB86-426B-8440-FD4E5B9E2729}" srcOrd="1" destOrd="0" presId="urn:microsoft.com/office/officeart/2008/layout/VerticalCurvedList"/>
    <dgm:cxn modelId="{A6807EB7-22BC-47F0-91DF-E30C1E39B1EF}" type="presParOf" srcId="{8D19D0CF-3A09-4C59-B97A-110BDD57FC11}" destId="{AC2DF700-5AAD-4A60-A623-44B558C0867E}" srcOrd="2" destOrd="0" presId="urn:microsoft.com/office/officeart/2008/layout/VerticalCurvedList"/>
    <dgm:cxn modelId="{08C3287F-CC4F-4365-8C8F-1DFAF82977F8}" type="presParOf" srcId="{AC2DF700-5AAD-4A60-A623-44B558C0867E}" destId="{3A9BAD93-FF16-4890-BC80-D47A7AE5FADE}" srcOrd="0" destOrd="0" presId="urn:microsoft.com/office/officeart/2008/layout/VerticalCurvedList"/>
    <dgm:cxn modelId="{4E11BA26-DADE-4218-877B-A7430348090F}" type="presParOf" srcId="{8D19D0CF-3A09-4C59-B97A-110BDD57FC11}" destId="{D94BF19C-BAC5-433E-A5EB-8137D9994F30}" srcOrd="3" destOrd="0" presId="urn:microsoft.com/office/officeart/2008/layout/VerticalCurvedList"/>
    <dgm:cxn modelId="{F7C859C7-2D9E-4D53-9A00-E5AE46878860}" type="presParOf" srcId="{8D19D0CF-3A09-4C59-B97A-110BDD57FC11}" destId="{31219806-7CE7-43FA-8818-F6033E74C00A}" srcOrd="4" destOrd="0" presId="urn:microsoft.com/office/officeart/2008/layout/VerticalCurvedList"/>
    <dgm:cxn modelId="{B0E28C08-5FD2-4355-AFA6-DE0A265D2AB5}" type="presParOf" srcId="{31219806-7CE7-43FA-8818-F6033E74C00A}" destId="{FF4D459E-2DA5-42E4-BAF4-A1E7C6984754}" srcOrd="0" destOrd="0" presId="urn:microsoft.com/office/officeart/2008/layout/VerticalCurvedList"/>
    <dgm:cxn modelId="{B81B2C58-CEE0-499D-807C-3E3F3619817F}" type="presParOf" srcId="{8D19D0CF-3A09-4C59-B97A-110BDD57FC11}" destId="{C8104B12-7B31-4E84-994F-A1FEF7573F9D}" srcOrd="5" destOrd="0" presId="urn:microsoft.com/office/officeart/2008/layout/VerticalCurvedList"/>
    <dgm:cxn modelId="{487EA208-9779-4145-8082-C79840D47DE8}" type="presParOf" srcId="{8D19D0CF-3A09-4C59-B97A-110BDD57FC11}" destId="{EDE3251F-F716-4EB9-AA5A-AF4D1C03A996}" srcOrd="6" destOrd="0" presId="urn:microsoft.com/office/officeart/2008/layout/VerticalCurvedList"/>
    <dgm:cxn modelId="{A4E0685A-3271-4CD5-B907-84590F983762}" type="presParOf" srcId="{EDE3251F-F716-4EB9-AA5A-AF4D1C03A996}" destId="{2330A701-7DCD-4578-894E-E49ACEBFE847}" srcOrd="0" destOrd="0" presId="urn:microsoft.com/office/officeart/2008/layout/VerticalCurvedList"/>
    <dgm:cxn modelId="{5D3D336B-0E3A-4B23-BFF2-19B522533E26}" type="presParOf" srcId="{8D19D0CF-3A09-4C59-B97A-110BDD57FC11}" destId="{FA9CDA90-258F-4576-A40C-7D656D127D8D}" srcOrd="7" destOrd="0" presId="urn:microsoft.com/office/officeart/2008/layout/VerticalCurvedList"/>
    <dgm:cxn modelId="{FA2C2F03-F215-4E7F-8114-080174969359}" type="presParOf" srcId="{8D19D0CF-3A09-4C59-B97A-110BDD57FC11}" destId="{63FAAE50-3D88-4912-A8E4-8A1A3A9EFAE9}" srcOrd="8" destOrd="0" presId="urn:microsoft.com/office/officeart/2008/layout/VerticalCurvedList"/>
    <dgm:cxn modelId="{3178DDE7-759C-461D-8201-4438E9E6E458}" type="presParOf" srcId="{63FAAE50-3D88-4912-A8E4-8A1A3A9EFAE9}" destId="{47D096C7-5560-4E9A-B8A8-16FEA202F095}" srcOrd="0" destOrd="0" presId="urn:microsoft.com/office/officeart/2008/layout/VerticalCurvedList"/>
    <dgm:cxn modelId="{2D7FE574-AE48-4A46-998D-1B71B70D9B63}" type="presParOf" srcId="{8D19D0CF-3A09-4C59-B97A-110BDD57FC11}" destId="{4224A3EA-FB8B-49FC-AFAF-4BDB055AF2A5}" srcOrd="9" destOrd="0" presId="urn:microsoft.com/office/officeart/2008/layout/VerticalCurvedList"/>
    <dgm:cxn modelId="{2EA44B66-E74E-43CF-950F-F0C4BEB0FF6B}" type="presParOf" srcId="{8D19D0CF-3A09-4C59-B97A-110BDD57FC11}" destId="{503538AE-A2C6-40FC-BD1A-98BCD4573078}" srcOrd="10" destOrd="0" presId="urn:microsoft.com/office/officeart/2008/layout/VerticalCurvedList"/>
    <dgm:cxn modelId="{41DFC52F-171A-45EF-A69D-75E2BEFC79F9}" type="presParOf" srcId="{503538AE-A2C6-40FC-BD1A-98BCD4573078}" destId="{B3CEF41F-F6A0-448A-B16B-93584EA69F2A}" srcOrd="0" destOrd="0" presId="urn:microsoft.com/office/officeart/2008/layout/VerticalCurvedList"/>
    <dgm:cxn modelId="{D29967CE-DC87-4DE4-AA65-A28BD3C153F9}" type="presParOf" srcId="{8D19D0CF-3A09-4C59-B97A-110BDD57FC11}" destId="{FB634BBF-019A-41C4-A314-1513C1C3DBE8}" srcOrd="11" destOrd="0" presId="urn:microsoft.com/office/officeart/2008/layout/VerticalCurvedList"/>
    <dgm:cxn modelId="{04861E87-E870-4E60-AB6C-C8E51C08A1BB}" type="presParOf" srcId="{8D19D0CF-3A09-4C59-B97A-110BDD57FC11}" destId="{0C2F2EFF-14A8-465E-B04A-E1AA29FF9725}" srcOrd="12" destOrd="0" presId="urn:microsoft.com/office/officeart/2008/layout/VerticalCurvedList"/>
    <dgm:cxn modelId="{C942DF7B-1391-485E-9312-909D938E6D72}" type="presParOf" srcId="{0C2F2EFF-14A8-465E-B04A-E1AA29FF9725}" destId="{0BE7D457-6A7D-4927-8298-229839E2A330}" srcOrd="0" destOrd="0" presId="urn:microsoft.com/office/officeart/2008/layout/VerticalCurvedList"/>
    <dgm:cxn modelId="{86942611-98F3-42ED-8F9D-A26AF37D7FF6}" type="presParOf" srcId="{8D19D0CF-3A09-4C59-B97A-110BDD57FC11}" destId="{7192F09B-BC83-48F0-83EB-8A9B9D868388}" srcOrd="13" destOrd="0" presId="urn:microsoft.com/office/officeart/2008/layout/VerticalCurvedList"/>
    <dgm:cxn modelId="{25826CBC-1D46-45A7-AF28-93F354199BB9}" type="presParOf" srcId="{8D19D0CF-3A09-4C59-B97A-110BDD57FC11}" destId="{AE632BBF-A58A-4F4B-AE7B-6F3EEBC62AA5}" srcOrd="14" destOrd="0" presId="urn:microsoft.com/office/officeart/2008/layout/VerticalCurvedList"/>
    <dgm:cxn modelId="{7EF18A69-2844-4CBE-83FE-65C5FC7F0075}" type="presParOf" srcId="{AE632BBF-A58A-4F4B-AE7B-6F3EEBC62AA5}" destId="{F1888591-571B-40EF-9D25-8AA9E8A0775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9CA9A6-05C6-4342-B490-257111789703}"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9BD214C2-E316-49CA-A8BB-3253EF200FA6}">
      <dgm:prSet phldrT="[Text]"/>
      <dgm:spPr/>
      <dgm:t>
        <a:bodyPr/>
        <a:lstStyle/>
        <a:p>
          <a:r>
            <a:rPr lang="en-US" dirty="0" err="1"/>
            <a:t>Penyuluhan</a:t>
          </a:r>
          <a:r>
            <a:rPr lang="en-US" dirty="0"/>
            <a:t> </a:t>
          </a:r>
          <a:r>
            <a:rPr lang="en-US" dirty="0" err="1"/>
            <a:t>sistem</a:t>
          </a:r>
          <a:r>
            <a:rPr lang="en-US" dirty="0"/>
            <a:t> </a:t>
          </a:r>
          <a:r>
            <a:rPr lang="en-US" dirty="0" err="1"/>
            <a:t>agribisnis</a:t>
          </a:r>
          <a:endParaRPr lang="en-US" dirty="0"/>
        </a:p>
      </dgm:t>
    </dgm:pt>
    <dgm:pt modelId="{CA61BB91-03E7-4B19-871E-406F4E4B6F10}" type="parTrans" cxnId="{E631D39C-1ABB-455F-86D1-47879E50279C}">
      <dgm:prSet/>
      <dgm:spPr/>
      <dgm:t>
        <a:bodyPr/>
        <a:lstStyle/>
        <a:p>
          <a:endParaRPr lang="en-US"/>
        </a:p>
      </dgm:t>
    </dgm:pt>
    <dgm:pt modelId="{2E01378C-3E03-4456-ACF0-BA3A6A76BA54}" type="sibTrans" cxnId="{E631D39C-1ABB-455F-86D1-47879E50279C}">
      <dgm:prSet/>
      <dgm:spPr/>
      <dgm:t>
        <a:bodyPr/>
        <a:lstStyle/>
        <a:p>
          <a:endParaRPr lang="en-US"/>
        </a:p>
      </dgm:t>
    </dgm:pt>
    <dgm:pt modelId="{E0B776EB-324E-4377-9DF9-B05181849CF1}">
      <dgm:prSet phldrT="[Text]"/>
      <dgm:spPr/>
      <dgm:t>
        <a:bodyPr/>
        <a:lstStyle/>
        <a:p>
          <a:r>
            <a:rPr lang="en-US" dirty="0" err="1"/>
            <a:t>Kebijakan</a:t>
          </a:r>
          <a:r>
            <a:rPr lang="en-US" dirty="0"/>
            <a:t> </a:t>
          </a:r>
          <a:r>
            <a:rPr lang="en-US" dirty="0" err="1"/>
            <a:t>pemerintah</a:t>
          </a:r>
          <a:endParaRPr lang="en-US" dirty="0"/>
        </a:p>
      </dgm:t>
    </dgm:pt>
    <dgm:pt modelId="{376D2790-0992-4827-A80A-6559586142CC}" type="parTrans" cxnId="{F5DE1448-FF30-47A2-830E-8BBA4165418C}">
      <dgm:prSet/>
      <dgm:spPr/>
      <dgm:t>
        <a:bodyPr/>
        <a:lstStyle/>
        <a:p>
          <a:endParaRPr lang="en-US"/>
        </a:p>
      </dgm:t>
    </dgm:pt>
    <dgm:pt modelId="{3D0819F7-B0AC-4935-AC49-936247B85C61}" type="sibTrans" cxnId="{F5DE1448-FF30-47A2-830E-8BBA4165418C}">
      <dgm:prSet/>
      <dgm:spPr/>
      <dgm:t>
        <a:bodyPr/>
        <a:lstStyle/>
        <a:p>
          <a:endParaRPr lang="en-US"/>
        </a:p>
      </dgm:t>
    </dgm:pt>
    <dgm:pt modelId="{9045201F-47A7-4FCB-A680-80055E653BED}">
      <dgm:prSet phldrT="[Text]"/>
      <dgm:spPr/>
      <dgm:t>
        <a:bodyPr/>
        <a:lstStyle/>
        <a:p>
          <a:r>
            <a:rPr lang="en-US" dirty="0" err="1"/>
            <a:t>Sistem</a:t>
          </a:r>
          <a:r>
            <a:rPr lang="en-US" dirty="0"/>
            <a:t> </a:t>
          </a:r>
          <a:r>
            <a:rPr lang="en-US" dirty="0" err="1"/>
            <a:t>perekonomian</a:t>
          </a:r>
          <a:r>
            <a:rPr lang="en-US" dirty="0"/>
            <a:t> </a:t>
          </a:r>
          <a:r>
            <a:rPr lang="en-US" dirty="0" err="1"/>
            <a:t>makro</a:t>
          </a:r>
          <a:endParaRPr lang="en-US" dirty="0"/>
        </a:p>
      </dgm:t>
    </dgm:pt>
    <dgm:pt modelId="{700DF661-9EF3-4400-9AB4-C42EA338EEEF}" type="parTrans" cxnId="{9DFD7453-85AE-4D60-A13F-E93FCACCEF0A}">
      <dgm:prSet/>
      <dgm:spPr/>
      <dgm:t>
        <a:bodyPr/>
        <a:lstStyle/>
        <a:p>
          <a:endParaRPr lang="en-US"/>
        </a:p>
      </dgm:t>
    </dgm:pt>
    <dgm:pt modelId="{148B6DB8-A8A5-4BD2-9BAB-9D7502F76441}" type="sibTrans" cxnId="{9DFD7453-85AE-4D60-A13F-E93FCACCEF0A}">
      <dgm:prSet/>
      <dgm:spPr/>
      <dgm:t>
        <a:bodyPr/>
        <a:lstStyle/>
        <a:p>
          <a:endParaRPr lang="en-US"/>
        </a:p>
      </dgm:t>
    </dgm:pt>
    <dgm:pt modelId="{D0F39558-92E0-45DD-94A1-9EC00C09C88A}">
      <dgm:prSet phldrT="[Text]"/>
      <dgm:spPr/>
      <dgm:t>
        <a:bodyPr/>
        <a:lstStyle/>
        <a:p>
          <a:r>
            <a:rPr lang="en-US" dirty="0" err="1"/>
            <a:t>Situasi</a:t>
          </a:r>
          <a:r>
            <a:rPr lang="en-US" dirty="0"/>
            <a:t> </a:t>
          </a:r>
          <a:r>
            <a:rPr lang="en-US" dirty="0" err="1"/>
            <a:t>sosial</a:t>
          </a:r>
          <a:r>
            <a:rPr lang="en-US" dirty="0"/>
            <a:t> </a:t>
          </a:r>
          <a:r>
            <a:rPr lang="en-US" dirty="0" err="1"/>
            <a:t>politik</a:t>
          </a:r>
          <a:endParaRPr lang="en-US" dirty="0"/>
        </a:p>
      </dgm:t>
    </dgm:pt>
    <dgm:pt modelId="{43A77EA8-9697-41C7-A9A7-4C927BED4CC2}" type="parTrans" cxnId="{BBD7F8ED-7E66-4BEB-8CB2-FF732533B5DC}">
      <dgm:prSet/>
      <dgm:spPr/>
      <dgm:t>
        <a:bodyPr/>
        <a:lstStyle/>
        <a:p>
          <a:endParaRPr lang="en-US"/>
        </a:p>
      </dgm:t>
    </dgm:pt>
    <dgm:pt modelId="{37664620-930E-45BF-B731-E3048756BD79}" type="sibTrans" cxnId="{BBD7F8ED-7E66-4BEB-8CB2-FF732533B5DC}">
      <dgm:prSet/>
      <dgm:spPr/>
      <dgm:t>
        <a:bodyPr/>
        <a:lstStyle/>
        <a:p>
          <a:endParaRPr lang="en-US"/>
        </a:p>
      </dgm:t>
    </dgm:pt>
    <dgm:pt modelId="{8E2E46DA-8545-422A-BFA2-D4889AC42B24}">
      <dgm:prSet phldrT="[Text]"/>
      <dgm:spPr/>
      <dgm:t>
        <a:bodyPr/>
        <a:lstStyle/>
        <a:p>
          <a:r>
            <a:rPr lang="en-US" dirty="0" err="1"/>
            <a:t>Infrastruktur</a:t>
          </a:r>
          <a:r>
            <a:rPr lang="en-US" dirty="0"/>
            <a:t> yang </a:t>
          </a:r>
          <a:r>
            <a:rPr lang="en-US" dirty="0" err="1"/>
            <a:t>memadai</a:t>
          </a:r>
          <a:endParaRPr lang="en-US" dirty="0"/>
        </a:p>
      </dgm:t>
    </dgm:pt>
    <dgm:pt modelId="{EFA54A7F-324E-4FF7-BDB5-40A29CFDF078}" type="parTrans" cxnId="{5C5A5BD6-58F9-4DB8-9989-766A9F5177F6}">
      <dgm:prSet/>
      <dgm:spPr/>
      <dgm:t>
        <a:bodyPr/>
        <a:lstStyle/>
        <a:p>
          <a:endParaRPr lang="en-US"/>
        </a:p>
      </dgm:t>
    </dgm:pt>
    <dgm:pt modelId="{BDA42C73-3E33-4488-A7E5-CAB7DFFAB557}" type="sibTrans" cxnId="{5C5A5BD6-58F9-4DB8-9989-766A9F5177F6}">
      <dgm:prSet/>
      <dgm:spPr/>
      <dgm:t>
        <a:bodyPr/>
        <a:lstStyle/>
        <a:p>
          <a:endParaRPr lang="en-US"/>
        </a:p>
      </dgm:t>
    </dgm:pt>
    <dgm:pt modelId="{03E6FD55-3A15-4224-8B50-E62AD0A57E73}">
      <dgm:prSet/>
      <dgm:spPr/>
      <dgm:t>
        <a:bodyPr/>
        <a:lstStyle/>
        <a:p>
          <a:r>
            <a:rPr lang="en-US" dirty="0" err="1"/>
            <a:t>Dukungan</a:t>
          </a:r>
          <a:r>
            <a:rPr lang="en-US" dirty="0"/>
            <a:t> </a:t>
          </a:r>
          <a:r>
            <a:rPr lang="en-US" dirty="0" err="1"/>
            <a:t>kelembagaan</a:t>
          </a:r>
          <a:endParaRPr lang="en-US" dirty="0"/>
        </a:p>
      </dgm:t>
    </dgm:pt>
    <dgm:pt modelId="{88E68909-D5C4-4287-A8B2-42C8556C01F2}" type="parTrans" cxnId="{CABA3A71-63C8-4F85-8140-1FE527BA2F68}">
      <dgm:prSet/>
      <dgm:spPr/>
      <dgm:t>
        <a:bodyPr/>
        <a:lstStyle/>
        <a:p>
          <a:endParaRPr lang="en-US"/>
        </a:p>
      </dgm:t>
    </dgm:pt>
    <dgm:pt modelId="{CA3438E9-99AB-44E0-BE8E-6A25F4156239}" type="sibTrans" cxnId="{CABA3A71-63C8-4F85-8140-1FE527BA2F68}">
      <dgm:prSet/>
      <dgm:spPr/>
      <dgm:t>
        <a:bodyPr/>
        <a:lstStyle/>
        <a:p>
          <a:endParaRPr lang="en-US"/>
        </a:p>
      </dgm:t>
    </dgm:pt>
    <dgm:pt modelId="{29A18720-1E47-4B48-944E-0C8083DD487A}" type="pres">
      <dgm:prSet presAssocID="{379CA9A6-05C6-4342-B490-257111789703}" presName="Name0" presStyleCnt="0">
        <dgm:presLayoutVars>
          <dgm:chMax val="1"/>
          <dgm:dir/>
          <dgm:animLvl val="ctr"/>
          <dgm:resizeHandles val="exact"/>
        </dgm:presLayoutVars>
      </dgm:prSet>
      <dgm:spPr/>
    </dgm:pt>
    <dgm:pt modelId="{EED4C8E4-3174-4132-BD6E-427236848FB6}" type="pres">
      <dgm:prSet presAssocID="{9BD214C2-E316-49CA-A8BB-3253EF200FA6}" presName="centerShape" presStyleLbl="node0" presStyleIdx="0" presStyleCnt="1"/>
      <dgm:spPr/>
    </dgm:pt>
    <dgm:pt modelId="{3F03A95C-710C-41AA-97E0-2BB5CE108151}" type="pres">
      <dgm:prSet presAssocID="{E0B776EB-324E-4377-9DF9-B05181849CF1}" presName="node" presStyleLbl="node1" presStyleIdx="0" presStyleCnt="5">
        <dgm:presLayoutVars>
          <dgm:bulletEnabled val="1"/>
        </dgm:presLayoutVars>
      </dgm:prSet>
      <dgm:spPr/>
    </dgm:pt>
    <dgm:pt modelId="{CF33090E-C587-43D9-9786-C9340255E81E}" type="pres">
      <dgm:prSet presAssocID="{E0B776EB-324E-4377-9DF9-B05181849CF1}" presName="dummy" presStyleCnt="0"/>
      <dgm:spPr/>
    </dgm:pt>
    <dgm:pt modelId="{9E9797A4-C7D1-4440-BC32-33EB76BF02A4}" type="pres">
      <dgm:prSet presAssocID="{3D0819F7-B0AC-4935-AC49-936247B85C61}" presName="sibTrans" presStyleLbl="sibTrans2D1" presStyleIdx="0" presStyleCnt="5"/>
      <dgm:spPr/>
    </dgm:pt>
    <dgm:pt modelId="{90B4B7C0-8350-47FD-B70D-6566DBBFDC85}" type="pres">
      <dgm:prSet presAssocID="{9045201F-47A7-4FCB-A680-80055E653BED}" presName="node" presStyleLbl="node1" presStyleIdx="1" presStyleCnt="5">
        <dgm:presLayoutVars>
          <dgm:bulletEnabled val="1"/>
        </dgm:presLayoutVars>
      </dgm:prSet>
      <dgm:spPr/>
    </dgm:pt>
    <dgm:pt modelId="{304D753C-ECF7-4C66-980D-698A37615F5C}" type="pres">
      <dgm:prSet presAssocID="{9045201F-47A7-4FCB-A680-80055E653BED}" presName="dummy" presStyleCnt="0"/>
      <dgm:spPr/>
    </dgm:pt>
    <dgm:pt modelId="{AE807B54-363B-454E-BCDE-4AF00E2CE925}" type="pres">
      <dgm:prSet presAssocID="{148B6DB8-A8A5-4BD2-9BAB-9D7502F76441}" presName="sibTrans" presStyleLbl="sibTrans2D1" presStyleIdx="1" presStyleCnt="5"/>
      <dgm:spPr/>
    </dgm:pt>
    <dgm:pt modelId="{577CD72B-5F0A-4C4A-BE03-454117FD66F5}" type="pres">
      <dgm:prSet presAssocID="{D0F39558-92E0-45DD-94A1-9EC00C09C88A}" presName="node" presStyleLbl="node1" presStyleIdx="2" presStyleCnt="5">
        <dgm:presLayoutVars>
          <dgm:bulletEnabled val="1"/>
        </dgm:presLayoutVars>
      </dgm:prSet>
      <dgm:spPr/>
    </dgm:pt>
    <dgm:pt modelId="{96CBB0E4-60F1-4356-9704-A3BD08E1B5D7}" type="pres">
      <dgm:prSet presAssocID="{D0F39558-92E0-45DD-94A1-9EC00C09C88A}" presName="dummy" presStyleCnt="0"/>
      <dgm:spPr/>
    </dgm:pt>
    <dgm:pt modelId="{1FFE58EB-3CD1-4F3B-AA0B-CC3A7AEF313D}" type="pres">
      <dgm:prSet presAssocID="{37664620-930E-45BF-B731-E3048756BD79}" presName="sibTrans" presStyleLbl="sibTrans2D1" presStyleIdx="2" presStyleCnt="5"/>
      <dgm:spPr/>
    </dgm:pt>
    <dgm:pt modelId="{DE5759BD-7714-4C3A-9380-14CAA61EECE0}" type="pres">
      <dgm:prSet presAssocID="{8E2E46DA-8545-422A-BFA2-D4889AC42B24}" presName="node" presStyleLbl="node1" presStyleIdx="3" presStyleCnt="5">
        <dgm:presLayoutVars>
          <dgm:bulletEnabled val="1"/>
        </dgm:presLayoutVars>
      </dgm:prSet>
      <dgm:spPr/>
    </dgm:pt>
    <dgm:pt modelId="{FFF54A49-62E1-4A04-A504-DBE7006BD43F}" type="pres">
      <dgm:prSet presAssocID="{8E2E46DA-8545-422A-BFA2-D4889AC42B24}" presName="dummy" presStyleCnt="0"/>
      <dgm:spPr/>
    </dgm:pt>
    <dgm:pt modelId="{8ABE7B10-C69E-46C4-B734-9799D88E73C5}" type="pres">
      <dgm:prSet presAssocID="{BDA42C73-3E33-4488-A7E5-CAB7DFFAB557}" presName="sibTrans" presStyleLbl="sibTrans2D1" presStyleIdx="3" presStyleCnt="5"/>
      <dgm:spPr/>
    </dgm:pt>
    <dgm:pt modelId="{ECF3AA75-0C87-43FC-A0F6-F9E3BC260896}" type="pres">
      <dgm:prSet presAssocID="{03E6FD55-3A15-4224-8B50-E62AD0A57E73}" presName="node" presStyleLbl="node1" presStyleIdx="4" presStyleCnt="5">
        <dgm:presLayoutVars>
          <dgm:bulletEnabled val="1"/>
        </dgm:presLayoutVars>
      </dgm:prSet>
      <dgm:spPr/>
    </dgm:pt>
    <dgm:pt modelId="{60387850-7054-489C-9EF2-3EF8B3BCC24C}" type="pres">
      <dgm:prSet presAssocID="{03E6FD55-3A15-4224-8B50-E62AD0A57E73}" presName="dummy" presStyleCnt="0"/>
      <dgm:spPr/>
    </dgm:pt>
    <dgm:pt modelId="{0A341741-2C60-4B90-A0B8-C88480257956}" type="pres">
      <dgm:prSet presAssocID="{CA3438E9-99AB-44E0-BE8E-6A25F4156239}" presName="sibTrans" presStyleLbl="sibTrans2D1" presStyleIdx="4" presStyleCnt="5"/>
      <dgm:spPr/>
    </dgm:pt>
  </dgm:ptLst>
  <dgm:cxnLst>
    <dgm:cxn modelId="{4EAF7607-9F1C-41B6-A322-45D4796F13F6}" type="presOf" srcId="{3D0819F7-B0AC-4935-AC49-936247B85C61}" destId="{9E9797A4-C7D1-4440-BC32-33EB76BF02A4}" srcOrd="0" destOrd="0" presId="urn:microsoft.com/office/officeart/2005/8/layout/radial6"/>
    <dgm:cxn modelId="{35452C11-4162-4C1A-912F-BCFB05ABC5E8}" type="presOf" srcId="{9045201F-47A7-4FCB-A680-80055E653BED}" destId="{90B4B7C0-8350-47FD-B70D-6566DBBFDC85}" srcOrd="0" destOrd="0" presId="urn:microsoft.com/office/officeart/2005/8/layout/radial6"/>
    <dgm:cxn modelId="{7A1A5C22-499E-43D9-A92E-3CDA213DF36D}" type="presOf" srcId="{03E6FD55-3A15-4224-8B50-E62AD0A57E73}" destId="{ECF3AA75-0C87-43FC-A0F6-F9E3BC260896}" srcOrd="0" destOrd="0" presId="urn:microsoft.com/office/officeart/2005/8/layout/radial6"/>
    <dgm:cxn modelId="{0DFCCA2B-F88B-4D6E-8E34-2186D43F9085}" type="presOf" srcId="{148B6DB8-A8A5-4BD2-9BAB-9D7502F76441}" destId="{AE807B54-363B-454E-BCDE-4AF00E2CE925}" srcOrd="0" destOrd="0" presId="urn:microsoft.com/office/officeart/2005/8/layout/radial6"/>
    <dgm:cxn modelId="{8E0D7F5E-C30C-4105-A747-FACF47B00386}" type="presOf" srcId="{8E2E46DA-8545-422A-BFA2-D4889AC42B24}" destId="{DE5759BD-7714-4C3A-9380-14CAA61EECE0}" srcOrd="0" destOrd="0" presId="urn:microsoft.com/office/officeart/2005/8/layout/radial6"/>
    <dgm:cxn modelId="{CAB65047-C16C-416A-AA47-EBB68ECBD3C0}" type="presOf" srcId="{379CA9A6-05C6-4342-B490-257111789703}" destId="{29A18720-1E47-4B48-944E-0C8083DD487A}" srcOrd="0" destOrd="0" presId="urn:microsoft.com/office/officeart/2005/8/layout/radial6"/>
    <dgm:cxn modelId="{F5DE1448-FF30-47A2-830E-8BBA4165418C}" srcId="{9BD214C2-E316-49CA-A8BB-3253EF200FA6}" destId="{E0B776EB-324E-4377-9DF9-B05181849CF1}" srcOrd="0" destOrd="0" parTransId="{376D2790-0992-4827-A80A-6559586142CC}" sibTransId="{3D0819F7-B0AC-4935-AC49-936247B85C61}"/>
    <dgm:cxn modelId="{FE9AF06A-86D0-4A22-9E6A-032F76FB3B44}" type="presOf" srcId="{CA3438E9-99AB-44E0-BE8E-6A25F4156239}" destId="{0A341741-2C60-4B90-A0B8-C88480257956}" srcOrd="0" destOrd="0" presId="urn:microsoft.com/office/officeart/2005/8/layout/radial6"/>
    <dgm:cxn modelId="{CABA3A71-63C8-4F85-8140-1FE527BA2F68}" srcId="{9BD214C2-E316-49CA-A8BB-3253EF200FA6}" destId="{03E6FD55-3A15-4224-8B50-E62AD0A57E73}" srcOrd="4" destOrd="0" parTransId="{88E68909-D5C4-4287-A8B2-42C8556C01F2}" sibTransId="{CA3438E9-99AB-44E0-BE8E-6A25F4156239}"/>
    <dgm:cxn modelId="{9DFD7453-85AE-4D60-A13F-E93FCACCEF0A}" srcId="{9BD214C2-E316-49CA-A8BB-3253EF200FA6}" destId="{9045201F-47A7-4FCB-A680-80055E653BED}" srcOrd="1" destOrd="0" parTransId="{700DF661-9EF3-4400-9AB4-C42EA338EEEF}" sibTransId="{148B6DB8-A8A5-4BD2-9BAB-9D7502F76441}"/>
    <dgm:cxn modelId="{ED03CA74-17E1-494A-A01B-2D1D3F7090FC}" type="presOf" srcId="{9BD214C2-E316-49CA-A8BB-3253EF200FA6}" destId="{EED4C8E4-3174-4132-BD6E-427236848FB6}" srcOrd="0" destOrd="0" presId="urn:microsoft.com/office/officeart/2005/8/layout/radial6"/>
    <dgm:cxn modelId="{0589667B-9E46-4242-844C-FA65E53E9C2D}" type="presOf" srcId="{E0B776EB-324E-4377-9DF9-B05181849CF1}" destId="{3F03A95C-710C-41AA-97E0-2BB5CE108151}" srcOrd="0" destOrd="0" presId="urn:microsoft.com/office/officeart/2005/8/layout/radial6"/>
    <dgm:cxn modelId="{E631D39C-1ABB-455F-86D1-47879E50279C}" srcId="{379CA9A6-05C6-4342-B490-257111789703}" destId="{9BD214C2-E316-49CA-A8BB-3253EF200FA6}" srcOrd="0" destOrd="0" parTransId="{CA61BB91-03E7-4B19-871E-406F4E4B6F10}" sibTransId="{2E01378C-3E03-4456-ACF0-BA3A6A76BA54}"/>
    <dgm:cxn modelId="{2A900FAD-CDD7-44CD-B484-2FC1C3B1392F}" type="presOf" srcId="{37664620-930E-45BF-B731-E3048756BD79}" destId="{1FFE58EB-3CD1-4F3B-AA0B-CC3A7AEF313D}" srcOrd="0" destOrd="0" presId="urn:microsoft.com/office/officeart/2005/8/layout/radial6"/>
    <dgm:cxn modelId="{5C5A5BD6-58F9-4DB8-9989-766A9F5177F6}" srcId="{9BD214C2-E316-49CA-A8BB-3253EF200FA6}" destId="{8E2E46DA-8545-422A-BFA2-D4889AC42B24}" srcOrd="3" destOrd="0" parTransId="{EFA54A7F-324E-4FF7-BDB5-40A29CFDF078}" sibTransId="{BDA42C73-3E33-4488-A7E5-CAB7DFFAB557}"/>
    <dgm:cxn modelId="{9C4687EC-716D-4155-8638-69B695A40F73}" type="presOf" srcId="{BDA42C73-3E33-4488-A7E5-CAB7DFFAB557}" destId="{8ABE7B10-C69E-46C4-B734-9799D88E73C5}" srcOrd="0" destOrd="0" presId="urn:microsoft.com/office/officeart/2005/8/layout/radial6"/>
    <dgm:cxn modelId="{BBD7F8ED-7E66-4BEB-8CB2-FF732533B5DC}" srcId="{9BD214C2-E316-49CA-A8BB-3253EF200FA6}" destId="{D0F39558-92E0-45DD-94A1-9EC00C09C88A}" srcOrd="2" destOrd="0" parTransId="{43A77EA8-9697-41C7-A9A7-4C927BED4CC2}" sibTransId="{37664620-930E-45BF-B731-E3048756BD79}"/>
    <dgm:cxn modelId="{98E26EF8-BB86-41D1-A93C-9902342865A7}" type="presOf" srcId="{D0F39558-92E0-45DD-94A1-9EC00C09C88A}" destId="{577CD72B-5F0A-4C4A-BE03-454117FD66F5}" srcOrd="0" destOrd="0" presId="urn:microsoft.com/office/officeart/2005/8/layout/radial6"/>
    <dgm:cxn modelId="{8D17ECDA-914C-449A-AB9B-10BA214E1988}" type="presParOf" srcId="{29A18720-1E47-4B48-944E-0C8083DD487A}" destId="{EED4C8E4-3174-4132-BD6E-427236848FB6}" srcOrd="0" destOrd="0" presId="urn:microsoft.com/office/officeart/2005/8/layout/radial6"/>
    <dgm:cxn modelId="{AF5CD16D-3E53-40E5-BBC0-C55B9B365634}" type="presParOf" srcId="{29A18720-1E47-4B48-944E-0C8083DD487A}" destId="{3F03A95C-710C-41AA-97E0-2BB5CE108151}" srcOrd="1" destOrd="0" presId="urn:microsoft.com/office/officeart/2005/8/layout/radial6"/>
    <dgm:cxn modelId="{2FB72C6B-E37F-4799-BA4D-013E11448D04}" type="presParOf" srcId="{29A18720-1E47-4B48-944E-0C8083DD487A}" destId="{CF33090E-C587-43D9-9786-C9340255E81E}" srcOrd="2" destOrd="0" presId="urn:microsoft.com/office/officeart/2005/8/layout/radial6"/>
    <dgm:cxn modelId="{2B3931C0-58B1-4918-A40C-393BD448E496}" type="presParOf" srcId="{29A18720-1E47-4B48-944E-0C8083DD487A}" destId="{9E9797A4-C7D1-4440-BC32-33EB76BF02A4}" srcOrd="3" destOrd="0" presId="urn:microsoft.com/office/officeart/2005/8/layout/radial6"/>
    <dgm:cxn modelId="{6DDD97AF-69E0-43F4-A0A8-B52E473D736A}" type="presParOf" srcId="{29A18720-1E47-4B48-944E-0C8083DD487A}" destId="{90B4B7C0-8350-47FD-B70D-6566DBBFDC85}" srcOrd="4" destOrd="0" presId="urn:microsoft.com/office/officeart/2005/8/layout/radial6"/>
    <dgm:cxn modelId="{20364850-2306-4AD6-9D8E-3FF2022C1F01}" type="presParOf" srcId="{29A18720-1E47-4B48-944E-0C8083DD487A}" destId="{304D753C-ECF7-4C66-980D-698A37615F5C}" srcOrd="5" destOrd="0" presId="urn:microsoft.com/office/officeart/2005/8/layout/radial6"/>
    <dgm:cxn modelId="{E0FF7C49-F01A-4BDF-AC89-2682351C8F6C}" type="presParOf" srcId="{29A18720-1E47-4B48-944E-0C8083DD487A}" destId="{AE807B54-363B-454E-BCDE-4AF00E2CE925}" srcOrd="6" destOrd="0" presId="urn:microsoft.com/office/officeart/2005/8/layout/radial6"/>
    <dgm:cxn modelId="{37B40188-C03C-4910-9DAD-DE6F8C78FACA}" type="presParOf" srcId="{29A18720-1E47-4B48-944E-0C8083DD487A}" destId="{577CD72B-5F0A-4C4A-BE03-454117FD66F5}" srcOrd="7" destOrd="0" presId="urn:microsoft.com/office/officeart/2005/8/layout/radial6"/>
    <dgm:cxn modelId="{B3EAD50A-688F-4B8C-AD9A-E7145A1EC32F}" type="presParOf" srcId="{29A18720-1E47-4B48-944E-0C8083DD487A}" destId="{96CBB0E4-60F1-4356-9704-A3BD08E1B5D7}" srcOrd="8" destOrd="0" presId="urn:microsoft.com/office/officeart/2005/8/layout/radial6"/>
    <dgm:cxn modelId="{A46575FA-E52B-4E7A-B012-3055B027A5A2}" type="presParOf" srcId="{29A18720-1E47-4B48-944E-0C8083DD487A}" destId="{1FFE58EB-3CD1-4F3B-AA0B-CC3A7AEF313D}" srcOrd="9" destOrd="0" presId="urn:microsoft.com/office/officeart/2005/8/layout/radial6"/>
    <dgm:cxn modelId="{42129CC9-6988-448A-91CD-69DF25A3F000}" type="presParOf" srcId="{29A18720-1E47-4B48-944E-0C8083DD487A}" destId="{DE5759BD-7714-4C3A-9380-14CAA61EECE0}" srcOrd="10" destOrd="0" presId="urn:microsoft.com/office/officeart/2005/8/layout/radial6"/>
    <dgm:cxn modelId="{C4C1CF9B-0D32-4CC9-B102-C14CD57D6033}" type="presParOf" srcId="{29A18720-1E47-4B48-944E-0C8083DD487A}" destId="{FFF54A49-62E1-4A04-A504-DBE7006BD43F}" srcOrd="11" destOrd="0" presId="urn:microsoft.com/office/officeart/2005/8/layout/radial6"/>
    <dgm:cxn modelId="{89E214BE-1236-4BEA-BDA9-4EF49AB723FC}" type="presParOf" srcId="{29A18720-1E47-4B48-944E-0C8083DD487A}" destId="{8ABE7B10-C69E-46C4-B734-9799D88E73C5}" srcOrd="12" destOrd="0" presId="urn:microsoft.com/office/officeart/2005/8/layout/radial6"/>
    <dgm:cxn modelId="{82A0BB7A-57B7-468A-A010-CBAE1B744B1F}" type="presParOf" srcId="{29A18720-1E47-4B48-944E-0C8083DD487A}" destId="{ECF3AA75-0C87-43FC-A0F6-F9E3BC260896}" srcOrd="13" destOrd="0" presId="urn:microsoft.com/office/officeart/2005/8/layout/radial6"/>
    <dgm:cxn modelId="{B4D910DB-3FDA-4364-B9B0-AEB2FA6AB9A6}" type="presParOf" srcId="{29A18720-1E47-4B48-944E-0C8083DD487A}" destId="{60387850-7054-489C-9EF2-3EF8B3BCC24C}" srcOrd="14" destOrd="0" presId="urn:microsoft.com/office/officeart/2005/8/layout/radial6"/>
    <dgm:cxn modelId="{798001C4-C872-4BB6-93A1-AB99BABB3E29}" type="presParOf" srcId="{29A18720-1E47-4B48-944E-0C8083DD487A}" destId="{0A341741-2C60-4B90-A0B8-C88480257956}"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1A187-D50B-4979-B276-F6DE744BEE8D}">
      <dsp:nvSpPr>
        <dsp:cNvPr id="0" name=""/>
        <dsp:cNvSpPr/>
      </dsp:nvSpPr>
      <dsp:spPr>
        <a:xfrm>
          <a:off x="1028" y="1445548"/>
          <a:ext cx="2005447" cy="200544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366" tIns="17780" rIns="110366"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t>Subsistem</a:t>
          </a:r>
          <a:r>
            <a:rPr lang="en-US" sz="1400" b="1" kern="1200" dirty="0"/>
            <a:t> Perusahaan </a:t>
          </a:r>
          <a:r>
            <a:rPr lang="en-US" sz="1400" b="1" kern="1200" dirty="0" err="1"/>
            <a:t>Pengadaan</a:t>
          </a:r>
          <a:r>
            <a:rPr lang="en-US" sz="1400" b="1" kern="1200" dirty="0"/>
            <a:t> </a:t>
          </a:r>
          <a:r>
            <a:rPr lang="en-US" sz="1400" b="1" kern="1200" dirty="0" err="1"/>
            <a:t>dan</a:t>
          </a:r>
          <a:r>
            <a:rPr lang="en-US" sz="1400" b="1" kern="1200" dirty="0"/>
            <a:t> </a:t>
          </a:r>
          <a:r>
            <a:rPr lang="en-US" sz="1400" b="1" kern="1200" dirty="0" err="1"/>
            <a:t>Penyaluran</a:t>
          </a:r>
          <a:r>
            <a:rPr lang="en-US" sz="1400" b="1" kern="1200" dirty="0"/>
            <a:t> </a:t>
          </a:r>
          <a:r>
            <a:rPr lang="en-US" sz="1400" b="1" kern="1200" dirty="0" err="1"/>
            <a:t>Sarana</a:t>
          </a:r>
          <a:r>
            <a:rPr lang="en-US" sz="1400" b="1" kern="1200" dirty="0"/>
            <a:t> </a:t>
          </a:r>
          <a:r>
            <a:rPr lang="en-US" sz="1400" b="1" kern="1200" dirty="0" err="1"/>
            <a:t>Produksi</a:t>
          </a:r>
          <a:endParaRPr lang="en-US" sz="1400" b="1" kern="1200" dirty="0"/>
        </a:p>
      </dsp:txBody>
      <dsp:txXfrm>
        <a:off x="294719" y="1739239"/>
        <a:ext cx="1418065" cy="1418065"/>
      </dsp:txXfrm>
    </dsp:sp>
    <dsp:sp modelId="{F3D736D1-9FDC-40D2-8C52-275D506F779C}">
      <dsp:nvSpPr>
        <dsp:cNvPr id="0" name=""/>
        <dsp:cNvSpPr/>
      </dsp:nvSpPr>
      <dsp:spPr>
        <a:xfrm>
          <a:off x="1605386" y="1445548"/>
          <a:ext cx="2005447" cy="2005447"/>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366" tIns="17780" rIns="110366" bIns="17780" numCol="1" spcCol="1270" anchor="ctr" anchorCtr="0">
          <a:noAutofit/>
        </a:bodyPr>
        <a:lstStyle/>
        <a:p>
          <a:pPr marL="0" lvl="0" indent="0" algn="ctr" defTabSz="622300">
            <a:lnSpc>
              <a:spcPct val="90000"/>
            </a:lnSpc>
            <a:spcBef>
              <a:spcPct val="0"/>
            </a:spcBef>
            <a:spcAft>
              <a:spcPct val="35000"/>
            </a:spcAft>
            <a:buNone/>
          </a:pPr>
          <a:r>
            <a:rPr lang="en-US" sz="1400" b="1" kern="1200"/>
            <a:t>Subsistem Perusahaan Produksi Usahatani</a:t>
          </a:r>
          <a:endParaRPr lang="en-US" sz="1400" b="1" kern="1200" dirty="0"/>
        </a:p>
      </dsp:txBody>
      <dsp:txXfrm>
        <a:off x="1899077" y="1739239"/>
        <a:ext cx="1418065" cy="1418065"/>
      </dsp:txXfrm>
    </dsp:sp>
    <dsp:sp modelId="{48F1966C-7A9B-4AFD-BF3B-049807621ADE}">
      <dsp:nvSpPr>
        <dsp:cNvPr id="0" name=""/>
        <dsp:cNvSpPr/>
      </dsp:nvSpPr>
      <dsp:spPr>
        <a:xfrm>
          <a:off x="3219153" y="1396394"/>
          <a:ext cx="2005447" cy="2005447"/>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366" tIns="17780" rIns="110366" bIns="17780" numCol="1" spcCol="1270" anchor="ctr" anchorCtr="0">
          <a:noAutofit/>
        </a:bodyPr>
        <a:lstStyle/>
        <a:p>
          <a:pPr marL="0" lvl="0" indent="0" algn="ctr" defTabSz="622300">
            <a:lnSpc>
              <a:spcPct val="90000"/>
            </a:lnSpc>
            <a:spcBef>
              <a:spcPct val="0"/>
            </a:spcBef>
            <a:spcAft>
              <a:spcPct val="35000"/>
            </a:spcAft>
            <a:buNone/>
          </a:pPr>
          <a:r>
            <a:rPr lang="en-US" sz="1400" b="1" kern="1200"/>
            <a:t>Subsistem perusahaan pengolahan hasil</a:t>
          </a:r>
          <a:endParaRPr lang="en-US" sz="1400" b="1" kern="1200" dirty="0"/>
        </a:p>
      </dsp:txBody>
      <dsp:txXfrm>
        <a:off x="3512844" y="1690085"/>
        <a:ext cx="1418065" cy="1418065"/>
      </dsp:txXfrm>
    </dsp:sp>
    <dsp:sp modelId="{D5A757B2-0251-4918-A9C9-F79D089A5ADC}">
      <dsp:nvSpPr>
        <dsp:cNvPr id="0" name=""/>
        <dsp:cNvSpPr/>
      </dsp:nvSpPr>
      <dsp:spPr>
        <a:xfrm>
          <a:off x="4814102" y="1445548"/>
          <a:ext cx="2005447" cy="2005447"/>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366" tIns="17780" rIns="110366"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t>Subsistem</a:t>
          </a:r>
          <a:r>
            <a:rPr lang="en-US" sz="1400" b="1" kern="1200" dirty="0"/>
            <a:t> Perusahaan </a:t>
          </a:r>
          <a:r>
            <a:rPr lang="en-US" sz="1400" b="1" kern="1200" dirty="0" err="1"/>
            <a:t>Pemasaran</a:t>
          </a:r>
          <a:r>
            <a:rPr lang="en-US" sz="1400" b="1" kern="1200" dirty="0"/>
            <a:t> </a:t>
          </a:r>
          <a:r>
            <a:rPr lang="en-US" sz="1400" b="1" kern="1200" dirty="0" err="1"/>
            <a:t>Hasil</a:t>
          </a:r>
          <a:endParaRPr lang="en-US" sz="1400" b="1" kern="1200" dirty="0"/>
        </a:p>
      </dsp:txBody>
      <dsp:txXfrm>
        <a:off x="5107793" y="1739239"/>
        <a:ext cx="1418065" cy="1418065"/>
      </dsp:txXfrm>
    </dsp:sp>
    <dsp:sp modelId="{D9750D10-A697-48B1-8C6C-FEA9DCA20702}">
      <dsp:nvSpPr>
        <dsp:cNvPr id="0" name=""/>
        <dsp:cNvSpPr/>
      </dsp:nvSpPr>
      <dsp:spPr>
        <a:xfrm>
          <a:off x="6408713" y="1484052"/>
          <a:ext cx="2005447" cy="200544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366" tIns="17780" rIns="110366"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Subsistem</a:t>
          </a:r>
          <a:r>
            <a:rPr lang="en-US" sz="1400" kern="1200" dirty="0"/>
            <a:t> </a:t>
          </a:r>
          <a:r>
            <a:rPr lang="en-US" sz="1400" kern="1200" dirty="0" err="1"/>
            <a:t>Jasa</a:t>
          </a:r>
          <a:r>
            <a:rPr lang="en-US" sz="1400" kern="1200" dirty="0"/>
            <a:t> </a:t>
          </a:r>
          <a:r>
            <a:rPr lang="en-US" sz="1400" kern="1200" dirty="0" err="1"/>
            <a:t>Penunjang</a:t>
          </a:r>
          <a:endParaRPr lang="en-US" sz="1400" kern="1200" dirty="0"/>
        </a:p>
      </dsp:txBody>
      <dsp:txXfrm>
        <a:off x="6702404" y="1777743"/>
        <a:ext cx="1418065" cy="14180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A1AD6-7CBE-4A78-9525-B9751369A6B4}">
      <dsp:nvSpPr>
        <dsp:cNvPr id="0" name=""/>
        <dsp:cNvSpPr/>
      </dsp:nvSpPr>
      <dsp:spPr>
        <a:xfrm>
          <a:off x="2956425" y="1228521"/>
          <a:ext cx="2612089" cy="2612089"/>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KEMITRAAN</a:t>
          </a:r>
        </a:p>
      </dsp:txBody>
      <dsp:txXfrm>
        <a:off x="3338957" y="1611053"/>
        <a:ext cx="1847025" cy="1847025"/>
      </dsp:txXfrm>
    </dsp:sp>
    <dsp:sp modelId="{E09017A9-5AE2-401D-B08C-EC7EC5672038}">
      <dsp:nvSpPr>
        <dsp:cNvPr id="0" name=""/>
        <dsp:cNvSpPr/>
      </dsp:nvSpPr>
      <dsp:spPr>
        <a:xfrm>
          <a:off x="3179420" y="-72917"/>
          <a:ext cx="1744915" cy="159957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Subsistem</a:t>
          </a:r>
          <a:r>
            <a:rPr lang="en-US" sz="1800" kern="1200" dirty="0"/>
            <a:t> </a:t>
          </a:r>
          <a:r>
            <a:rPr lang="en-US" sz="1800" kern="1200" dirty="0" err="1"/>
            <a:t>perusahaan</a:t>
          </a:r>
          <a:r>
            <a:rPr lang="en-US" sz="1800" kern="1200" dirty="0"/>
            <a:t> </a:t>
          </a:r>
          <a:r>
            <a:rPr lang="en-US" sz="1800" kern="1200" dirty="0" err="1"/>
            <a:t>agribisnis</a:t>
          </a:r>
          <a:r>
            <a:rPr lang="en-US" sz="1800" kern="1200" dirty="0"/>
            <a:t> </a:t>
          </a:r>
          <a:r>
            <a:rPr lang="en-US" sz="1800" kern="1200" dirty="0" err="1"/>
            <a:t>hulu</a:t>
          </a:r>
          <a:endParaRPr lang="en-US" sz="1800" kern="1200" dirty="0"/>
        </a:p>
      </dsp:txBody>
      <dsp:txXfrm>
        <a:off x="3434957" y="161336"/>
        <a:ext cx="1233841" cy="1131072"/>
      </dsp:txXfrm>
    </dsp:sp>
    <dsp:sp modelId="{8B364F28-9CD3-462D-8A80-4FDB27D8B4BD}">
      <dsp:nvSpPr>
        <dsp:cNvPr id="0" name=""/>
        <dsp:cNvSpPr/>
      </dsp:nvSpPr>
      <dsp:spPr>
        <a:xfrm>
          <a:off x="5238627" y="1453274"/>
          <a:ext cx="2212113" cy="1949337"/>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Subsistem</a:t>
          </a:r>
          <a:r>
            <a:rPr lang="en-US" sz="2000" kern="1200" dirty="0"/>
            <a:t> Perusahaan </a:t>
          </a:r>
          <a:r>
            <a:rPr lang="en-US" sz="2000" kern="1200" dirty="0" err="1"/>
            <a:t>Usahatani</a:t>
          </a:r>
          <a:endParaRPr lang="en-US" sz="2000" kern="1200" dirty="0"/>
        </a:p>
      </dsp:txBody>
      <dsp:txXfrm>
        <a:off x="5562583" y="1738748"/>
        <a:ext cx="1564201" cy="1378389"/>
      </dsp:txXfrm>
    </dsp:sp>
    <dsp:sp modelId="{BC4C2C09-450D-45C0-8537-163B30D45C18}">
      <dsp:nvSpPr>
        <dsp:cNvPr id="0" name=""/>
        <dsp:cNvSpPr/>
      </dsp:nvSpPr>
      <dsp:spPr>
        <a:xfrm>
          <a:off x="3106692" y="3176483"/>
          <a:ext cx="1842372" cy="1306044"/>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Subsistem</a:t>
          </a:r>
          <a:r>
            <a:rPr lang="en-US" sz="1800" kern="1200" dirty="0"/>
            <a:t> </a:t>
          </a:r>
          <a:r>
            <a:rPr lang="en-US" sz="1800" kern="1200" dirty="0" err="1"/>
            <a:t>perusahaan</a:t>
          </a:r>
          <a:r>
            <a:rPr lang="en-US" sz="1800" kern="1200" dirty="0"/>
            <a:t> </a:t>
          </a:r>
          <a:r>
            <a:rPr lang="en-US" sz="1800" kern="1200" dirty="0" err="1"/>
            <a:t>agribisnis</a:t>
          </a:r>
          <a:r>
            <a:rPr lang="en-US" sz="1800" kern="1200" dirty="0"/>
            <a:t> </a:t>
          </a:r>
          <a:r>
            <a:rPr lang="en-US" sz="1800" kern="1200" dirty="0" err="1"/>
            <a:t>hilir</a:t>
          </a:r>
          <a:endParaRPr lang="en-US" sz="1800" kern="1200" dirty="0"/>
        </a:p>
      </dsp:txBody>
      <dsp:txXfrm>
        <a:off x="3376501" y="3367749"/>
        <a:ext cx="1302754" cy="923512"/>
      </dsp:txXfrm>
    </dsp:sp>
    <dsp:sp modelId="{7ABE51FF-F382-4B79-9E73-5A57D7DD124A}">
      <dsp:nvSpPr>
        <dsp:cNvPr id="0" name=""/>
        <dsp:cNvSpPr/>
      </dsp:nvSpPr>
      <dsp:spPr>
        <a:xfrm>
          <a:off x="1192849" y="1378353"/>
          <a:ext cx="1960425" cy="2102249"/>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Subsistem</a:t>
          </a:r>
          <a:r>
            <a:rPr lang="en-US" sz="2000" kern="1200" dirty="0"/>
            <a:t> </a:t>
          </a:r>
          <a:r>
            <a:rPr lang="en-US" sz="2000" kern="1200" dirty="0" err="1"/>
            <a:t>perusahaan</a:t>
          </a:r>
          <a:r>
            <a:rPr lang="en-US" sz="2000" kern="1200" dirty="0"/>
            <a:t> </a:t>
          </a:r>
        </a:p>
      </dsp:txBody>
      <dsp:txXfrm>
        <a:off x="1479947" y="1686220"/>
        <a:ext cx="1386229" cy="1486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E2AAA-09E2-41CC-AB02-A3C19FDFF114}">
      <dsp:nvSpPr>
        <dsp:cNvPr id="0" name=""/>
        <dsp:cNvSpPr/>
      </dsp:nvSpPr>
      <dsp:spPr>
        <a:xfrm>
          <a:off x="3888501" y="2048365"/>
          <a:ext cx="2489279" cy="2489279"/>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3</a:t>
          </a:r>
          <a:r>
            <a:rPr lang="en-US" sz="2000" kern="1200" dirty="0">
              <a:solidFill>
                <a:schemeClr val="tx1"/>
              </a:solidFill>
            </a:rPr>
            <a:t>. </a:t>
          </a:r>
          <a:r>
            <a:rPr lang="en-US" sz="2000" kern="1200" dirty="0" err="1">
              <a:solidFill>
                <a:schemeClr val="tx1"/>
              </a:solidFill>
            </a:rPr>
            <a:t>Aspek</a:t>
          </a:r>
          <a:r>
            <a:rPr lang="en-US" sz="2000" kern="1200" dirty="0">
              <a:solidFill>
                <a:schemeClr val="tx1"/>
              </a:solidFill>
            </a:rPr>
            <a:t> </a:t>
          </a:r>
          <a:r>
            <a:rPr lang="en-US" sz="2000" kern="1200" dirty="0" err="1">
              <a:solidFill>
                <a:schemeClr val="tx1"/>
              </a:solidFill>
            </a:rPr>
            <a:t>perilaku</a:t>
          </a:r>
          <a:r>
            <a:rPr lang="en-US" sz="2000" kern="1200" dirty="0">
              <a:solidFill>
                <a:schemeClr val="tx1"/>
              </a:solidFill>
            </a:rPr>
            <a:t> </a:t>
          </a:r>
          <a:r>
            <a:rPr lang="en-US" sz="2000" kern="1200" dirty="0" err="1">
              <a:solidFill>
                <a:schemeClr val="tx1"/>
              </a:solidFill>
            </a:rPr>
            <a:t>hubungan</a:t>
          </a:r>
          <a:r>
            <a:rPr lang="en-US" sz="2000" kern="1200" dirty="0">
              <a:solidFill>
                <a:schemeClr val="tx1"/>
              </a:solidFill>
            </a:rPr>
            <a:t> </a:t>
          </a:r>
          <a:r>
            <a:rPr lang="en-US" sz="2000" kern="1200" dirty="0" err="1">
              <a:solidFill>
                <a:schemeClr val="tx1"/>
              </a:solidFill>
            </a:rPr>
            <a:t>sistem</a:t>
          </a:r>
          <a:r>
            <a:rPr lang="en-US" sz="2000" kern="1200" dirty="0">
              <a:solidFill>
                <a:schemeClr val="tx1"/>
              </a:solidFill>
            </a:rPr>
            <a:t> </a:t>
          </a:r>
          <a:r>
            <a:rPr lang="en-US" sz="2000" kern="1200" dirty="0" err="1">
              <a:solidFill>
                <a:schemeClr val="tx1"/>
              </a:solidFill>
            </a:rPr>
            <a:t>agribisnis</a:t>
          </a:r>
          <a:endParaRPr lang="en-US" sz="2000" kern="1200" dirty="0">
            <a:solidFill>
              <a:schemeClr val="tx1"/>
            </a:solidFill>
          </a:endParaRPr>
        </a:p>
      </dsp:txBody>
      <dsp:txXfrm>
        <a:off x="4388957" y="2631467"/>
        <a:ext cx="1488367" cy="1279541"/>
      </dsp:txXfrm>
    </dsp:sp>
    <dsp:sp modelId="{9A3DCB24-4994-4313-8B9D-2AEFE6DADB7B}">
      <dsp:nvSpPr>
        <dsp:cNvPr id="0" name=""/>
        <dsp:cNvSpPr/>
      </dsp:nvSpPr>
      <dsp:spPr>
        <a:xfrm>
          <a:off x="2170582" y="1317386"/>
          <a:ext cx="2349608" cy="2095593"/>
        </a:xfrm>
        <a:prstGeom prst="gear6">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1. </a:t>
          </a:r>
          <a:r>
            <a:rPr lang="en-US" sz="1800" kern="1200" dirty="0" err="1">
              <a:solidFill>
                <a:schemeClr val="tx1"/>
              </a:solidFill>
            </a:rPr>
            <a:t>Aspek</a:t>
          </a:r>
          <a:r>
            <a:rPr lang="en-US" sz="1800" kern="1200" dirty="0">
              <a:solidFill>
                <a:schemeClr val="tx1"/>
              </a:solidFill>
            </a:rPr>
            <a:t> </a:t>
          </a:r>
          <a:r>
            <a:rPr lang="en-US" sz="1800" kern="1200" dirty="0" err="1">
              <a:solidFill>
                <a:schemeClr val="tx1"/>
              </a:solidFill>
            </a:rPr>
            <a:t>perilaku</a:t>
          </a:r>
          <a:r>
            <a:rPr lang="en-US" sz="1800" kern="1200" dirty="0">
              <a:solidFill>
                <a:schemeClr val="tx1"/>
              </a:solidFill>
            </a:rPr>
            <a:t> </a:t>
          </a:r>
          <a:r>
            <a:rPr lang="en-US" sz="1800" kern="1200" dirty="0" err="1">
              <a:solidFill>
                <a:schemeClr val="tx1"/>
              </a:solidFill>
            </a:rPr>
            <a:t>teknis</a:t>
          </a:r>
          <a:r>
            <a:rPr lang="en-US" sz="1800" kern="1200" dirty="0">
              <a:solidFill>
                <a:schemeClr val="tx1"/>
              </a:solidFill>
            </a:rPr>
            <a:t> </a:t>
          </a:r>
          <a:r>
            <a:rPr lang="en-US" sz="1800" kern="1200" dirty="0" err="1">
              <a:solidFill>
                <a:schemeClr val="tx1"/>
              </a:solidFill>
            </a:rPr>
            <a:t>produksi</a:t>
          </a:r>
          <a:endParaRPr lang="en-US" sz="1800" kern="1200" dirty="0">
            <a:solidFill>
              <a:schemeClr val="tx1"/>
            </a:solidFill>
          </a:endParaRPr>
        </a:p>
      </dsp:txBody>
      <dsp:txXfrm>
        <a:off x="2735078" y="1848146"/>
        <a:ext cx="1220616" cy="1034073"/>
      </dsp:txXfrm>
    </dsp:sp>
    <dsp:sp modelId="{EEBA845A-9761-4BE6-A777-A3F26317635C}">
      <dsp:nvSpPr>
        <dsp:cNvPr id="0" name=""/>
        <dsp:cNvSpPr/>
      </dsp:nvSpPr>
      <dsp:spPr>
        <a:xfrm rot="20700000">
          <a:off x="3250103" y="241506"/>
          <a:ext cx="2181989" cy="1712814"/>
        </a:xfrm>
        <a:prstGeom prst="gear6">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2. </a:t>
          </a:r>
          <a:r>
            <a:rPr lang="en-US" sz="1600" kern="1200" dirty="0" err="1">
              <a:solidFill>
                <a:schemeClr val="tx1"/>
              </a:solidFill>
            </a:rPr>
            <a:t>Aspek</a:t>
          </a:r>
          <a:r>
            <a:rPr lang="en-US" sz="1600" kern="1200" dirty="0">
              <a:solidFill>
                <a:schemeClr val="tx1"/>
              </a:solidFill>
            </a:rPr>
            <a:t> </a:t>
          </a:r>
          <a:r>
            <a:rPr lang="en-US" sz="1600" kern="1200" dirty="0" err="1">
              <a:solidFill>
                <a:schemeClr val="tx1"/>
              </a:solidFill>
            </a:rPr>
            <a:t>pelikau</a:t>
          </a:r>
          <a:r>
            <a:rPr lang="en-US" sz="1600" kern="1200" dirty="0">
              <a:solidFill>
                <a:schemeClr val="tx1"/>
              </a:solidFill>
            </a:rPr>
            <a:t> </a:t>
          </a:r>
          <a:r>
            <a:rPr lang="en-US" sz="1600" kern="1200" dirty="0" err="1">
              <a:solidFill>
                <a:schemeClr val="tx1"/>
              </a:solidFill>
            </a:rPr>
            <a:t>manajemen</a:t>
          </a:r>
          <a:r>
            <a:rPr lang="en-US" sz="1600" kern="1200" dirty="0">
              <a:solidFill>
                <a:schemeClr val="tx1"/>
              </a:solidFill>
            </a:rPr>
            <a:t> </a:t>
          </a:r>
          <a:r>
            <a:rPr lang="en-US" sz="1600" kern="1200" dirty="0" err="1">
              <a:solidFill>
                <a:schemeClr val="tx1"/>
              </a:solidFill>
            </a:rPr>
            <a:t>agribisnis</a:t>
          </a:r>
          <a:endParaRPr lang="en-US" sz="1600" kern="1200" dirty="0">
            <a:solidFill>
              <a:schemeClr val="tx1"/>
            </a:solidFill>
          </a:endParaRPr>
        </a:p>
      </dsp:txBody>
      <dsp:txXfrm rot="-20700000">
        <a:off x="3756505" y="589348"/>
        <a:ext cx="1169184" cy="1017129"/>
      </dsp:txXfrm>
    </dsp:sp>
    <dsp:sp modelId="{97E07CE1-A774-4650-BDBE-B533F0024D49}">
      <dsp:nvSpPr>
        <dsp:cNvPr id="0" name=""/>
        <dsp:cNvSpPr/>
      </dsp:nvSpPr>
      <dsp:spPr>
        <a:xfrm>
          <a:off x="3700746" y="1670657"/>
          <a:ext cx="3186277" cy="3186277"/>
        </a:xfrm>
        <a:prstGeom prst="circularArrow">
          <a:avLst>
            <a:gd name="adj1" fmla="val 4687"/>
            <a:gd name="adj2" fmla="val 299029"/>
            <a:gd name="adj3" fmla="val 2523572"/>
            <a:gd name="adj4" fmla="val 15845412"/>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59E874-6747-46C0-B564-AC2E0AAF5B11}">
      <dsp:nvSpPr>
        <dsp:cNvPr id="0" name=""/>
        <dsp:cNvSpPr/>
      </dsp:nvSpPr>
      <dsp:spPr>
        <a:xfrm>
          <a:off x="2119577" y="1057997"/>
          <a:ext cx="2315030" cy="2315030"/>
        </a:xfrm>
        <a:prstGeom prst="leftCircularArrow">
          <a:avLst>
            <a:gd name="adj1" fmla="val 6452"/>
            <a:gd name="adj2" fmla="val 429999"/>
            <a:gd name="adj3" fmla="val 10489124"/>
            <a:gd name="adj4" fmla="val 14837806"/>
            <a:gd name="adj5" fmla="val 7527"/>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AE4430-45D8-4796-B8BB-505D6AADFD43}">
      <dsp:nvSpPr>
        <dsp:cNvPr id="0" name=""/>
        <dsp:cNvSpPr/>
      </dsp:nvSpPr>
      <dsp:spPr>
        <a:xfrm>
          <a:off x="3043894" y="-178944"/>
          <a:ext cx="2496068" cy="2496068"/>
        </a:xfrm>
        <a:prstGeom prst="circularArrow">
          <a:avLst>
            <a:gd name="adj1" fmla="val 5984"/>
            <a:gd name="adj2" fmla="val 394124"/>
            <a:gd name="adj3" fmla="val 13313824"/>
            <a:gd name="adj4" fmla="val 10508221"/>
            <a:gd name="adj5" fmla="val 6981"/>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89FA6-2C0C-41F0-A1C9-170419F92BCD}">
      <dsp:nvSpPr>
        <dsp:cNvPr id="0" name=""/>
        <dsp:cNvSpPr/>
      </dsp:nvSpPr>
      <dsp:spPr>
        <a:xfrm>
          <a:off x="-5114931" y="-783865"/>
          <a:ext cx="6093694" cy="6093694"/>
        </a:xfrm>
        <a:prstGeom prst="blockArc">
          <a:avLst>
            <a:gd name="adj1" fmla="val 18900000"/>
            <a:gd name="adj2" fmla="val 2700000"/>
            <a:gd name="adj3" fmla="val 354"/>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B389D-FB86-426B-8440-FD4E5B9E2729}">
      <dsp:nvSpPr>
        <dsp:cNvPr id="0" name=""/>
        <dsp:cNvSpPr/>
      </dsp:nvSpPr>
      <dsp:spPr>
        <a:xfrm>
          <a:off x="317496" y="205750"/>
          <a:ext cx="7851682" cy="41131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Tekun</a:t>
          </a:r>
          <a:r>
            <a:rPr lang="en-US" sz="1900" kern="1200" dirty="0">
              <a:solidFill>
                <a:schemeClr val="tx1"/>
              </a:solidFill>
            </a:rPr>
            <a:t>, </a:t>
          </a:r>
          <a:r>
            <a:rPr lang="en-US" sz="1900" kern="1200" dirty="0" err="1">
              <a:solidFill>
                <a:schemeClr val="tx1"/>
              </a:solidFill>
            </a:rPr>
            <a:t>ulet</a:t>
          </a:r>
          <a:r>
            <a:rPr lang="en-US" sz="1900" kern="1200" dirty="0">
              <a:solidFill>
                <a:schemeClr val="tx1"/>
              </a:solidFill>
            </a:rPr>
            <a:t>, </a:t>
          </a:r>
          <a:r>
            <a:rPr lang="en-US" sz="1900" kern="1200" dirty="0" err="1">
              <a:solidFill>
                <a:schemeClr val="tx1"/>
              </a:solidFill>
            </a:rPr>
            <a:t>kerja</a:t>
          </a:r>
          <a:r>
            <a:rPr lang="en-US" sz="1900" kern="1200" dirty="0">
              <a:solidFill>
                <a:schemeClr val="tx1"/>
              </a:solidFill>
            </a:rPr>
            <a:t> </a:t>
          </a:r>
          <a:r>
            <a:rPr lang="en-US" sz="1900" kern="1200" dirty="0" err="1">
              <a:solidFill>
                <a:schemeClr val="tx1"/>
              </a:solidFill>
            </a:rPr>
            <a:t>keras</a:t>
          </a:r>
          <a:r>
            <a:rPr lang="en-US" sz="1900" kern="1200" dirty="0">
              <a:solidFill>
                <a:schemeClr val="tx1"/>
              </a:solidFill>
            </a:rPr>
            <a:t>, </a:t>
          </a:r>
          <a:r>
            <a:rPr lang="en-US" sz="1900" kern="1200" dirty="0" err="1">
              <a:solidFill>
                <a:schemeClr val="tx1"/>
              </a:solidFill>
            </a:rPr>
            <a:t>hemat</a:t>
          </a:r>
          <a:r>
            <a:rPr lang="en-US" sz="1900" kern="1200" dirty="0">
              <a:solidFill>
                <a:schemeClr val="tx1"/>
              </a:solidFill>
            </a:rPr>
            <a:t>, </a:t>
          </a:r>
          <a:r>
            <a:rPr lang="en-US" sz="1900" kern="1200" dirty="0" err="1">
              <a:solidFill>
                <a:schemeClr val="tx1"/>
              </a:solidFill>
            </a:rPr>
            <a:t>cermat</a:t>
          </a:r>
          <a:r>
            <a:rPr lang="en-US" sz="1900" kern="1200" dirty="0">
              <a:solidFill>
                <a:schemeClr val="tx1"/>
              </a:solidFill>
            </a:rPr>
            <a:t>, </a:t>
          </a:r>
          <a:r>
            <a:rPr lang="en-US" sz="1900" kern="1200" dirty="0" err="1">
              <a:solidFill>
                <a:schemeClr val="tx1"/>
              </a:solidFill>
            </a:rPr>
            <a:t>disiplin</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menghargai</a:t>
          </a:r>
          <a:r>
            <a:rPr lang="en-US" sz="1900" kern="1200" dirty="0">
              <a:solidFill>
                <a:schemeClr val="tx1"/>
              </a:solidFill>
            </a:rPr>
            <a:t> </a:t>
          </a:r>
          <a:r>
            <a:rPr lang="en-US" sz="1900" kern="1200" dirty="0" err="1">
              <a:solidFill>
                <a:schemeClr val="tx1"/>
              </a:solidFill>
            </a:rPr>
            <a:t>waktu</a:t>
          </a:r>
          <a:endParaRPr lang="en-US" sz="1900" kern="1200" dirty="0">
            <a:solidFill>
              <a:schemeClr val="tx1"/>
            </a:solidFill>
          </a:endParaRPr>
        </a:p>
      </dsp:txBody>
      <dsp:txXfrm>
        <a:off x="317496" y="205750"/>
        <a:ext cx="7851682" cy="411319"/>
      </dsp:txXfrm>
    </dsp:sp>
    <dsp:sp modelId="{3A9BAD93-FF16-4890-BC80-D47A7AE5FADE}">
      <dsp:nvSpPr>
        <dsp:cNvPr id="0" name=""/>
        <dsp:cNvSpPr/>
      </dsp:nvSpPr>
      <dsp:spPr>
        <a:xfrm>
          <a:off x="60421" y="154335"/>
          <a:ext cx="514149" cy="514149"/>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4BF19C-BAC5-433E-A5EB-8137D9994F30}">
      <dsp:nvSpPr>
        <dsp:cNvPr id="0" name=""/>
        <dsp:cNvSpPr/>
      </dsp:nvSpPr>
      <dsp:spPr>
        <a:xfrm>
          <a:off x="689983" y="823091"/>
          <a:ext cx="7479195" cy="411319"/>
        </a:xfrm>
        <a:prstGeom prst="rect">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Mampu</a:t>
          </a:r>
          <a:r>
            <a:rPr lang="en-US" sz="1900" kern="1200" dirty="0">
              <a:solidFill>
                <a:schemeClr val="tx1"/>
              </a:solidFill>
            </a:rPr>
            <a:t> </a:t>
          </a:r>
          <a:r>
            <a:rPr lang="en-US" sz="1900" kern="1200" dirty="0" err="1">
              <a:solidFill>
                <a:schemeClr val="tx1"/>
              </a:solidFill>
            </a:rPr>
            <a:t>merencanakan</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mengelola</a:t>
          </a:r>
          <a:r>
            <a:rPr lang="en-US" sz="1900" kern="1200" dirty="0">
              <a:solidFill>
                <a:schemeClr val="tx1"/>
              </a:solidFill>
            </a:rPr>
            <a:t> </a:t>
          </a:r>
          <a:r>
            <a:rPr lang="en-US" sz="1900" kern="1200" dirty="0" err="1">
              <a:solidFill>
                <a:schemeClr val="tx1"/>
              </a:solidFill>
            </a:rPr>
            <a:t>usaha</a:t>
          </a:r>
          <a:endParaRPr lang="en-US" sz="1900" kern="1200" dirty="0">
            <a:solidFill>
              <a:schemeClr val="tx1"/>
            </a:solidFill>
          </a:endParaRPr>
        </a:p>
      </dsp:txBody>
      <dsp:txXfrm>
        <a:off x="689983" y="823091"/>
        <a:ext cx="7479195" cy="411319"/>
      </dsp:txXfrm>
    </dsp:sp>
    <dsp:sp modelId="{FF4D459E-2DA5-42E4-BAF4-A1E7C6984754}">
      <dsp:nvSpPr>
        <dsp:cNvPr id="0" name=""/>
        <dsp:cNvSpPr/>
      </dsp:nvSpPr>
      <dsp:spPr>
        <a:xfrm>
          <a:off x="432908" y="771676"/>
          <a:ext cx="514149" cy="514149"/>
        </a:xfrm>
        <a:prstGeom prst="ellipse">
          <a:avLst/>
        </a:prstGeom>
        <a:solidFill>
          <a:schemeClr val="lt1">
            <a:hueOff val="0"/>
            <a:satOff val="0"/>
            <a:lumOff val="0"/>
            <a:alphaOff val="0"/>
          </a:schemeClr>
        </a:solidFill>
        <a:ln w="25400" cap="flat" cmpd="sng" algn="ctr">
          <a:solidFill>
            <a:schemeClr val="accent5">
              <a:hueOff val="-1655646"/>
              <a:satOff val="6635"/>
              <a:lumOff val="1438"/>
              <a:alphaOff val="0"/>
            </a:schemeClr>
          </a:solidFill>
          <a:prstDash val="solid"/>
        </a:ln>
        <a:effectLst/>
      </dsp:spPr>
      <dsp:style>
        <a:lnRef idx="2">
          <a:scrgbClr r="0" g="0" b="0"/>
        </a:lnRef>
        <a:fillRef idx="1">
          <a:scrgbClr r="0" g="0" b="0"/>
        </a:fillRef>
        <a:effectRef idx="0">
          <a:scrgbClr r="0" g="0" b="0"/>
        </a:effectRef>
        <a:fontRef idx="minor"/>
      </dsp:style>
    </dsp:sp>
    <dsp:sp modelId="{C8104B12-7B31-4E84-994F-A1FEF7573F9D}">
      <dsp:nvSpPr>
        <dsp:cNvPr id="0" name=""/>
        <dsp:cNvSpPr/>
      </dsp:nvSpPr>
      <dsp:spPr>
        <a:xfrm>
          <a:off x="894103" y="1439980"/>
          <a:ext cx="7275074" cy="411319"/>
        </a:xfrm>
        <a:prstGeom prst="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Selalu</a:t>
          </a:r>
          <a:r>
            <a:rPr lang="en-US" sz="1900" kern="1200" dirty="0">
              <a:solidFill>
                <a:schemeClr val="tx1"/>
              </a:solidFill>
            </a:rPr>
            <a:t> </a:t>
          </a:r>
          <a:r>
            <a:rPr lang="en-US" sz="1900" kern="1200" dirty="0" err="1">
              <a:solidFill>
                <a:schemeClr val="tx1"/>
              </a:solidFill>
            </a:rPr>
            <a:t>memegang</a:t>
          </a:r>
          <a:r>
            <a:rPr lang="en-US" sz="1900" kern="1200" dirty="0">
              <a:solidFill>
                <a:schemeClr val="tx1"/>
              </a:solidFill>
            </a:rPr>
            <a:t> </a:t>
          </a:r>
          <a:r>
            <a:rPr lang="en-US" sz="1900" kern="1200" dirty="0" err="1">
              <a:solidFill>
                <a:schemeClr val="tx1"/>
              </a:solidFill>
            </a:rPr>
            <a:t>teguh</a:t>
          </a:r>
          <a:r>
            <a:rPr lang="en-US" sz="1900" kern="1200" dirty="0">
              <a:solidFill>
                <a:schemeClr val="tx1"/>
              </a:solidFill>
            </a:rPr>
            <a:t> </a:t>
          </a:r>
          <a:r>
            <a:rPr lang="en-US" sz="1900" kern="1200" dirty="0" err="1">
              <a:solidFill>
                <a:schemeClr val="tx1"/>
              </a:solidFill>
            </a:rPr>
            <a:t>asas</a:t>
          </a:r>
          <a:r>
            <a:rPr lang="en-US" sz="1900" kern="1200" dirty="0">
              <a:solidFill>
                <a:schemeClr val="tx1"/>
              </a:solidFill>
            </a:rPr>
            <a:t> </a:t>
          </a:r>
          <a:r>
            <a:rPr lang="en-US" sz="1900" kern="1200" dirty="0" err="1">
              <a:solidFill>
                <a:schemeClr val="tx1"/>
              </a:solidFill>
            </a:rPr>
            <a:t>efisiensi</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produktivitas</a:t>
          </a:r>
          <a:endParaRPr lang="en-US" sz="1900" kern="1200" dirty="0">
            <a:solidFill>
              <a:schemeClr val="tx1"/>
            </a:solidFill>
          </a:endParaRPr>
        </a:p>
      </dsp:txBody>
      <dsp:txXfrm>
        <a:off x="894103" y="1439980"/>
        <a:ext cx="7275074" cy="411319"/>
      </dsp:txXfrm>
    </dsp:sp>
    <dsp:sp modelId="{2330A701-7DCD-4578-894E-E49ACEBFE847}">
      <dsp:nvSpPr>
        <dsp:cNvPr id="0" name=""/>
        <dsp:cNvSpPr/>
      </dsp:nvSpPr>
      <dsp:spPr>
        <a:xfrm>
          <a:off x="637029" y="1388565"/>
          <a:ext cx="514149" cy="514149"/>
        </a:xfrm>
        <a:prstGeom prst="ellipse">
          <a:avLst/>
        </a:prstGeom>
        <a:solidFill>
          <a:schemeClr val="lt1">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sp>
    <dsp:sp modelId="{FA9CDA90-258F-4576-A40C-7D656D127D8D}">
      <dsp:nvSpPr>
        <dsp:cNvPr id="0" name=""/>
        <dsp:cNvSpPr/>
      </dsp:nvSpPr>
      <dsp:spPr>
        <a:xfrm>
          <a:off x="959277" y="2057321"/>
          <a:ext cx="7209900" cy="411319"/>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Menggunakan</a:t>
          </a:r>
          <a:r>
            <a:rPr lang="en-US" sz="1900" kern="1200" dirty="0">
              <a:solidFill>
                <a:schemeClr val="tx1"/>
              </a:solidFill>
            </a:rPr>
            <a:t> </a:t>
          </a:r>
          <a:r>
            <a:rPr lang="en-US" sz="1900" kern="1200" dirty="0" err="1">
              <a:solidFill>
                <a:schemeClr val="tx1"/>
              </a:solidFill>
            </a:rPr>
            <a:t>teknologi</a:t>
          </a:r>
          <a:r>
            <a:rPr lang="en-US" sz="1900" kern="1200" dirty="0">
              <a:solidFill>
                <a:schemeClr val="tx1"/>
              </a:solidFill>
            </a:rPr>
            <a:t> </a:t>
          </a:r>
          <a:r>
            <a:rPr lang="en-US" sz="1900" kern="1200" dirty="0" err="1">
              <a:solidFill>
                <a:schemeClr val="tx1"/>
              </a:solidFill>
            </a:rPr>
            <a:t>tepat</a:t>
          </a:r>
          <a:r>
            <a:rPr lang="en-US" sz="1900" kern="1200" dirty="0">
              <a:solidFill>
                <a:schemeClr val="tx1"/>
              </a:solidFill>
            </a:rPr>
            <a:t> </a:t>
          </a:r>
          <a:r>
            <a:rPr lang="en-US" sz="1900" kern="1200" dirty="0" err="1">
              <a:solidFill>
                <a:schemeClr val="tx1"/>
              </a:solidFill>
            </a:rPr>
            <a:t>guna</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akrab</a:t>
          </a:r>
          <a:r>
            <a:rPr lang="en-US" sz="1900" kern="1200" dirty="0">
              <a:solidFill>
                <a:schemeClr val="tx1"/>
              </a:solidFill>
            </a:rPr>
            <a:t> </a:t>
          </a:r>
          <a:r>
            <a:rPr lang="en-US" sz="1900" kern="1200" dirty="0" err="1">
              <a:solidFill>
                <a:schemeClr val="tx1"/>
              </a:solidFill>
            </a:rPr>
            <a:t>lingkungan</a:t>
          </a:r>
          <a:endParaRPr lang="en-US" sz="1900" kern="1200" dirty="0">
            <a:solidFill>
              <a:schemeClr val="tx1"/>
            </a:solidFill>
          </a:endParaRPr>
        </a:p>
      </dsp:txBody>
      <dsp:txXfrm>
        <a:off x="959277" y="2057321"/>
        <a:ext cx="7209900" cy="411319"/>
      </dsp:txXfrm>
    </dsp:sp>
    <dsp:sp modelId="{47D096C7-5560-4E9A-B8A8-16FEA202F095}">
      <dsp:nvSpPr>
        <dsp:cNvPr id="0" name=""/>
        <dsp:cNvSpPr/>
      </dsp:nvSpPr>
      <dsp:spPr>
        <a:xfrm>
          <a:off x="702203" y="2005906"/>
          <a:ext cx="514149" cy="514149"/>
        </a:xfrm>
        <a:prstGeom prst="ellipse">
          <a:avLst/>
        </a:prstGeom>
        <a:solidFill>
          <a:schemeClr val="lt1">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sp>
    <dsp:sp modelId="{4224A3EA-FB8B-49FC-AFAF-4BDB055AF2A5}">
      <dsp:nvSpPr>
        <dsp:cNvPr id="0" name=""/>
        <dsp:cNvSpPr/>
      </dsp:nvSpPr>
      <dsp:spPr>
        <a:xfrm>
          <a:off x="894103" y="2674663"/>
          <a:ext cx="7275074" cy="411319"/>
        </a:xfrm>
        <a:prstGeom prst="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Mempunyai</a:t>
          </a:r>
          <a:r>
            <a:rPr lang="en-US" sz="1900" kern="1200" dirty="0">
              <a:solidFill>
                <a:schemeClr val="tx1"/>
              </a:solidFill>
            </a:rPr>
            <a:t> </a:t>
          </a:r>
          <a:r>
            <a:rPr lang="en-US" sz="1900" kern="1200" dirty="0" err="1">
              <a:solidFill>
                <a:schemeClr val="tx1"/>
              </a:solidFill>
            </a:rPr>
            <a:t>motivasi</a:t>
          </a:r>
          <a:r>
            <a:rPr lang="en-US" sz="1900" kern="1200" dirty="0">
              <a:solidFill>
                <a:schemeClr val="tx1"/>
              </a:solidFill>
            </a:rPr>
            <a:t> yang </a:t>
          </a:r>
          <a:r>
            <a:rPr lang="en-US" sz="1900" kern="1200" dirty="0" err="1">
              <a:solidFill>
                <a:schemeClr val="tx1"/>
              </a:solidFill>
            </a:rPr>
            <a:t>kuat</a:t>
          </a:r>
          <a:r>
            <a:rPr lang="en-US" sz="1900" kern="1200" dirty="0">
              <a:solidFill>
                <a:schemeClr val="tx1"/>
              </a:solidFill>
            </a:rPr>
            <a:t> </a:t>
          </a:r>
          <a:r>
            <a:rPr lang="en-US" sz="1900" kern="1200" dirty="0" err="1">
              <a:solidFill>
                <a:schemeClr val="tx1"/>
              </a:solidFill>
            </a:rPr>
            <a:t>untuk</a:t>
          </a:r>
          <a:r>
            <a:rPr lang="en-US" sz="1900" kern="1200" dirty="0">
              <a:solidFill>
                <a:schemeClr val="tx1"/>
              </a:solidFill>
            </a:rPr>
            <a:t> </a:t>
          </a:r>
          <a:r>
            <a:rPr lang="en-US" sz="1900" kern="1200" dirty="0" err="1">
              <a:solidFill>
                <a:schemeClr val="tx1"/>
              </a:solidFill>
            </a:rPr>
            <a:t>berhasil</a:t>
          </a:r>
          <a:endParaRPr lang="en-US" sz="1900" kern="1200" dirty="0">
            <a:solidFill>
              <a:schemeClr val="tx1"/>
            </a:solidFill>
          </a:endParaRPr>
        </a:p>
      </dsp:txBody>
      <dsp:txXfrm>
        <a:off x="894103" y="2674663"/>
        <a:ext cx="7275074" cy="411319"/>
      </dsp:txXfrm>
    </dsp:sp>
    <dsp:sp modelId="{B3CEF41F-F6A0-448A-B16B-93584EA69F2A}">
      <dsp:nvSpPr>
        <dsp:cNvPr id="0" name=""/>
        <dsp:cNvSpPr/>
      </dsp:nvSpPr>
      <dsp:spPr>
        <a:xfrm>
          <a:off x="637029" y="2623248"/>
          <a:ext cx="514149" cy="514149"/>
        </a:xfrm>
        <a:prstGeom prst="ellipse">
          <a:avLst/>
        </a:prstGeom>
        <a:solidFill>
          <a:schemeClr val="lt1">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sp>
    <dsp:sp modelId="{FB634BBF-019A-41C4-A314-1513C1C3DBE8}">
      <dsp:nvSpPr>
        <dsp:cNvPr id="0" name=""/>
        <dsp:cNvSpPr/>
      </dsp:nvSpPr>
      <dsp:spPr>
        <a:xfrm>
          <a:off x="689983" y="3291551"/>
          <a:ext cx="7479195" cy="411319"/>
        </a:xfrm>
        <a:prstGeom prst="rect">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Berorientasi</a:t>
          </a:r>
          <a:r>
            <a:rPr lang="en-US" sz="1900" kern="1200" dirty="0">
              <a:solidFill>
                <a:schemeClr val="tx1"/>
              </a:solidFill>
            </a:rPr>
            <a:t> </a:t>
          </a:r>
          <a:r>
            <a:rPr lang="en-US" sz="1900" kern="1200" dirty="0" err="1">
              <a:solidFill>
                <a:schemeClr val="tx1"/>
              </a:solidFill>
            </a:rPr>
            <a:t>kepada</a:t>
          </a:r>
          <a:r>
            <a:rPr lang="en-US" sz="1900" kern="1200" dirty="0">
              <a:solidFill>
                <a:schemeClr val="tx1"/>
              </a:solidFill>
            </a:rPr>
            <a:t> </a:t>
          </a:r>
          <a:r>
            <a:rPr lang="en-US" sz="1900" kern="1200" dirty="0" err="1">
              <a:solidFill>
                <a:schemeClr val="tx1"/>
              </a:solidFill>
            </a:rPr>
            <a:t>kualitas</a:t>
          </a:r>
          <a:r>
            <a:rPr lang="en-US" sz="1900" kern="1200" dirty="0">
              <a:solidFill>
                <a:schemeClr val="tx1"/>
              </a:solidFill>
            </a:rPr>
            <a:t> </a:t>
          </a:r>
          <a:r>
            <a:rPr lang="en-US" sz="1900" kern="1200" dirty="0" err="1">
              <a:solidFill>
                <a:schemeClr val="tx1"/>
              </a:solidFill>
            </a:rPr>
            <a:t>produk</a:t>
          </a:r>
          <a:r>
            <a:rPr lang="en-US" sz="1900" kern="1200" dirty="0">
              <a:solidFill>
                <a:schemeClr val="tx1"/>
              </a:solidFill>
            </a:rPr>
            <a:t>, </a:t>
          </a:r>
          <a:r>
            <a:rPr lang="en-US" sz="1900" kern="1200" dirty="0" err="1">
              <a:solidFill>
                <a:schemeClr val="tx1"/>
              </a:solidFill>
            </a:rPr>
            <a:t>permintaan</a:t>
          </a:r>
          <a:r>
            <a:rPr lang="en-US" sz="1900" kern="1200" dirty="0">
              <a:solidFill>
                <a:schemeClr val="tx1"/>
              </a:solidFill>
            </a:rPr>
            <a:t> </a:t>
          </a:r>
          <a:r>
            <a:rPr lang="en-US" sz="1900" kern="1200" dirty="0" err="1">
              <a:solidFill>
                <a:schemeClr val="tx1"/>
              </a:solidFill>
            </a:rPr>
            <a:t>pasar</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nilai</a:t>
          </a:r>
          <a:r>
            <a:rPr lang="en-US" sz="1900" kern="1200" dirty="0">
              <a:solidFill>
                <a:schemeClr val="tx1"/>
              </a:solidFill>
            </a:rPr>
            <a:t> </a:t>
          </a:r>
          <a:r>
            <a:rPr lang="en-US" sz="1900" kern="1200" dirty="0" err="1">
              <a:solidFill>
                <a:schemeClr val="tx1"/>
              </a:solidFill>
            </a:rPr>
            <a:t>tambah</a:t>
          </a:r>
          <a:endParaRPr lang="en-US" sz="1900" kern="1200" dirty="0">
            <a:solidFill>
              <a:schemeClr val="tx1"/>
            </a:solidFill>
          </a:endParaRPr>
        </a:p>
      </dsp:txBody>
      <dsp:txXfrm>
        <a:off x="689983" y="3291551"/>
        <a:ext cx="7479195" cy="411319"/>
      </dsp:txXfrm>
    </dsp:sp>
    <dsp:sp modelId="{0BE7D457-6A7D-4927-8298-229839E2A330}">
      <dsp:nvSpPr>
        <dsp:cNvPr id="0" name=""/>
        <dsp:cNvSpPr/>
      </dsp:nvSpPr>
      <dsp:spPr>
        <a:xfrm>
          <a:off x="432908" y="3240136"/>
          <a:ext cx="514149" cy="514149"/>
        </a:xfrm>
        <a:prstGeom prst="ellipse">
          <a:avLst/>
        </a:prstGeom>
        <a:solidFill>
          <a:schemeClr val="lt1">
            <a:hueOff val="0"/>
            <a:satOff val="0"/>
            <a:lumOff val="0"/>
            <a:alphaOff val="0"/>
          </a:schemeClr>
        </a:solidFill>
        <a:ln w="25400" cap="flat" cmpd="sng" algn="ctr">
          <a:solidFill>
            <a:schemeClr val="accent5">
              <a:hueOff val="-8278230"/>
              <a:satOff val="33176"/>
              <a:lumOff val="7190"/>
              <a:alphaOff val="0"/>
            </a:schemeClr>
          </a:solidFill>
          <a:prstDash val="solid"/>
        </a:ln>
        <a:effectLst/>
      </dsp:spPr>
      <dsp:style>
        <a:lnRef idx="2">
          <a:scrgbClr r="0" g="0" b="0"/>
        </a:lnRef>
        <a:fillRef idx="1">
          <a:scrgbClr r="0" g="0" b="0"/>
        </a:fillRef>
        <a:effectRef idx="0">
          <a:scrgbClr r="0" g="0" b="0"/>
        </a:effectRef>
        <a:fontRef idx="minor"/>
      </dsp:style>
    </dsp:sp>
    <dsp:sp modelId="{7192F09B-BC83-48F0-83EB-8A9B9D868388}">
      <dsp:nvSpPr>
        <dsp:cNvPr id="0" name=""/>
        <dsp:cNvSpPr/>
      </dsp:nvSpPr>
      <dsp:spPr>
        <a:xfrm>
          <a:off x="317496" y="3908893"/>
          <a:ext cx="7851682" cy="411319"/>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rPr>
            <a:t>Tanggap</a:t>
          </a:r>
          <a:r>
            <a:rPr lang="en-US" sz="1900" kern="1200" dirty="0">
              <a:solidFill>
                <a:schemeClr val="tx1"/>
              </a:solidFill>
            </a:rPr>
            <a:t> </a:t>
          </a:r>
          <a:r>
            <a:rPr lang="en-US" sz="1900" kern="1200" dirty="0" err="1">
              <a:solidFill>
                <a:schemeClr val="tx1"/>
              </a:solidFill>
            </a:rPr>
            <a:t>terhadap</a:t>
          </a:r>
          <a:r>
            <a:rPr lang="en-US" sz="1900" kern="1200" dirty="0">
              <a:solidFill>
                <a:schemeClr val="tx1"/>
              </a:solidFill>
            </a:rPr>
            <a:t> </a:t>
          </a:r>
          <a:r>
            <a:rPr lang="en-US" sz="1900" kern="1200" dirty="0" err="1">
              <a:solidFill>
                <a:schemeClr val="tx1"/>
              </a:solidFill>
            </a:rPr>
            <a:t>inovasi</a:t>
          </a:r>
          <a:r>
            <a:rPr lang="en-US" sz="1900" kern="1200" dirty="0">
              <a:solidFill>
                <a:schemeClr val="tx1"/>
              </a:solidFill>
            </a:rPr>
            <a:t>, </a:t>
          </a:r>
          <a:r>
            <a:rPr lang="en-US" sz="1900" kern="1200" dirty="0" err="1">
              <a:solidFill>
                <a:schemeClr val="tx1"/>
              </a:solidFill>
            </a:rPr>
            <a:t>berani</a:t>
          </a:r>
          <a:r>
            <a:rPr lang="en-US" sz="1900" kern="1200" dirty="0">
              <a:solidFill>
                <a:schemeClr val="tx1"/>
              </a:solidFill>
            </a:rPr>
            <a:t> </a:t>
          </a:r>
          <a:r>
            <a:rPr lang="en-US" sz="1900" kern="1200" dirty="0" err="1">
              <a:solidFill>
                <a:schemeClr val="tx1"/>
              </a:solidFill>
            </a:rPr>
            <a:t>ambil</a:t>
          </a:r>
          <a:r>
            <a:rPr lang="en-US" sz="1900" kern="1200" dirty="0">
              <a:solidFill>
                <a:schemeClr val="tx1"/>
              </a:solidFill>
            </a:rPr>
            <a:t> </a:t>
          </a:r>
          <a:r>
            <a:rPr lang="en-US" sz="1900" kern="1200" dirty="0" err="1">
              <a:solidFill>
                <a:schemeClr val="tx1"/>
              </a:solidFill>
            </a:rPr>
            <a:t>resiko</a:t>
          </a:r>
          <a:r>
            <a:rPr lang="en-US" sz="1900" kern="1200" dirty="0">
              <a:solidFill>
                <a:schemeClr val="tx1"/>
              </a:solidFill>
            </a:rPr>
            <a:t> </a:t>
          </a:r>
          <a:r>
            <a:rPr lang="en-US" sz="1900" kern="1200" dirty="0" err="1">
              <a:solidFill>
                <a:schemeClr val="tx1"/>
              </a:solidFill>
            </a:rPr>
            <a:t>dan</a:t>
          </a:r>
          <a:r>
            <a:rPr lang="en-US" sz="1900" kern="1200" dirty="0">
              <a:solidFill>
                <a:schemeClr val="tx1"/>
              </a:solidFill>
            </a:rPr>
            <a:t> </a:t>
          </a:r>
          <a:r>
            <a:rPr lang="en-US" sz="1900" kern="1200" dirty="0" err="1">
              <a:solidFill>
                <a:schemeClr val="tx1"/>
              </a:solidFill>
            </a:rPr>
            <a:t>profesional</a:t>
          </a:r>
          <a:endParaRPr lang="en-US" sz="1900" kern="1200" dirty="0">
            <a:solidFill>
              <a:schemeClr val="tx1"/>
            </a:solidFill>
          </a:endParaRPr>
        </a:p>
      </dsp:txBody>
      <dsp:txXfrm>
        <a:off x="317496" y="3908893"/>
        <a:ext cx="7851682" cy="411319"/>
      </dsp:txXfrm>
    </dsp:sp>
    <dsp:sp modelId="{F1888591-571B-40EF-9D25-8AA9E8A0775C}">
      <dsp:nvSpPr>
        <dsp:cNvPr id="0" name=""/>
        <dsp:cNvSpPr/>
      </dsp:nvSpPr>
      <dsp:spPr>
        <a:xfrm>
          <a:off x="60421" y="3857478"/>
          <a:ext cx="514149" cy="514149"/>
        </a:xfrm>
        <a:prstGeom prst="ellipse">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41741-2C60-4B90-A0B8-C88480257956}">
      <dsp:nvSpPr>
        <dsp:cNvPr id="0" name=""/>
        <dsp:cNvSpPr/>
      </dsp:nvSpPr>
      <dsp:spPr>
        <a:xfrm>
          <a:off x="2251866" y="558065"/>
          <a:ext cx="3725867" cy="3725867"/>
        </a:xfrm>
        <a:prstGeom prst="blockArc">
          <a:avLst>
            <a:gd name="adj1" fmla="val 11880000"/>
            <a:gd name="adj2" fmla="val 16200000"/>
            <a:gd name="adj3" fmla="val 4642"/>
          </a:avLst>
        </a:prstGeom>
        <a:solidFill>
          <a:schemeClr val="accent3">
            <a:hueOff val="11250266"/>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BE7B10-C69E-46C4-B734-9799D88E73C5}">
      <dsp:nvSpPr>
        <dsp:cNvPr id="0" name=""/>
        <dsp:cNvSpPr/>
      </dsp:nvSpPr>
      <dsp:spPr>
        <a:xfrm>
          <a:off x="2251866" y="558065"/>
          <a:ext cx="3725867" cy="3725867"/>
        </a:xfrm>
        <a:prstGeom prst="blockArc">
          <a:avLst>
            <a:gd name="adj1" fmla="val 7560000"/>
            <a:gd name="adj2" fmla="val 11880000"/>
            <a:gd name="adj3" fmla="val 4642"/>
          </a:avLst>
        </a:prstGeom>
        <a:solidFill>
          <a:schemeClr val="accent3">
            <a:hueOff val="8437700"/>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FE58EB-3CD1-4F3B-AA0B-CC3A7AEF313D}">
      <dsp:nvSpPr>
        <dsp:cNvPr id="0" name=""/>
        <dsp:cNvSpPr/>
      </dsp:nvSpPr>
      <dsp:spPr>
        <a:xfrm>
          <a:off x="2251866" y="558065"/>
          <a:ext cx="3725867" cy="3725867"/>
        </a:xfrm>
        <a:prstGeom prst="blockArc">
          <a:avLst>
            <a:gd name="adj1" fmla="val 3240000"/>
            <a:gd name="adj2" fmla="val 7560000"/>
            <a:gd name="adj3" fmla="val 4642"/>
          </a:avLst>
        </a:prstGeom>
        <a:solidFill>
          <a:schemeClr val="accent3">
            <a:hueOff val="5625133"/>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807B54-363B-454E-BCDE-4AF00E2CE925}">
      <dsp:nvSpPr>
        <dsp:cNvPr id="0" name=""/>
        <dsp:cNvSpPr/>
      </dsp:nvSpPr>
      <dsp:spPr>
        <a:xfrm>
          <a:off x="2251866" y="558065"/>
          <a:ext cx="3725867" cy="3725867"/>
        </a:xfrm>
        <a:prstGeom prst="blockArc">
          <a:avLst>
            <a:gd name="adj1" fmla="val 20520000"/>
            <a:gd name="adj2" fmla="val 3240000"/>
            <a:gd name="adj3" fmla="val 4642"/>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9797A4-C7D1-4440-BC32-33EB76BF02A4}">
      <dsp:nvSpPr>
        <dsp:cNvPr id="0" name=""/>
        <dsp:cNvSpPr/>
      </dsp:nvSpPr>
      <dsp:spPr>
        <a:xfrm>
          <a:off x="2251866" y="558065"/>
          <a:ext cx="3725867" cy="3725867"/>
        </a:xfrm>
        <a:prstGeom prst="blockArc">
          <a:avLst>
            <a:gd name="adj1" fmla="val 16200000"/>
            <a:gd name="adj2" fmla="val 2052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D4C8E4-3174-4132-BD6E-427236848FB6}">
      <dsp:nvSpPr>
        <dsp:cNvPr id="0" name=""/>
        <dsp:cNvSpPr/>
      </dsp:nvSpPr>
      <dsp:spPr>
        <a:xfrm>
          <a:off x="3256880" y="1563079"/>
          <a:ext cx="1715839" cy="17158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err="1"/>
            <a:t>Penyuluhan</a:t>
          </a:r>
          <a:r>
            <a:rPr lang="en-US" sz="1900" kern="1200" dirty="0"/>
            <a:t> </a:t>
          </a:r>
          <a:r>
            <a:rPr lang="en-US" sz="1900" kern="1200" dirty="0" err="1"/>
            <a:t>sistem</a:t>
          </a:r>
          <a:r>
            <a:rPr lang="en-US" sz="1900" kern="1200" dirty="0"/>
            <a:t> </a:t>
          </a:r>
          <a:r>
            <a:rPr lang="en-US" sz="1900" kern="1200" dirty="0" err="1"/>
            <a:t>agribisnis</a:t>
          </a:r>
          <a:endParaRPr lang="en-US" sz="1900" kern="1200" dirty="0"/>
        </a:p>
      </dsp:txBody>
      <dsp:txXfrm>
        <a:off x="3508159" y="1814358"/>
        <a:ext cx="1213281" cy="1213281"/>
      </dsp:txXfrm>
    </dsp:sp>
    <dsp:sp modelId="{3F03A95C-710C-41AA-97E0-2BB5CE108151}">
      <dsp:nvSpPr>
        <dsp:cNvPr id="0" name=""/>
        <dsp:cNvSpPr/>
      </dsp:nvSpPr>
      <dsp:spPr>
        <a:xfrm>
          <a:off x="3514256" y="761"/>
          <a:ext cx="1201087" cy="120108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t>Kebijakan</a:t>
          </a:r>
          <a:r>
            <a:rPr lang="en-US" sz="1000" kern="1200" dirty="0"/>
            <a:t> </a:t>
          </a:r>
          <a:r>
            <a:rPr lang="en-US" sz="1000" kern="1200" dirty="0" err="1"/>
            <a:t>pemerintah</a:t>
          </a:r>
          <a:endParaRPr lang="en-US" sz="1000" kern="1200" dirty="0"/>
        </a:p>
      </dsp:txBody>
      <dsp:txXfrm>
        <a:off x="3690151" y="176656"/>
        <a:ext cx="849297" cy="849297"/>
      </dsp:txXfrm>
    </dsp:sp>
    <dsp:sp modelId="{90B4B7C0-8350-47FD-B70D-6566DBBFDC85}">
      <dsp:nvSpPr>
        <dsp:cNvPr id="0" name=""/>
        <dsp:cNvSpPr/>
      </dsp:nvSpPr>
      <dsp:spPr>
        <a:xfrm>
          <a:off x="5244888" y="1258139"/>
          <a:ext cx="1201087" cy="1201087"/>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t>Sistem</a:t>
          </a:r>
          <a:r>
            <a:rPr lang="en-US" sz="1000" kern="1200" dirty="0"/>
            <a:t> </a:t>
          </a:r>
          <a:r>
            <a:rPr lang="en-US" sz="1000" kern="1200" dirty="0" err="1"/>
            <a:t>perekonomian</a:t>
          </a:r>
          <a:r>
            <a:rPr lang="en-US" sz="1000" kern="1200" dirty="0"/>
            <a:t> </a:t>
          </a:r>
          <a:r>
            <a:rPr lang="en-US" sz="1000" kern="1200" dirty="0" err="1"/>
            <a:t>makro</a:t>
          </a:r>
          <a:endParaRPr lang="en-US" sz="1000" kern="1200" dirty="0"/>
        </a:p>
      </dsp:txBody>
      <dsp:txXfrm>
        <a:off x="5420783" y="1434034"/>
        <a:ext cx="849297" cy="849297"/>
      </dsp:txXfrm>
    </dsp:sp>
    <dsp:sp modelId="{577CD72B-5F0A-4C4A-BE03-454117FD66F5}">
      <dsp:nvSpPr>
        <dsp:cNvPr id="0" name=""/>
        <dsp:cNvSpPr/>
      </dsp:nvSpPr>
      <dsp:spPr>
        <a:xfrm>
          <a:off x="4583845" y="3292619"/>
          <a:ext cx="1201087" cy="1201087"/>
        </a:xfrm>
        <a:prstGeom prst="ellipse">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t>Situasi</a:t>
          </a:r>
          <a:r>
            <a:rPr lang="en-US" sz="1000" kern="1200" dirty="0"/>
            <a:t> </a:t>
          </a:r>
          <a:r>
            <a:rPr lang="en-US" sz="1000" kern="1200" dirty="0" err="1"/>
            <a:t>sosial</a:t>
          </a:r>
          <a:r>
            <a:rPr lang="en-US" sz="1000" kern="1200" dirty="0"/>
            <a:t> </a:t>
          </a:r>
          <a:r>
            <a:rPr lang="en-US" sz="1000" kern="1200" dirty="0" err="1"/>
            <a:t>politik</a:t>
          </a:r>
          <a:endParaRPr lang="en-US" sz="1000" kern="1200" dirty="0"/>
        </a:p>
      </dsp:txBody>
      <dsp:txXfrm>
        <a:off x="4759740" y="3468514"/>
        <a:ext cx="849297" cy="849297"/>
      </dsp:txXfrm>
    </dsp:sp>
    <dsp:sp modelId="{DE5759BD-7714-4C3A-9380-14CAA61EECE0}">
      <dsp:nvSpPr>
        <dsp:cNvPr id="0" name=""/>
        <dsp:cNvSpPr/>
      </dsp:nvSpPr>
      <dsp:spPr>
        <a:xfrm>
          <a:off x="2444666" y="3292619"/>
          <a:ext cx="1201087" cy="1201087"/>
        </a:xfrm>
        <a:prstGeom prst="ellipse">
          <a:avLst/>
        </a:prstGeom>
        <a:solidFill>
          <a:schemeClr val="accent3">
            <a:hueOff val="8437700"/>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t>Infrastruktur</a:t>
          </a:r>
          <a:r>
            <a:rPr lang="en-US" sz="1000" kern="1200" dirty="0"/>
            <a:t> yang </a:t>
          </a:r>
          <a:r>
            <a:rPr lang="en-US" sz="1000" kern="1200" dirty="0" err="1"/>
            <a:t>memadai</a:t>
          </a:r>
          <a:endParaRPr lang="en-US" sz="1000" kern="1200" dirty="0"/>
        </a:p>
      </dsp:txBody>
      <dsp:txXfrm>
        <a:off x="2620561" y="3468514"/>
        <a:ext cx="849297" cy="849297"/>
      </dsp:txXfrm>
    </dsp:sp>
    <dsp:sp modelId="{ECF3AA75-0C87-43FC-A0F6-F9E3BC260896}">
      <dsp:nvSpPr>
        <dsp:cNvPr id="0" name=""/>
        <dsp:cNvSpPr/>
      </dsp:nvSpPr>
      <dsp:spPr>
        <a:xfrm>
          <a:off x="1783623" y="1258139"/>
          <a:ext cx="1201087" cy="1201087"/>
        </a:xfrm>
        <a:prstGeom prst="ellipse">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t>Dukungan</a:t>
          </a:r>
          <a:r>
            <a:rPr lang="en-US" sz="1000" kern="1200" dirty="0"/>
            <a:t> </a:t>
          </a:r>
          <a:r>
            <a:rPr lang="en-US" sz="1000" kern="1200" dirty="0" err="1"/>
            <a:t>kelembagaan</a:t>
          </a:r>
          <a:endParaRPr lang="en-US" sz="1000" kern="1200" dirty="0"/>
        </a:p>
      </dsp:txBody>
      <dsp:txXfrm>
        <a:off x="1959518" y="1434034"/>
        <a:ext cx="849297" cy="84929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EB967B-C57C-47EB-927B-DD05A0239DD9}"/>
              </a:ext>
            </a:extLst>
          </p:cNvPr>
          <p:cNvSpPr>
            <a:spLocks noGrp="1"/>
          </p:cNvSpPr>
          <p:nvPr>
            <p:ph type="hdr" sz="quarter"/>
          </p:nvPr>
        </p:nvSpPr>
        <p:spPr>
          <a:xfrm>
            <a:off x="0" y="0"/>
            <a:ext cx="4310063" cy="3429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id-ID"/>
          </a:p>
        </p:txBody>
      </p:sp>
      <p:sp>
        <p:nvSpPr>
          <p:cNvPr id="3" name="Date Placeholder 2">
            <a:extLst>
              <a:ext uri="{FF2B5EF4-FFF2-40B4-BE49-F238E27FC236}">
                <a16:creationId xmlns:a16="http://schemas.microsoft.com/office/drawing/2014/main" id="{AC0C1F91-192B-4954-A086-C882C57BA65D}"/>
              </a:ext>
            </a:extLst>
          </p:cNvPr>
          <p:cNvSpPr>
            <a:spLocks noGrp="1"/>
          </p:cNvSpPr>
          <p:nvPr>
            <p:ph type="dt" sz="quarter" idx="1"/>
          </p:nvPr>
        </p:nvSpPr>
        <p:spPr>
          <a:xfrm>
            <a:off x="5634038" y="0"/>
            <a:ext cx="4310062" cy="3429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3BE95F49-8917-4A76-A586-6A3A99DCA9CD}" type="datetimeFigureOut">
              <a:rPr lang="id-ID"/>
              <a:pPr>
                <a:defRPr/>
              </a:pPr>
              <a:t>31/12/2018</a:t>
            </a:fld>
            <a:endParaRPr lang="id-ID"/>
          </a:p>
        </p:txBody>
      </p:sp>
      <p:sp>
        <p:nvSpPr>
          <p:cNvPr id="4" name="Footer Placeholder 3">
            <a:extLst>
              <a:ext uri="{FF2B5EF4-FFF2-40B4-BE49-F238E27FC236}">
                <a16:creationId xmlns:a16="http://schemas.microsoft.com/office/drawing/2014/main" id="{16CBE7AA-A790-43A5-BDD2-EE2A965FB666}"/>
              </a:ext>
            </a:extLst>
          </p:cNvPr>
          <p:cNvSpPr>
            <a:spLocks noGrp="1"/>
          </p:cNvSpPr>
          <p:nvPr>
            <p:ph type="ftr" sz="quarter" idx="2"/>
          </p:nvPr>
        </p:nvSpPr>
        <p:spPr>
          <a:xfrm>
            <a:off x="0" y="6513513"/>
            <a:ext cx="4310063" cy="3429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id-ID"/>
          </a:p>
        </p:txBody>
      </p:sp>
      <p:sp>
        <p:nvSpPr>
          <p:cNvPr id="5" name="Slide Number Placeholder 4">
            <a:extLst>
              <a:ext uri="{FF2B5EF4-FFF2-40B4-BE49-F238E27FC236}">
                <a16:creationId xmlns:a16="http://schemas.microsoft.com/office/drawing/2014/main" id="{F5B67894-EF94-421F-A6D9-078F07ED24B0}"/>
              </a:ext>
            </a:extLst>
          </p:cNvPr>
          <p:cNvSpPr>
            <a:spLocks noGrp="1"/>
          </p:cNvSpPr>
          <p:nvPr>
            <p:ph type="sldNum" sz="quarter" idx="3"/>
          </p:nvPr>
        </p:nvSpPr>
        <p:spPr>
          <a:xfrm>
            <a:off x="5634038" y="6513513"/>
            <a:ext cx="4310062"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E147FC6-312E-4E39-AA60-EDB19411188C}" type="slidenum">
              <a:rPr lang="id-ID" altLang="en-US"/>
              <a:pPr/>
              <a:t>‹#›</a:t>
            </a:fld>
            <a:endParaRPr lang="id-ID"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C6E5AA-6C8E-4F3E-B0D7-1BCCD6940CDE}"/>
              </a:ext>
            </a:extLst>
          </p:cNvPr>
          <p:cNvSpPr>
            <a:spLocks noGrp="1"/>
          </p:cNvSpPr>
          <p:nvPr>
            <p:ph type="hdr" sz="quarter"/>
          </p:nvPr>
        </p:nvSpPr>
        <p:spPr>
          <a:xfrm>
            <a:off x="0" y="0"/>
            <a:ext cx="4310063"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6BA6994D-F971-475F-9A68-3EBF67C64E1F}"/>
              </a:ext>
            </a:extLst>
          </p:cNvPr>
          <p:cNvSpPr>
            <a:spLocks noGrp="1"/>
          </p:cNvSpPr>
          <p:nvPr>
            <p:ph type="dt" idx="1"/>
          </p:nvPr>
        </p:nvSpPr>
        <p:spPr>
          <a:xfrm>
            <a:off x="5634038" y="0"/>
            <a:ext cx="4310062"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174E5F1-38DC-46EB-9897-16069D70F327}" type="datetimeFigureOut">
              <a:rPr lang="en-US"/>
              <a:pPr>
                <a:defRPr/>
              </a:pPr>
              <a:t>12/31/2018</a:t>
            </a:fld>
            <a:endParaRPr lang="en-US"/>
          </a:p>
        </p:txBody>
      </p:sp>
      <p:sp>
        <p:nvSpPr>
          <p:cNvPr id="4" name="Slide Image Placeholder 3">
            <a:extLst>
              <a:ext uri="{FF2B5EF4-FFF2-40B4-BE49-F238E27FC236}">
                <a16:creationId xmlns:a16="http://schemas.microsoft.com/office/drawing/2014/main" id="{E8BA3C77-0D32-4979-91C8-95E34DE3EABD}"/>
              </a:ext>
            </a:extLst>
          </p:cNvPr>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88E22BB-2152-4C28-BA8A-17B8C99C82AE}"/>
              </a:ext>
            </a:extLst>
          </p:cNvPr>
          <p:cNvSpPr>
            <a:spLocks noGrp="1"/>
          </p:cNvSpPr>
          <p:nvPr>
            <p:ph type="body" sz="quarter" idx="3"/>
          </p:nvPr>
        </p:nvSpPr>
        <p:spPr>
          <a:xfrm>
            <a:off x="995363" y="3257550"/>
            <a:ext cx="795655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25F4E7B-EE67-4952-9476-65125E1E97F4}"/>
              </a:ext>
            </a:extLst>
          </p:cNvPr>
          <p:cNvSpPr>
            <a:spLocks noGrp="1"/>
          </p:cNvSpPr>
          <p:nvPr>
            <p:ph type="ftr" sz="quarter" idx="4"/>
          </p:nvPr>
        </p:nvSpPr>
        <p:spPr>
          <a:xfrm>
            <a:off x="0" y="6513513"/>
            <a:ext cx="4310063"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B362C98-1D13-4769-8A9F-089DD029D8BC}"/>
              </a:ext>
            </a:extLst>
          </p:cNvPr>
          <p:cNvSpPr>
            <a:spLocks noGrp="1"/>
          </p:cNvSpPr>
          <p:nvPr>
            <p:ph type="sldNum" sz="quarter" idx="5"/>
          </p:nvPr>
        </p:nvSpPr>
        <p:spPr>
          <a:xfrm>
            <a:off x="5634038" y="6513513"/>
            <a:ext cx="4310062"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FEE729A-9478-4234-B92E-F86F1BF7B80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E635B9D-76A8-4A62-9A43-0D7DC66BCA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4FFFFE2-24F4-4318-8F4F-B2E32BFB95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D92B094-E7C6-436A-A322-35C4ADE30A8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D2E59E-D242-43BA-A979-44106770023D}"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1922C11-3DC3-44B5-8AAD-CF037DA64DF5}"/>
              </a:ext>
            </a:extLst>
          </p:cNvPr>
          <p:cNvSpPr>
            <a:spLocks noGrp="1"/>
          </p:cNvSpPr>
          <p:nvPr>
            <p:ph type="dt" sz="half" idx="10"/>
          </p:nvPr>
        </p:nvSpPr>
        <p:spPr/>
        <p:txBody>
          <a:bodyPr/>
          <a:lstStyle>
            <a:lvl1pPr>
              <a:defRPr/>
            </a:lvl1pPr>
          </a:lstStyle>
          <a:p>
            <a:pPr>
              <a:defRPr/>
            </a:pPr>
            <a:fld id="{9EAE2B98-97CB-41D6-A3E2-27560511D68C}" type="datetime1">
              <a:rPr lang="en-US"/>
              <a:pPr>
                <a:defRPr/>
              </a:pPr>
              <a:t>12/31/2018</a:t>
            </a:fld>
            <a:endParaRPr lang="en-US"/>
          </a:p>
        </p:txBody>
      </p:sp>
      <p:sp>
        <p:nvSpPr>
          <p:cNvPr id="5" name="Footer Placeholder 4">
            <a:extLst>
              <a:ext uri="{FF2B5EF4-FFF2-40B4-BE49-F238E27FC236}">
                <a16:creationId xmlns:a16="http://schemas.microsoft.com/office/drawing/2014/main" id="{7EAE75FC-EAE6-4C0D-B758-EABF2CFCC6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E80F57F-B8C6-4458-82E8-B72E7C786389}"/>
              </a:ext>
            </a:extLst>
          </p:cNvPr>
          <p:cNvSpPr>
            <a:spLocks noGrp="1"/>
          </p:cNvSpPr>
          <p:nvPr>
            <p:ph type="sldNum" sz="quarter" idx="12"/>
          </p:nvPr>
        </p:nvSpPr>
        <p:spPr/>
        <p:txBody>
          <a:bodyPr/>
          <a:lstStyle>
            <a:lvl1pPr>
              <a:defRPr/>
            </a:lvl1pPr>
          </a:lstStyle>
          <a:p>
            <a:fld id="{99855C1D-DAC3-41DF-B890-8034CA35C251}" type="slidenum">
              <a:rPr lang="en-US" altLang="en-US"/>
              <a:pPr/>
              <a:t>‹#›</a:t>
            </a:fld>
            <a:endParaRPr lang="en-US" altLang="en-US"/>
          </a:p>
        </p:txBody>
      </p:sp>
    </p:spTree>
    <p:extLst>
      <p:ext uri="{BB962C8B-B14F-4D97-AF65-F5344CB8AC3E}">
        <p14:creationId xmlns:p14="http://schemas.microsoft.com/office/powerpoint/2010/main" val="160534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4B810-F12B-4A19-BFC2-214796CF88F2}"/>
              </a:ext>
            </a:extLst>
          </p:cNvPr>
          <p:cNvSpPr>
            <a:spLocks noGrp="1"/>
          </p:cNvSpPr>
          <p:nvPr>
            <p:ph type="dt" sz="half" idx="10"/>
          </p:nvPr>
        </p:nvSpPr>
        <p:spPr/>
        <p:txBody>
          <a:bodyPr/>
          <a:lstStyle>
            <a:lvl1pPr>
              <a:defRPr/>
            </a:lvl1pPr>
          </a:lstStyle>
          <a:p>
            <a:pPr>
              <a:defRPr/>
            </a:pPr>
            <a:fld id="{4825CD0E-9017-4757-A37A-558BF57EB23A}" type="datetime1">
              <a:rPr lang="en-US"/>
              <a:pPr>
                <a:defRPr/>
              </a:pPr>
              <a:t>12/31/2018</a:t>
            </a:fld>
            <a:endParaRPr lang="en-US"/>
          </a:p>
        </p:txBody>
      </p:sp>
      <p:sp>
        <p:nvSpPr>
          <p:cNvPr id="5" name="Footer Placeholder 4">
            <a:extLst>
              <a:ext uri="{FF2B5EF4-FFF2-40B4-BE49-F238E27FC236}">
                <a16:creationId xmlns:a16="http://schemas.microsoft.com/office/drawing/2014/main" id="{46308514-9BC9-419E-9C5E-662243AA1C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0E844E-2872-4040-93F1-A442A16C9C24}"/>
              </a:ext>
            </a:extLst>
          </p:cNvPr>
          <p:cNvSpPr>
            <a:spLocks noGrp="1"/>
          </p:cNvSpPr>
          <p:nvPr>
            <p:ph type="sldNum" sz="quarter" idx="12"/>
          </p:nvPr>
        </p:nvSpPr>
        <p:spPr/>
        <p:txBody>
          <a:bodyPr/>
          <a:lstStyle>
            <a:lvl1pPr>
              <a:defRPr/>
            </a:lvl1pPr>
          </a:lstStyle>
          <a:p>
            <a:fld id="{A4C6528F-4148-4FB0-A484-9FDEFB701A18}" type="slidenum">
              <a:rPr lang="en-US" altLang="en-US"/>
              <a:pPr/>
              <a:t>‹#›</a:t>
            </a:fld>
            <a:endParaRPr lang="en-US" altLang="en-US"/>
          </a:p>
        </p:txBody>
      </p:sp>
    </p:spTree>
    <p:extLst>
      <p:ext uri="{BB962C8B-B14F-4D97-AF65-F5344CB8AC3E}">
        <p14:creationId xmlns:p14="http://schemas.microsoft.com/office/powerpoint/2010/main" val="150510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741CE-4079-41FA-B5EC-0574EE2066B9}"/>
              </a:ext>
            </a:extLst>
          </p:cNvPr>
          <p:cNvSpPr>
            <a:spLocks noGrp="1"/>
          </p:cNvSpPr>
          <p:nvPr>
            <p:ph type="dt" sz="half" idx="10"/>
          </p:nvPr>
        </p:nvSpPr>
        <p:spPr/>
        <p:txBody>
          <a:bodyPr/>
          <a:lstStyle>
            <a:lvl1pPr>
              <a:defRPr/>
            </a:lvl1pPr>
          </a:lstStyle>
          <a:p>
            <a:pPr>
              <a:defRPr/>
            </a:pPr>
            <a:fld id="{B284E04A-247D-45DB-84B2-A8DD48306EA2}" type="datetime1">
              <a:rPr lang="en-US"/>
              <a:pPr>
                <a:defRPr/>
              </a:pPr>
              <a:t>12/31/2018</a:t>
            </a:fld>
            <a:endParaRPr lang="en-US"/>
          </a:p>
        </p:txBody>
      </p:sp>
      <p:sp>
        <p:nvSpPr>
          <p:cNvPr id="5" name="Footer Placeholder 4">
            <a:extLst>
              <a:ext uri="{FF2B5EF4-FFF2-40B4-BE49-F238E27FC236}">
                <a16:creationId xmlns:a16="http://schemas.microsoft.com/office/drawing/2014/main" id="{9851ED2A-0DBC-42F5-84C7-634EFF4E79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626202-4A5B-4039-BA08-ED9809F296A0}"/>
              </a:ext>
            </a:extLst>
          </p:cNvPr>
          <p:cNvSpPr>
            <a:spLocks noGrp="1"/>
          </p:cNvSpPr>
          <p:nvPr>
            <p:ph type="sldNum" sz="quarter" idx="12"/>
          </p:nvPr>
        </p:nvSpPr>
        <p:spPr/>
        <p:txBody>
          <a:bodyPr/>
          <a:lstStyle>
            <a:lvl1pPr>
              <a:defRPr/>
            </a:lvl1pPr>
          </a:lstStyle>
          <a:p>
            <a:fld id="{299A51EE-A1FF-4F72-971E-411B324267F3}" type="slidenum">
              <a:rPr lang="en-US" altLang="en-US"/>
              <a:pPr/>
              <a:t>‹#›</a:t>
            </a:fld>
            <a:endParaRPr lang="en-US" altLang="en-US"/>
          </a:p>
        </p:txBody>
      </p:sp>
    </p:spTree>
    <p:extLst>
      <p:ext uri="{BB962C8B-B14F-4D97-AF65-F5344CB8AC3E}">
        <p14:creationId xmlns:p14="http://schemas.microsoft.com/office/powerpoint/2010/main" val="421515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30443-77B0-44BF-A82C-668BEA2A94D9}"/>
              </a:ext>
            </a:extLst>
          </p:cNvPr>
          <p:cNvSpPr>
            <a:spLocks noGrp="1"/>
          </p:cNvSpPr>
          <p:nvPr>
            <p:ph type="dt" sz="half" idx="10"/>
          </p:nvPr>
        </p:nvSpPr>
        <p:spPr/>
        <p:txBody>
          <a:bodyPr/>
          <a:lstStyle>
            <a:lvl1pPr>
              <a:defRPr/>
            </a:lvl1pPr>
          </a:lstStyle>
          <a:p>
            <a:pPr>
              <a:defRPr/>
            </a:pPr>
            <a:fld id="{AE83FD58-CA56-4E59-B7E6-C1412434DFD9}" type="datetime1">
              <a:rPr lang="en-US"/>
              <a:pPr>
                <a:defRPr/>
              </a:pPr>
              <a:t>12/31/2018</a:t>
            </a:fld>
            <a:endParaRPr lang="en-US"/>
          </a:p>
        </p:txBody>
      </p:sp>
      <p:sp>
        <p:nvSpPr>
          <p:cNvPr id="5" name="Footer Placeholder 4">
            <a:extLst>
              <a:ext uri="{FF2B5EF4-FFF2-40B4-BE49-F238E27FC236}">
                <a16:creationId xmlns:a16="http://schemas.microsoft.com/office/drawing/2014/main" id="{1BE17E43-4381-4319-BE42-4F8803F237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B7ED2A-75AE-4146-8F21-9B6442131CDD}"/>
              </a:ext>
            </a:extLst>
          </p:cNvPr>
          <p:cNvSpPr>
            <a:spLocks noGrp="1"/>
          </p:cNvSpPr>
          <p:nvPr>
            <p:ph type="sldNum" sz="quarter" idx="12"/>
          </p:nvPr>
        </p:nvSpPr>
        <p:spPr/>
        <p:txBody>
          <a:bodyPr/>
          <a:lstStyle>
            <a:lvl1pPr>
              <a:defRPr/>
            </a:lvl1pPr>
          </a:lstStyle>
          <a:p>
            <a:fld id="{F746642A-3BE1-43F2-A218-3AB3B0A79BF8}" type="slidenum">
              <a:rPr lang="en-US" altLang="en-US"/>
              <a:pPr/>
              <a:t>‹#›</a:t>
            </a:fld>
            <a:endParaRPr lang="en-US" altLang="en-US"/>
          </a:p>
        </p:txBody>
      </p:sp>
    </p:spTree>
    <p:extLst>
      <p:ext uri="{BB962C8B-B14F-4D97-AF65-F5344CB8AC3E}">
        <p14:creationId xmlns:p14="http://schemas.microsoft.com/office/powerpoint/2010/main" val="277334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F65A9-FCD6-4E6D-A42F-66E77AD8E1B9}"/>
              </a:ext>
            </a:extLst>
          </p:cNvPr>
          <p:cNvSpPr>
            <a:spLocks noGrp="1"/>
          </p:cNvSpPr>
          <p:nvPr>
            <p:ph type="dt" sz="half" idx="10"/>
          </p:nvPr>
        </p:nvSpPr>
        <p:spPr/>
        <p:txBody>
          <a:bodyPr/>
          <a:lstStyle>
            <a:lvl1pPr>
              <a:defRPr/>
            </a:lvl1pPr>
          </a:lstStyle>
          <a:p>
            <a:pPr>
              <a:defRPr/>
            </a:pPr>
            <a:fld id="{18B2095D-1945-4E78-9EE3-58D4A7E28977}" type="datetime1">
              <a:rPr lang="en-US"/>
              <a:pPr>
                <a:defRPr/>
              </a:pPr>
              <a:t>12/31/2018</a:t>
            </a:fld>
            <a:endParaRPr lang="en-US"/>
          </a:p>
        </p:txBody>
      </p:sp>
      <p:sp>
        <p:nvSpPr>
          <p:cNvPr id="5" name="Footer Placeholder 4">
            <a:extLst>
              <a:ext uri="{FF2B5EF4-FFF2-40B4-BE49-F238E27FC236}">
                <a16:creationId xmlns:a16="http://schemas.microsoft.com/office/drawing/2014/main" id="{8356D372-FC3C-432E-AC9A-62E63B3DE0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AE6827-934C-4F5C-8DFF-96E0A5C72A7F}"/>
              </a:ext>
            </a:extLst>
          </p:cNvPr>
          <p:cNvSpPr>
            <a:spLocks noGrp="1"/>
          </p:cNvSpPr>
          <p:nvPr>
            <p:ph type="sldNum" sz="quarter" idx="12"/>
          </p:nvPr>
        </p:nvSpPr>
        <p:spPr/>
        <p:txBody>
          <a:bodyPr/>
          <a:lstStyle>
            <a:lvl1pPr>
              <a:defRPr/>
            </a:lvl1pPr>
          </a:lstStyle>
          <a:p>
            <a:fld id="{E5BA7266-04D6-4453-AC93-8A363B65D5FE}" type="slidenum">
              <a:rPr lang="en-US" altLang="en-US"/>
              <a:pPr/>
              <a:t>‹#›</a:t>
            </a:fld>
            <a:endParaRPr lang="en-US" altLang="en-US"/>
          </a:p>
        </p:txBody>
      </p:sp>
    </p:spTree>
    <p:extLst>
      <p:ext uri="{BB962C8B-B14F-4D97-AF65-F5344CB8AC3E}">
        <p14:creationId xmlns:p14="http://schemas.microsoft.com/office/powerpoint/2010/main" val="165131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0D2AD17-A46D-4BBF-B5F2-DA5FF99C6546}"/>
              </a:ext>
            </a:extLst>
          </p:cNvPr>
          <p:cNvSpPr>
            <a:spLocks noGrp="1"/>
          </p:cNvSpPr>
          <p:nvPr>
            <p:ph type="dt" sz="half" idx="10"/>
          </p:nvPr>
        </p:nvSpPr>
        <p:spPr/>
        <p:txBody>
          <a:bodyPr/>
          <a:lstStyle>
            <a:lvl1pPr>
              <a:defRPr/>
            </a:lvl1pPr>
          </a:lstStyle>
          <a:p>
            <a:pPr>
              <a:defRPr/>
            </a:pPr>
            <a:fld id="{BC4938F4-8A90-4E9C-881A-166173346681}" type="datetime1">
              <a:rPr lang="en-US"/>
              <a:pPr>
                <a:defRPr/>
              </a:pPr>
              <a:t>12/31/2018</a:t>
            </a:fld>
            <a:endParaRPr lang="en-US"/>
          </a:p>
        </p:txBody>
      </p:sp>
      <p:sp>
        <p:nvSpPr>
          <p:cNvPr id="6" name="Footer Placeholder 4">
            <a:extLst>
              <a:ext uri="{FF2B5EF4-FFF2-40B4-BE49-F238E27FC236}">
                <a16:creationId xmlns:a16="http://schemas.microsoft.com/office/drawing/2014/main" id="{804C76BE-21C8-4D2C-BEB1-1D7484D364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EE81E68-2622-4DAC-AE88-979955C1258E}"/>
              </a:ext>
            </a:extLst>
          </p:cNvPr>
          <p:cNvSpPr>
            <a:spLocks noGrp="1"/>
          </p:cNvSpPr>
          <p:nvPr>
            <p:ph type="sldNum" sz="quarter" idx="12"/>
          </p:nvPr>
        </p:nvSpPr>
        <p:spPr/>
        <p:txBody>
          <a:bodyPr/>
          <a:lstStyle>
            <a:lvl1pPr>
              <a:defRPr/>
            </a:lvl1pPr>
          </a:lstStyle>
          <a:p>
            <a:fld id="{9611493C-D10E-4F5E-B249-7B0E138FE9B7}" type="slidenum">
              <a:rPr lang="en-US" altLang="en-US"/>
              <a:pPr/>
              <a:t>‹#›</a:t>
            </a:fld>
            <a:endParaRPr lang="en-US" altLang="en-US"/>
          </a:p>
        </p:txBody>
      </p:sp>
    </p:spTree>
    <p:extLst>
      <p:ext uri="{BB962C8B-B14F-4D97-AF65-F5344CB8AC3E}">
        <p14:creationId xmlns:p14="http://schemas.microsoft.com/office/powerpoint/2010/main" val="398235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C37769A-068A-4BD7-B9DD-CA45662DBF6F}"/>
              </a:ext>
            </a:extLst>
          </p:cNvPr>
          <p:cNvSpPr>
            <a:spLocks noGrp="1"/>
          </p:cNvSpPr>
          <p:nvPr>
            <p:ph type="dt" sz="half" idx="10"/>
          </p:nvPr>
        </p:nvSpPr>
        <p:spPr/>
        <p:txBody>
          <a:bodyPr/>
          <a:lstStyle>
            <a:lvl1pPr>
              <a:defRPr/>
            </a:lvl1pPr>
          </a:lstStyle>
          <a:p>
            <a:pPr>
              <a:defRPr/>
            </a:pPr>
            <a:fld id="{8BC3D126-DA88-48FC-AE49-7887B5F25CB7}" type="datetime1">
              <a:rPr lang="en-US"/>
              <a:pPr>
                <a:defRPr/>
              </a:pPr>
              <a:t>12/31/2018</a:t>
            </a:fld>
            <a:endParaRPr lang="en-US"/>
          </a:p>
        </p:txBody>
      </p:sp>
      <p:sp>
        <p:nvSpPr>
          <p:cNvPr id="8" name="Footer Placeholder 4">
            <a:extLst>
              <a:ext uri="{FF2B5EF4-FFF2-40B4-BE49-F238E27FC236}">
                <a16:creationId xmlns:a16="http://schemas.microsoft.com/office/drawing/2014/main" id="{E248E94F-5231-4CEB-A05E-CFF118882FA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75FA25D-0454-44BB-B9BD-BFF2D21CA89C}"/>
              </a:ext>
            </a:extLst>
          </p:cNvPr>
          <p:cNvSpPr>
            <a:spLocks noGrp="1"/>
          </p:cNvSpPr>
          <p:nvPr>
            <p:ph type="sldNum" sz="quarter" idx="12"/>
          </p:nvPr>
        </p:nvSpPr>
        <p:spPr/>
        <p:txBody>
          <a:bodyPr/>
          <a:lstStyle>
            <a:lvl1pPr>
              <a:defRPr/>
            </a:lvl1pPr>
          </a:lstStyle>
          <a:p>
            <a:fld id="{B945CAE4-AF03-458B-92A7-3E54500DCB2B}" type="slidenum">
              <a:rPr lang="en-US" altLang="en-US"/>
              <a:pPr/>
              <a:t>‹#›</a:t>
            </a:fld>
            <a:endParaRPr lang="en-US" altLang="en-US"/>
          </a:p>
        </p:txBody>
      </p:sp>
    </p:spTree>
    <p:extLst>
      <p:ext uri="{BB962C8B-B14F-4D97-AF65-F5344CB8AC3E}">
        <p14:creationId xmlns:p14="http://schemas.microsoft.com/office/powerpoint/2010/main" val="343637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A5F1441-72B7-4AD9-9000-F36ECD3B1A06}"/>
              </a:ext>
            </a:extLst>
          </p:cNvPr>
          <p:cNvSpPr>
            <a:spLocks noGrp="1"/>
          </p:cNvSpPr>
          <p:nvPr>
            <p:ph type="dt" sz="half" idx="10"/>
          </p:nvPr>
        </p:nvSpPr>
        <p:spPr/>
        <p:txBody>
          <a:bodyPr/>
          <a:lstStyle>
            <a:lvl1pPr>
              <a:defRPr/>
            </a:lvl1pPr>
          </a:lstStyle>
          <a:p>
            <a:pPr>
              <a:defRPr/>
            </a:pPr>
            <a:fld id="{CDD831BA-98BC-4A8B-8044-0BD912477921}" type="datetime1">
              <a:rPr lang="en-US"/>
              <a:pPr>
                <a:defRPr/>
              </a:pPr>
              <a:t>12/31/2018</a:t>
            </a:fld>
            <a:endParaRPr lang="en-US"/>
          </a:p>
        </p:txBody>
      </p:sp>
      <p:sp>
        <p:nvSpPr>
          <p:cNvPr id="4" name="Footer Placeholder 4">
            <a:extLst>
              <a:ext uri="{FF2B5EF4-FFF2-40B4-BE49-F238E27FC236}">
                <a16:creationId xmlns:a16="http://schemas.microsoft.com/office/drawing/2014/main" id="{EE48681F-A10E-4C45-A710-04F12CE170F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F39CC4D-CBED-4BB2-97CA-573958E28EC0}"/>
              </a:ext>
            </a:extLst>
          </p:cNvPr>
          <p:cNvSpPr>
            <a:spLocks noGrp="1"/>
          </p:cNvSpPr>
          <p:nvPr>
            <p:ph type="sldNum" sz="quarter" idx="12"/>
          </p:nvPr>
        </p:nvSpPr>
        <p:spPr/>
        <p:txBody>
          <a:bodyPr/>
          <a:lstStyle>
            <a:lvl1pPr>
              <a:defRPr/>
            </a:lvl1pPr>
          </a:lstStyle>
          <a:p>
            <a:fld id="{D45D3FFE-41E4-4825-BE79-EED80571FB10}" type="slidenum">
              <a:rPr lang="en-US" altLang="en-US"/>
              <a:pPr/>
              <a:t>‹#›</a:t>
            </a:fld>
            <a:endParaRPr lang="en-US" altLang="en-US"/>
          </a:p>
        </p:txBody>
      </p:sp>
    </p:spTree>
    <p:extLst>
      <p:ext uri="{BB962C8B-B14F-4D97-AF65-F5344CB8AC3E}">
        <p14:creationId xmlns:p14="http://schemas.microsoft.com/office/powerpoint/2010/main" val="309268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C1522E-6108-4512-A4E2-09088BA33B45}"/>
              </a:ext>
            </a:extLst>
          </p:cNvPr>
          <p:cNvSpPr>
            <a:spLocks noGrp="1"/>
          </p:cNvSpPr>
          <p:nvPr>
            <p:ph type="dt" sz="half" idx="10"/>
          </p:nvPr>
        </p:nvSpPr>
        <p:spPr/>
        <p:txBody>
          <a:bodyPr/>
          <a:lstStyle>
            <a:lvl1pPr>
              <a:defRPr/>
            </a:lvl1pPr>
          </a:lstStyle>
          <a:p>
            <a:pPr>
              <a:defRPr/>
            </a:pPr>
            <a:fld id="{AB3DD0D2-FA2F-446A-8439-051A5423146F}" type="datetime1">
              <a:rPr lang="en-US"/>
              <a:pPr>
                <a:defRPr/>
              </a:pPr>
              <a:t>12/31/2018</a:t>
            </a:fld>
            <a:endParaRPr lang="en-US"/>
          </a:p>
        </p:txBody>
      </p:sp>
      <p:sp>
        <p:nvSpPr>
          <p:cNvPr id="3" name="Footer Placeholder 4">
            <a:extLst>
              <a:ext uri="{FF2B5EF4-FFF2-40B4-BE49-F238E27FC236}">
                <a16:creationId xmlns:a16="http://schemas.microsoft.com/office/drawing/2014/main" id="{9FF8BE7A-E56F-4283-BE9D-C89C99AD98F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7820A03-66D5-466E-8835-28080D621666}"/>
              </a:ext>
            </a:extLst>
          </p:cNvPr>
          <p:cNvSpPr>
            <a:spLocks noGrp="1"/>
          </p:cNvSpPr>
          <p:nvPr>
            <p:ph type="sldNum" sz="quarter" idx="12"/>
          </p:nvPr>
        </p:nvSpPr>
        <p:spPr/>
        <p:txBody>
          <a:bodyPr/>
          <a:lstStyle>
            <a:lvl1pPr>
              <a:defRPr/>
            </a:lvl1pPr>
          </a:lstStyle>
          <a:p>
            <a:fld id="{213911F9-7484-44B0-B12D-42D9BDB196D1}" type="slidenum">
              <a:rPr lang="en-US" altLang="en-US"/>
              <a:pPr/>
              <a:t>‹#›</a:t>
            </a:fld>
            <a:endParaRPr lang="en-US" altLang="en-US"/>
          </a:p>
        </p:txBody>
      </p:sp>
    </p:spTree>
    <p:extLst>
      <p:ext uri="{BB962C8B-B14F-4D97-AF65-F5344CB8AC3E}">
        <p14:creationId xmlns:p14="http://schemas.microsoft.com/office/powerpoint/2010/main" val="327632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8DFA6D-63F3-480C-A76C-3E80D0B126C6}"/>
              </a:ext>
            </a:extLst>
          </p:cNvPr>
          <p:cNvSpPr>
            <a:spLocks noGrp="1"/>
          </p:cNvSpPr>
          <p:nvPr>
            <p:ph type="dt" sz="half" idx="10"/>
          </p:nvPr>
        </p:nvSpPr>
        <p:spPr/>
        <p:txBody>
          <a:bodyPr/>
          <a:lstStyle>
            <a:lvl1pPr>
              <a:defRPr/>
            </a:lvl1pPr>
          </a:lstStyle>
          <a:p>
            <a:pPr>
              <a:defRPr/>
            </a:pPr>
            <a:fld id="{16DC0326-F784-47C0-9612-0669D73E8644}" type="datetime1">
              <a:rPr lang="en-US"/>
              <a:pPr>
                <a:defRPr/>
              </a:pPr>
              <a:t>12/31/2018</a:t>
            </a:fld>
            <a:endParaRPr lang="en-US"/>
          </a:p>
        </p:txBody>
      </p:sp>
      <p:sp>
        <p:nvSpPr>
          <p:cNvPr id="6" name="Footer Placeholder 4">
            <a:extLst>
              <a:ext uri="{FF2B5EF4-FFF2-40B4-BE49-F238E27FC236}">
                <a16:creationId xmlns:a16="http://schemas.microsoft.com/office/drawing/2014/main" id="{AA56396B-D0D7-464A-ADFC-B07FB614A7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0EFA71-1CD4-4EE0-830F-D5DF79C6A27F}"/>
              </a:ext>
            </a:extLst>
          </p:cNvPr>
          <p:cNvSpPr>
            <a:spLocks noGrp="1"/>
          </p:cNvSpPr>
          <p:nvPr>
            <p:ph type="sldNum" sz="quarter" idx="12"/>
          </p:nvPr>
        </p:nvSpPr>
        <p:spPr/>
        <p:txBody>
          <a:bodyPr/>
          <a:lstStyle>
            <a:lvl1pPr>
              <a:defRPr/>
            </a:lvl1pPr>
          </a:lstStyle>
          <a:p>
            <a:fld id="{869553C4-D912-4776-AD6E-F15AA5B42C82}" type="slidenum">
              <a:rPr lang="en-US" altLang="en-US"/>
              <a:pPr/>
              <a:t>‹#›</a:t>
            </a:fld>
            <a:endParaRPr lang="en-US" altLang="en-US"/>
          </a:p>
        </p:txBody>
      </p:sp>
    </p:spTree>
    <p:extLst>
      <p:ext uri="{BB962C8B-B14F-4D97-AF65-F5344CB8AC3E}">
        <p14:creationId xmlns:p14="http://schemas.microsoft.com/office/powerpoint/2010/main" val="195796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B697BC6-05AA-4503-9414-E789A4C78492}"/>
              </a:ext>
            </a:extLst>
          </p:cNvPr>
          <p:cNvSpPr>
            <a:spLocks noGrp="1"/>
          </p:cNvSpPr>
          <p:nvPr>
            <p:ph type="dt" sz="half" idx="10"/>
          </p:nvPr>
        </p:nvSpPr>
        <p:spPr/>
        <p:txBody>
          <a:bodyPr/>
          <a:lstStyle>
            <a:lvl1pPr>
              <a:defRPr/>
            </a:lvl1pPr>
          </a:lstStyle>
          <a:p>
            <a:pPr>
              <a:defRPr/>
            </a:pPr>
            <a:fld id="{9496764E-C9E6-4CB7-B991-C180D7D247DA}" type="datetime1">
              <a:rPr lang="en-US"/>
              <a:pPr>
                <a:defRPr/>
              </a:pPr>
              <a:t>12/31/2018</a:t>
            </a:fld>
            <a:endParaRPr lang="en-US"/>
          </a:p>
        </p:txBody>
      </p:sp>
      <p:sp>
        <p:nvSpPr>
          <p:cNvPr id="6" name="Footer Placeholder 4">
            <a:extLst>
              <a:ext uri="{FF2B5EF4-FFF2-40B4-BE49-F238E27FC236}">
                <a16:creationId xmlns:a16="http://schemas.microsoft.com/office/drawing/2014/main" id="{CEBFE791-B8B8-45B3-AACE-BAB868584F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F77FFC3-B474-4594-BBB5-B12BADF0350B}"/>
              </a:ext>
            </a:extLst>
          </p:cNvPr>
          <p:cNvSpPr>
            <a:spLocks noGrp="1"/>
          </p:cNvSpPr>
          <p:nvPr>
            <p:ph type="sldNum" sz="quarter" idx="12"/>
          </p:nvPr>
        </p:nvSpPr>
        <p:spPr/>
        <p:txBody>
          <a:bodyPr/>
          <a:lstStyle>
            <a:lvl1pPr>
              <a:defRPr/>
            </a:lvl1pPr>
          </a:lstStyle>
          <a:p>
            <a:fld id="{7E918137-7225-43F4-B2E1-C9E4E3927F18}" type="slidenum">
              <a:rPr lang="en-US" altLang="en-US"/>
              <a:pPr/>
              <a:t>‹#›</a:t>
            </a:fld>
            <a:endParaRPr lang="en-US" altLang="en-US"/>
          </a:p>
        </p:txBody>
      </p:sp>
    </p:spTree>
    <p:extLst>
      <p:ext uri="{BB962C8B-B14F-4D97-AF65-F5344CB8AC3E}">
        <p14:creationId xmlns:p14="http://schemas.microsoft.com/office/powerpoint/2010/main" val="31687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9B836506-491F-4BB6-9CE3-CEF7DED1C370}"/>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63B25D7-4921-4CDF-BD97-09FA515D2C1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C5668B9-2206-418B-A8C5-1FF02F76DFE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2AC911-2E8D-4ED8-A261-6F666E54A20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Arial" charset="0"/>
                <a:cs typeface="Arial" charset="0"/>
              </a:defRPr>
            </a:lvl1pPr>
          </a:lstStyle>
          <a:p>
            <a:pPr>
              <a:defRPr/>
            </a:pPr>
            <a:fld id="{BB20CB99-74DC-48CC-A218-D7BCA2D91C64}" type="datetime1">
              <a:rPr lang="en-US"/>
              <a:pPr>
                <a:defRPr/>
              </a:pPr>
              <a:t>12/31/2018</a:t>
            </a:fld>
            <a:endParaRPr lang="en-US"/>
          </a:p>
        </p:txBody>
      </p:sp>
      <p:sp>
        <p:nvSpPr>
          <p:cNvPr id="5" name="Footer Placeholder 4">
            <a:extLst>
              <a:ext uri="{FF2B5EF4-FFF2-40B4-BE49-F238E27FC236}">
                <a16:creationId xmlns:a16="http://schemas.microsoft.com/office/drawing/2014/main" id="{0B2A3BE9-5688-4980-BE49-762BBF28F86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936B70E-4A69-4688-A597-D2E7AFE1359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fld id="{7E958B79-F795-41E5-97B0-1B730A62599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a:extLst>
              <a:ext uri="{FF2B5EF4-FFF2-40B4-BE49-F238E27FC236}">
                <a16:creationId xmlns:a16="http://schemas.microsoft.com/office/drawing/2014/main" id="{20329510-E5A7-4A36-8193-91E2CE1CFA76}"/>
              </a:ext>
            </a:extLst>
          </p:cNvPr>
          <p:cNvSpPr txBox="1">
            <a:spLocks noChangeArrowheads="1"/>
          </p:cNvSpPr>
          <p:nvPr/>
        </p:nvSpPr>
        <p:spPr bwMode="auto">
          <a:xfrm>
            <a:off x="428625" y="2857500"/>
            <a:ext cx="7815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d-ID" altLang="en-US" sz="2400" b="1">
              <a:latin typeface="Franklin Gothic Medium" panose="020B0603020102020204" pitchFamily="34" charset="0"/>
              <a:cs typeface="Times New Roman" panose="02020603050405020304" pitchFamily="18" charset="0"/>
            </a:endParaRPr>
          </a:p>
          <a:p>
            <a:pPr algn="ctr" eaLnBrk="1" hangingPunct="1"/>
            <a:r>
              <a:rPr lang="en-US" altLang="en-US" sz="2400" b="1">
                <a:solidFill>
                  <a:schemeClr val="bg1"/>
                </a:solidFill>
                <a:latin typeface="Franklin Gothic Medium" panose="020B0603020102020204" pitchFamily="34" charset="0"/>
                <a:cs typeface="Times New Roman" panose="02020603050405020304" pitchFamily="18" charset="0"/>
              </a:rPr>
              <a:t>SOSIALISASI PENGEMBANGAN BPP DAN PENYULUHAN KABUPATEN TANAH DATAR</a:t>
            </a:r>
            <a:endParaRPr lang="id-ID" altLang="en-US" sz="2400" b="1">
              <a:solidFill>
                <a:schemeClr val="bg1"/>
              </a:solidFill>
              <a:latin typeface="Franklin Gothic Medium" panose="020B060302010202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4484D73-9B78-4965-9C3B-1CB74454F850}"/>
              </a:ext>
            </a:extLst>
          </p:cNvPr>
          <p:cNvSpPr/>
          <p:nvPr/>
        </p:nvSpPr>
        <p:spPr>
          <a:xfrm>
            <a:off x="378614" y="5157192"/>
            <a:ext cx="8247290" cy="1323439"/>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2000" b="1" spc="50" dirty="0" err="1">
                <a:ln w="11430"/>
                <a:solidFill>
                  <a:srgbClr val="FFFF00"/>
                </a:solidFill>
                <a:latin typeface="Franklin Gothic Medium" pitchFamily="34" charset="0"/>
                <a:cs typeface="+mn-cs"/>
              </a:rPr>
              <a:t>Dipersiapkan</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Oleh</a:t>
            </a:r>
            <a:r>
              <a:rPr lang="en-US" sz="2000" b="1" spc="50" dirty="0">
                <a:ln w="11430"/>
                <a:solidFill>
                  <a:srgbClr val="FFFF00"/>
                </a:solidFill>
                <a:latin typeface="Franklin Gothic Medium" pitchFamily="34" charset="0"/>
                <a:cs typeface="+mn-cs"/>
              </a:rPr>
              <a:t>:</a:t>
            </a:r>
          </a:p>
          <a:p>
            <a:pPr algn="ctr" fontAlgn="auto">
              <a:spcBef>
                <a:spcPts val="0"/>
              </a:spcBef>
              <a:spcAft>
                <a:spcPts val="0"/>
              </a:spcAft>
              <a:defRPr/>
            </a:pPr>
            <a:r>
              <a:rPr lang="en-US" sz="2000" b="1" spc="50" dirty="0">
                <a:ln w="11430"/>
                <a:solidFill>
                  <a:srgbClr val="FFFF00"/>
                </a:solidFill>
                <a:latin typeface="Franklin Gothic Medium" pitchFamily="34" charset="0"/>
                <a:cs typeface="+mn-cs"/>
              </a:rPr>
              <a:t>Dr. Sri </a:t>
            </a:r>
            <a:r>
              <a:rPr lang="en-US" sz="2000" b="1" spc="50" dirty="0" err="1">
                <a:ln w="11430"/>
                <a:solidFill>
                  <a:srgbClr val="FFFF00"/>
                </a:solidFill>
                <a:latin typeface="Franklin Gothic Medium" pitchFamily="34" charset="0"/>
                <a:cs typeface="+mn-cs"/>
              </a:rPr>
              <a:t>Wahyuni</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S.Pt,M.Si</a:t>
            </a:r>
            <a:endParaRPr lang="en-US" sz="2000" b="1" spc="50" dirty="0">
              <a:ln w="11430"/>
              <a:solidFill>
                <a:srgbClr val="FFFF00"/>
              </a:solidFill>
              <a:latin typeface="Franklin Gothic Medium" pitchFamily="34" charset="0"/>
              <a:cs typeface="+mn-cs"/>
            </a:endParaRPr>
          </a:p>
          <a:p>
            <a:pPr algn="ctr" fontAlgn="auto">
              <a:spcBef>
                <a:spcPts val="0"/>
              </a:spcBef>
              <a:spcAft>
                <a:spcPts val="0"/>
              </a:spcAft>
              <a:defRPr/>
            </a:pPr>
            <a:r>
              <a:rPr lang="en-US" sz="2000" b="1" spc="50" dirty="0" err="1">
                <a:ln w="11430"/>
                <a:solidFill>
                  <a:srgbClr val="FFFF00"/>
                </a:solidFill>
                <a:latin typeface="Franklin Gothic Medium" pitchFamily="34" charset="0"/>
                <a:cs typeface="+mn-cs"/>
              </a:rPr>
              <a:t>Ketua</a:t>
            </a:r>
            <a:r>
              <a:rPr lang="en-US" sz="2000" b="1" spc="50" dirty="0">
                <a:ln w="11430"/>
                <a:solidFill>
                  <a:srgbClr val="FFFF00"/>
                </a:solidFill>
                <a:latin typeface="Franklin Gothic Medium" pitchFamily="34" charset="0"/>
                <a:cs typeface="+mn-cs"/>
              </a:rPr>
              <a:t> Prodi </a:t>
            </a:r>
            <a:r>
              <a:rPr lang="en-US" sz="2000" b="1" spc="50" dirty="0" err="1">
                <a:ln w="11430"/>
                <a:solidFill>
                  <a:srgbClr val="FFFF00"/>
                </a:solidFill>
                <a:latin typeface="Franklin Gothic Medium" pitchFamily="34" charset="0"/>
                <a:cs typeface="+mn-cs"/>
              </a:rPr>
              <a:t>Penyuluhan</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Pertanian</a:t>
            </a:r>
            <a:endParaRPr lang="en-US" sz="2000" b="1" spc="50" dirty="0">
              <a:ln w="11430"/>
              <a:solidFill>
                <a:srgbClr val="FFFF00"/>
              </a:solidFill>
              <a:latin typeface="Franklin Gothic Medium" pitchFamily="34" charset="0"/>
              <a:cs typeface="+mn-cs"/>
            </a:endParaRPr>
          </a:p>
          <a:p>
            <a:pPr algn="ctr" fontAlgn="auto">
              <a:spcBef>
                <a:spcPts val="0"/>
              </a:spcBef>
              <a:spcAft>
                <a:spcPts val="0"/>
              </a:spcAft>
              <a:defRPr/>
            </a:pPr>
            <a:r>
              <a:rPr lang="en-US" sz="2000" b="1" spc="50" dirty="0" err="1">
                <a:ln w="11430"/>
                <a:solidFill>
                  <a:srgbClr val="FFFF00"/>
                </a:solidFill>
                <a:latin typeface="Franklin Gothic Medium" pitchFamily="34" charset="0"/>
                <a:cs typeface="+mn-cs"/>
              </a:rPr>
              <a:t>Fakultas</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Pertanian</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Universitas</a:t>
            </a:r>
            <a:r>
              <a:rPr lang="en-US" sz="2000" b="1" spc="50" dirty="0">
                <a:ln w="11430"/>
                <a:solidFill>
                  <a:srgbClr val="FFFF00"/>
                </a:solidFill>
                <a:latin typeface="Franklin Gothic Medium" pitchFamily="34" charset="0"/>
                <a:cs typeface="+mn-cs"/>
              </a:rPr>
              <a:t> </a:t>
            </a:r>
            <a:r>
              <a:rPr lang="en-US" sz="2000" b="1" spc="50" dirty="0" err="1">
                <a:ln w="11430"/>
                <a:solidFill>
                  <a:srgbClr val="FFFF00"/>
                </a:solidFill>
                <a:latin typeface="Franklin Gothic Medium" pitchFamily="34" charset="0"/>
                <a:cs typeface="+mn-cs"/>
              </a:rPr>
              <a:t>Andalas</a:t>
            </a:r>
            <a:endParaRPr lang="en-US" sz="2000" b="1" spc="50" dirty="0">
              <a:ln w="11430"/>
              <a:solidFill>
                <a:srgbClr val="FFFF00"/>
              </a:solidFill>
              <a:latin typeface="Franklin Gothic Medium" pitchFamily="34" charset="0"/>
              <a:cs typeface="+mn-cs"/>
            </a:endParaRPr>
          </a:p>
        </p:txBody>
      </p:sp>
      <p:sp>
        <p:nvSpPr>
          <p:cNvPr id="2052" name="TextBox 4">
            <a:extLst>
              <a:ext uri="{FF2B5EF4-FFF2-40B4-BE49-F238E27FC236}">
                <a16:creationId xmlns:a16="http://schemas.microsoft.com/office/drawing/2014/main" id="{8BDAC4BD-E63D-4EA5-9DFD-4DF05AB83537}"/>
              </a:ext>
            </a:extLst>
          </p:cNvPr>
          <p:cNvSpPr txBox="1">
            <a:spLocks noChangeArrowheads="1"/>
          </p:cNvSpPr>
          <p:nvPr/>
        </p:nvSpPr>
        <p:spPr bwMode="auto">
          <a:xfrm>
            <a:off x="428625" y="1214438"/>
            <a:ext cx="80311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rgbClr val="FFFF00"/>
                </a:solidFill>
                <a:latin typeface="Franklin Gothic Medium" panose="020B0603020102020204" pitchFamily="34" charset="0"/>
                <a:cs typeface="Times New Roman" panose="02020603050405020304" pitchFamily="18" charset="0"/>
              </a:rPr>
              <a:t>MENGEFEKTIFKAN PENYULUHAN SISTEM AGRIBISNIS</a:t>
            </a:r>
            <a:endParaRPr lang="id-ID" altLang="en-US" sz="3600" b="1">
              <a:solidFill>
                <a:srgbClr val="FFFF00"/>
              </a:solidFill>
              <a:latin typeface="Franklin Gothic Medium" panose="020B060302010202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9EA3BE4-E2B3-42A8-B880-44BE78FE268E}"/>
              </a:ext>
            </a:extLst>
          </p:cNvPr>
          <p:cNvSpPr>
            <a:spLocks noGrp="1"/>
          </p:cNvSpPr>
          <p:nvPr>
            <p:ph type="title"/>
          </p:nvPr>
        </p:nvSpPr>
        <p:spPr/>
        <p:txBody>
          <a:bodyPr/>
          <a:lstStyle/>
          <a:p>
            <a:r>
              <a:rPr lang="en-US" altLang="en-US"/>
              <a:t>Syarat yang mempelancar penyuluhan sistem agribisnis</a:t>
            </a:r>
          </a:p>
        </p:txBody>
      </p:sp>
      <p:graphicFrame>
        <p:nvGraphicFramePr>
          <p:cNvPr id="4" name="Content Placeholder 3">
            <a:extLst>
              <a:ext uri="{FF2B5EF4-FFF2-40B4-BE49-F238E27FC236}">
                <a16:creationId xmlns:a16="http://schemas.microsoft.com/office/drawing/2014/main" id="{D4B2AC67-608F-4074-8705-2529B25A1E05}"/>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5E2B695-912C-4509-B4B2-612A3B922653}"/>
              </a:ext>
            </a:extLst>
          </p:cNvPr>
          <p:cNvSpPr>
            <a:spLocks noGrp="1"/>
          </p:cNvSpPr>
          <p:nvPr>
            <p:ph type="title"/>
          </p:nvPr>
        </p:nvSpPr>
        <p:spPr/>
        <p:txBody>
          <a:bodyPr/>
          <a:lstStyle/>
          <a:p>
            <a:r>
              <a:rPr lang="en-US" altLang="en-US"/>
              <a:t>PENUTUP</a:t>
            </a:r>
          </a:p>
        </p:txBody>
      </p:sp>
      <p:sp>
        <p:nvSpPr>
          <p:cNvPr id="12291" name="Content Placeholder 2">
            <a:extLst>
              <a:ext uri="{FF2B5EF4-FFF2-40B4-BE49-F238E27FC236}">
                <a16:creationId xmlns:a16="http://schemas.microsoft.com/office/drawing/2014/main" id="{437A4E25-1E43-4F55-B6A8-E715E70B6BCA}"/>
              </a:ext>
            </a:extLst>
          </p:cNvPr>
          <p:cNvSpPr>
            <a:spLocks noGrp="1"/>
          </p:cNvSpPr>
          <p:nvPr>
            <p:ph idx="1"/>
          </p:nvPr>
        </p:nvSpPr>
        <p:spPr/>
        <p:txBody>
          <a:bodyPr/>
          <a:lstStyle/>
          <a:p>
            <a:r>
              <a:rPr lang="en-US" altLang="en-US"/>
              <a:t>Rendahnya peningkatan pendapatan dan kesejahteraan petani selama ini disebabkan petani terlalu berorientasi kepada produksi dan produktivitas, kurang berorientasi kepada kebutuhan pasar dan hubungan sistem agribisnis, sehingga perolehan nilai tambah rendah.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5735BC8-11F5-440D-8BC1-E607BC09E1E0}"/>
              </a:ext>
            </a:extLst>
          </p:cNvPr>
          <p:cNvSpPr>
            <a:spLocks noGrp="1"/>
          </p:cNvSpPr>
          <p:nvPr>
            <p:ph type="title"/>
          </p:nvPr>
        </p:nvSpPr>
        <p:spPr/>
        <p:txBody>
          <a:bodyPr/>
          <a:lstStyle/>
          <a:p>
            <a:endParaRPr lang="en-US" altLang="en-US"/>
          </a:p>
        </p:txBody>
      </p:sp>
      <p:sp>
        <p:nvSpPr>
          <p:cNvPr id="13315" name="Content Placeholder 2">
            <a:extLst>
              <a:ext uri="{FF2B5EF4-FFF2-40B4-BE49-F238E27FC236}">
                <a16:creationId xmlns:a16="http://schemas.microsoft.com/office/drawing/2014/main" id="{A36C0050-9BBA-4935-8D3F-0CE0D3B0F048}"/>
              </a:ext>
            </a:extLst>
          </p:cNvPr>
          <p:cNvSpPr>
            <a:spLocks noGrp="1"/>
          </p:cNvSpPr>
          <p:nvPr>
            <p:ph idx="1"/>
          </p:nvPr>
        </p:nvSpPr>
        <p:spPr/>
        <p:txBody>
          <a:bodyPr/>
          <a:lstStyle/>
          <a:p>
            <a:r>
              <a:rPr lang="en-US" altLang="en-US"/>
              <a:t>Untuk meningkatkan perilaku agribisnis pada para pelaku sistem agribisnis diperlukan pendekatan penyuluhan sistem agribisnis yang materi penyuluhannya tidak hanya menekankan aspek teknis produksi saja, tetapi mencakup keseluruhan aspek teknis produksi, aspek manajemen agribisnis dan aspek manajemen hubungan sistem agribisnis dengan wawasan industri.</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8EBDC6D-F1D0-49F1-AB26-65BD0DA3F7ED}"/>
              </a:ext>
            </a:extLst>
          </p:cNvPr>
          <p:cNvSpPr>
            <a:spLocks noGrp="1"/>
          </p:cNvSpPr>
          <p:nvPr>
            <p:ph type="title"/>
          </p:nvPr>
        </p:nvSpPr>
        <p:spPr>
          <a:xfrm>
            <a:off x="285750" y="3143250"/>
            <a:ext cx="8501063" cy="785813"/>
          </a:xfrm>
        </p:spPr>
        <p:txBody>
          <a:bodyPr rtlCol="0">
            <a:noAutofit/>
          </a:bodyPr>
          <a:lstStyle/>
          <a:p>
            <a:pPr eaLnBrk="1" fontAlgn="auto" hangingPunct="1">
              <a:spcAft>
                <a:spcPts val="0"/>
              </a:spcAft>
              <a:defRPr/>
            </a:pPr>
            <a:r>
              <a:rPr lang="en-US" sz="4800" b="1">
                <a:solidFill>
                  <a:srgbClr val="FFFF00"/>
                </a:solidFill>
                <a:effectLst>
                  <a:outerShdw blurRad="38100" dist="38100" dir="2700000" algn="tl">
                    <a:srgbClr val="000000">
                      <a:alpha val="43137"/>
                    </a:srgbClr>
                  </a:outerShdw>
                </a:effectLst>
                <a:latin typeface="Algerian" pitchFamily="82" charset="0"/>
                <a:cs typeface="Times New Roman" pitchFamily="18" charset="0"/>
              </a:rPr>
              <a:t>…… Terima Kasih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mph" presetSubtype="0" grpId="0" nodeType="clickEffect">
                                  <p:stCondLst>
                                    <p:cond delay="0"/>
                                  </p:stCondLst>
                                  <p:childTnLst>
                                    <p:set>
                                      <p:cBhvr override="childStyle">
                                        <p:cTn id="6" dur="indefinite"/>
                                        <p:tgtEl>
                                          <p:spTgt spid="3"/>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194B8F1-9200-4D07-A0A4-6372D1709FA0}"/>
              </a:ext>
            </a:extLst>
          </p:cNvPr>
          <p:cNvSpPr>
            <a:spLocks noGrp="1"/>
          </p:cNvSpPr>
          <p:nvPr>
            <p:ph type="title"/>
          </p:nvPr>
        </p:nvSpPr>
        <p:spPr/>
        <p:txBody>
          <a:bodyPr/>
          <a:lstStyle/>
          <a:p>
            <a:r>
              <a:rPr lang="en-US" altLang="en-US" b="1">
                <a:solidFill>
                  <a:srgbClr val="FFFF00"/>
                </a:solidFill>
              </a:rPr>
              <a:t>PENDAHULUAN</a:t>
            </a:r>
          </a:p>
        </p:txBody>
      </p:sp>
      <p:sp>
        <p:nvSpPr>
          <p:cNvPr id="3075" name="Content Placeholder 2">
            <a:extLst>
              <a:ext uri="{FF2B5EF4-FFF2-40B4-BE49-F238E27FC236}">
                <a16:creationId xmlns:a16="http://schemas.microsoft.com/office/drawing/2014/main" id="{147A9AAF-DF30-482D-95D4-3E6F57B33758}"/>
              </a:ext>
            </a:extLst>
          </p:cNvPr>
          <p:cNvSpPr>
            <a:spLocks noGrp="1"/>
          </p:cNvSpPr>
          <p:nvPr>
            <p:ph idx="1"/>
          </p:nvPr>
        </p:nvSpPr>
        <p:spPr/>
        <p:txBody>
          <a:bodyPr/>
          <a:lstStyle/>
          <a:p>
            <a:r>
              <a:rPr lang="en-US" altLang="en-US" b="1">
                <a:solidFill>
                  <a:srgbClr val="FFFF00"/>
                </a:solidFill>
              </a:rPr>
              <a:t>Pembangunan pertanian selama ini telah berhasil dengan baik dalam meningkatkan produksi pertanian</a:t>
            </a:r>
          </a:p>
          <a:p>
            <a:r>
              <a:rPr lang="en-US" altLang="en-US"/>
              <a:t>Salah satu prestasi terbaiknya adalah keberhasilan meningkatkan produksi dan produktivitas tanaman pangan, khususnya padi, yang telah mampu mengubah status Indonesia dari negara pengimpor beras terbesar di dunia menjadi negara swasembada beras pada tahun 1984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E5845E7-6F6A-49CB-B1FF-10087F04DAA4}"/>
              </a:ext>
            </a:extLst>
          </p:cNvPr>
          <p:cNvSpPr>
            <a:spLocks noGrp="1"/>
          </p:cNvSpPr>
          <p:nvPr>
            <p:ph type="title"/>
          </p:nvPr>
        </p:nvSpPr>
        <p:spPr/>
        <p:txBody>
          <a:bodyPr/>
          <a:lstStyle/>
          <a:p>
            <a:pPr algn="l"/>
            <a:r>
              <a:rPr lang="en-US" altLang="en-US"/>
              <a:t>Pendahuluan</a:t>
            </a:r>
          </a:p>
        </p:txBody>
      </p:sp>
      <p:sp>
        <p:nvSpPr>
          <p:cNvPr id="4099" name="Content Placeholder 2">
            <a:extLst>
              <a:ext uri="{FF2B5EF4-FFF2-40B4-BE49-F238E27FC236}">
                <a16:creationId xmlns:a16="http://schemas.microsoft.com/office/drawing/2014/main" id="{9A0F540D-9396-47B3-B6A1-3CCF8CD1AFB4}"/>
              </a:ext>
            </a:extLst>
          </p:cNvPr>
          <p:cNvSpPr>
            <a:spLocks noGrp="1"/>
          </p:cNvSpPr>
          <p:nvPr>
            <p:ph idx="1"/>
          </p:nvPr>
        </p:nvSpPr>
        <p:spPr/>
        <p:txBody>
          <a:bodyPr/>
          <a:lstStyle/>
          <a:p>
            <a:r>
              <a:rPr lang="en-US" altLang="en-US"/>
              <a:t>Keberhasilan tersebut didukung oleh penyuluhan pertanian dengan sistem BIMAS (sejak 1963/1964), sistem LAKU (1976), sistem INSUS (1979) dan sistem SUPRA INSUS (1986), melalui inovasi teknologi SAPTA USAHA PERTANIAN, serta telah dibangunnya prasarana transportasi, tersedianya sarana produksi, kemajuan teknologi, berkembangnya pasar hasil usahatani.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567E702-D39B-471F-8EED-957ECDDD2CEB}"/>
              </a:ext>
            </a:extLst>
          </p:cNvPr>
          <p:cNvSpPr>
            <a:spLocks noGrp="1"/>
          </p:cNvSpPr>
          <p:nvPr>
            <p:ph type="title"/>
          </p:nvPr>
        </p:nvSpPr>
        <p:spPr/>
        <p:txBody>
          <a:bodyPr/>
          <a:lstStyle/>
          <a:p>
            <a:r>
              <a:rPr lang="en-US" altLang="en-US" sz="3600"/>
              <a:t>KONSEP PERUSAHAAN DAN SISTEM AGRIBISNIS</a:t>
            </a:r>
          </a:p>
        </p:txBody>
      </p:sp>
      <p:graphicFrame>
        <p:nvGraphicFramePr>
          <p:cNvPr id="6" name="Diagram 5">
            <a:extLst>
              <a:ext uri="{FF2B5EF4-FFF2-40B4-BE49-F238E27FC236}">
                <a16:creationId xmlns:a16="http://schemas.microsoft.com/office/drawing/2014/main" id="{3A3C550B-7B64-4E61-A711-72D9F1469109}"/>
              </a:ext>
            </a:extLst>
          </p:cNvPr>
          <p:cNvGraphicFramePr/>
          <p:nvPr/>
        </p:nvGraphicFramePr>
        <p:xfrm>
          <a:off x="395536" y="1628800"/>
          <a:ext cx="84249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a:extLst>
              <a:ext uri="{FF2B5EF4-FFF2-40B4-BE49-F238E27FC236}">
                <a16:creationId xmlns:a16="http://schemas.microsoft.com/office/drawing/2014/main" id="{21A74F73-DC8B-48C1-BF8A-13E95472C07C}"/>
              </a:ext>
            </a:extLst>
          </p:cNvPr>
          <p:cNvSpPr/>
          <p:nvPr/>
        </p:nvSpPr>
        <p:spPr>
          <a:xfrm flipV="1">
            <a:off x="2051050" y="3933825"/>
            <a:ext cx="360363" cy="188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a:extLst>
              <a:ext uri="{FF2B5EF4-FFF2-40B4-BE49-F238E27FC236}">
                <a16:creationId xmlns:a16="http://schemas.microsoft.com/office/drawing/2014/main" id="{8E3F087A-A80E-403A-ADA5-23DBED0A11F8}"/>
              </a:ext>
            </a:extLst>
          </p:cNvPr>
          <p:cNvSpPr/>
          <p:nvPr/>
        </p:nvSpPr>
        <p:spPr>
          <a:xfrm>
            <a:off x="3635375" y="3933825"/>
            <a:ext cx="360363" cy="188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a:extLst>
              <a:ext uri="{FF2B5EF4-FFF2-40B4-BE49-F238E27FC236}">
                <a16:creationId xmlns:a16="http://schemas.microsoft.com/office/drawing/2014/main" id="{BC9D8D10-349E-4E1A-BF4F-05876FDF7201}"/>
              </a:ext>
            </a:extLst>
          </p:cNvPr>
          <p:cNvSpPr/>
          <p:nvPr/>
        </p:nvSpPr>
        <p:spPr>
          <a:xfrm>
            <a:off x="5219700" y="3933825"/>
            <a:ext cx="360363" cy="188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a:extLst>
              <a:ext uri="{FF2B5EF4-FFF2-40B4-BE49-F238E27FC236}">
                <a16:creationId xmlns:a16="http://schemas.microsoft.com/office/drawing/2014/main" id="{EE68155E-B8EA-4287-BE89-C916BAAFFFA6}"/>
              </a:ext>
            </a:extLst>
          </p:cNvPr>
          <p:cNvSpPr/>
          <p:nvPr/>
        </p:nvSpPr>
        <p:spPr>
          <a:xfrm flipV="1">
            <a:off x="6804025" y="3933825"/>
            <a:ext cx="431800" cy="188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Bent-Up Arrow 10">
            <a:extLst>
              <a:ext uri="{FF2B5EF4-FFF2-40B4-BE49-F238E27FC236}">
                <a16:creationId xmlns:a16="http://schemas.microsoft.com/office/drawing/2014/main" id="{3F54DC40-7B62-4918-9FCB-998B635F2AA0}"/>
              </a:ext>
            </a:extLst>
          </p:cNvPr>
          <p:cNvSpPr/>
          <p:nvPr/>
        </p:nvSpPr>
        <p:spPr>
          <a:xfrm flipV="1">
            <a:off x="1331913" y="2276475"/>
            <a:ext cx="3384550" cy="7207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Bent-Up Arrow 11">
            <a:extLst>
              <a:ext uri="{FF2B5EF4-FFF2-40B4-BE49-F238E27FC236}">
                <a16:creationId xmlns:a16="http://schemas.microsoft.com/office/drawing/2014/main" id="{083D372D-91AD-457A-97BA-F4BA0BED9ACF}"/>
              </a:ext>
            </a:extLst>
          </p:cNvPr>
          <p:cNvSpPr/>
          <p:nvPr/>
        </p:nvSpPr>
        <p:spPr>
          <a:xfrm flipV="1">
            <a:off x="3024188" y="1844675"/>
            <a:ext cx="5076825" cy="11525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A8E1ADA-E56D-4B24-83B0-02822B90AF15}"/>
              </a:ext>
            </a:extLst>
          </p:cNvPr>
          <p:cNvSpPr>
            <a:spLocks noGrp="1"/>
          </p:cNvSpPr>
          <p:nvPr>
            <p:ph type="title"/>
          </p:nvPr>
        </p:nvSpPr>
        <p:spPr/>
        <p:txBody>
          <a:bodyPr/>
          <a:lstStyle/>
          <a:p>
            <a:r>
              <a:rPr lang="en-US" altLang="en-US" sz="4000"/>
              <a:t>FUNGSI KOMPONEN PELAKU PERUSAHAAN AGRIBISNIS</a:t>
            </a:r>
          </a:p>
        </p:txBody>
      </p:sp>
      <p:graphicFrame>
        <p:nvGraphicFramePr>
          <p:cNvPr id="4" name="Content Placeholder 3">
            <a:extLst>
              <a:ext uri="{FF2B5EF4-FFF2-40B4-BE49-F238E27FC236}">
                <a16:creationId xmlns:a16="http://schemas.microsoft.com/office/drawing/2014/main" id="{3C43062A-F75A-4E47-9262-F7DD3F5EDBA6}"/>
              </a:ext>
            </a:extLst>
          </p:cNvPr>
          <p:cNvGraphicFramePr>
            <a:graphicFrameLocks noGrp="1"/>
          </p:cNvGraphicFramePr>
          <p:nvPr>
            <p:ph idx="1"/>
          </p:nvPr>
        </p:nvGraphicFramePr>
        <p:xfrm>
          <a:off x="457200" y="1600200"/>
          <a:ext cx="8229600"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A404247-1745-477D-9B65-617A53543B45}"/>
              </a:ext>
            </a:extLst>
          </p:cNvPr>
          <p:cNvSpPr>
            <a:spLocks noGrp="1"/>
          </p:cNvSpPr>
          <p:nvPr>
            <p:ph type="title"/>
          </p:nvPr>
        </p:nvSpPr>
        <p:spPr/>
        <p:txBody>
          <a:bodyPr/>
          <a:lstStyle/>
          <a:p>
            <a:r>
              <a:rPr lang="en-US" altLang="en-US"/>
              <a:t>PERILAKU AGRIBISNIS</a:t>
            </a:r>
          </a:p>
        </p:txBody>
      </p:sp>
      <p:graphicFrame>
        <p:nvGraphicFramePr>
          <p:cNvPr id="4" name="Content Placeholder 3">
            <a:extLst>
              <a:ext uri="{FF2B5EF4-FFF2-40B4-BE49-F238E27FC236}">
                <a16:creationId xmlns:a16="http://schemas.microsoft.com/office/drawing/2014/main" id="{0F847C84-2F0A-491E-888C-3AD93E5C4C03}"/>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5AFB225-5D7F-4ED2-A5B1-32B349CF93C9}"/>
              </a:ext>
            </a:extLst>
          </p:cNvPr>
          <p:cNvSpPr>
            <a:spLocks noGrp="1"/>
          </p:cNvSpPr>
          <p:nvPr>
            <p:ph type="title"/>
          </p:nvPr>
        </p:nvSpPr>
        <p:spPr/>
        <p:txBody>
          <a:bodyPr/>
          <a:lstStyle/>
          <a:p>
            <a:r>
              <a:rPr lang="en-US" altLang="en-US"/>
              <a:t>Budaya Industri dalam Agribisnis</a:t>
            </a:r>
          </a:p>
        </p:txBody>
      </p:sp>
      <p:graphicFrame>
        <p:nvGraphicFramePr>
          <p:cNvPr id="4" name="Content Placeholder 3">
            <a:extLst>
              <a:ext uri="{FF2B5EF4-FFF2-40B4-BE49-F238E27FC236}">
                <a16:creationId xmlns:a16="http://schemas.microsoft.com/office/drawing/2014/main" id="{8BAD317E-80D3-4594-82C9-41ECD4D01633}"/>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BC7ACFA-324A-4050-8FFC-BB36FFFFD400}"/>
              </a:ext>
            </a:extLst>
          </p:cNvPr>
          <p:cNvSpPr>
            <a:spLocks noGrp="1"/>
          </p:cNvSpPr>
          <p:nvPr>
            <p:ph type="title"/>
          </p:nvPr>
        </p:nvSpPr>
        <p:spPr/>
        <p:txBody>
          <a:bodyPr/>
          <a:lstStyle/>
          <a:p>
            <a:r>
              <a:rPr lang="en-US" altLang="en-US"/>
              <a:t>PENYULUHAN SISTEM AGRIBISNIS</a:t>
            </a:r>
          </a:p>
        </p:txBody>
      </p:sp>
      <p:sp>
        <p:nvSpPr>
          <p:cNvPr id="9219" name="Content Placeholder 2">
            <a:extLst>
              <a:ext uri="{FF2B5EF4-FFF2-40B4-BE49-F238E27FC236}">
                <a16:creationId xmlns:a16="http://schemas.microsoft.com/office/drawing/2014/main" id="{8F10CE91-1DED-40E4-A1E5-839977868933}"/>
              </a:ext>
            </a:extLst>
          </p:cNvPr>
          <p:cNvSpPr>
            <a:spLocks noGrp="1"/>
          </p:cNvSpPr>
          <p:nvPr>
            <p:ph idx="1"/>
          </p:nvPr>
        </p:nvSpPr>
        <p:spPr/>
        <p:txBody>
          <a:bodyPr/>
          <a:lstStyle/>
          <a:p>
            <a:r>
              <a:rPr lang="en-US" altLang="en-US"/>
              <a:t>Penyuluhan sistem agribisnis adalah jasa layanan dan informasi agribisnis yang dilakukan melalui proses pendidikan non formal untuk petani dan pihak pihak terkait yang memerlukan, agar kemampuannya dapat berkembang secara dinamis untuk menyelesaikan sendiri setiap permasalahan yang dihadapinya dengan baik, menguntungkan dan memuaskan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F0FFF64C-6844-41BE-9968-E26B3489FEA4}"/>
              </a:ext>
            </a:extLst>
          </p:cNvPr>
          <p:cNvSpPr>
            <a:spLocks noGrp="1"/>
          </p:cNvSpPr>
          <p:nvPr>
            <p:ph idx="1"/>
          </p:nvPr>
        </p:nvSpPr>
        <p:spPr>
          <a:xfrm>
            <a:off x="457200" y="692150"/>
            <a:ext cx="8229600" cy="5434013"/>
          </a:xfrm>
        </p:spPr>
        <p:txBody>
          <a:bodyPr/>
          <a:lstStyle/>
          <a:p>
            <a:r>
              <a:rPr lang="en-US" altLang="en-US" sz="2800"/>
              <a:t>Materi penyuluhan tidak hanya mengenai teknis produksi saja, tetapi mencakup seluruh aspek teknis produksi, aspek manajemen agribisnis dan aspek manajemen hubungan sistem agribisnis dengan wawasan industri terutama etika kesisteman, kemampuan kewirausahaan, dan kepribadian sebagai pengusaha agribisnis agar pelaku sistem agribisnis dapat memiliki persepsi dan sikap yang sama tentang visi, misi, etika bisnis, tujuan, sasaran dan rencana kerja bersama  yang dirumuskan secara bersama</a:t>
            </a:r>
          </a:p>
        </p:txBody>
      </p:sp>
    </p:spTree>
  </p:cSld>
  <p:clrMapOvr>
    <a:masterClrMapping/>
  </p:clrMapOvr>
</p:sld>
</file>

<file path=ppt/theme/theme1.xml><?xml version="1.0" encoding="utf-8"?>
<a:theme xmlns:a="http://schemas.openxmlformats.org/drawingml/2006/main" name="Raindrop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Raindrop1</Template>
  <TotalTime>4093</TotalTime>
  <Words>486</Words>
  <Application>Microsoft Office PowerPoint</Application>
  <PresentationFormat>Tampilan Layar (4:3)</PresentationFormat>
  <Paragraphs>51</Paragraphs>
  <Slides>13</Slides>
  <Notes>1</Notes>
  <HiddenSlides>0</HiddenSlides>
  <MMClips>0</MMClips>
  <ScaleCrop>false</ScaleCrop>
  <HeadingPairs>
    <vt:vector size="4" baseType="variant">
      <vt:variant>
        <vt:lpstr>Tema</vt:lpstr>
      </vt:variant>
      <vt:variant>
        <vt:i4>1</vt:i4>
      </vt:variant>
      <vt:variant>
        <vt:lpstr>Judul Slide</vt:lpstr>
      </vt:variant>
      <vt:variant>
        <vt:i4>13</vt:i4>
      </vt:variant>
    </vt:vector>
  </HeadingPairs>
  <TitlesOfParts>
    <vt:vector size="14" baseType="lpstr">
      <vt:lpstr>Raindrop1</vt:lpstr>
      <vt:lpstr>Presentasi PowerPoint</vt:lpstr>
      <vt:lpstr>PENDAHULUAN</vt:lpstr>
      <vt:lpstr>Pendahuluan</vt:lpstr>
      <vt:lpstr>KONSEP PERUSAHAAN DAN SISTEM AGRIBISNIS</vt:lpstr>
      <vt:lpstr>FUNGSI KOMPONEN PELAKU PERUSAHAAN AGRIBISNIS</vt:lpstr>
      <vt:lpstr>PERILAKU AGRIBISNIS</vt:lpstr>
      <vt:lpstr>Budaya Industri dalam Agribisnis</vt:lpstr>
      <vt:lpstr>PENYULUHAN SISTEM AGRIBISNIS</vt:lpstr>
      <vt:lpstr>Presentasi PowerPoint</vt:lpstr>
      <vt:lpstr>Syarat yang mempelancar penyuluhan sistem agribisnis</vt:lpstr>
      <vt:lpstr>PENUTUP</vt:lpstr>
      <vt:lpstr>Presentasi PowerPoint</vt:lpstr>
      <vt:lpstr>…… Terima Kasih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Darojat Pr.</dc:creator>
  <cp:lastModifiedBy>Pengguna Tidak dikenal</cp:lastModifiedBy>
  <cp:revision>334</cp:revision>
  <cp:lastPrinted>2015-11-22T10:49:49Z</cp:lastPrinted>
  <dcterms:created xsi:type="dcterms:W3CDTF">2015-11-20T08:58:38Z</dcterms:created>
  <dcterms:modified xsi:type="dcterms:W3CDTF">2018-12-31T02:32:32Z</dcterms:modified>
</cp:coreProperties>
</file>