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8" r:id="rId6"/>
    <p:sldId id="279" r:id="rId7"/>
    <p:sldId id="280" r:id="rId8"/>
    <p:sldId id="281" r:id="rId9"/>
    <p:sldId id="282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280" autoAdjust="0"/>
  </p:normalViewPr>
  <p:slideViewPr>
    <p:cSldViewPr showGuides="1">
      <p:cViewPr>
        <p:scale>
          <a:sx n="81" d="100"/>
          <a:sy n="81" d="100"/>
        </p:scale>
        <p:origin x="-72" y="3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10/23/2018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908721"/>
            <a:ext cx="7008574" cy="3888706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/>
              <a:t/>
            </a:r>
            <a:br>
              <a:rPr lang="id-ID" sz="4400" b="1" dirty="0"/>
            </a:br>
            <a:r>
              <a:rPr lang="id-ID" sz="4400" b="1" dirty="0" smtClean="0"/>
              <a:t/>
            </a:r>
            <a:br>
              <a:rPr lang="id-ID" sz="4400" b="1" dirty="0" smtClean="0"/>
            </a:br>
            <a:r>
              <a:rPr lang="id-ID" sz="4400" b="1" dirty="0" smtClean="0"/>
              <a:t>Pengabdian </a:t>
            </a:r>
            <a:r>
              <a:rPr lang="id-ID" sz="4400" b="1" dirty="0"/>
              <a:t>Masyarakat : Peningkatan Pemahaman  Siswa SMA terhadap Prosedur Sidang PBB</a:t>
            </a:r>
            <a:r>
              <a:rPr lang="id-ID" sz="4400" dirty="0"/>
              <a:t/>
            </a:r>
            <a:br>
              <a:rPr lang="id-ID" sz="4400" dirty="0"/>
            </a:br>
            <a:r>
              <a:rPr lang="id-ID" b="1" dirty="0"/>
              <a:t> 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Tanjung Pinang, 23 Oktober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Permasalahan Mitra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d-ID" dirty="0"/>
              <a:t>Mitra memiliki siswa yang berkemampuan bahasa inggris yang sangat baik, sekolah ini memiliki mahasiswa yang telah sering memenangkan lomba debat bahasa Inggris.</a:t>
            </a:r>
          </a:p>
          <a:p>
            <a:pPr lvl="0"/>
            <a:r>
              <a:rPr lang="id-ID" dirty="0"/>
              <a:t>Sayangnya mahasiswa belum pernah mengetahui sama sekali mengenai simulasi sidang PBB, sampel awal kami menyatakan bahwa mereka belum pernah melihat video simulasi sidang sama sekali.</a:t>
            </a:r>
          </a:p>
          <a:p>
            <a:pPr lvl="0"/>
            <a:r>
              <a:rPr lang="id-ID" dirty="0"/>
              <a:t>Siswa belum mengetahui prosedur sidang PBB</a:t>
            </a:r>
          </a:p>
          <a:p>
            <a:pPr lvl="0"/>
            <a:r>
              <a:rPr lang="id-ID" dirty="0"/>
              <a:t>Siswa belum mengetahui bahasa diplomatik yang biasa digunakan dalam sidang</a:t>
            </a:r>
          </a:p>
          <a:p>
            <a:pPr lvl="0"/>
            <a:r>
              <a:rPr lang="id-ID" dirty="0"/>
              <a:t>Siswa belum mengetahui cara menulis </a:t>
            </a:r>
            <a:r>
              <a:rPr lang="id-ID" i="1" dirty="0"/>
              <a:t>position paper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07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Metode Pengabdian</a:t>
            </a:r>
          </a:p>
          <a:p>
            <a:r>
              <a:rPr lang="id-ID" dirty="0" smtClean="0"/>
              <a:t>1. Persiapan</a:t>
            </a:r>
          </a:p>
          <a:p>
            <a:r>
              <a:rPr lang="id-ID" dirty="0" smtClean="0"/>
              <a:t>2. Pelaksanaan Pengabdian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mtClean="0"/>
              <a:t>Hasil Pengabdian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2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User\Desktop\dokumentasi SMA 3\Foto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048077"/>
            <a:ext cx="4831804" cy="32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:\Users\User\Desktop\dokumentasi SMA 3\Foto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2143934"/>
            <a:ext cx="4687788" cy="31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1951649"/>
            <a:ext cx="5316891" cy="35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443</TotalTime>
  <Words>93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tf02787940</vt:lpstr>
      <vt:lpstr>                   Pengabdian Masyarakat : Peningkatan Pemahaman  Siswa SMA terhadap Prosedur Sidang PBB   </vt:lpstr>
      <vt:lpstr>Permasalahan Mitra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User</cp:lastModifiedBy>
  <cp:revision>28</cp:revision>
  <dcterms:created xsi:type="dcterms:W3CDTF">2017-08-27T02:22:18Z</dcterms:created>
  <dcterms:modified xsi:type="dcterms:W3CDTF">2018-10-23T07:25:09Z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